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theme/theme5.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6.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7.xml" ContentType="application/vnd.openxmlformats-officedocument.theme+xml"/>
  <Override PartName="/ppt/slideLayouts/slideLayout20.xml" ContentType="application/vnd.openxmlformats-officedocument.presentationml.slideLayout+xml"/>
  <Override PartName="/ppt/theme/theme8.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9.xml" ContentType="application/vnd.openxmlformats-officedocument.theme+xml"/>
  <Override PartName="/ppt/slideLayouts/slideLayout32.xml" ContentType="application/vnd.openxmlformats-officedocument.presentationml.slideLayout+xml"/>
  <Override PartName="/ppt/theme/theme10.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11.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12.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13.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4.xml" ContentType="application/vnd.openxmlformats-officedocument.theme+xml"/>
  <Override PartName="/ppt/slideLayouts/slideLayout80.xml" ContentType="application/vnd.openxmlformats-officedocument.presentationml.slideLayout+xml"/>
  <Override PartName="/ppt/theme/theme15.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6.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7.xml" ContentType="application/vnd.openxmlformats-officedocument.theme+xml"/>
  <Override PartName="/ppt/slideLayouts/slideLayout103.xml" ContentType="application/vnd.openxmlformats-officedocument.presentationml.slideLayout+xml"/>
  <Override PartName="/ppt/theme/theme18.xml" ContentType="application/vnd.openxmlformats-officedocument.theme+xml"/>
  <Override PartName="/ppt/slideLayouts/slideLayout104.xml" ContentType="application/vnd.openxmlformats-officedocument.presentationml.slideLayout+xml"/>
  <Override PartName="/ppt/theme/theme19.xml" ContentType="application/vnd.openxmlformats-officedocument.theme+xml"/>
  <Override PartName="/ppt/slideLayouts/slideLayout105.xml" ContentType="application/vnd.openxmlformats-officedocument.presentationml.slideLayout+xml"/>
  <Override PartName="/ppt/theme/theme20.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21.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22.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23.xml" ContentType="application/vnd.openxmlformats-officedocument.theme+xml"/>
  <Override PartName="/ppt/theme/themeOverride1.xml" ContentType="application/vnd.openxmlformats-officedocument.themeOverrid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24.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25.xml" ContentType="application/vnd.openxmlformats-officedocument.theme+xml"/>
  <Override PartName="/ppt/slideLayouts/slideLayout162.xml" ContentType="application/vnd.openxmlformats-officedocument.presentationml.slideLayout+xml"/>
  <Override PartName="/ppt/theme/theme26.xml" ContentType="application/vnd.openxmlformats-officedocument.theme+xml"/>
  <Override PartName="/ppt/slideLayouts/slideLayout163.xml" ContentType="application/vnd.openxmlformats-officedocument.presentationml.slideLayout+xml"/>
  <Override PartName="/ppt/theme/theme27.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28.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29.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30.xml" ContentType="application/vnd.openxmlformats-officedocument.theme+xml"/>
  <Override PartName="/ppt/theme/theme31.xml" ContentType="application/vnd.openxmlformats-officedocument.them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heme/themeOverride4.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heme/themeOverride5.xml" ContentType="application/vnd.openxmlformats-officedocument.themeOverr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theme/themeOverride6.xml" ContentType="application/vnd.openxmlformats-officedocument.themeOverr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theme/themeOverride7.xml" ContentType="application/vnd.openxmlformats-officedocument.themeOverride+xml"/>
  <Override PartName="/ppt/notesSlides/notesSlide74.xml" ContentType="application/vnd.openxmlformats-officedocument.presentationml.notesSlide+xml"/>
  <Override PartName="/ppt/theme/themeOverride8.xml" ContentType="application/vnd.openxmlformats-officedocument.themeOverride+xml"/>
  <Override PartName="/ppt/notesSlides/notesSlide75.xml" ContentType="application/vnd.openxmlformats-officedocument.presentationml.notesSlide+xml"/>
  <Override PartName="/ppt/theme/themeOverride9.xml" ContentType="application/vnd.openxmlformats-officedocument.themeOverr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theme/themeOverride10.xml" ContentType="application/vnd.openxmlformats-officedocument.themeOverr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theme/themeOverride11.xml" ContentType="application/vnd.openxmlformats-officedocument.themeOverr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theme/themeOverride12.xml" ContentType="application/vnd.openxmlformats-officedocument.themeOverr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1" r:id="rId2"/>
    <p:sldMasterId id="2147483673" r:id="rId3"/>
    <p:sldMasterId id="2147483675" r:id="rId4"/>
    <p:sldMasterId id="2147483677" r:id="rId5"/>
    <p:sldMasterId id="2147483679" r:id="rId6"/>
    <p:sldMasterId id="2147483683" r:id="rId7"/>
    <p:sldMasterId id="2147483686" r:id="rId8"/>
    <p:sldMasterId id="2147483688" r:id="rId9"/>
    <p:sldMasterId id="2147483700" r:id="rId10"/>
    <p:sldMasterId id="2147483710" r:id="rId11"/>
    <p:sldMasterId id="2147483723" r:id="rId12"/>
    <p:sldMasterId id="2147483736" r:id="rId13"/>
    <p:sldMasterId id="2147483775" r:id="rId14"/>
    <p:sldMasterId id="2147483786" r:id="rId15"/>
    <p:sldMasterId id="2147483812" r:id="rId16"/>
    <p:sldMasterId id="2147483860" r:id="rId17"/>
    <p:sldMasterId id="2147483872" r:id="rId18"/>
    <p:sldMasterId id="2147483874" r:id="rId19"/>
    <p:sldMasterId id="2147483878" r:id="rId20"/>
    <p:sldMasterId id="2147483880" r:id="rId21"/>
    <p:sldMasterId id="2147483892" r:id="rId22"/>
    <p:sldMasterId id="2147483905" r:id="rId23"/>
    <p:sldMasterId id="2147483917" r:id="rId24"/>
    <p:sldMasterId id="2147483929" r:id="rId25"/>
    <p:sldMasterId id="2147483941" r:id="rId26"/>
    <p:sldMasterId id="2147483945" r:id="rId27"/>
    <p:sldMasterId id="2147483947" r:id="rId28"/>
    <p:sldMasterId id="2147483959" r:id="rId29"/>
    <p:sldMasterId id="2147483971" r:id="rId30"/>
  </p:sldMasterIdLst>
  <p:notesMasterIdLst>
    <p:notesMasterId r:id="rId292"/>
  </p:notesMasterIdLst>
  <p:sldIdLst>
    <p:sldId id="471" r:id="rId31"/>
    <p:sldId id="1769" r:id="rId32"/>
    <p:sldId id="1770" r:id="rId33"/>
    <p:sldId id="1771" r:id="rId34"/>
    <p:sldId id="475" r:id="rId35"/>
    <p:sldId id="476" r:id="rId36"/>
    <p:sldId id="477" r:id="rId37"/>
    <p:sldId id="478" r:id="rId38"/>
    <p:sldId id="479" r:id="rId39"/>
    <p:sldId id="1749" r:id="rId40"/>
    <p:sldId id="481" r:id="rId41"/>
    <p:sldId id="525" r:id="rId42"/>
    <p:sldId id="425" r:id="rId43"/>
    <p:sldId id="404" r:id="rId44"/>
    <p:sldId id="426" r:id="rId45"/>
    <p:sldId id="427" r:id="rId46"/>
    <p:sldId id="428" r:id="rId47"/>
    <p:sldId id="1772" r:id="rId48"/>
    <p:sldId id="487" r:id="rId49"/>
    <p:sldId id="488" r:id="rId50"/>
    <p:sldId id="258" r:id="rId51"/>
    <p:sldId id="259" r:id="rId52"/>
    <p:sldId id="260" r:id="rId53"/>
    <p:sldId id="261" r:id="rId54"/>
    <p:sldId id="262" r:id="rId55"/>
    <p:sldId id="263" r:id="rId56"/>
    <p:sldId id="264" r:id="rId57"/>
    <p:sldId id="494" r:id="rId58"/>
    <p:sldId id="266" r:id="rId59"/>
    <p:sldId id="267" r:id="rId60"/>
    <p:sldId id="548" r:id="rId61"/>
    <p:sldId id="388" r:id="rId62"/>
    <p:sldId id="269" r:id="rId63"/>
    <p:sldId id="387" r:id="rId64"/>
    <p:sldId id="272" r:id="rId65"/>
    <p:sldId id="545" r:id="rId66"/>
    <p:sldId id="544" r:id="rId67"/>
    <p:sldId id="275" r:id="rId68"/>
    <p:sldId id="276" r:id="rId69"/>
    <p:sldId id="277" r:id="rId70"/>
    <p:sldId id="278" r:id="rId71"/>
    <p:sldId id="279" r:id="rId72"/>
    <p:sldId id="280" r:id="rId73"/>
    <p:sldId id="281" r:id="rId74"/>
    <p:sldId id="284" r:id="rId75"/>
    <p:sldId id="285" r:id="rId76"/>
    <p:sldId id="286" r:id="rId77"/>
    <p:sldId id="287" r:id="rId78"/>
    <p:sldId id="546" r:id="rId79"/>
    <p:sldId id="289" r:id="rId80"/>
    <p:sldId id="290" r:id="rId81"/>
    <p:sldId id="291" r:id="rId82"/>
    <p:sldId id="547" r:id="rId83"/>
    <p:sldId id="293" r:id="rId84"/>
    <p:sldId id="491" r:id="rId85"/>
    <p:sldId id="4026" r:id="rId86"/>
    <p:sldId id="647" r:id="rId87"/>
    <p:sldId id="382" r:id="rId88"/>
    <p:sldId id="646" r:id="rId89"/>
    <p:sldId id="294" r:id="rId90"/>
    <p:sldId id="295" r:id="rId91"/>
    <p:sldId id="296" r:id="rId92"/>
    <p:sldId id="297" r:id="rId93"/>
    <p:sldId id="298" r:id="rId94"/>
    <p:sldId id="299" r:id="rId95"/>
    <p:sldId id="283" r:id="rId96"/>
    <p:sldId id="4025" r:id="rId97"/>
    <p:sldId id="1754" r:id="rId98"/>
    <p:sldId id="1755" r:id="rId99"/>
    <p:sldId id="1756" r:id="rId100"/>
    <p:sldId id="1757" r:id="rId101"/>
    <p:sldId id="1758" r:id="rId102"/>
    <p:sldId id="819" r:id="rId103"/>
    <p:sldId id="1759" r:id="rId104"/>
    <p:sldId id="1760" r:id="rId105"/>
    <p:sldId id="1761" r:id="rId106"/>
    <p:sldId id="455" r:id="rId107"/>
    <p:sldId id="433" r:id="rId108"/>
    <p:sldId id="457" r:id="rId109"/>
    <p:sldId id="257" r:id="rId110"/>
    <p:sldId id="4031" r:id="rId111"/>
    <p:sldId id="1763" r:id="rId112"/>
    <p:sldId id="4028" r:id="rId113"/>
    <p:sldId id="4029" r:id="rId114"/>
    <p:sldId id="4030" r:id="rId115"/>
    <p:sldId id="4027" r:id="rId116"/>
    <p:sldId id="4033" r:id="rId117"/>
    <p:sldId id="4032" r:id="rId118"/>
    <p:sldId id="398" r:id="rId119"/>
    <p:sldId id="1775" r:id="rId120"/>
    <p:sldId id="270" r:id="rId121"/>
    <p:sldId id="271" r:id="rId122"/>
    <p:sldId id="303" r:id="rId123"/>
    <p:sldId id="304" r:id="rId124"/>
    <p:sldId id="1773" r:id="rId125"/>
    <p:sldId id="4034" r:id="rId126"/>
    <p:sldId id="4035" r:id="rId127"/>
    <p:sldId id="4036" r:id="rId128"/>
    <p:sldId id="578" r:id="rId129"/>
    <p:sldId id="579" r:id="rId130"/>
    <p:sldId id="400" r:id="rId131"/>
    <p:sldId id="401" r:id="rId132"/>
    <p:sldId id="402" r:id="rId133"/>
    <p:sldId id="580" r:id="rId134"/>
    <p:sldId id="581" r:id="rId135"/>
    <p:sldId id="582" r:id="rId136"/>
    <p:sldId id="583" r:id="rId137"/>
    <p:sldId id="405" r:id="rId138"/>
    <p:sldId id="307" r:id="rId139"/>
    <p:sldId id="406" r:id="rId140"/>
    <p:sldId id="407" r:id="rId141"/>
    <p:sldId id="584" r:id="rId142"/>
    <p:sldId id="585" r:id="rId143"/>
    <p:sldId id="409" r:id="rId144"/>
    <p:sldId id="410" r:id="rId145"/>
    <p:sldId id="309" r:id="rId146"/>
    <p:sldId id="411" r:id="rId147"/>
    <p:sldId id="310" r:id="rId148"/>
    <p:sldId id="412" r:id="rId149"/>
    <p:sldId id="1750" r:id="rId150"/>
    <p:sldId id="1751" r:id="rId151"/>
    <p:sldId id="413" r:id="rId152"/>
    <p:sldId id="1752" r:id="rId153"/>
    <p:sldId id="414" r:id="rId154"/>
    <p:sldId id="415" r:id="rId155"/>
    <p:sldId id="311" r:id="rId156"/>
    <p:sldId id="416" r:id="rId157"/>
    <p:sldId id="312" r:id="rId158"/>
    <p:sldId id="417" r:id="rId159"/>
    <p:sldId id="313" r:id="rId160"/>
    <p:sldId id="418" r:id="rId161"/>
    <p:sldId id="314" r:id="rId162"/>
    <p:sldId id="419" r:id="rId163"/>
    <p:sldId id="420" r:id="rId164"/>
    <p:sldId id="586" r:id="rId165"/>
    <p:sldId id="587" r:id="rId166"/>
    <p:sldId id="588" r:id="rId167"/>
    <p:sldId id="589" r:id="rId168"/>
    <p:sldId id="590" r:id="rId169"/>
    <p:sldId id="591" r:id="rId170"/>
    <p:sldId id="317" r:id="rId171"/>
    <p:sldId id="4053" r:id="rId172"/>
    <p:sldId id="423" r:id="rId173"/>
    <p:sldId id="592" r:id="rId174"/>
    <p:sldId id="1753" r:id="rId175"/>
    <p:sldId id="593" r:id="rId176"/>
    <p:sldId id="594" r:id="rId177"/>
    <p:sldId id="4057" r:id="rId178"/>
    <p:sldId id="596" r:id="rId179"/>
    <p:sldId id="4050" r:id="rId180"/>
    <p:sldId id="4051" r:id="rId181"/>
    <p:sldId id="599" r:id="rId182"/>
    <p:sldId id="4052" r:id="rId183"/>
    <p:sldId id="4054" r:id="rId184"/>
    <p:sldId id="4055" r:id="rId185"/>
    <p:sldId id="600" r:id="rId186"/>
    <p:sldId id="601" r:id="rId187"/>
    <p:sldId id="1776" r:id="rId188"/>
    <p:sldId id="1777" r:id="rId189"/>
    <p:sldId id="1778" r:id="rId190"/>
    <p:sldId id="1779" r:id="rId191"/>
    <p:sldId id="1780" r:id="rId192"/>
    <p:sldId id="1781" r:id="rId193"/>
    <p:sldId id="1782" r:id="rId194"/>
    <p:sldId id="460" r:id="rId195"/>
    <p:sldId id="461" r:id="rId196"/>
    <p:sldId id="462" r:id="rId197"/>
    <p:sldId id="463" r:id="rId198"/>
    <p:sldId id="1783" r:id="rId199"/>
    <p:sldId id="465" r:id="rId200"/>
    <p:sldId id="466" r:id="rId201"/>
    <p:sldId id="467" r:id="rId202"/>
    <p:sldId id="610" r:id="rId203"/>
    <p:sldId id="936" r:id="rId204"/>
    <p:sldId id="611" r:id="rId205"/>
    <p:sldId id="429" r:id="rId206"/>
    <p:sldId id="323" r:id="rId207"/>
    <p:sldId id="324" r:id="rId208"/>
    <p:sldId id="325" r:id="rId209"/>
    <p:sldId id="326" r:id="rId210"/>
    <p:sldId id="327" r:id="rId211"/>
    <p:sldId id="328" r:id="rId212"/>
    <p:sldId id="329" r:id="rId213"/>
    <p:sldId id="330" r:id="rId214"/>
    <p:sldId id="331" r:id="rId215"/>
    <p:sldId id="332" r:id="rId216"/>
    <p:sldId id="333" r:id="rId217"/>
    <p:sldId id="334" r:id="rId218"/>
    <p:sldId id="335" r:id="rId219"/>
    <p:sldId id="336" r:id="rId220"/>
    <p:sldId id="337" r:id="rId221"/>
    <p:sldId id="338" r:id="rId222"/>
    <p:sldId id="339" r:id="rId223"/>
    <p:sldId id="340" r:id="rId224"/>
    <p:sldId id="341" r:id="rId225"/>
    <p:sldId id="342" r:id="rId226"/>
    <p:sldId id="343" r:id="rId227"/>
    <p:sldId id="344" r:id="rId228"/>
    <p:sldId id="345" r:id="rId229"/>
    <p:sldId id="430" r:id="rId230"/>
    <p:sldId id="431" r:id="rId231"/>
    <p:sldId id="438" r:id="rId232"/>
    <p:sldId id="439" r:id="rId233"/>
    <p:sldId id="346" r:id="rId234"/>
    <p:sldId id="347" r:id="rId235"/>
    <p:sldId id="440" r:id="rId236"/>
    <p:sldId id="348" r:id="rId237"/>
    <p:sldId id="441" r:id="rId238"/>
    <p:sldId id="442" r:id="rId239"/>
    <p:sldId id="349" r:id="rId240"/>
    <p:sldId id="4056" r:id="rId241"/>
    <p:sldId id="1745" r:id="rId242"/>
    <p:sldId id="443" r:id="rId243"/>
    <p:sldId id="350" r:id="rId244"/>
    <p:sldId id="444" r:id="rId245"/>
    <p:sldId id="445" r:id="rId246"/>
    <p:sldId id="446" r:id="rId247"/>
    <p:sldId id="447" r:id="rId248"/>
    <p:sldId id="448" r:id="rId249"/>
    <p:sldId id="4037" r:id="rId250"/>
    <p:sldId id="4038" r:id="rId251"/>
    <p:sldId id="4039" r:id="rId252"/>
    <p:sldId id="4040" r:id="rId253"/>
    <p:sldId id="1788" r:id="rId254"/>
    <p:sldId id="391" r:id="rId255"/>
    <p:sldId id="618" r:id="rId256"/>
    <p:sldId id="450" r:id="rId257"/>
    <p:sldId id="451" r:id="rId258"/>
    <p:sldId id="452" r:id="rId259"/>
    <p:sldId id="453" r:id="rId260"/>
    <p:sldId id="454" r:id="rId261"/>
    <p:sldId id="397" r:id="rId262"/>
    <p:sldId id="4046" r:id="rId263"/>
    <p:sldId id="1789" r:id="rId264"/>
    <p:sldId id="4047" r:id="rId265"/>
    <p:sldId id="1747" r:id="rId266"/>
    <p:sldId id="1790" r:id="rId267"/>
    <p:sldId id="4041" r:id="rId268"/>
    <p:sldId id="4048" r:id="rId269"/>
    <p:sldId id="4042" r:id="rId270"/>
    <p:sldId id="4043" r:id="rId271"/>
    <p:sldId id="4044" r:id="rId272"/>
    <p:sldId id="4049" r:id="rId273"/>
    <p:sldId id="1797" r:id="rId274"/>
    <p:sldId id="1798" r:id="rId275"/>
    <p:sldId id="1799" r:id="rId276"/>
    <p:sldId id="408" r:id="rId277"/>
    <p:sldId id="1800" r:id="rId278"/>
    <p:sldId id="1801" r:id="rId279"/>
    <p:sldId id="1802" r:id="rId280"/>
    <p:sldId id="1803" r:id="rId281"/>
    <p:sldId id="1804" r:id="rId282"/>
    <p:sldId id="1805" r:id="rId283"/>
    <p:sldId id="1806" r:id="rId284"/>
    <p:sldId id="1807" r:id="rId285"/>
    <p:sldId id="1808" r:id="rId286"/>
    <p:sldId id="513" r:id="rId287"/>
    <p:sldId id="937" r:id="rId288"/>
    <p:sldId id="379" r:id="rId289"/>
    <p:sldId id="380" r:id="rId290"/>
    <p:sldId id="576" r:id="rId29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verview" id="{4B920048-D5F8-354F-9365-D6CA63098A19}">
          <p14:sldIdLst>
            <p14:sldId id="471"/>
            <p14:sldId id="1769"/>
            <p14:sldId id="1770"/>
            <p14:sldId id="1771"/>
            <p14:sldId id="475"/>
            <p14:sldId id="476"/>
            <p14:sldId id="477"/>
            <p14:sldId id="478"/>
            <p14:sldId id="479"/>
            <p14:sldId id="1749"/>
            <p14:sldId id="481"/>
            <p14:sldId id="525"/>
            <p14:sldId id="425"/>
            <p14:sldId id="404"/>
            <p14:sldId id="426"/>
            <p14:sldId id="427"/>
            <p14:sldId id="428"/>
            <p14:sldId id="1772"/>
            <p14:sldId id="487"/>
            <p14:sldId id="488"/>
          </p14:sldIdLst>
        </p14:section>
        <p14:section name="Introduction" id="{B310ADF1-86EB-6949-88EC-6E65479275DA}">
          <p14:sldIdLst>
            <p14:sldId id="258"/>
            <p14:sldId id="259"/>
            <p14:sldId id="260"/>
            <p14:sldId id="261"/>
            <p14:sldId id="262"/>
            <p14:sldId id="263"/>
            <p14:sldId id="264"/>
            <p14:sldId id="494"/>
            <p14:sldId id="266"/>
            <p14:sldId id="267"/>
            <p14:sldId id="548"/>
            <p14:sldId id="388"/>
            <p14:sldId id="269"/>
            <p14:sldId id="387"/>
            <p14:sldId id="272"/>
            <p14:sldId id="545"/>
            <p14:sldId id="544"/>
            <p14:sldId id="275"/>
            <p14:sldId id="276"/>
            <p14:sldId id="277"/>
            <p14:sldId id="278"/>
            <p14:sldId id="279"/>
            <p14:sldId id="280"/>
            <p14:sldId id="281"/>
            <p14:sldId id="284"/>
            <p14:sldId id="285"/>
            <p14:sldId id="286"/>
            <p14:sldId id="287"/>
            <p14:sldId id="546"/>
            <p14:sldId id="289"/>
            <p14:sldId id="290"/>
            <p14:sldId id="291"/>
            <p14:sldId id="547"/>
            <p14:sldId id="293"/>
            <p14:sldId id="491"/>
            <p14:sldId id="4026"/>
            <p14:sldId id="647"/>
            <p14:sldId id="382"/>
            <p14:sldId id="646"/>
            <p14:sldId id="294"/>
            <p14:sldId id="295"/>
            <p14:sldId id="296"/>
            <p14:sldId id="297"/>
            <p14:sldId id="298"/>
            <p14:sldId id="299"/>
            <p14:sldId id="283"/>
          </p14:sldIdLst>
        </p14:section>
        <p14:section name="Sermon" id="{BD821BFC-DDD9-4B41-BC29-43E6AC38538C}">
          <p14:sldIdLst>
            <p14:sldId id="4025"/>
            <p14:sldId id="1754"/>
            <p14:sldId id="1755"/>
            <p14:sldId id="1756"/>
            <p14:sldId id="1757"/>
            <p14:sldId id="1758"/>
            <p14:sldId id="819"/>
            <p14:sldId id="1759"/>
            <p14:sldId id="1760"/>
            <p14:sldId id="1761"/>
            <p14:sldId id="455"/>
            <p14:sldId id="433"/>
            <p14:sldId id="457"/>
            <p14:sldId id="257"/>
            <p14:sldId id="4031"/>
            <p14:sldId id="1763"/>
            <p14:sldId id="4028"/>
            <p14:sldId id="4029"/>
            <p14:sldId id="4030"/>
            <p14:sldId id="4027"/>
            <p14:sldId id="4033"/>
            <p14:sldId id="4032"/>
          </p14:sldIdLst>
        </p14:section>
        <p14:section name="Chapters" id="{3AC3B675-19CD-BA4C-8D3A-4DDFDA2A8FF0}">
          <p14:sldIdLst>
            <p14:sldId id="398"/>
            <p14:sldId id="1775"/>
            <p14:sldId id="270"/>
            <p14:sldId id="271"/>
            <p14:sldId id="303"/>
            <p14:sldId id="304"/>
            <p14:sldId id="1773"/>
            <p14:sldId id="4034"/>
            <p14:sldId id="4035"/>
            <p14:sldId id="4036"/>
            <p14:sldId id="578"/>
            <p14:sldId id="579"/>
            <p14:sldId id="400"/>
            <p14:sldId id="401"/>
            <p14:sldId id="402"/>
            <p14:sldId id="580"/>
            <p14:sldId id="581"/>
            <p14:sldId id="582"/>
            <p14:sldId id="583"/>
            <p14:sldId id="405"/>
            <p14:sldId id="307"/>
            <p14:sldId id="406"/>
            <p14:sldId id="407"/>
            <p14:sldId id="584"/>
            <p14:sldId id="585"/>
            <p14:sldId id="409"/>
            <p14:sldId id="410"/>
            <p14:sldId id="309"/>
            <p14:sldId id="411"/>
            <p14:sldId id="310"/>
            <p14:sldId id="412"/>
            <p14:sldId id="1750"/>
            <p14:sldId id="1751"/>
            <p14:sldId id="413"/>
            <p14:sldId id="1752"/>
            <p14:sldId id="414"/>
            <p14:sldId id="415"/>
            <p14:sldId id="311"/>
            <p14:sldId id="416"/>
            <p14:sldId id="312"/>
            <p14:sldId id="417"/>
            <p14:sldId id="313"/>
            <p14:sldId id="418"/>
            <p14:sldId id="314"/>
            <p14:sldId id="419"/>
            <p14:sldId id="420"/>
            <p14:sldId id="586"/>
            <p14:sldId id="587"/>
            <p14:sldId id="588"/>
            <p14:sldId id="589"/>
            <p14:sldId id="590"/>
            <p14:sldId id="591"/>
            <p14:sldId id="317"/>
            <p14:sldId id="4053"/>
            <p14:sldId id="423"/>
            <p14:sldId id="592"/>
            <p14:sldId id="1753"/>
            <p14:sldId id="593"/>
            <p14:sldId id="594"/>
            <p14:sldId id="4057"/>
            <p14:sldId id="596"/>
            <p14:sldId id="4050"/>
            <p14:sldId id="4051"/>
            <p14:sldId id="599"/>
            <p14:sldId id="4052"/>
            <p14:sldId id="4054"/>
            <p14:sldId id="4055"/>
            <p14:sldId id="600"/>
            <p14:sldId id="601"/>
            <p14:sldId id="1776"/>
            <p14:sldId id="1777"/>
            <p14:sldId id="1778"/>
            <p14:sldId id="1779"/>
            <p14:sldId id="1780"/>
            <p14:sldId id="1781"/>
            <p14:sldId id="1782"/>
            <p14:sldId id="460"/>
            <p14:sldId id="461"/>
            <p14:sldId id="462"/>
            <p14:sldId id="463"/>
            <p14:sldId id="1783"/>
            <p14:sldId id="465"/>
            <p14:sldId id="466"/>
            <p14:sldId id="467"/>
            <p14:sldId id="610"/>
            <p14:sldId id="936"/>
            <p14:sldId id="611"/>
            <p14:sldId id="429"/>
            <p14:sldId id="323"/>
            <p14:sldId id="324"/>
            <p14:sldId id="325"/>
            <p14:sldId id="326"/>
            <p14:sldId id="327"/>
            <p14:sldId id="328"/>
            <p14:sldId id="329"/>
            <p14:sldId id="330"/>
            <p14:sldId id="331"/>
            <p14:sldId id="332"/>
            <p14:sldId id="333"/>
            <p14:sldId id="334"/>
            <p14:sldId id="335"/>
            <p14:sldId id="336"/>
            <p14:sldId id="337"/>
            <p14:sldId id="338"/>
            <p14:sldId id="339"/>
            <p14:sldId id="340"/>
            <p14:sldId id="341"/>
            <p14:sldId id="342"/>
            <p14:sldId id="343"/>
            <p14:sldId id="344"/>
            <p14:sldId id="345"/>
            <p14:sldId id="430"/>
            <p14:sldId id="431"/>
            <p14:sldId id="438"/>
            <p14:sldId id="439"/>
            <p14:sldId id="346"/>
            <p14:sldId id="347"/>
            <p14:sldId id="440"/>
            <p14:sldId id="348"/>
            <p14:sldId id="441"/>
            <p14:sldId id="442"/>
            <p14:sldId id="349"/>
            <p14:sldId id="4056"/>
            <p14:sldId id="1745"/>
            <p14:sldId id="443"/>
            <p14:sldId id="350"/>
            <p14:sldId id="444"/>
            <p14:sldId id="445"/>
            <p14:sldId id="446"/>
            <p14:sldId id="447"/>
            <p14:sldId id="448"/>
            <p14:sldId id="4037"/>
            <p14:sldId id="4038"/>
            <p14:sldId id="4039"/>
            <p14:sldId id="4040"/>
            <p14:sldId id="1788"/>
            <p14:sldId id="391"/>
            <p14:sldId id="618"/>
            <p14:sldId id="450"/>
            <p14:sldId id="451"/>
            <p14:sldId id="452"/>
            <p14:sldId id="453"/>
            <p14:sldId id="454"/>
            <p14:sldId id="397"/>
            <p14:sldId id="4046"/>
            <p14:sldId id="1789"/>
            <p14:sldId id="4047"/>
            <p14:sldId id="1747"/>
            <p14:sldId id="1790"/>
          </p14:sldIdLst>
        </p14:section>
        <p14:section name="Conclusion" id="{3E7A25E9-7A94-FD4B-9A1E-32AD4F9C04A4}">
          <p14:sldIdLst>
            <p14:sldId id="4041"/>
            <p14:sldId id="4048"/>
            <p14:sldId id="4042"/>
            <p14:sldId id="4043"/>
            <p14:sldId id="4044"/>
            <p14:sldId id="4049"/>
            <p14:sldId id="1797"/>
            <p14:sldId id="1798"/>
            <p14:sldId id="1799"/>
            <p14:sldId id="408"/>
            <p14:sldId id="1800"/>
            <p14:sldId id="1801"/>
            <p14:sldId id="1802"/>
            <p14:sldId id="1803"/>
            <p14:sldId id="1804"/>
            <p14:sldId id="1805"/>
            <p14:sldId id="1806"/>
            <p14:sldId id="1807"/>
            <p14:sldId id="1808"/>
            <p14:sldId id="513"/>
            <p14:sldId id="937"/>
          </p14:sldIdLst>
        </p14:section>
        <p14:section name="Supplements" id="{6A01A12D-3F1B-8548-BB8B-F22C4278035F}">
          <p14:sldIdLst>
            <p14:sldId id="379"/>
            <p14:sldId id="380"/>
            <p14:sldId id="5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BEFA10-0556-CEA0-9BE1-3904D6166248}" v="4" dt="2021-01-24T10:14:46.903"/>
    <p1510:client id="{58BCB691-2449-BB14-99B8-7CA187966531}" v="3" dt="2021-02-04T17:18:48.426"/>
    <p1510:client id="{63AA4397-7372-DA5A-6413-67D4191AE6FF}" v="19" dt="2021-01-24T10:13:42.082"/>
    <p1510:client id="{781C5C66-6A1C-810A-61EE-E5B98E3B0889}" v="54" dt="2021-01-22T11:01:17.541"/>
    <p1510:client id="{85D79019-7160-6068-8625-7F88A4CA7B61}" v="1636" dt="2021-02-01T14:48:34.362"/>
    <p1510:client id="{A0FF08FB-8614-EBDB-4B1A-FA91BCEE3421}" v="99" dt="2021-01-26T02:11:47.289"/>
    <p1510:client id="{DD3E03DC-D535-77E3-CE2E-E85B6C482145}" v="426" dt="2021-01-18T15:46:36.197"/>
    <p1510:client id="{E07076AD-4FF7-A521-7DF4-395850F18AEB}" v="12" dt="2021-01-27T16:42:32.2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2"/>
    <p:restoredTop sz="94692"/>
  </p:normalViewPr>
  <p:slideViewPr>
    <p:cSldViewPr snapToGrid="0">
      <p:cViewPr varScale="1">
        <p:scale>
          <a:sx n="146" d="100"/>
          <a:sy n="146" d="100"/>
        </p:scale>
        <p:origin x="1448" y="160"/>
      </p:cViewPr>
      <p:guideLst>
        <p:guide orient="horz" pos="2160"/>
        <p:guide pos="2880"/>
      </p:guideLst>
    </p:cSldViewPr>
  </p:slideViewPr>
  <p:notesTextViewPr>
    <p:cViewPr>
      <p:scale>
        <a:sx n="1" d="1"/>
        <a:sy n="1" d="1"/>
      </p:scale>
      <p:origin x="0" y="0"/>
    </p:cViewPr>
  </p:notesTextViewPr>
  <p:sorterViewPr>
    <p:cViewPr>
      <p:scale>
        <a:sx n="53" d="100"/>
        <a:sy n="53"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87.xml"/><Relationship Id="rId21" Type="http://schemas.openxmlformats.org/officeDocument/2006/relationships/slideMaster" Target="slideMasters/slideMaster21.xml"/><Relationship Id="rId63" Type="http://schemas.openxmlformats.org/officeDocument/2006/relationships/slide" Target="slides/slide33.xml"/><Relationship Id="rId159" Type="http://schemas.openxmlformats.org/officeDocument/2006/relationships/slide" Target="slides/slide129.xml"/><Relationship Id="rId170" Type="http://schemas.openxmlformats.org/officeDocument/2006/relationships/slide" Target="slides/slide140.xml"/><Relationship Id="rId226" Type="http://schemas.openxmlformats.org/officeDocument/2006/relationships/slide" Target="slides/slide196.xml"/><Relationship Id="rId268" Type="http://schemas.openxmlformats.org/officeDocument/2006/relationships/slide" Target="slides/slide238.xml"/><Relationship Id="rId32" Type="http://schemas.openxmlformats.org/officeDocument/2006/relationships/slide" Target="slides/slide2.xml"/><Relationship Id="rId74" Type="http://schemas.openxmlformats.org/officeDocument/2006/relationships/slide" Target="slides/slide44.xml"/><Relationship Id="rId128" Type="http://schemas.openxmlformats.org/officeDocument/2006/relationships/slide" Target="slides/slide98.xml"/><Relationship Id="rId5" Type="http://schemas.openxmlformats.org/officeDocument/2006/relationships/slideMaster" Target="slideMasters/slideMaster5.xml"/><Relationship Id="rId181" Type="http://schemas.openxmlformats.org/officeDocument/2006/relationships/slide" Target="slides/slide151.xml"/><Relationship Id="rId237" Type="http://schemas.openxmlformats.org/officeDocument/2006/relationships/slide" Target="slides/slide207.xml"/><Relationship Id="rId279" Type="http://schemas.openxmlformats.org/officeDocument/2006/relationships/slide" Target="slides/slide249.xml"/><Relationship Id="rId43" Type="http://schemas.openxmlformats.org/officeDocument/2006/relationships/slide" Target="slides/slide13.xml"/><Relationship Id="rId139" Type="http://schemas.openxmlformats.org/officeDocument/2006/relationships/slide" Target="slides/slide109.xml"/><Relationship Id="rId290" Type="http://schemas.openxmlformats.org/officeDocument/2006/relationships/slide" Target="slides/slide260.xml"/><Relationship Id="rId85" Type="http://schemas.openxmlformats.org/officeDocument/2006/relationships/slide" Target="slides/slide55.xml"/><Relationship Id="rId150" Type="http://schemas.openxmlformats.org/officeDocument/2006/relationships/slide" Target="slides/slide120.xml"/><Relationship Id="rId192" Type="http://schemas.openxmlformats.org/officeDocument/2006/relationships/slide" Target="slides/slide162.xml"/><Relationship Id="rId206" Type="http://schemas.openxmlformats.org/officeDocument/2006/relationships/slide" Target="slides/slide176.xml"/><Relationship Id="rId248" Type="http://schemas.openxmlformats.org/officeDocument/2006/relationships/slide" Target="slides/slide218.xml"/><Relationship Id="rId12" Type="http://schemas.openxmlformats.org/officeDocument/2006/relationships/slideMaster" Target="slideMasters/slideMaster12.xml"/><Relationship Id="rId108" Type="http://schemas.openxmlformats.org/officeDocument/2006/relationships/slide" Target="slides/slide78.xml"/><Relationship Id="rId54" Type="http://schemas.openxmlformats.org/officeDocument/2006/relationships/slide" Target="slides/slide24.xml"/><Relationship Id="rId75" Type="http://schemas.openxmlformats.org/officeDocument/2006/relationships/slide" Target="slides/slide45.xml"/><Relationship Id="rId96" Type="http://schemas.openxmlformats.org/officeDocument/2006/relationships/slide" Target="slides/slide66.xml"/><Relationship Id="rId140" Type="http://schemas.openxmlformats.org/officeDocument/2006/relationships/slide" Target="slides/slide110.xml"/><Relationship Id="rId161" Type="http://schemas.openxmlformats.org/officeDocument/2006/relationships/slide" Target="slides/slide131.xml"/><Relationship Id="rId182" Type="http://schemas.openxmlformats.org/officeDocument/2006/relationships/slide" Target="slides/slide152.xml"/><Relationship Id="rId217" Type="http://schemas.openxmlformats.org/officeDocument/2006/relationships/slide" Target="slides/slide187.xml"/><Relationship Id="rId6" Type="http://schemas.openxmlformats.org/officeDocument/2006/relationships/slideMaster" Target="slideMasters/slideMaster6.xml"/><Relationship Id="rId238" Type="http://schemas.openxmlformats.org/officeDocument/2006/relationships/slide" Target="slides/slide208.xml"/><Relationship Id="rId259" Type="http://schemas.openxmlformats.org/officeDocument/2006/relationships/slide" Target="slides/slide229.xml"/><Relationship Id="rId23" Type="http://schemas.openxmlformats.org/officeDocument/2006/relationships/slideMaster" Target="slideMasters/slideMaster23.xml"/><Relationship Id="rId119" Type="http://schemas.openxmlformats.org/officeDocument/2006/relationships/slide" Target="slides/slide89.xml"/><Relationship Id="rId270" Type="http://schemas.openxmlformats.org/officeDocument/2006/relationships/slide" Target="slides/slide240.xml"/><Relationship Id="rId291" Type="http://schemas.openxmlformats.org/officeDocument/2006/relationships/slide" Target="slides/slide261.xml"/><Relationship Id="rId44" Type="http://schemas.openxmlformats.org/officeDocument/2006/relationships/slide" Target="slides/slide14.xml"/><Relationship Id="rId65" Type="http://schemas.openxmlformats.org/officeDocument/2006/relationships/slide" Target="slides/slide35.xml"/><Relationship Id="rId86" Type="http://schemas.openxmlformats.org/officeDocument/2006/relationships/slide" Target="slides/slide56.xml"/><Relationship Id="rId130" Type="http://schemas.openxmlformats.org/officeDocument/2006/relationships/slide" Target="slides/slide100.xml"/><Relationship Id="rId151" Type="http://schemas.openxmlformats.org/officeDocument/2006/relationships/slide" Target="slides/slide121.xml"/><Relationship Id="rId172" Type="http://schemas.openxmlformats.org/officeDocument/2006/relationships/slide" Target="slides/slide142.xml"/><Relationship Id="rId193" Type="http://schemas.openxmlformats.org/officeDocument/2006/relationships/slide" Target="slides/slide163.xml"/><Relationship Id="rId207" Type="http://schemas.openxmlformats.org/officeDocument/2006/relationships/slide" Target="slides/slide177.xml"/><Relationship Id="rId228" Type="http://schemas.openxmlformats.org/officeDocument/2006/relationships/slide" Target="slides/slide198.xml"/><Relationship Id="rId249" Type="http://schemas.openxmlformats.org/officeDocument/2006/relationships/slide" Target="slides/slide219.xml"/><Relationship Id="rId13" Type="http://schemas.openxmlformats.org/officeDocument/2006/relationships/slideMaster" Target="slideMasters/slideMaster13.xml"/><Relationship Id="rId109" Type="http://schemas.openxmlformats.org/officeDocument/2006/relationships/slide" Target="slides/slide79.xml"/><Relationship Id="rId260" Type="http://schemas.openxmlformats.org/officeDocument/2006/relationships/slide" Target="slides/slide230.xml"/><Relationship Id="rId281" Type="http://schemas.openxmlformats.org/officeDocument/2006/relationships/slide" Target="slides/slide251.xml"/><Relationship Id="rId34" Type="http://schemas.openxmlformats.org/officeDocument/2006/relationships/slide" Target="slides/slide4.xml"/><Relationship Id="rId55" Type="http://schemas.openxmlformats.org/officeDocument/2006/relationships/slide" Target="slides/slide25.xml"/><Relationship Id="rId76" Type="http://schemas.openxmlformats.org/officeDocument/2006/relationships/slide" Target="slides/slide46.xml"/><Relationship Id="rId97" Type="http://schemas.openxmlformats.org/officeDocument/2006/relationships/slide" Target="slides/slide67.xml"/><Relationship Id="rId120" Type="http://schemas.openxmlformats.org/officeDocument/2006/relationships/slide" Target="slides/slide90.xml"/><Relationship Id="rId141" Type="http://schemas.openxmlformats.org/officeDocument/2006/relationships/slide" Target="slides/slide111.xml"/><Relationship Id="rId7" Type="http://schemas.openxmlformats.org/officeDocument/2006/relationships/slideMaster" Target="slideMasters/slideMaster7.xml"/><Relationship Id="rId162" Type="http://schemas.openxmlformats.org/officeDocument/2006/relationships/slide" Target="slides/slide132.xml"/><Relationship Id="rId183" Type="http://schemas.openxmlformats.org/officeDocument/2006/relationships/slide" Target="slides/slide153.xml"/><Relationship Id="rId218" Type="http://schemas.openxmlformats.org/officeDocument/2006/relationships/slide" Target="slides/slide188.xml"/><Relationship Id="rId239" Type="http://schemas.openxmlformats.org/officeDocument/2006/relationships/slide" Target="slides/slide209.xml"/><Relationship Id="rId250" Type="http://schemas.openxmlformats.org/officeDocument/2006/relationships/slide" Target="slides/slide220.xml"/><Relationship Id="rId271" Type="http://schemas.openxmlformats.org/officeDocument/2006/relationships/slide" Target="slides/slide241.xml"/><Relationship Id="rId292" Type="http://schemas.openxmlformats.org/officeDocument/2006/relationships/notesMaster" Target="notesMasters/notesMaster1.xml"/><Relationship Id="rId24" Type="http://schemas.openxmlformats.org/officeDocument/2006/relationships/slideMaster" Target="slideMasters/slideMaster24.xml"/><Relationship Id="rId45" Type="http://schemas.openxmlformats.org/officeDocument/2006/relationships/slide" Target="slides/slide15.xml"/><Relationship Id="rId66" Type="http://schemas.openxmlformats.org/officeDocument/2006/relationships/slide" Target="slides/slide36.xml"/><Relationship Id="rId87" Type="http://schemas.openxmlformats.org/officeDocument/2006/relationships/slide" Target="slides/slide57.xml"/><Relationship Id="rId110" Type="http://schemas.openxmlformats.org/officeDocument/2006/relationships/slide" Target="slides/slide80.xml"/><Relationship Id="rId131" Type="http://schemas.openxmlformats.org/officeDocument/2006/relationships/slide" Target="slides/slide101.xml"/><Relationship Id="rId152" Type="http://schemas.openxmlformats.org/officeDocument/2006/relationships/slide" Target="slides/slide122.xml"/><Relationship Id="rId173" Type="http://schemas.openxmlformats.org/officeDocument/2006/relationships/slide" Target="slides/slide143.xml"/><Relationship Id="rId194" Type="http://schemas.openxmlformats.org/officeDocument/2006/relationships/slide" Target="slides/slide164.xml"/><Relationship Id="rId208" Type="http://schemas.openxmlformats.org/officeDocument/2006/relationships/slide" Target="slides/slide178.xml"/><Relationship Id="rId229" Type="http://schemas.openxmlformats.org/officeDocument/2006/relationships/slide" Target="slides/slide199.xml"/><Relationship Id="rId240" Type="http://schemas.openxmlformats.org/officeDocument/2006/relationships/slide" Target="slides/slide210.xml"/><Relationship Id="rId261" Type="http://schemas.openxmlformats.org/officeDocument/2006/relationships/slide" Target="slides/slide231.xml"/><Relationship Id="rId14" Type="http://schemas.openxmlformats.org/officeDocument/2006/relationships/slideMaster" Target="slideMasters/slideMaster14.xml"/><Relationship Id="rId35" Type="http://schemas.openxmlformats.org/officeDocument/2006/relationships/slide" Target="slides/slide5.xml"/><Relationship Id="rId56" Type="http://schemas.openxmlformats.org/officeDocument/2006/relationships/slide" Target="slides/slide26.xml"/><Relationship Id="rId77" Type="http://schemas.openxmlformats.org/officeDocument/2006/relationships/slide" Target="slides/slide47.xml"/><Relationship Id="rId100" Type="http://schemas.openxmlformats.org/officeDocument/2006/relationships/slide" Target="slides/slide70.xml"/><Relationship Id="rId282" Type="http://schemas.openxmlformats.org/officeDocument/2006/relationships/slide" Target="slides/slide252.xml"/><Relationship Id="rId8" Type="http://schemas.openxmlformats.org/officeDocument/2006/relationships/slideMaster" Target="slideMasters/slideMaster8.xml"/><Relationship Id="rId98" Type="http://schemas.openxmlformats.org/officeDocument/2006/relationships/slide" Target="slides/slide68.xml"/><Relationship Id="rId121" Type="http://schemas.openxmlformats.org/officeDocument/2006/relationships/slide" Target="slides/slide91.xml"/><Relationship Id="rId142" Type="http://schemas.openxmlformats.org/officeDocument/2006/relationships/slide" Target="slides/slide112.xml"/><Relationship Id="rId163" Type="http://schemas.openxmlformats.org/officeDocument/2006/relationships/slide" Target="slides/slide133.xml"/><Relationship Id="rId184" Type="http://schemas.openxmlformats.org/officeDocument/2006/relationships/slide" Target="slides/slide154.xml"/><Relationship Id="rId219" Type="http://schemas.openxmlformats.org/officeDocument/2006/relationships/slide" Target="slides/slide189.xml"/><Relationship Id="rId230" Type="http://schemas.openxmlformats.org/officeDocument/2006/relationships/slide" Target="slides/slide200.xml"/><Relationship Id="rId251" Type="http://schemas.openxmlformats.org/officeDocument/2006/relationships/slide" Target="slides/slide221.xml"/><Relationship Id="rId25" Type="http://schemas.openxmlformats.org/officeDocument/2006/relationships/slideMaster" Target="slideMasters/slideMaster25.xml"/><Relationship Id="rId46" Type="http://schemas.openxmlformats.org/officeDocument/2006/relationships/slide" Target="slides/slide16.xml"/><Relationship Id="rId67" Type="http://schemas.openxmlformats.org/officeDocument/2006/relationships/slide" Target="slides/slide37.xml"/><Relationship Id="rId272" Type="http://schemas.openxmlformats.org/officeDocument/2006/relationships/slide" Target="slides/slide242.xml"/><Relationship Id="rId293" Type="http://schemas.openxmlformats.org/officeDocument/2006/relationships/presProps" Target="presProps.xml"/><Relationship Id="rId88" Type="http://schemas.openxmlformats.org/officeDocument/2006/relationships/slide" Target="slides/slide58.xml"/><Relationship Id="rId111" Type="http://schemas.openxmlformats.org/officeDocument/2006/relationships/slide" Target="slides/slide81.xml"/><Relationship Id="rId132" Type="http://schemas.openxmlformats.org/officeDocument/2006/relationships/slide" Target="slides/slide102.xml"/><Relationship Id="rId153" Type="http://schemas.openxmlformats.org/officeDocument/2006/relationships/slide" Target="slides/slide123.xml"/><Relationship Id="rId174" Type="http://schemas.openxmlformats.org/officeDocument/2006/relationships/slide" Target="slides/slide144.xml"/><Relationship Id="rId195" Type="http://schemas.openxmlformats.org/officeDocument/2006/relationships/slide" Target="slides/slide165.xml"/><Relationship Id="rId209" Type="http://schemas.openxmlformats.org/officeDocument/2006/relationships/slide" Target="slides/slide179.xml"/><Relationship Id="rId220" Type="http://schemas.openxmlformats.org/officeDocument/2006/relationships/slide" Target="slides/slide190.xml"/><Relationship Id="rId241" Type="http://schemas.openxmlformats.org/officeDocument/2006/relationships/slide" Target="slides/slide211.xml"/><Relationship Id="rId15" Type="http://schemas.openxmlformats.org/officeDocument/2006/relationships/slideMaster" Target="slideMasters/slideMaster15.xml"/><Relationship Id="rId36" Type="http://schemas.openxmlformats.org/officeDocument/2006/relationships/slide" Target="slides/slide6.xml"/><Relationship Id="rId57" Type="http://schemas.openxmlformats.org/officeDocument/2006/relationships/slide" Target="slides/slide27.xml"/><Relationship Id="rId262" Type="http://schemas.openxmlformats.org/officeDocument/2006/relationships/slide" Target="slides/slide232.xml"/><Relationship Id="rId283" Type="http://schemas.openxmlformats.org/officeDocument/2006/relationships/slide" Target="slides/slide253.xml"/><Relationship Id="rId78" Type="http://schemas.openxmlformats.org/officeDocument/2006/relationships/slide" Target="slides/slide48.xml"/><Relationship Id="rId99" Type="http://schemas.openxmlformats.org/officeDocument/2006/relationships/slide" Target="slides/slide69.xml"/><Relationship Id="rId101" Type="http://schemas.openxmlformats.org/officeDocument/2006/relationships/slide" Target="slides/slide71.xml"/><Relationship Id="rId122" Type="http://schemas.openxmlformats.org/officeDocument/2006/relationships/slide" Target="slides/slide92.xml"/><Relationship Id="rId143" Type="http://schemas.openxmlformats.org/officeDocument/2006/relationships/slide" Target="slides/slide113.xml"/><Relationship Id="rId164" Type="http://schemas.openxmlformats.org/officeDocument/2006/relationships/slide" Target="slides/slide134.xml"/><Relationship Id="rId185" Type="http://schemas.openxmlformats.org/officeDocument/2006/relationships/slide" Target="slides/slide155.xml"/><Relationship Id="rId9" Type="http://schemas.openxmlformats.org/officeDocument/2006/relationships/slideMaster" Target="slideMasters/slideMaster9.xml"/><Relationship Id="rId210" Type="http://schemas.openxmlformats.org/officeDocument/2006/relationships/slide" Target="slides/slide180.xml"/><Relationship Id="rId26" Type="http://schemas.openxmlformats.org/officeDocument/2006/relationships/slideMaster" Target="slideMasters/slideMaster26.xml"/><Relationship Id="rId231" Type="http://schemas.openxmlformats.org/officeDocument/2006/relationships/slide" Target="slides/slide201.xml"/><Relationship Id="rId252" Type="http://schemas.openxmlformats.org/officeDocument/2006/relationships/slide" Target="slides/slide222.xml"/><Relationship Id="rId273" Type="http://schemas.openxmlformats.org/officeDocument/2006/relationships/slide" Target="slides/slide243.xml"/><Relationship Id="rId294" Type="http://schemas.openxmlformats.org/officeDocument/2006/relationships/viewProps" Target="viewProps.xml"/><Relationship Id="rId47" Type="http://schemas.openxmlformats.org/officeDocument/2006/relationships/slide" Target="slides/slide17.xml"/><Relationship Id="rId68" Type="http://schemas.openxmlformats.org/officeDocument/2006/relationships/slide" Target="slides/slide38.xml"/><Relationship Id="rId89" Type="http://schemas.openxmlformats.org/officeDocument/2006/relationships/slide" Target="slides/slide59.xml"/><Relationship Id="rId112" Type="http://schemas.openxmlformats.org/officeDocument/2006/relationships/slide" Target="slides/slide82.xml"/><Relationship Id="rId133" Type="http://schemas.openxmlformats.org/officeDocument/2006/relationships/slide" Target="slides/slide103.xml"/><Relationship Id="rId154" Type="http://schemas.openxmlformats.org/officeDocument/2006/relationships/slide" Target="slides/slide124.xml"/><Relationship Id="rId175" Type="http://schemas.openxmlformats.org/officeDocument/2006/relationships/slide" Target="slides/slide145.xml"/><Relationship Id="rId196" Type="http://schemas.openxmlformats.org/officeDocument/2006/relationships/slide" Target="slides/slide166.xml"/><Relationship Id="rId200" Type="http://schemas.openxmlformats.org/officeDocument/2006/relationships/slide" Target="slides/slide170.xml"/><Relationship Id="rId16" Type="http://schemas.openxmlformats.org/officeDocument/2006/relationships/slideMaster" Target="slideMasters/slideMaster16.xml"/><Relationship Id="rId221" Type="http://schemas.openxmlformats.org/officeDocument/2006/relationships/slide" Target="slides/slide191.xml"/><Relationship Id="rId242" Type="http://schemas.openxmlformats.org/officeDocument/2006/relationships/slide" Target="slides/slide212.xml"/><Relationship Id="rId263" Type="http://schemas.openxmlformats.org/officeDocument/2006/relationships/slide" Target="slides/slide233.xml"/><Relationship Id="rId284" Type="http://schemas.openxmlformats.org/officeDocument/2006/relationships/slide" Target="slides/slide254.xml"/><Relationship Id="rId37" Type="http://schemas.openxmlformats.org/officeDocument/2006/relationships/slide" Target="slides/slide7.xml"/><Relationship Id="rId58" Type="http://schemas.openxmlformats.org/officeDocument/2006/relationships/slide" Target="slides/slide28.xml"/><Relationship Id="rId79" Type="http://schemas.openxmlformats.org/officeDocument/2006/relationships/slide" Target="slides/slide49.xml"/><Relationship Id="rId102" Type="http://schemas.openxmlformats.org/officeDocument/2006/relationships/slide" Target="slides/slide72.xml"/><Relationship Id="rId123" Type="http://schemas.openxmlformats.org/officeDocument/2006/relationships/slide" Target="slides/slide93.xml"/><Relationship Id="rId144" Type="http://schemas.openxmlformats.org/officeDocument/2006/relationships/slide" Target="slides/slide114.xml"/><Relationship Id="rId90" Type="http://schemas.openxmlformats.org/officeDocument/2006/relationships/slide" Target="slides/slide60.xml"/><Relationship Id="rId165" Type="http://schemas.openxmlformats.org/officeDocument/2006/relationships/slide" Target="slides/slide135.xml"/><Relationship Id="rId186" Type="http://schemas.openxmlformats.org/officeDocument/2006/relationships/slide" Target="slides/slide156.xml"/><Relationship Id="rId211" Type="http://schemas.openxmlformats.org/officeDocument/2006/relationships/slide" Target="slides/slide181.xml"/><Relationship Id="rId232" Type="http://schemas.openxmlformats.org/officeDocument/2006/relationships/slide" Target="slides/slide202.xml"/><Relationship Id="rId253" Type="http://schemas.openxmlformats.org/officeDocument/2006/relationships/slide" Target="slides/slide223.xml"/><Relationship Id="rId274" Type="http://schemas.openxmlformats.org/officeDocument/2006/relationships/slide" Target="slides/slide244.xml"/><Relationship Id="rId295" Type="http://schemas.openxmlformats.org/officeDocument/2006/relationships/theme" Target="theme/theme1.xml"/><Relationship Id="rId27" Type="http://schemas.openxmlformats.org/officeDocument/2006/relationships/slideMaster" Target="slideMasters/slideMaster27.xml"/><Relationship Id="rId48" Type="http://schemas.openxmlformats.org/officeDocument/2006/relationships/slide" Target="slides/slide18.xml"/><Relationship Id="rId69" Type="http://schemas.openxmlformats.org/officeDocument/2006/relationships/slide" Target="slides/slide39.xml"/><Relationship Id="rId113" Type="http://schemas.openxmlformats.org/officeDocument/2006/relationships/slide" Target="slides/slide83.xml"/><Relationship Id="rId134" Type="http://schemas.openxmlformats.org/officeDocument/2006/relationships/slide" Target="slides/slide104.xml"/><Relationship Id="rId80" Type="http://schemas.openxmlformats.org/officeDocument/2006/relationships/slide" Target="slides/slide50.xml"/><Relationship Id="rId155" Type="http://schemas.openxmlformats.org/officeDocument/2006/relationships/slide" Target="slides/slide125.xml"/><Relationship Id="rId176" Type="http://schemas.openxmlformats.org/officeDocument/2006/relationships/slide" Target="slides/slide146.xml"/><Relationship Id="rId197" Type="http://schemas.openxmlformats.org/officeDocument/2006/relationships/slide" Target="slides/slide167.xml"/><Relationship Id="rId201" Type="http://schemas.openxmlformats.org/officeDocument/2006/relationships/slide" Target="slides/slide171.xml"/><Relationship Id="rId222" Type="http://schemas.openxmlformats.org/officeDocument/2006/relationships/slide" Target="slides/slide192.xml"/><Relationship Id="rId243" Type="http://schemas.openxmlformats.org/officeDocument/2006/relationships/slide" Target="slides/slide213.xml"/><Relationship Id="rId264" Type="http://schemas.openxmlformats.org/officeDocument/2006/relationships/slide" Target="slides/slide234.xml"/><Relationship Id="rId285" Type="http://schemas.openxmlformats.org/officeDocument/2006/relationships/slide" Target="slides/slide255.xml"/><Relationship Id="rId17" Type="http://schemas.openxmlformats.org/officeDocument/2006/relationships/slideMaster" Target="slideMasters/slideMaster17.xml"/><Relationship Id="rId38" Type="http://schemas.openxmlformats.org/officeDocument/2006/relationships/slide" Target="slides/slide8.xml"/><Relationship Id="rId59" Type="http://schemas.openxmlformats.org/officeDocument/2006/relationships/slide" Target="slides/slide29.xml"/><Relationship Id="rId103" Type="http://schemas.openxmlformats.org/officeDocument/2006/relationships/slide" Target="slides/slide73.xml"/><Relationship Id="rId124" Type="http://schemas.openxmlformats.org/officeDocument/2006/relationships/slide" Target="slides/slide94.xml"/><Relationship Id="rId70" Type="http://schemas.openxmlformats.org/officeDocument/2006/relationships/slide" Target="slides/slide40.xml"/><Relationship Id="rId91" Type="http://schemas.openxmlformats.org/officeDocument/2006/relationships/slide" Target="slides/slide61.xml"/><Relationship Id="rId145" Type="http://schemas.openxmlformats.org/officeDocument/2006/relationships/slide" Target="slides/slide115.xml"/><Relationship Id="rId166" Type="http://schemas.openxmlformats.org/officeDocument/2006/relationships/slide" Target="slides/slide136.xml"/><Relationship Id="rId187" Type="http://schemas.openxmlformats.org/officeDocument/2006/relationships/slide" Target="slides/slide157.xml"/><Relationship Id="rId1" Type="http://schemas.openxmlformats.org/officeDocument/2006/relationships/slideMaster" Target="slideMasters/slideMaster1.xml"/><Relationship Id="rId212" Type="http://schemas.openxmlformats.org/officeDocument/2006/relationships/slide" Target="slides/slide182.xml"/><Relationship Id="rId233" Type="http://schemas.openxmlformats.org/officeDocument/2006/relationships/slide" Target="slides/slide203.xml"/><Relationship Id="rId254" Type="http://schemas.openxmlformats.org/officeDocument/2006/relationships/slide" Target="slides/slide224.xml"/><Relationship Id="rId28" Type="http://schemas.openxmlformats.org/officeDocument/2006/relationships/slideMaster" Target="slideMasters/slideMaster28.xml"/><Relationship Id="rId49" Type="http://schemas.openxmlformats.org/officeDocument/2006/relationships/slide" Target="slides/slide19.xml"/><Relationship Id="rId114" Type="http://schemas.openxmlformats.org/officeDocument/2006/relationships/slide" Target="slides/slide84.xml"/><Relationship Id="rId275" Type="http://schemas.openxmlformats.org/officeDocument/2006/relationships/slide" Target="slides/slide245.xml"/><Relationship Id="rId296" Type="http://schemas.openxmlformats.org/officeDocument/2006/relationships/tableStyles" Target="tableStyles.xml"/><Relationship Id="rId60" Type="http://schemas.openxmlformats.org/officeDocument/2006/relationships/slide" Target="slides/slide30.xml"/><Relationship Id="rId81" Type="http://schemas.openxmlformats.org/officeDocument/2006/relationships/slide" Target="slides/slide51.xml"/><Relationship Id="rId135" Type="http://schemas.openxmlformats.org/officeDocument/2006/relationships/slide" Target="slides/slide105.xml"/><Relationship Id="rId156" Type="http://schemas.openxmlformats.org/officeDocument/2006/relationships/slide" Target="slides/slide126.xml"/><Relationship Id="rId177" Type="http://schemas.openxmlformats.org/officeDocument/2006/relationships/slide" Target="slides/slide147.xml"/><Relationship Id="rId198" Type="http://schemas.openxmlformats.org/officeDocument/2006/relationships/slide" Target="slides/slide168.xml"/><Relationship Id="rId202" Type="http://schemas.openxmlformats.org/officeDocument/2006/relationships/slide" Target="slides/slide172.xml"/><Relationship Id="rId223" Type="http://schemas.openxmlformats.org/officeDocument/2006/relationships/slide" Target="slides/slide193.xml"/><Relationship Id="rId244" Type="http://schemas.openxmlformats.org/officeDocument/2006/relationships/slide" Target="slides/slide214.xml"/><Relationship Id="rId18" Type="http://schemas.openxmlformats.org/officeDocument/2006/relationships/slideMaster" Target="slideMasters/slideMaster18.xml"/><Relationship Id="rId39" Type="http://schemas.openxmlformats.org/officeDocument/2006/relationships/slide" Target="slides/slide9.xml"/><Relationship Id="rId265" Type="http://schemas.openxmlformats.org/officeDocument/2006/relationships/slide" Target="slides/slide235.xml"/><Relationship Id="rId286" Type="http://schemas.openxmlformats.org/officeDocument/2006/relationships/slide" Target="slides/slide256.xml"/><Relationship Id="rId50" Type="http://schemas.openxmlformats.org/officeDocument/2006/relationships/slide" Target="slides/slide20.xml"/><Relationship Id="rId104" Type="http://schemas.openxmlformats.org/officeDocument/2006/relationships/slide" Target="slides/slide74.xml"/><Relationship Id="rId125" Type="http://schemas.openxmlformats.org/officeDocument/2006/relationships/slide" Target="slides/slide95.xml"/><Relationship Id="rId146" Type="http://schemas.openxmlformats.org/officeDocument/2006/relationships/slide" Target="slides/slide116.xml"/><Relationship Id="rId167" Type="http://schemas.openxmlformats.org/officeDocument/2006/relationships/slide" Target="slides/slide137.xml"/><Relationship Id="rId188" Type="http://schemas.openxmlformats.org/officeDocument/2006/relationships/slide" Target="slides/slide158.xml"/><Relationship Id="rId71" Type="http://schemas.openxmlformats.org/officeDocument/2006/relationships/slide" Target="slides/slide41.xml"/><Relationship Id="rId92" Type="http://schemas.openxmlformats.org/officeDocument/2006/relationships/slide" Target="slides/slide62.xml"/><Relationship Id="rId213" Type="http://schemas.openxmlformats.org/officeDocument/2006/relationships/slide" Target="slides/slide183.xml"/><Relationship Id="rId234" Type="http://schemas.openxmlformats.org/officeDocument/2006/relationships/slide" Target="slides/slide204.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25.xml"/><Relationship Id="rId276" Type="http://schemas.openxmlformats.org/officeDocument/2006/relationships/slide" Target="slides/slide246.xml"/><Relationship Id="rId297" Type="http://schemas.microsoft.com/office/2015/10/relationships/revisionInfo" Target="revisionInfo.xml"/><Relationship Id="rId40" Type="http://schemas.openxmlformats.org/officeDocument/2006/relationships/slide" Target="slides/slide10.xml"/><Relationship Id="rId115" Type="http://schemas.openxmlformats.org/officeDocument/2006/relationships/slide" Target="slides/slide85.xml"/><Relationship Id="rId136" Type="http://schemas.openxmlformats.org/officeDocument/2006/relationships/slide" Target="slides/slide106.xml"/><Relationship Id="rId157" Type="http://schemas.openxmlformats.org/officeDocument/2006/relationships/slide" Target="slides/slide127.xml"/><Relationship Id="rId178" Type="http://schemas.openxmlformats.org/officeDocument/2006/relationships/slide" Target="slides/slide148.xml"/><Relationship Id="rId61" Type="http://schemas.openxmlformats.org/officeDocument/2006/relationships/slide" Target="slides/slide31.xml"/><Relationship Id="rId82" Type="http://schemas.openxmlformats.org/officeDocument/2006/relationships/slide" Target="slides/slide52.xml"/><Relationship Id="rId199" Type="http://schemas.openxmlformats.org/officeDocument/2006/relationships/slide" Target="slides/slide169.xml"/><Relationship Id="rId203" Type="http://schemas.openxmlformats.org/officeDocument/2006/relationships/slide" Target="slides/slide173.xml"/><Relationship Id="rId19" Type="http://schemas.openxmlformats.org/officeDocument/2006/relationships/slideMaster" Target="slideMasters/slideMaster19.xml"/><Relationship Id="rId224" Type="http://schemas.openxmlformats.org/officeDocument/2006/relationships/slide" Target="slides/slide194.xml"/><Relationship Id="rId245" Type="http://schemas.openxmlformats.org/officeDocument/2006/relationships/slide" Target="slides/slide215.xml"/><Relationship Id="rId266" Type="http://schemas.openxmlformats.org/officeDocument/2006/relationships/slide" Target="slides/slide236.xml"/><Relationship Id="rId287" Type="http://schemas.openxmlformats.org/officeDocument/2006/relationships/slide" Target="slides/slide257.xml"/><Relationship Id="rId30" Type="http://schemas.openxmlformats.org/officeDocument/2006/relationships/slideMaster" Target="slideMasters/slideMaster30.xml"/><Relationship Id="rId105" Type="http://schemas.openxmlformats.org/officeDocument/2006/relationships/slide" Target="slides/slide75.xml"/><Relationship Id="rId126" Type="http://schemas.openxmlformats.org/officeDocument/2006/relationships/slide" Target="slides/slide96.xml"/><Relationship Id="rId147" Type="http://schemas.openxmlformats.org/officeDocument/2006/relationships/slide" Target="slides/slide117.xml"/><Relationship Id="rId168" Type="http://schemas.openxmlformats.org/officeDocument/2006/relationships/slide" Target="slides/slide138.xml"/><Relationship Id="rId51" Type="http://schemas.openxmlformats.org/officeDocument/2006/relationships/slide" Target="slides/slide21.xml"/><Relationship Id="rId72" Type="http://schemas.openxmlformats.org/officeDocument/2006/relationships/slide" Target="slides/slide42.xml"/><Relationship Id="rId93" Type="http://schemas.openxmlformats.org/officeDocument/2006/relationships/slide" Target="slides/slide63.xml"/><Relationship Id="rId189" Type="http://schemas.openxmlformats.org/officeDocument/2006/relationships/slide" Target="slides/slide159.xml"/><Relationship Id="rId3" Type="http://schemas.openxmlformats.org/officeDocument/2006/relationships/slideMaster" Target="slideMasters/slideMaster3.xml"/><Relationship Id="rId214" Type="http://schemas.openxmlformats.org/officeDocument/2006/relationships/slide" Target="slides/slide184.xml"/><Relationship Id="rId235" Type="http://schemas.openxmlformats.org/officeDocument/2006/relationships/slide" Target="slides/slide205.xml"/><Relationship Id="rId256" Type="http://schemas.openxmlformats.org/officeDocument/2006/relationships/slide" Target="slides/slide226.xml"/><Relationship Id="rId277" Type="http://schemas.openxmlformats.org/officeDocument/2006/relationships/slide" Target="slides/slide247.xml"/><Relationship Id="rId116" Type="http://schemas.openxmlformats.org/officeDocument/2006/relationships/slide" Target="slides/slide86.xml"/><Relationship Id="rId137" Type="http://schemas.openxmlformats.org/officeDocument/2006/relationships/slide" Target="slides/slide107.xml"/><Relationship Id="rId158" Type="http://schemas.openxmlformats.org/officeDocument/2006/relationships/slide" Target="slides/slide128.xml"/><Relationship Id="rId20" Type="http://schemas.openxmlformats.org/officeDocument/2006/relationships/slideMaster" Target="slideMasters/slideMaster20.xml"/><Relationship Id="rId41" Type="http://schemas.openxmlformats.org/officeDocument/2006/relationships/slide" Target="slides/slide11.xml"/><Relationship Id="rId62" Type="http://schemas.openxmlformats.org/officeDocument/2006/relationships/slide" Target="slides/slide32.xml"/><Relationship Id="rId83" Type="http://schemas.openxmlformats.org/officeDocument/2006/relationships/slide" Target="slides/slide53.xml"/><Relationship Id="rId179" Type="http://schemas.openxmlformats.org/officeDocument/2006/relationships/slide" Target="slides/slide149.xml"/><Relationship Id="rId190" Type="http://schemas.openxmlformats.org/officeDocument/2006/relationships/slide" Target="slides/slide160.xml"/><Relationship Id="rId204" Type="http://schemas.openxmlformats.org/officeDocument/2006/relationships/slide" Target="slides/slide174.xml"/><Relationship Id="rId225" Type="http://schemas.openxmlformats.org/officeDocument/2006/relationships/slide" Target="slides/slide195.xml"/><Relationship Id="rId246" Type="http://schemas.openxmlformats.org/officeDocument/2006/relationships/slide" Target="slides/slide216.xml"/><Relationship Id="rId267" Type="http://schemas.openxmlformats.org/officeDocument/2006/relationships/slide" Target="slides/slide237.xml"/><Relationship Id="rId288" Type="http://schemas.openxmlformats.org/officeDocument/2006/relationships/slide" Target="slides/slide258.xml"/><Relationship Id="rId106" Type="http://schemas.openxmlformats.org/officeDocument/2006/relationships/slide" Target="slides/slide76.xml"/><Relationship Id="rId127" Type="http://schemas.openxmlformats.org/officeDocument/2006/relationships/slide" Target="slides/slide97.xml"/><Relationship Id="rId10" Type="http://schemas.openxmlformats.org/officeDocument/2006/relationships/slideMaster" Target="slideMasters/slideMaster10.xml"/><Relationship Id="rId31" Type="http://schemas.openxmlformats.org/officeDocument/2006/relationships/slide" Target="slides/slide1.xml"/><Relationship Id="rId52" Type="http://schemas.openxmlformats.org/officeDocument/2006/relationships/slide" Target="slides/slide22.xml"/><Relationship Id="rId73" Type="http://schemas.openxmlformats.org/officeDocument/2006/relationships/slide" Target="slides/slide43.xml"/><Relationship Id="rId94" Type="http://schemas.openxmlformats.org/officeDocument/2006/relationships/slide" Target="slides/slide64.xml"/><Relationship Id="rId148" Type="http://schemas.openxmlformats.org/officeDocument/2006/relationships/slide" Target="slides/slide118.xml"/><Relationship Id="rId169" Type="http://schemas.openxmlformats.org/officeDocument/2006/relationships/slide" Target="slides/slide139.xml"/><Relationship Id="rId4" Type="http://schemas.openxmlformats.org/officeDocument/2006/relationships/slideMaster" Target="slideMasters/slideMaster4.xml"/><Relationship Id="rId180" Type="http://schemas.openxmlformats.org/officeDocument/2006/relationships/slide" Target="slides/slide150.xml"/><Relationship Id="rId215" Type="http://schemas.openxmlformats.org/officeDocument/2006/relationships/slide" Target="slides/slide185.xml"/><Relationship Id="rId236" Type="http://schemas.openxmlformats.org/officeDocument/2006/relationships/slide" Target="slides/slide206.xml"/><Relationship Id="rId257" Type="http://schemas.openxmlformats.org/officeDocument/2006/relationships/slide" Target="slides/slide227.xml"/><Relationship Id="rId278" Type="http://schemas.openxmlformats.org/officeDocument/2006/relationships/slide" Target="slides/slide248.xml"/><Relationship Id="rId42" Type="http://schemas.openxmlformats.org/officeDocument/2006/relationships/slide" Target="slides/slide12.xml"/><Relationship Id="rId84" Type="http://schemas.openxmlformats.org/officeDocument/2006/relationships/slide" Target="slides/slide54.xml"/><Relationship Id="rId138" Type="http://schemas.openxmlformats.org/officeDocument/2006/relationships/slide" Target="slides/slide108.xml"/><Relationship Id="rId191" Type="http://schemas.openxmlformats.org/officeDocument/2006/relationships/slide" Target="slides/slide161.xml"/><Relationship Id="rId205" Type="http://schemas.openxmlformats.org/officeDocument/2006/relationships/slide" Target="slides/slide175.xml"/><Relationship Id="rId247" Type="http://schemas.openxmlformats.org/officeDocument/2006/relationships/slide" Target="slides/slide217.xml"/><Relationship Id="rId107" Type="http://schemas.openxmlformats.org/officeDocument/2006/relationships/slide" Target="slides/slide77.xml"/><Relationship Id="rId289" Type="http://schemas.openxmlformats.org/officeDocument/2006/relationships/slide" Target="slides/slide259.xml"/><Relationship Id="rId11" Type="http://schemas.openxmlformats.org/officeDocument/2006/relationships/slideMaster" Target="slideMasters/slideMaster11.xml"/><Relationship Id="rId53" Type="http://schemas.openxmlformats.org/officeDocument/2006/relationships/slide" Target="slides/slide23.xml"/><Relationship Id="rId149" Type="http://schemas.openxmlformats.org/officeDocument/2006/relationships/slide" Target="slides/slide119.xml"/><Relationship Id="rId95" Type="http://schemas.openxmlformats.org/officeDocument/2006/relationships/slide" Target="slides/slide65.xml"/><Relationship Id="rId160" Type="http://schemas.openxmlformats.org/officeDocument/2006/relationships/slide" Target="slides/slide130.xml"/><Relationship Id="rId216" Type="http://schemas.openxmlformats.org/officeDocument/2006/relationships/slide" Target="slides/slide186.xml"/><Relationship Id="rId258" Type="http://schemas.openxmlformats.org/officeDocument/2006/relationships/slide" Target="slides/slide228.xml"/><Relationship Id="rId22" Type="http://schemas.openxmlformats.org/officeDocument/2006/relationships/slideMaster" Target="slideMasters/slideMaster22.xml"/><Relationship Id="rId64" Type="http://schemas.openxmlformats.org/officeDocument/2006/relationships/slide" Target="slides/slide34.xml"/><Relationship Id="rId118" Type="http://schemas.openxmlformats.org/officeDocument/2006/relationships/slide" Target="slides/slide88.xml"/><Relationship Id="rId171" Type="http://schemas.openxmlformats.org/officeDocument/2006/relationships/slide" Target="slides/slide141.xml"/><Relationship Id="rId227" Type="http://schemas.openxmlformats.org/officeDocument/2006/relationships/slide" Target="slides/slide197.xml"/><Relationship Id="rId269" Type="http://schemas.openxmlformats.org/officeDocument/2006/relationships/slide" Target="slides/slide239.xml"/><Relationship Id="rId33" Type="http://schemas.openxmlformats.org/officeDocument/2006/relationships/slide" Target="slides/slide3.xml"/><Relationship Id="rId129" Type="http://schemas.openxmlformats.org/officeDocument/2006/relationships/slide" Target="slides/slide99.xml"/><Relationship Id="rId280" Type="http://schemas.openxmlformats.org/officeDocument/2006/relationships/slide" Target="slides/slide25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71ECCD-A0D7-4B48-83FE-BF20D8822171}" type="datetimeFigureOut">
              <a:rPr lang="en-US" smtClean="0"/>
              <a:t>5/6/21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AE93D2-6052-9D41-95B2-9D51089F47DA}" type="slidenum">
              <a:rPr lang="en-US" smtClean="0"/>
              <a:t>‹#›</a:t>
            </a:fld>
            <a:endParaRPr lang="en-US"/>
          </a:p>
        </p:txBody>
      </p:sp>
    </p:spTree>
    <p:extLst>
      <p:ext uri="{BB962C8B-B14F-4D97-AF65-F5344CB8AC3E}">
        <p14:creationId xmlns:p14="http://schemas.microsoft.com/office/powerpoint/2010/main" val="59989016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By the time we get to </a:t>
            </a:r>
            <a:r>
              <a:rPr lang="en-US" sz="1200" kern="1200" dirty="0" err="1">
                <a:solidFill>
                  <a:schemeClr val="tx1"/>
                </a:solidFill>
                <a:effectLst/>
                <a:latin typeface="Arial"/>
                <a:ea typeface="+mn-ea"/>
                <a:cs typeface="Arial"/>
              </a:rPr>
              <a:t>Yeremia</a:t>
            </a:r>
            <a:r>
              <a:rPr lang="en-US" sz="1200" kern="1200" dirty="0">
                <a:solidFill>
                  <a:schemeClr val="tx1"/>
                </a:solidFill>
                <a:effectLst/>
                <a:latin typeface="Arial"/>
                <a:ea typeface="+mn-ea"/>
                <a:cs typeface="Arial"/>
              </a:rPr>
              <a:t>, God proclaims that the exile will definitely come. It is inevitable.</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42540684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latin typeface="Arial"/>
                <a:cs typeface="Arial"/>
              </a:rPr>
              <a:t>He will judge unbelievers as</a:t>
            </a:r>
            <a:r>
              <a:rPr lang="en-US" baseline="0">
                <a:latin typeface="Arial"/>
                <a:cs typeface="Arial"/>
              </a:rPr>
              <a:t> well as his own people.</a:t>
            </a:r>
            <a:endParaRPr lang="en-US">
              <a:latin typeface="Arial"/>
              <a:cs typeface="Arial"/>
            </a:endParaRPr>
          </a:p>
        </p:txBody>
      </p:sp>
    </p:spTree>
    <p:extLst>
      <p:ext uri="{BB962C8B-B14F-4D97-AF65-F5344CB8AC3E}">
        <p14:creationId xmlns:p14="http://schemas.microsoft.com/office/powerpoint/2010/main" val="351955512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Arial" panose="020B0604020202020204" pitchFamily="34" charset="0"/>
                <a:ea typeface="+mn-ea"/>
                <a:cs typeface="Arial" panose="020B0604020202020204" pitchFamily="34" charset="0"/>
              </a:rPr>
              <a:t>Israel and Judah will be reunited in the land with a new heart under a new covenant [after Messiah’s second coming] (Jer 30–31).</a:t>
            </a:r>
            <a:r>
              <a:rPr lang="en-SG">
                <a:effectLst/>
                <a:latin typeface="Arial" panose="020B0604020202020204" pitchFamily="34" charset="0"/>
                <a:cs typeface="Arial" panose="020B0604020202020204" pitchFamily="34" charset="0"/>
              </a:rPr>
              <a:t> </a:t>
            </a:r>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092937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9728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panose="020B0604020202020204" pitchFamily="34" charset="0"/>
                <a:ea typeface="ＭＳ Ｐゴシック" charset="0"/>
                <a:cs typeface="Arial" panose="020B0604020202020204" pitchFamily="34" charset="0"/>
              </a:rPr>
              <a:t>A pastor once announced to his congregation, • </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Next week I will speak on the topic of </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How to Get Rid of the Jews.</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  The news spread throughout the small town to the extent that on the next Sunday, after the doors had closed and just before a packed service began, the doors opened again and into the church walked the city</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chief rabbi, followed by two of his lawyers!  They walked down the center aisle all the way to the front, then took seats in the very front row.</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The service continued with songs, prayers, offering and finally the pastor stood at the pulpit.  </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I am thrilled to see so many at church today, including our distinguished rabbi and his friends.  My topic today is </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How to Get Rid of the Jews.</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  The text is from </a:t>
            </a:r>
            <a:r>
              <a:rPr lang="en-US" dirty="0" err="1">
                <a:latin typeface="Arial" panose="020B0604020202020204" pitchFamily="34" charset="0"/>
                <a:ea typeface="ＭＳ Ｐゴシック" charset="0"/>
                <a:cs typeface="Arial" panose="020B0604020202020204" pitchFamily="34" charset="0"/>
              </a:rPr>
              <a:t>Yeremia</a:t>
            </a:r>
            <a:r>
              <a:rPr lang="en-US" dirty="0">
                <a:latin typeface="Arial" panose="020B0604020202020204" pitchFamily="34" charset="0"/>
                <a:ea typeface="ＭＳ Ｐゴシック" charset="0"/>
                <a:cs typeface="Arial" panose="020B0604020202020204" pitchFamily="34" charset="0"/>
              </a:rPr>
              <a:t>, chapter 31.  Please turn in your Bibles to </a:t>
            </a:r>
            <a:r>
              <a:rPr lang="en-US" dirty="0" err="1">
                <a:latin typeface="Arial" panose="020B0604020202020204" pitchFamily="34" charset="0"/>
                <a:ea typeface="ＭＳ Ｐゴシック" charset="0"/>
                <a:cs typeface="Arial" panose="020B0604020202020204" pitchFamily="34" charset="0"/>
              </a:rPr>
              <a:t>Yeremia</a:t>
            </a:r>
            <a:r>
              <a:rPr lang="en-US" dirty="0">
                <a:latin typeface="Arial" panose="020B0604020202020204" pitchFamily="34" charset="0"/>
                <a:ea typeface="ＭＳ Ｐゴシック" charset="0"/>
                <a:cs typeface="Arial" panose="020B0604020202020204" pitchFamily="34" charset="0"/>
              </a:rPr>
              <a:t> 31, verse 35.</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  [Animate slide and read vv. 35-37]</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At this point, the rabbi smiled, the pastor winked, the congregation sighed in relief, and the lawyers realized that their job was over.</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God was clear to </a:t>
            </a:r>
            <a:r>
              <a:rPr lang="en-US" dirty="0" err="1">
                <a:latin typeface="Arial" panose="020B0604020202020204" pitchFamily="34" charset="0"/>
                <a:ea typeface="ＭＳ Ｐゴシック" charset="0"/>
                <a:cs typeface="Arial" panose="020B0604020202020204" pitchFamily="34" charset="0"/>
              </a:rPr>
              <a:t>Yeremia</a:t>
            </a:r>
            <a:r>
              <a:rPr lang="en-US" dirty="0">
                <a:latin typeface="Arial" panose="020B0604020202020204" pitchFamily="34" charset="0"/>
                <a:ea typeface="ＭＳ Ｐゴシック" charset="0"/>
                <a:cs typeface="Arial" panose="020B0604020202020204" pitchFamily="34" charset="0"/>
              </a:rPr>
              <a:t> that his covenant with the Jews is an eternal covenant, not dependent on them.  He promised a New Covenant that assures that at some future point the nation will again trust in him by believing in Messiah, after which God will forgive their sins.</a:t>
            </a:r>
          </a:p>
        </p:txBody>
      </p:sp>
      <p:sp>
        <p:nvSpPr>
          <p:cNvPr id="9728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44AAB87-998C-5145-BCA5-E789BCC71F81}"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04139935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8722"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panose="020B0604020202020204" pitchFamily="34" charset="0"/>
                <a:ea typeface="ＭＳ Ｐゴシック" charset="0"/>
                <a:cs typeface="Arial" panose="020B0604020202020204" pitchFamily="34" charset="0"/>
              </a:rPr>
              <a:t>These wonderful chapters contain the New Covenant where God will forgive Judah</a:t>
            </a:r>
            <a:r>
              <a:rPr lang="mr-IN" altLang="ja-JP"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sins,</a:t>
            </a:r>
            <a:r>
              <a:rPr lang="en-US" baseline="0" dirty="0">
                <a:latin typeface="Arial" panose="020B0604020202020204" pitchFamily="34" charset="0"/>
                <a:ea typeface="ＭＳ Ｐゴシック" charset="0"/>
                <a:cs typeface="Arial" panose="020B0604020202020204" pitchFamily="34" charset="0"/>
              </a:rPr>
              <a:t> </a:t>
            </a:r>
            <a:r>
              <a:rPr lang="en-US" dirty="0">
                <a:latin typeface="Arial" panose="020B0604020202020204" pitchFamily="34" charset="0"/>
                <a:ea typeface="ＭＳ Ｐゴシック" charset="0"/>
                <a:cs typeface="Arial" panose="020B0604020202020204" pitchFamily="34" charset="0"/>
              </a:rPr>
              <a:t>God</a:t>
            </a:r>
            <a:r>
              <a:rPr lang="mr-IN" altLang="ja-JP"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laws will be written on their hearts and His Spirit will guide them. </a:t>
            </a:r>
            <a:r>
              <a:rPr lang="en-US" dirty="0" err="1">
                <a:latin typeface="Arial" panose="020B0604020202020204" pitchFamily="34" charset="0"/>
                <a:ea typeface="ＭＳ Ｐゴシック" charset="0"/>
                <a:cs typeface="Arial" panose="020B0604020202020204" pitchFamily="34" charset="0"/>
              </a:rPr>
              <a:t>Yeremia</a:t>
            </a:r>
            <a:r>
              <a:rPr lang="en-US" dirty="0">
                <a:latin typeface="Arial" panose="020B0604020202020204" pitchFamily="34" charset="0"/>
                <a:ea typeface="ＭＳ Ｐゴシック" charset="0"/>
                <a:cs typeface="Arial" panose="020B0604020202020204" pitchFamily="34" charset="0"/>
              </a:rPr>
              <a:t> also prophesies restoration of Judah under the new King from the Branch of David</a:t>
            </a:r>
            <a:r>
              <a:rPr lang="mr-IN" altLang="ja-JP"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line and promises to bless the priesthood.</a:t>
            </a:r>
          </a:p>
        </p:txBody>
      </p:sp>
    </p:spTree>
    <p:extLst>
      <p:ext uri="{BB962C8B-B14F-4D97-AF65-F5344CB8AC3E}">
        <p14:creationId xmlns:p14="http://schemas.microsoft.com/office/powerpoint/2010/main" val="59839171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2016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r>
              <a:rPr lang="en-US">
                <a:latin typeface="Arial"/>
                <a:ea typeface="ＭＳ Ｐゴシック" charset="0"/>
                <a:cs typeface="Arial"/>
              </a:rPr>
              <a:t>These verses are the key verses on the New</a:t>
            </a:r>
            <a:r>
              <a:rPr lang="en-US" baseline="0">
                <a:latin typeface="Arial"/>
                <a:ea typeface="ＭＳ Ｐゴシック" charset="0"/>
                <a:cs typeface="Arial"/>
              </a:rPr>
              <a:t> Covenant in the whole Bible.</a:t>
            </a:r>
            <a:endParaRPr lang="en-US">
              <a:latin typeface="Arial"/>
              <a:ea typeface="ＭＳ Ｐゴシック" charset="0"/>
              <a:cs typeface="Arial"/>
            </a:endParaRPr>
          </a:p>
        </p:txBody>
      </p:sp>
      <p:sp>
        <p:nvSpPr>
          <p:cNvPr id="22016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9271DBF-9AE1-0F4B-B741-4DC707DDF1EC}"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161</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62754197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6C1D3A4-0773-2D4D-ABBC-14E24974A5AD}"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162</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
        <p:nvSpPr>
          <p:cNvPr id="2222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22211"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spcBef>
                <a:spcPct val="0"/>
              </a:spcBef>
            </a:pPr>
            <a:r>
              <a:rPr lang="en-US" sz="1100" b="0" dirty="0">
                <a:latin typeface="Arial" panose="020B0604020202020204" pitchFamily="34" charset="0"/>
                <a:ea typeface="ＭＳ Ｐゴシック" charset="0"/>
                <a:cs typeface="Arial" panose="020B0604020202020204" pitchFamily="34" charset="0"/>
              </a:rPr>
              <a:t>Three covenants amplify</a:t>
            </a:r>
            <a:r>
              <a:rPr lang="en-US" sz="1100" b="0" baseline="0" dirty="0">
                <a:latin typeface="Arial" panose="020B0604020202020204" pitchFamily="34" charset="0"/>
                <a:ea typeface="ＭＳ Ｐゴシック" charset="0"/>
                <a:cs typeface="Arial" panose="020B0604020202020204" pitchFamily="34" charset="0"/>
              </a:rPr>
              <a:t> </a:t>
            </a:r>
            <a:r>
              <a:rPr lang="en-US" sz="1100" b="0" dirty="0">
                <a:latin typeface="Arial" panose="020B0604020202020204" pitchFamily="34" charset="0"/>
                <a:ea typeface="ＭＳ Ｐゴシック" charset="0"/>
                <a:cs typeface="Arial" panose="020B0604020202020204" pitchFamily="34" charset="0"/>
              </a:rPr>
              <a:t>the Abrahamic covenant.</a:t>
            </a:r>
            <a:r>
              <a:rPr lang="en-US" sz="1100" b="0" baseline="0" dirty="0">
                <a:latin typeface="Arial" panose="020B0604020202020204" pitchFamily="34" charset="0"/>
                <a:ea typeface="ＭＳ Ｐゴシック" charset="0"/>
                <a:cs typeface="Arial" panose="020B0604020202020204" pitchFamily="34" charset="0"/>
              </a:rPr>
              <a:t> T</a:t>
            </a:r>
            <a:r>
              <a:rPr lang="en-US" sz="1100" b="0" dirty="0">
                <a:latin typeface="Arial" panose="020B0604020202020204" pitchFamily="34" charset="0"/>
                <a:ea typeface="ＭＳ Ｐゴシック" charset="0"/>
                <a:cs typeface="Arial" panose="020B0604020202020204" pitchFamily="34" charset="0"/>
              </a:rPr>
              <a:t>he new covenant was one of them. </a:t>
            </a:r>
          </a:p>
          <a:p>
            <a:pPr>
              <a:lnSpc>
                <a:spcPct val="90000"/>
              </a:lnSpc>
              <a:spcBef>
                <a:spcPct val="0"/>
              </a:spcBef>
            </a:pPr>
            <a:endParaRPr lang="en-US" sz="1100" b="0" dirty="0">
              <a:latin typeface="Arial" panose="020B0604020202020204" pitchFamily="34" charset="0"/>
              <a:ea typeface="ＭＳ Ｐゴシック" charset="0"/>
              <a:cs typeface="Arial" panose="020B0604020202020204" pitchFamily="34" charset="0"/>
            </a:endParaRPr>
          </a:p>
          <a:p>
            <a:pPr>
              <a:lnSpc>
                <a:spcPct val="90000"/>
              </a:lnSpc>
            </a:pPr>
            <a:r>
              <a:rPr lang="en-US" sz="1100" b="0" dirty="0">
                <a:latin typeface="Arial" panose="020B0604020202020204" pitchFamily="34" charset="0"/>
                <a:ea typeface="ＭＳ Ｐゴシック" charset="0"/>
                <a:cs typeface="Arial" panose="020B0604020202020204" pitchFamily="34" charset="0"/>
              </a:rPr>
              <a:t>(cf. Deut. 30:1-10) promises:</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Land from Wadi of Egypt to Euphrates River (Isa. 27:12)</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Eternal possession of land (Gen. 17:8) after exile/restoration</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Whole world blessed via the land (Isa. 14:1-2)</a:t>
            </a:r>
          </a:p>
          <a:p>
            <a:pPr>
              <a:lnSpc>
                <a:spcPct val="90000"/>
              </a:lnSpc>
              <a:buFontTx/>
              <a:buChar char="•"/>
            </a:pPr>
            <a:endParaRPr lang="en-US" sz="1100" b="0" dirty="0">
              <a:latin typeface="Arial" panose="020B0604020202020204" pitchFamily="34" charset="0"/>
              <a:ea typeface="ＭＳ Ｐゴシック" charset="0"/>
              <a:cs typeface="Arial" panose="020B0604020202020204" pitchFamily="34" charset="0"/>
            </a:endParaRPr>
          </a:p>
          <a:p>
            <a:pPr>
              <a:lnSpc>
                <a:spcPct val="90000"/>
              </a:lnSpc>
            </a:pPr>
            <a:r>
              <a:rPr lang="en-US" sz="1100" b="0" dirty="0">
                <a:latin typeface="Arial" panose="020B0604020202020204" pitchFamily="34" charset="0"/>
                <a:ea typeface="ＭＳ Ｐゴシック" charset="0"/>
                <a:cs typeface="Arial" panose="020B0604020202020204" pitchFamily="34" charset="0"/>
              </a:rPr>
              <a:t>2 Samuel 7:12-16 promises perpetual:</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Sons (</a:t>
            </a:r>
            <a:r>
              <a:rPr lang="mr-IN" altLang="ja-JP" sz="1100" b="0" dirty="0">
                <a:latin typeface="Arial" panose="020B0604020202020204" pitchFamily="34" charset="0"/>
                <a:ea typeface="ＭＳ Ｐゴシック" charset="0"/>
                <a:cs typeface="ＭＳ Ｐゴシック" charset="0"/>
              </a:rPr>
              <a:t>"</a:t>
            </a:r>
            <a:r>
              <a:rPr lang="en-US" altLang="ja-JP" sz="1100" b="0" dirty="0">
                <a:latin typeface="Arial" panose="020B0604020202020204" pitchFamily="34" charset="0"/>
                <a:ea typeface="ＭＳ Ｐゴシック" charset="0"/>
                <a:cs typeface="Arial" panose="020B0604020202020204" pitchFamily="34" charset="0"/>
              </a:rPr>
              <a:t>house</a:t>
            </a:r>
            <a:r>
              <a:rPr lang="mr-IN" altLang="ja-JP" sz="1100" b="0" dirty="0">
                <a:latin typeface="Arial" panose="020B0604020202020204" pitchFamily="34" charset="0"/>
                <a:ea typeface="ＭＳ Ｐゴシック" charset="0"/>
                <a:cs typeface="ＭＳ Ｐゴシック" charset="0"/>
              </a:rPr>
              <a:t>"</a:t>
            </a:r>
            <a:r>
              <a:rPr lang="en-US" altLang="ja-JP" sz="1100" b="0" dirty="0">
                <a:latin typeface="Arial" panose="020B0604020202020204" pitchFamily="34" charset="0"/>
                <a:ea typeface="ＭＳ Ｐゴシック" charset="0"/>
                <a:cs typeface="Arial" panose="020B0604020202020204" pitchFamily="34" charset="0"/>
              </a:rPr>
              <a:t> never wiped out)</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Kingdom (political dynasty)</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Throne (right to rule by descendants)</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Temple (son to build it)</a:t>
            </a:r>
          </a:p>
          <a:p>
            <a:pPr>
              <a:lnSpc>
                <a:spcPct val="90000"/>
              </a:lnSpc>
            </a:pPr>
            <a:endParaRPr lang="en-US" sz="1100" b="0" dirty="0">
              <a:latin typeface="Arial" panose="020B0604020202020204" pitchFamily="34" charset="0"/>
              <a:ea typeface="ＭＳ Ｐゴシック" charset="0"/>
              <a:cs typeface="Arial" panose="020B0604020202020204" pitchFamily="34" charset="0"/>
            </a:endParaRPr>
          </a:p>
          <a:p>
            <a:pPr>
              <a:lnSpc>
                <a:spcPct val="90000"/>
              </a:lnSpc>
            </a:pPr>
            <a:r>
              <a:rPr lang="en-US" sz="1100" b="0" dirty="0" err="1">
                <a:latin typeface="Arial" panose="020B0604020202020204" pitchFamily="34" charset="0"/>
                <a:ea typeface="ＭＳ Ｐゴシック" charset="0"/>
                <a:cs typeface="Arial" panose="020B0604020202020204" pitchFamily="34" charset="0"/>
              </a:rPr>
              <a:t>Yeremia</a:t>
            </a:r>
            <a:r>
              <a:rPr lang="en-US" sz="1100" b="0" dirty="0">
                <a:latin typeface="Arial" panose="020B0604020202020204" pitchFamily="34" charset="0"/>
                <a:ea typeface="ＭＳ Ｐゴシック" charset="0"/>
                <a:cs typeface="Arial" panose="020B0604020202020204" pitchFamily="34" charset="0"/>
              </a:rPr>
              <a:t> 31:31-34 promises:</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Forgiveness</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Indwelling Spirit</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New heart, nature, mind</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Reunification of Israel and Judah</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No need for evangelism</a:t>
            </a:r>
          </a:p>
          <a:p>
            <a:pPr>
              <a:lnSpc>
                <a:spcPct val="90000"/>
              </a:lnSpc>
              <a:buFontTx/>
              <a:buChar char="•"/>
            </a:pPr>
            <a:endParaRPr lang="en-US" sz="1100"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2104201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C1A4511-0FA2-E147-80BA-43214466566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163</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2242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2425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221033027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F80DD49-A05C-B141-8160-34BB4EBFE4C9}"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164</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2263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2630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248541136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19F2266-65EB-D74A-9F6A-FEB0913FECBA}" type="slidenum">
              <a:rPr lang="en-US" sz="1200">
                <a:solidFill>
                  <a:prstClr val="black"/>
                </a:solidFill>
                <a:latin typeface="Calibri" charset="0"/>
              </a:rPr>
              <a:pPr eaLnBrk="1" hangingPunct="1"/>
              <a:t>165</a:t>
            </a:fld>
            <a:endParaRPr lang="en-US" sz="1200">
              <a:solidFill>
                <a:prstClr val="black"/>
              </a:solidFill>
              <a:latin typeface="Calibri" charset="0"/>
            </a:endParaRPr>
          </a:p>
        </p:txBody>
      </p:sp>
      <p:sp>
        <p:nvSpPr>
          <p:cNvPr id="2283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2835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Arial" panose="020B0604020202020204" pitchFamily="34" charset="0"/>
                <a:ea typeface="ＭＳ Ｐゴシック" charset="0"/>
                <a:cs typeface="Arial" panose="020B0604020202020204" pitchFamily="34" charset="0"/>
              </a:rPr>
              <a:t>How do we know that it was unconditional?</a:t>
            </a: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7588047-64C6-214B-AB8D-659B5A42A2DB}"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169</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
        <p:nvSpPr>
          <p:cNvPr id="23347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3347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a:latin typeface="Arial" panose="020B0604020202020204" pitchFamily="34" charset="0"/>
                <a:ea typeface="ＭＳ Ｐゴシック" charset="0"/>
                <a:cs typeface="Arial" panose="020B0604020202020204" pitchFamily="34" charset="0"/>
              </a:rPr>
              <a:t>There are debates about the how far or when or to whom the covenant refers. This is because </a:t>
            </a:r>
            <a:r>
              <a:rPr lang="en-US" dirty="0" err="1">
                <a:latin typeface="Arial" panose="020B0604020202020204" pitchFamily="34" charset="0"/>
                <a:ea typeface="ＭＳ Ｐゴシック" charset="0"/>
                <a:cs typeface="Arial" panose="020B0604020202020204" pitchFamily="34" charset="0"/>
              </a:rPr>
              <a:t>Yeremia</a:t>
            </a:r>
            <a:r>
              <a:rPr lang="en-US" dirty="0">
                <a:latin typeface="Arial" panose="020B0604020202020204" pitchFamily="34" charset="0"/>
                <a:ea typeface="ＭＳ Ｐゴシック" charset="0"/>
                <a:cs typeface="Arial" panose="020B0604020202020204" pitchFamily="34" charset="0"/>
              </a:rPr>
              <a:t> 31 declares the covenant is for Israel and Judah but in the New Testament</a:t>
            </a:r>
            <a:r>
              <a:rPr lang="en-US" baseline="0" dirty="0">
                <a:latin typeface="Arial" panose="020B0604020202020204" pitchFamily="34" charset="0"/>
                <a:ea typeface="ＭＳ Ｐゴシック" charset="0"/>
                <a:cs typeface="Arial" panose="020B0604020202020204" pitchFamily="34" charset="0"/>
              </a:rPr>
              <a:t> </a:t>
            </a:r>
            <a:r>
              <a:rPr lang="en-US" dirty="0">
                <a:latin typeface="Arial" panose="020B0604020202020204" pitchFamily="34" charset="0"/>
                <a:ea typeface="ＭＳ Ｐゴシック" charset="0"/>
                <a:cs typeface="Arial" panose="020B0604020202020204" pitchFamily="34" charset="0"/>
              </a:rPr>
              <a:t>it is declared for the church (Luke 22:20; 1 Cor 11:25; 2 Cor.3:6; Heb 8:8;9:15).</a:t>
            </a:r>
          </a:p>
          <a:p>
            <a:pPr>
              <a:spcBef>
                <a:spcPct val="0"/>
              </a:spcBef>
            </a:pPr>
            <a:endParaRPr lang="en-US" dirty="0">
              <a:latin typeface="Arial" panose="020B0604020202020204" pitchFamily="34" charset="0"/>
              <a:ea typeface="ＭＳ Ｐゴシック" charset="0"/>
              <a:cs typeface="Arial" panose="020B0604020202020204" pitchFamily="34" charset="0"/>
            </a:endParaRPr>
          </a:p>
          <a:p>
            <a:pPr>
              <a:spcBef>
                <a:spcPct val="0"/>
              </a:spcBef>
            </a:pPr>
            <a:r>
              <a:rPr lang="en-US" dirty="0">
                <a:latin typeface="Arial" panose="020B0604020202020204" pitchFamily="34" charset="0"/>
                <a:ea typeface="ＭＳ Ｐゴシック" charset="0"/>
                <a:cs typeface="Arial" panose="020B0604020202020204" pitchFamily="34" charset="0"/>
              </a:rPr>
              <a:t>So questions arise.</a:t>
            </a:r>
            <a:r>
              <a:rPr lang="en-US" baseline="0" dirty="0">
                <a:latin typeface="Arial" panose="020B0604020202020204" pitchFamily="34" charset="0"/>
                <a:ea typeface="ＭＳ Ｐゴシック" charset="0"/>
                <a:cs typeface="Arial" panose="020B0604020202020204" pitchFamily="34" charset="0"/>
              </a:rPr>
              <a:t> I</a:t>
            </a:r>
            <a:r>
              <a:rPr lang="en-US" dirty="0">
                <a:latin typeface="Arial" panose="020B0604020202020204" pitchFamily="34" charset="0"/>
                <a:ea typeface="ＭＳ Ｐゴシック" charset="0"/>
                <a:cs typeface="Arial" panose="020B0604020202020204" pitchFamily="34" charset="0"/>
              </a:rPr>
              <a:t>s there a new covenant? Is it especially for the church? Or is it only for Israel? Or was there two covenants? Or are these promises built upon each other?</a:t>
            </a:r>
          </a:p>
        </p:txBody>
      </p:sp>
    </p:spTree>
    <p:extLst>
      <p:ext uri="{BB962C8B-B14F-4D97-AF65-F5344CB8AC3E}">
        <p14:creationId xmlns:p14="http://schemas.microsoft.com/office/powerpoint/2010/main" val="111855317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3552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buFontTx/>
              <a:buAutoNum type="arabicParenR"/>
            </a:pPr>
            <a:r>
              <a:rPr lang="en-US">
                <a:latin typeface=""/>
                <a:ea typeface="ＭＳ Ｐゴシック" charset="0"/>
                <a:cs typeface="ＭＳ Ｐゴシック" charset="0"/>
              </a:rPr>
              <a:t>Ignores NT, Christ</a:t>
            </a:r>
            <a:r>
              <a:rPr lang="mr-IN" altLang="ja-JP">
                <a:latin typeface=""/>
                <a:ea typeface="ＭＳ Ｐゴシック" charset="0"/>
                <a:cs typeface="ＭＳ Ｐゴシック" charset="0"/>
              </a:rPr>
              <a:t>'</a:t>
            </a:r>
            <a:r>
              <a:rPr lang="en-US">
                <a:latin typeface=""/>
                <a:ea typeface="ＭＳ Ｐゴシック" charset="0"/>
                <a:cs typeface="ＭＳ Ｐゴシック" charset="0"/>
              </a:rPr>
              <a:t>s words, Paul</a:t>
            </a:r>
            <a:r>
              <a:rPr lang="mr-IN" altLang="ja-JP">
                <a:latin typeface=""/>
                <a:ea typeface="ＭＳ Ｐゴシック" charset="0"/>
                <a:cs typeface="ＭＳ Ｐゴシック" charset="0"/>
              </a:rPr>
              <a:t>'</a:t>
            </a:r>
            <a:r>
              <a:rPr lang="en-US">
                <a:latin typeface=""/>
                <a:ea typeface="ＭＳ Ｐゴシック" charset="0"/>
                <a:cs typeface="ＭＳ Ｐゴシック" charset="0"/>
              </a:rPr>
              <a:t>s teachings</a:t>
            </a:r>
          </a:p>
          <a:p>
            <a:pPr marL="228600" indent="-228600">
              <a:buFontTx/>
              <a:buAutoNum type="arabicParenR"/>
            </a:pPr>
            <a:r>
              <a:rPr lang="en-US">
                <a:latin typeface=""/>
                <a:ea typeface="ＭＳ Ｐゴシック" charset="0"/>
                <a:cs typeface="ＭＳ Ｐゴシック" charset="0"/>
              </a:rPr>
              <a:t>Ignore present work of the Holy Spirit cue cards </a:t>
            </a:r>
          </a:p>
          <a:p>
            <a:pPr marL="228600" indent="-228600">
              <a:buFontTx/>
              <a:buAutoNum type="arabicParenR"/>
            </a:pPr>
            <a:endParaRPr lang="en-US">
              <a:latin typeface=""/>
              <a:ea typeface="ＭＳ Ｐゴシック" charset="0"/>
              <a:cs typeface="ＭＳ Ｐゴシック" charset="0"/>
            </a:endParaRPr>
          </a:p>
          <a:p>
            <a:pPr marL="228600" indent="-228600"/>
            <a:r>
              <a:rPr lang="en-US">
                <a:latin typeface=""/>
                <a:ea typeface="ＭＳ Ｐゴシック" charset="0"/>
                <a:cs typeface="ＭＳ Ｐゴシック" charset="0"/>
              </a:rPr>
              <a:t>1)Cannot reconcile same terminology for OT and NT covenants.</a:t>
            </a:r>
          </a:p>
          <a:p>
            <a:pPr marL="228600" indent="-228600"/>
            <a:r>
              <a:rPr lang="en-US">
                <a:latin typeface=""/>
                <a:ea typeface="ＭＳ Ｐゴシック" charset="0"/>
                <a:cs typeface="ＭＳ Ｐゴシック" charset="0"/>
              </a:rPr>
              <a:t>2) The distinctions are too sharp. </a:t>
            </a:r>
          </a:p>
          <a:p>
            <a:pPr marL="228600" indent="-228600"/>
            <a:endParaRPr lang="en-US">
              <a:latin typeface=""/>
              <a:ea typeface="ＭＳ Ｐゴシック" charset="0"/>
              <a:cs typeface="ＭＳ Ｐゴシック" charset="0"/>
            </a:endParaRPr>
          </a:p>
          <a:p>
            <a:pPr marL="228600" indent="-228600">
              <a:buFontTx/>
              <a:buAutoNum type="arabicParenR" startAt="3"/>
            </a:pPr>
            <a:r>
              <a:rPr lang="en-US">
                <a:latin typeface=""/>
                <a:ea typeface="ＭＳ Ｐゴシック" charset="0"/>
                <a:cs typeface="ＭＳ Ｐゴシック" charset="0"/>
              </a:rPr>
              <a:t>View most modern pre-mils take. Deals with both OT/NT data, forgiveness and the holy spirit are blessings that we experience now. </a:t>
            </a:r>
          </a:p>
          <a:p>
            <a:pPr marL="228600" indent="-228600">
              <a:buFontTx/>
              <a:buAutoNum type="arabicParenR" startAt="3"/>
            </a:pPr>
            <a:endParaRPr lang="en-US">
              <a:latin typeface=""/>
              <a:ea typeface="ＭＳ Ｐゴシック" charset="0"/>
              <a:cs typeface="ＭＳ Ｐゴシック" charset="0"/>
            </a:endParaRPr>
          </a:p>
          <a:p>
            <a:pPr marL="228600" indent="-228600">
              <a:buFontTx/>
              <a:buAutoNum type="arabicParenR" startAt="3"/>
            </a:pPr>
            <a:r>
              <a:rPr lang="en-US">
                <a:latin typeface=""/>
                <a:ea typeface="ＭＳ Ｐゴシック" charset="0"/>
                <a:cs typeface="ＭＳ Ｐゴシック" charset="0"/>
              </a:rPr>
              <a:t>Ignoring OT data between the distinctions between church and Israel </a:t>
            </a:r>
          </a:p>
        </p:txBody>
      </p:sp>
      <p:sp>
        <p:nvSpPr>
          <p:cNvPr id="23552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AE10705-8DA6-E640-8A52-A437EAD0B62F}" type="slidenum">
              <a:rPr lang="en-US" sz="1200">
                <a:solidFill>
                  <a:prstClr val="black"/>
                </a:solidFill>
                <a:latin typeface="Calibri" charset="0"/>
              </a:rPr>
              <a:pPr eaLnBrk="1" hangingPunct="1"/>
              <a:t>170</a:t>
            </a:fld>
            <a:endParaRPr lang="en-US" sz="1200">
              <a:solidFill>
                <a:prstClr val="black"/>
              </a:solidFill>
              <a:latin typeface="Calibri"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a:solidFill>
                  <a:schemeClr val="tx1"/>
                </a:solidFill>
                <a:effectLst/>
                <a:latin typeface="Arial"/>
                <a:ea typeface="+mn-ea"/>
                <a:cs typeface="Arial"/>
              </a:rPr>
              <a:t>He judges but also restores</a:t>
            </a:r>
            <a:r>
              <a:rPr lang="en-SG" sz="1200" kern="1200">
                <a:solidFill>
                  <a:schemeClr val="tx1"/>
                </a:solidFill>
                <a:effectLst/>
                <a:latin typeface="Arial"/>
                <a:ea typeface="+mn-ea"/>
                <a:cs typeface="Arial"/>
              </a:rPr>
              <a:t>.</a:t>
            </a:r>
            <a:endParaRPr lang="en-US">
              <a:latin typeface="Arial"/>
              <a:cs typeface="Arial"/>
            </a:endParaRPr>
          </a:p>
        </p:txBody>
      </p:sp>
    </p:spTree>
    <p:extLst>
      <p:ext uri="{BB962C8B-B14F-4D97-AF65-F5344CB8AC3E}">
        <p14:creationId xmlns:p14="http://schemas.microsoft.com/office/powerpoint/2010/main" val="23439528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E9F7DCC-D495-A042-BC5D-DE5572031F6C}" type="slidenum">
              <a:rPr lang="en-US" sz="1200">
                <a:solidFill>
                  <a:prstClr val="black"/>
                </a:solidFill>
                <a:latin typeface="Calibri" charset="0"/>
              </a:rPr>
              <a:pPr eaLnBrk="1" hangingPunct="1"/>
              <a:t>171</a:t>
            </a:fld>
            <a:endParaRPr lang="en-US" sz="1200">
              <a:solidFill>
                <a:prstClr val="black"/>
              </a:solidFill>
              <a:latin typeface="Calibri" charset="0"/>
            </a:endParaRPr>
          </a:p>
        </p:txBody>
      </p:sp>
      <p:sp>
        <p:nvSpPr>
          <p:cNvPr id="23757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37571"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fld id="{1C05AF16-3FB1-9A4E-9187-F88E424D6536}" type="slidenum">
              <a:rPr lang="en-US" sz="1200">
                <a:solidFill>
                  <a:prstClr val="black"/>
                </a:solidFill>
                <a:latin typeface="Calibri" charset="0"/>
              </a:rPr>
              <a:pPr algn="r" defTabSz="914400" eaLnBrk="1" fontAlgn="base" hangingPunct="1">
                <a:spcBef>
                  <a:spcPct val="0"/>
                </a:spcBef>
                <a:spcAft>
                  <a:spcPct val="0"/>
                </a:spcAft>
              </a:pPr>
              <a:t>172</a:t>
            </a:fld>
            <a:endParaRPr lang="en-US" sz="1200">
              <a:solidFill>
                <a:prstClr val="black"/>
              </a:solidFill>
              <a:latin typeface="Calibri" charset="0"/>
            </a:endParaRPr>
          </a:p>
        </p:txBody>
      </p:sp>
      <p:sp>
        <p:nvSpPr>
          <p:cNvPr id="2396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3961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Christians</a:t>
            </a:r>
            <a:r>
              <a:rPr lang="en-US" baseline="0" dirty="0">
                <a:latin typeface="Arial" panose="020B0604020202020204" pitchFamily="34" charset="0"/>
                <a:cs typeface="Arial" panose="020B0604020202020204" pitchFamily="34" charset="0"/>
              </a:rPr>
              <a:t> are not under the covenant with Moses. We are new covenant believers. </a:t>
            </a:r>
          </a:p>
          <a:p>
            <a:r>
              <a:rPr lang="en-US" baseline="0" dirty="0">
                <a:latin typeface="Arial" panose="020B0604020202020204" pitchFamily="34" charset="0"/>
                <a:cs typeface="Arial" panose="020B0604020202020204" pitchFamily="34" charset="0"/>
              </a:rPr>
              <a:t>__________</a:t>
            </a:r>
          </a:p>
          <a:p>
            <a:pPr>
              <a:spcBef>
                <a:spcPts val="0"/>
              </a:spcBef>
              <a:buNone/>
            </a:pPr>
            <a:r>
              <a:rPr lang="en-US" dirty="0">
                <a:latin typeface="Arial" panose="020B0604020202020204" pitchFamily="34" charset="0"/>
                <a:cs typeface="Arial" panose="020B0604020202020204" pitchFamily="34" charset="0"/>
              </a:rPr>
              <a:t>OS-24-Yeremia-173</a:t>
            </a:r>
          </a:p>
          <a:p>
            <a:pPr>
              <a:spcBef>
                <a:spcPts val="0"/>
              </a:spcBef>
              <a:buNone/>
            </a:pPr>
            <a:r>
              <a:rPr lang="en-US" dirty="0">
                <a:latin typeface="Arial" panose="020B0604020202020204" pitchFamily="34" charset="0"/>
                <a:cs typeface="Arial" panose="020B0604020202020204" pitchFamily="34" charset="0"/>
              </a:rPr>
              <a:t>NS-08-2 Corinthians-41</a:t>
            </a:r>
          </a:p>
          <a:p>
            <a:pPr>
              <a:spcBef>
                <a:spcPts val="0"/>
              </a:spcBef>
              <a:buNone/>
            </a:pPr>
            <a:r>
              <a:rPr lang="en-US" dirty="0">
                <a:latin typeface="Arial" panose="020B0604020202020204" pitchFamily="34" charset="0"/>
                <a:cs typeface="Arial" panose="020B0604020202020204" pitchFamily="34" charset="0"/>
              </a:rPr>
              <a:t>NS-19-Hebrews-298</a:t>
            </a:r>
          </a:p>
          <a:p>
            <a:pPr>
              <a:spcBef>
                <a:spcPts val="0"/>
              </a:spcBef>
              <a:buNone/>
            </a:pPr>
            <a:r>
              <a:rPr lang="en-US" dirty="0">
                <a:latin typeface="Arial" panose="020B0604020202020204" pitchFamily="34" charset="0"/>
                <a:cs typeface="Arial" panose="020B0604020202020204" pitchFamily="34" charset="0"/>
              </a:rPr>
              <a:t>FU-05-Bliblical Covenants-34</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173</a:t>
            </a:fld>
            <a:endParaRPr lang="en-US">
              <a:solidFill>
                <a:prstClr val="black"/>
              </a:solidFill>
              <a:latin typeface="Calibri"/>
            </a:endParaRPr>
          </a:p>
        </p:txBody>
      </p:sp>
    </p:spTree>
    <p:extLst>
      <p:ext uri="{BB962C8B-B14F-4D97-AF65-F5344CB8AC3E}">
        <p14:creationId xmlns:p14="http://schemas.microsoft.com/office/powerpoint/2010/main" val="239872765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xfrm>
            <a:off x="3884613" y="8685213"/>
            <a:ext cx="29718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90C5D16-EF46-204E-A7D7-62BACE339D0C}"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174</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64514" name="Rectangle 2"/>
          <p:cNvSpPr>
            <a:spLocks noGrp="1" noRot="1" noChangeAspect="1" noChangeArrowheads="1"/>
          </p:cNvSpPr>
          <p:nvPr>
            <p:ph type="sldImg"/>
          </p:nvPr>
        </p:nvSpPr>
        <p:spPr>
          <a:xfrm>
            <a:off x="1150938" y="692150"/>
            <a:ext cx="4556125" cy="3416300"/>
          </a:xfrm>
          <a:solidFill>
            <a:srgbClr val="FFFFFF"/>
          </a:solidFill>
          <a:ln/>
        </p:spPr>
      </p:sp>
      <p:sp>
        <p:nvSpPr>
          <p:cNvPr id="64515"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ea typeface="ＭＳ Ｐゴシック" charset="0"/>
                <a:cs typeface="ＭＳ Ｐゴシック" charset="0"/>
              </a:rPr>
              <a:t>Slides 13 and 127 repeated</a:t>
            </a:r>
          </a:p>
        </p:txBody>
      </p:sp>
    </p:spTree>
    <p:extLst>
      <p:ext uri="{BB962C8B-B14F-4D97-AF65-F5344CB8AC3E}">
        <p14:creationId xmlns:p14="http://schemas.microsoft.com/office/powerpoint/2010/main" val="212740833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175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2" indent="0" algn="l" defTabSz="457200" rtl="0" eaLnBrk="1" fontAlgn="auto" latinLnBrk="0" hangingPunct="1">
              <a:lnSpc>
                <a:spcPct val="100000"/>
              </a:lnSpc>
              <a:spcBef>
                <a:spcPts val="0"/>
              </a:spcBef>
              <a:spcAft>
                <a:spcPts val="0"/>
              </a:spcAft>
              <a:buClrTx/>
              <a:buSzTx/>
              <a:buFontTx/>
              <a:buNone/>
              <a:tabLst/>
              <a:defRPr/>
            </a:pPr>
            <a:r>
              <a:rPr lang="en-US" sz="1200">
                <a:effectLst/>
                <a:latin typeface="Arial"/>
                <a:ea typeface="ＭＳ 明朝"/>
                <a:cs typeface="Arial"/>
              </a:rPr>
              <a:t>You might ask, “Well which should I focus on? God has both, right?”</a:t>
            </a:r>
          </a:p>
          <a:p>
            <a:pPr marL="0" marR="0" lvl="2" indent="0" algn="l" defTabSz="457200" rtl="0" eaLnBrk="1" fontAlgn="auto" latinLnBrk="0" hangingPunct="1">
              <a:lnSpc>
                <a:spcPct val="100000"/>
              </a:lnSpc>
              <a:spcBef>
                <a:spcPts val="0"/>
              </a:spcBef>
              <a:spcAft>
                <a:spcPts val="0"/>
              </a:spcAft>
              <a:buClrTx/>
              <a:buSzTx/>
              <a:buFontTx/>
              <a:buNone/>
              <a:tabLst/>
              <a:defRPr/>
            </a:pPr>
            <a:r>
              <a:rPr lang="en-US" sz="1200">
                <a:effectLst/>
                <a:latin typeface="Arial"/>
                <a:ea typeface="ＭＳ 明朝"/>
                <a:cs typeface="Arial"/>
              </a:rPr>
              <a:t>Yes, he does. Whatever your concern today, he offers you his unlimited comfort in this Book of Comfort. He cannot care for you more than he does right now!</a:t>
            </a:r>
          </a:p>
          <a:p>
            <a:pPr marL="0" marR="0" lvl="2" indent="0" algn="l" defTabSz="457200" rtl="0" eaLnBrk="1" fontAlgn="auto" latinLnBrk="0" hangingPunct="1">
              <a:lnSpc>
                <a:spcPct val="100000"/>
              </a:lnSpc>
              <a:spcBef>
                <a:spcPts val="0"/>
              </a:spcBef>
              <a:spcAft>
                <a:spcPts val="0"/>
              </a:spcAft>
              <a:buClrTx/>
              <a:buSzTx/>
              <a:buFontTx/>
              <a:buNone/>
              <a:tabLst/>
              <a:defRPr/>
            </a:pPr>
            <a:r>
              <a:rPr lang="en-US" sz="1200">
                <a:effectLst/>
                <a:latin typeface="Arial"/>
                <a:ea typeface="ＭＳ 明朝"/>
                <a:cs typeface="Arial"/>
              </a:rPr>
              <a:t>But he also offers you his limited discipline. He will hold you accountable for how you live—not for salvation, since that is by faith in our Lord Jesus Christ—but accountable for your actions that lead to reward in the coming kingdom. Like the farmer who prunes his plant for greater yield later, he may be trimming you down in discipline for your glorious future. </a:t>
            </a:r>
            <a:endParaRPr lang="en-SG" sz="1400">
              <a:effectLst/>
              <a:latin typeface="Arial"/>
              <a:ea typeface="ＭＳ 明朝"/>
              <a:cs typeface="Arial"/>
            </a:endParaRPr>
          </a:p>
          <a:p>
            <a:endParaRPr lang="en-US">
              <a:latin typeface="Arial"/>
              <a:cs typeface="Arial"/>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C1F42D0-FA19-5148-9F01-C5C79057D999}" type="slidenum">
              <a:rPr lang="en-US" sz="1200">
                <a:solidFill>
                  <a:srgbClr val="000000"/>
                </a:solidFill>
                <a:latin typeface="Calibri" charset="0"/>
              </a:rPr>
              <a:pPr eaLnBrk="1" hangingPunct="1"/>
              <a:t>177</a:t>
            </a:fld>
            <a:endParaRPr lang="en-US" sz="1200">
              <a:solidFill>
                <a:srgbClr val="000000"/>
              </a:solidFill>
              <a:latin typeface="Calibri" charset="0"/>
            </a:endParaRPr>
          </a:p>
        </p:txBody>
      </p:sp>
      <p:sp>
        <p:nvSpPr>
          <p:cNvPr id="160770" name="Rectangle 2"/>
          <p:cNvSpPr>
            <a:spLocks noGrp="1" noRot="1" noChangeAspect="1" noChangeArrowheads="1" noTextEdit="1"/>
          </p:cNvSpPr>
          <p:nvPr>
            <p:ph type="sldImg"/>
          </p:nvPr>
        </p:nvSpPr>
        <p:spPr bwMode="auto">
          <a:xfrm>
            <a:off x="1158875" y="698500"/>
            <a:ext cx="4540250" cy="340518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60771"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lIns="112288" tIns="56144" rIns="112288" bIns="56144" numCol="1" anchor="t" anchorCtr="0" compatLnSpc="1">
            <a:prstTxWarp prst="textNoShape">
              <a:avLst/>
            </a:prstTxWarp>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36DBB79-610B-2C4E-BA6D-6FFAED597E7B}" type="slidenum">
              <a:rPr lang="en-US" sz="1200">
                <a:solidFill>
                  <a:srgbClr val="000000"/>
                </a:solidFill>
                <a:latin typeface="Calibri" charset="0"/>
              </a:rPr>
              <a:pPr eaLnBrk="1" hangingPunct="1"/>
              <a:t>178</a:t>
            </a:fld>
            <a:endParaRPr lang="en-US" sz="1200">
              <a:solidFill>
                <a:srgbClr val="000000"/>
              </a:solidFill>
              <a:latin typeface="Calibri" charset="0"/>
            </a:endParaRPr>
          </a:p>
        </p:txBody>
      </p:sp>
      <p:sp>
        <p:nvSpPr>
          <p:cNvPr id="1628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6281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C850115-B098-164C-A4B6-250A02061B9A}" type="slidenum">
              <a:rPr lang="en-US" sz="1200">
                <a:solidFill>
                  <a:srgbClr val="000000"/>
                </a:solidFill>
                <a:latin typeface="Calibri" charset="0"/>
              </a:rPr>
              <a:pPr eaLnBrk="1" hangingPunct="1"/>
              <a:t>179</a:t>
            </a:fld>
            <a:endParaRPr lang="en-US" sz="1200">
              <a:solidFill>
                <a:srgbClr val="000000"/>
              </a:solidFill>
              <a:latin typeface="Calibri" charset="0"/>
            </a:endParaRPr>
          </a:p>
        </p:txBody>
      </p:sp>
      <p:sp>
        <p:nvSpPr>
          <p:cNvPr id="16486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6486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5F91762-E7A0-B948-8335-A0E5CB954AF5}" type="slidenum">
              <a:rPr lang="en-US" sz="1200">
                <a:solidFill>
                  <a:srgbClr val="000000"/>
                </a:solidFill>
                <a:latin typeface="Calibri" charset="0"/>
              </a:rPr>
              <a:pPr eaLnBrk="1" hangingPunct="1"/>
              <a:t>180</a:t>
            </a:fld>
            <a:endParaRPr lang="en-US" sz="1200">
              <a:solidFill>
                <a:srgbClr val="000000"/>
              </a:solidFill>
              <a:latin typeface="Calibri" charset="0"/>
            </a:endParaRPr>
          </a:p>
        </p:txBody>
      </p:sp>
      <p:sp>
        <p:nvSpPr>
          <p:cNvPr id="1669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6691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34CC8E0-1758-9E41-9B34-7CF0261D22DA}" type="slidenum">
              <a:rPr lang="en-US" sz="1200">
                <a:solidFill>
                  <a:srgbClr val="000000"/>
                </a:solidFill>
                <a:latin typeface="Calibri" charset="0"/>
              </a:rPr>
              <a:pPr eaLnBrk="1" hangingPunct="1"/>
              <a:t>181</a:t>
            </a:fld>
            <a:endParaRPr lang="en-US" sz="1200">
              <a:solidFill>
                <a:srgbClr val="000000"/>
              </a:solidFill>
              <a:latin typeface="Calibri" charset="0"/>
            </a:endParaRPr>
          </a:p>
        </p:txBody>
      </p:sp>
      <p:sp>
        <p:nvSpPr>
          <p:cNvPr id="1689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7412" name="Rectangle 3"/>
          <p:cNvSpPr>
            <a:spLocks noGrp="1" noChangeArrowheads="1"/>
          </p:cNvSpPr>
          <p:nvPr>
            <p:ph type="body" idx="1"/>
          </p:nvPr>
        </p:nvSpPr>
        <p:spPr>
          <a:ln/>
        </p:spPr>
        <p:txBody>
          <a:bodyPr/>
          <a:lstStyle/>
          <a:p>
            <a:pPr eaLnBrk="1" hangingPunct="1">
              <a:defRPr/>
            </a:pPr>
            <a:r>
              <a:rPr lang="en-US" sz="1200" b="0" dirty="0" err="1">
                <a:latin typeface="Arial" panose="020B0604020202020204" pitchFamily="34" charset="0"/>
                <a:cs typeface="Arial" panose="020B0604020202020204" pitchFamily="34" charset="0"/>
              </a:rPr>
              <a:t>Yeremia</a:t>
            </a:r>
            <a:r>
              <a:rPr lang="en-US" sz="1200" b="0" dirty="0">
                <a:latin typeface="Arial" panose="020B0604020202020204" pitchFamily="34" charset="0"/>
                <a:cs typeface="Arial" panose="020B0604020202020204" pitchFamily="34" charset="0"/>
              </a:rPr>
              <a:t> 24 portrayed all the Jews as two types of figs:</a:t>
            </a:r>
          </a:p>
          <a:p>
            <a:pPr marL="228600" indent="-228600" eaLnBrk="1" hangingPunct="1">
              <a:buFontTx/>
              <a:buAutoNum type="arabicPeriod"/>
              <a:defRPr/>
            </a:pPr>
            <a:r>
              <a:rPr lang="en-US" sz="1200" b="0" dirty="0">
                <a:latin typeface="Arial" panose="020B0604020202020204" pitchFamily="34" charset="0"/>
                <a:cs typeface="Arial" panose="020B0604020202020204" pitchFamily="34" charset="0"/>
              </a:rPr>
              <a:t>The </a:t>
            </a:r>
            <a:r>
              <a:rPr lang="mr-IN" sz="1200" b="0" dirty="0">
                <a:latin typeface="Arial" panose="020B0604020202020204" pitchFamily="34" charset="0"/>
              </a:rPr>
              <a:t>"</a:t>
            </a:r>
            <a:r>
              <a:rPr lang="en-US" sz="1200" b="0" dirty="0">
                <a:latin typeface="Arial" panose="020B0604020202020204" pitchFamily="34" charset="0"/>
                <a:cs typeface="Arial" panose="020B0604020202020204" pitchFamily="34" charset="0"/>
              </a:rPr>
              <a:t>bad figs</a:t>
            </a:r>
            <a:r>
              <a:rPr lang="mr-IN" sz="1200" b="0" dirty="0">
                <a:latin typeface="Arial" panose="020B0604020202020204" pitchFamily="34" charset="0"/>
              </a:rPr>
              <a:t>"</a:t>
            </a:r>
            <a:r>
              <a:rPr lang="en-US" sz="1200" b="0" dirty="0">
                <a:latin typeface="Arial" panose="020B0604020202020204" pitchFamily="34" charset="0"/>
                <a:cs typeface="Arial" panose="020B0604020202020204" pitchFamily="34" charset="0"/>
              </a:rPr>
              <a:t> who refused to submit to God</a:t>
            </a:r>
            <a:r>
              <a:rPr lang="mr-IN" sz="1200" b="0" dirty="0">
                <a:latin typeface="Arial" panose="020B0604020202020204" pitchFamily="34" charset="0"/>
              </a:rPr>
              <a:t>'</a:t>
            </a:r>
            <a:r>
              <a:rPr lang="en-US" sz="1200" b="0" dirty="0">
                <a:latin typeface="Arial" panose="020B0604020202020204" pitchFamily="34" charset="0"/>
                <a:cs typeface="Arial" panose="020B0604020202020204" pitchFamily="34" charset="0"/>
              </a:rPr>
              <a:t>s discipline by the Babylonians would disobey </a:t>
            </a:r>
            <a:r>
              <a:rPr lang="en-US" sz="1200" b="0" dirty="0" err="1">
                <a:latin typeface="Arial" panose="020B0604020202020204" pitchFamily="34" charset="0"/>
                <a:cs typeface="Arial" panose="020B0604020202020204" pitchFamily="34" charset="0"/>
              </a:rPr>
              <a:t>Goxd</a:t>
            </a:r>
            <a:r>
              <a:rPr lang="en-US" sz="1200" b="0" dirty="0">
                <a:latin typeface="Arial" panose="020B0604020202020204" pitchFamily="34" charset="0"/>
                <a:cs typeface="Arial" panose="020B0604020202020204" pitchFamily="34" charset="0"/>
              </a:rPr>
              <a:t> by staying in the city and dying</a:t>
            </a:r>
          </a:p>
          <a:p>
            <a:pPr marL="228600" indent="-228600" eaLnBrk="1" hangingPunct="1">
              <a:buFontTx/>
              <a:buAutoNum type="arabicPeriod"/>
              <a:defRPr/>
            </a:pPr>
            <a:r>
              <a:rPr lang="en-US" sz="1200" b="0" dirty="0">
                <a:latin typeface="Arial" panose="020B0604020202020204" pitchFamily="34" charset="0"/>
                <a:cs typeface="Arial" panose="020B0604020202020204" pitchFamily="34" charset="0"/>
              </a:rPr>
              <a:t>The </a:t>
            </a:r>
            <a:r>
              <a:rPr lang="mr-IN" sz="1200" b="0" dirty="0">
                <a:latin typeface="Arial" panose="020B0604020202020204" pitchFamily="34" charset="0"/>
              </a:rPr>
              <a:t>"</a:t>
            </a:r>
            <a:r>
              <a:rPr lang="en-US" sz="1200" b="0" dirty="0">
                <a:latin typeface="Arial" panose="020B0604020202020204" pitchFamily="34" charset="0"/>
                <a:cs typeface="Arial" panose="020B0604020202020204" pitchFamily="34" charset="0"/>
              </a:rPr>
              <a:t>good figs</a:t>
            </a:r>
            <a:r>
              <a:rPr lang="mr-IN" sz="1200" b="0" dirty="0">
                <a:latin typeface="Arial" panose="020B0604020202020204" pitchFamily="34" charset="0"/>
              </a:rPr>
              <a:t>"</a:t>
            </a:r>
            <a:r>
              <a:rPr lang="en-US" sz="1200" b="0" dirty="0">
                <a:latin typeface="Arial" panose="020B0604020202020204" pitchFamily="34" charset="0"/>
                <a:cs typeface="Arial" panose="020B0604020202020204" pitchFamily="34" charset="0"/>
              </a:rPr>
              <a:t> whose lives would be spared would leave the city and surrender to the Babylonians outside!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C42FF2C9-5EE5-124A-BB05-2803BDBB6A0C}" type="slidenum">
              <a:rPr lang="en-US" sz="1200">
                <a:solidFill>
                  <a:prstClr val="black"/>
                </a:solidFill>
              </a:rPr>
              <a:pPr/>
              <a:t>28</a:t>
            </a:fld>
            <a:endParaRPr lang="en-US" sz="1200">
              <a:solidFill>
                <a:prstClr val="black"/>
              </a:solidFill>
            </a:endParaRPr>
          </a:p>
        </p:txBody>
      </p:sp>
      <p:sp>
        <p:nvSpPr>
          <p:cNvPr id="145410" name="Rectangle 2"/>
          <p:cNvSpPr>
            <a:spLocks noGrp="1" noRot="1" noChangeAspect="1" noChangeArrowheads="1"/>
          </p:cNvSpPr>
          <p:nvPr>
            <p:ph type="sldImg"/>
          </p:nvPr>
        </p:nvSpPr>
        <p:spPr>
          <a:solidFill>
            <a:srgbClr val="FFFFFF"/>
          </a:solidFill>
          <a:ln/>
        </p:spPr>
      </p:sp>
      <p:sp>
        <p:nvSpPr>
          <p:cNvPr id="1454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Obadiah slide 14, </a:t>
            </a:r>
            <a:r>
              <a:rPr lang="en-US" dirty="0" err="1">
                <a:latin typeface="Times New Roman" charset="0"/>
                <a:ea typeface="ＭＳ Ｐゴシック" charset="0"/>
                <a:cs typeface="ＭＳ Ｐゴシック" charset="0"/>
              </a:rPr>
              <a:t>Yeremia</a:t>
            </a:r>
            <a:r>
              <a:rPr lang="en-US" dirty="0">
                <a:latin typeface="Times New Roman" charset="0"/>
                <a:ea typeface="ＭＳ Ｐゴシック" charset="0"/>
                <a:cs typeface="ＭＳ Ｐゴシック" charset="0"/>
              </a:rPr>
              <a:t> slide 28</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The UK</a:t>
            </a:r>
            <a:r>
              <a:rPr lang="en-US" baseline="0" dirty="0">
                <a:latin typeface="Times New Roman" charset="0"/>
                <a:ea typeface="ＭＳ Ｐゴシック" charset="0"/>
                <a:cs typeface="ＭＳ Ｐゴシック" charset="0"/>
              </a:rPr>
              <a:t> (United Kingdom) had the kings Saul, David, and Solomon.</a:t>
            </a:r>
          </a:p>
          <a:p>
            <a:r>
              <a:rPr lang="en-US" baseline="0" dirty="0">
                <a:latin typeface="Times New Roman" charset="0"/>
                <a:ea typeface="ＭＳ Ｐゴシック" charset="0"/>
                <a:cs typeface="ＭＳ Ｐゴシック" charset="0"/>
              </a:rPr>
              <a:t>Yet the UK had warning signs as SDS almost looks like SOS</a:t>
            </a:r>
          </a:p>
          <a:p>
            <a:r>
              <a:rPr lang="en-US" baseline="0" dirty="0">
                <a:latin typeface="Times New Roman" charset="0"/>
                <a:ea typeface="ＭＳ Ｐゴシック" charset="0"/>
                <a:cs typeface="ＭＳ Ｐゴシック" charset="0"/>
              </a:rPr>
              <a:t>Sure enough, the UK split with Israel in its own "Brexit" in the north</a:t>
            </a:r>
          </a:p>
          <a:p>
            <a:r>
              <a:rPr lang="en-US" baseline="0" dirty="0">
                <a:latin typeface="Times New Roman" charset="0"/>
                <a:ea typeface="ＭＳ Ｐゴシック" charset="0"/>
                <a:cs typeface="ＭＳ Ｐゴシック" charset="0"/>
              </a:rPr>
              <a:t>This began the Pre-Exile prophets</a:t>
            </a:r>
          </a:p>
          <a:p>
            <a:r>
              <a:rPr lang="en-US" baseline="0" dirty="0">
                <a:latin typeface="Times New Roman" charset="0"/>
                <a:ea typeface="ＭＳ Ｐゴシック" charset="0"/>
                <a:cs typeface="ＭＳ Ｐゴシック" charset="0"/>
              </a:rPr>
              <a:t>Israel was the first to say "HA" to God in rejection, so God sent Hosea and Amos</a:t>
            </a:r>
          </a:p>
          <a:p>
            <a:r>
              <a:rPr lang="en-US" baseline="0" dirty="0">
                <a:latin typeface="Times New Roman" charset="0"/>
                <a:ea typeface="ＭＳ Ｐゴシック" charset="0"/>
                <a:cs typeface="ＭＳ Ｐゴシック" charset="0"/>
              </a:rPr>
              <a:t>Meanwhile, Assyria was even worse. After first repenting under Jonah, they later said "NAH" so God sent both </a:t>
            </a:r>
            <a:r>
              <a:rPr lang="en-US" baseline="0" dirty="0" err="1">
                <a:latin typeface="Times New Roman" charset="0"/>
                <a:ea typeface="ＭＳ Ｐゴシック" charset="0"/>
                <a:cs typeface="ＭＳ Ｐゴシック" charset="0"/>
              </a:rPr>
              <a:t>JoNAH</a:t>
            </a:r>
            <a:r>
              <a:rPr lang="en-US" baseline="0" dirty="0">
                <a:latin typeface="Times New Roman" charset="0"/>
                <a:ea typeface="ＭＳ Ｐゴシック" charset="0"/>
                <a:cs typeface="ＭＳ Ｐゴシック" charset="0"/>
              </a:rPr>
              <a:t> and </a:t>
            </a:r>
            <a:r>
              <a:rPr lang="en-US" baseline="0" dirty="0" err="1">
                <a:latin typeface="Times New Roman" charset="0"/>
                <a:ea typeface="ＭＳ Ｐゴシック" charset="0"/>
                <a:cs typeface="ＭＳ Ｐゴシック" charset="0"/>
              </a:rPr>
              <a:t>NAHum</a:t>
            </a:r>
            <a:r>
              <a:rPr lang="en-US" baseline="0" dirty="0">
                <a:latin typeface="Times New Roman" charset="0"/>
                <a:ea typeface="ＭＳ Ｐゴシック" charset="0"/>
                <a:cs typeface="ＭＳ Ｐゴシック" charset="0"/>
              </a:rPr>
              <a:t> to warn them.</a:t>
            </a:r>
          </a:p>
          <a:p>
            <a:r>
              <a:rPr lang="en-US" baseline="0" dirty="0">
                <a:latin typeface="Times New Roman" charset="0"/>
                <a:ea typeface="ＭＳ Ｐゴシック" charset="0"/>
                <a:cs typeface="ＭＳ Ｐゴシック" charset="0"/>
              </a:rPr>
              <a:t>Of course, Edom as a blood relative to Israel and should have known better, so they were really BAD. Thus, God sent them </a:t>
            </a:r>
            <a:r>
              <a:rPr lang="en-US" baseline="0" dirty="0" err="1">
                <a:latin typeface="Times New Roman" charset="0"/>
                <a:ea typeface="ＭＳ Ｐゴシック" charset="0"/>
                <a:cs typeface="ＭＳ Ｐゴシック" charset="0"/>
              </a:rPr>
              <a:t>OBADiah</a:t>
            </a:r>
            <a:r>
              <a:rPr lang="en-US" baseline="0" dirty="0">
                <a:latin typeface="Times New Roman" charset="0"/>
                <a:ea typeface="ＭＳ Ｐゴシック" charset="0"/>
                <a:cs typeface="ＭＳ Ｐゴシック" charset="0"/>
              </a:rPr>
              <a:t>.</a:t>
            </a:r>
          </a:p>
          <a:p>
            <a:r>
              <a:rPr lang="en-US" baseline="0" dirty="0">
                <a:latin typeface="Times New Roman" charset="0"/>
                <a:ea typeface="ＭＳ Ｐゴシック" charset="0"/>
                <a:cs typeface="ＭＳ Ｐゴシック" charset="0"/>
              </a:rPr>
              <a:t>Jews in Exile included only Ezekiel and Daniel, who were the only two prophets with IE in their name = In Exile.</a:t>
            </a:r>
          </a:p>
          <a:p>
            <a:r>
              <a:rPr lang="en-US" baseline="0" dirty="0">
                <a:latin typeface="Times New Roman" charset="0"/>
                <a:ea typeface="ＭＳ Ｐゴシック" charset="0"/>
                <a:cs typeface="ＭＳ Ｐゴシック" charset="0"/>
              </a:rPr>
              <a:t>But God brought the people of Judah back as Jews in Jerusalem and raised up 3 prophets with the memory </a:t>
            </a:r>
            <a:r>
              <a:rPr lang="en-US" baseline="0" dirty="0" err="1">
                <a:latin typeface="Times New Roman" charset="0"/>
                <a:ea typeface="ＭＳ Ｐゴシック" charset="0"/>
                <a:cs typeface="ＭＳ Ｐゴシック" charset="0"/>
              </a:rPr>
              <a:t>divice</a:t>
            </a:r>
            <a:r>
              <a:rPr lang="en-US" baseline="0" dirty="0">
                <a:latin typeface="Times New Roman" charset="0"/>
                <a:ea typeface="ＭＳ Ｐゴシック" charset="0"/>
                <a:cs typeface="ＭＳ Ｐゴシック" charset="0"/>
              </a:rPr>
              <a:t> </a:t>
            </a:r>
            <a:r>
              <a:rPr lang="en-US" baseline="0" dirty="0" err="1">
                <a:latin typeface="Times New Roman" charset="0"/>
                <a:ea typeface="ＭＳ Ｐゴシック" charset="0"/>
                <a:cs typeface="ＭＳ Ｐゴシック" charset="0"/>
              </a:rPr>
              <a:t>HaZeMa</a:t>
            </a:r>
            <a:r>
              <a:rPr lang="en-US" baseline="0" dirty="0">
                <a:latin typeface="Times New Roman" charset="0"/>
                <a:ea typeface="ＭＳ Ｐゴシック" charset="0"/>
                <a:cs typeface="ＭＳ Ｐゴシック" charset="0"/>
              </a:rPr>
              <a:t>.</a:t>
            </a:r>
          </a:p>
          <a:p>
            <a:r>
              <a:rPr lang="en-US" baseline="0" dirty="0">
                <a:latin typeface="Times New Roman" charset="0"/>
                <a:ea typeface="ＭＳ Ｐゴシック" charset="0"/>
                <a:cs typeface="ＭＳ Ｐゴシック" charset="0"/>
              </a:rPr>
              <a:t>But we can't forget th largest group of prophets back in the Pre-Exile times, but how can we remember all 7 of them?</a:t>
            </a:r>
          </a:p>
          <a:p>
            <a:r>
              <a:rPr lang="en-US" baseline="0" dirty="0">
                <a:latin typeface="Times New Roman" charset="0"/>
                <a:ea typeface="ＭＳ Ｐゴシック" charset="0"/>
                <a:cs typeface="ＭＳ Ｐゴシック" charset="0"/>
              </a:rPr>
              <a:t>Fortunately, singing Twinkle, Twinkle with their first letters gives HIJJMZL, which, sung over and over, is unforgettable.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92F3F19-9AE8-944E-9C2B-B4FD771DC565}" type="slidenum">
              <a:rPr lang="en-US" sz="1200">
                <a:solidFill>
                  <a:srgbClr val="000000"/>
                </a:solidFill>
                <a:latin typeface="Calibri" charset="0"/>
              </a:rPr>
              <a:pPr eaLnBrk="1" hangingPunct="1"/>
              <a:t>182</a:t>
            </a:fld>
            <a:endParaRPr lang="en-US" sz="1200">
              <a:solidFill>
                <a:srgbClr val="000000"/>
              </a:solidFill>
              <a:latin typeface="Calibri" charset="0"/>
            </a:endParaRPr>
          </a:p>
        </p:txBody>
      </p:sp>
      <p:sp>
        <p:nvSpPr>
          <p:cNvPr id="1710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71011"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r>
              <a:rPr lang="en-US" dirty="0">
                <a:latin typeface="Times New Roman" charset="0"/>
                <a:ea typeface="ＭＳ Ｐゴシック" charset="0"/>
                <a:cs typeface="ＭＳ Ｐゴシック" charset="0"/>
              </a:rPr>
              <a:t>What is the significance of buying a field?</a:t>
            </a:r>
          </a:p>
          <a:p>
            <a:pPr eaLnBrk="1" hangingPunct="1"/>
            <a:r>
              <a:rPr lang="en-US" dirty="0">
                <a:latin typeface="Times New Roman" charset="0"/>
                <a:ea typeface="ＭＳ Ｐゴシック" charset="0"/>
                <a:cs typeface="ＭＳ Ｐゴシック" charset="0"/>
              </a:rPr>
              <a:t>Leviticus 25:25 says that if a person becomes so poor that he has to sell his land, his nearest relative must buy it.</a:t>
            </a:r>
          </a:p>
          <a:p>
            <a:pPr eaLnBrk="1" hangingPunct="1"/>
            <a:r>
              <a:rPr lang="en-US" dirty="0">
                <a:latin typeface="Times New Roman" charset="0"/>
                <a:ea typeface="ＭＳ Ｐゴシック" charset="0"/>
                <a:cs typeface="ＭＳ Ｐゴシック" charset="0"/>
              </a:rPr>
              <a:t>Anathoth was </a:t>
            </a:r>
            <a:r>
              <a:rPr lang="en-US" dirty="0" err="1">
                <a:latin typeface="Times New Roman" charset="0"/>
                <a:ea typeface="ＭＳ Ｐゴシック" charset="0"/>
                <a:cs typeface="ＭＳ Ｐゴシック" charset="0"/>
              </a:rPr>
              <a:t>Yeremia</a:t>
            </a:r>
            <a:r>
              <a:rPr lang="mr-IN"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hometown four kilometers north of Jerusalem. Since he was the closest relative, God</a:t>
            </a:r>
            <a:r>
              <a:rPr lang="mr-IN"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will was for him to buy the land.</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BAB7ADA-60FF-724D-B2AD-FF9EAF033A65}" type="slidenum">
              <a:rPr lang="en-US" sz="1200">
                <a:solidFill>
                  <a:srgbClr val="000000"/>
                </a:solidFill>
                <a:latin typeface="Calibri" charset="0"/>
              </a:rPr>
              <a:pPr eaLnBrk="1" hangingPunct="1"/>
              <a:t>183</a:t>
            </a:fld>
            <a:endParaRPr lang="en-US" sz="1200">
              <a:solidFill>
                <a:srgbClr val="000000"/>
              </a:solidFill>
              <a:latin typeface="Calibri" charset="0"/>
            </a:endParaRPr>
          </a:p>
        </p:txBody>
      </p:sp>
      <p:sp>
        <p:nvSpPr>
          <p:cNvPr id="1730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7305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r>
              <a:rPr lang="en-US" dirty="0">
                <a:latin typeface="Arial" panose="020B0604020202020204" pitchFamily="34" charset="0"/>
                <a:ea typeface="ＭＳ Ｐゴシック" charset="0"/>
                <a:cs typeface="Arial" panose="020B0604020202020204" pitchFamily="34" charset="0"/>
              </a:rPr>
              <a:t>But what</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really significant is he needed to buy the field at this time!  Why?</a:t>
            </a:r>
          </a:p>
          <a:p>
            <a:pPr eaLnBrk="1" hangingPunct="1"/>
            <a:r>
              <a:rPr lang="en-US" dirty="0">
                <a:latin typeface="Arial" panose="020B0604020202020204" pitchFamily="34" charset="0"/>
                <a:ea typeface="ＭＳ Ｐゴシック" charset="0"/>
                <a:cs typeface="Arial" panose="020B0604020202020204" pitchFamily="34" charset="0"/>
              </a:rPr>
              <a:t>Anathoth was in Babylonian hands!  Waste money to buy enemy land?!</a:t>
            </a:r>
          </a:p>
          <a:p>
            <a:pPr eaLnBrk="1" hangingPunct="1"/>
            <a:r>
              <a:rPr lang="en-US" dirty="0">
                <a:latin typeface="Arial" panose="020B0604020202020204" pitchFamily="34" charset="0"/>
                <a:ea typeface="ＭＳ Ｐゴシック" charset="0"/>
                <a:cs typeface="Arial" panose="020B0604020202020204" pitchFamily="34" charset="0"/>
              </a:rPr>
              <a:t>I bet King Zedekiah was sitting there thinking </a:t>
            </a:r>
            <a:r>
              <a:rPr lang="en-US" dirty="0" err="1">
                <a:latin typeface="Arial" panose="020B0604020202020204" pitchFamily="34" charset="0"/>
                <a:ea typeface="ＭＳ Ｐゴシック" charset="0"/>
                <a:cs typeface="Arial" panose="020B0604020202020204" pitchFamily="34" charset="0"/>
              </a:rPr>
              <a:t>Yeremia</a:t>
            </a:r>
            <a:r>
              <a:rPr lang="en-US" dirty="0">
                <a:latin typeface="Arial" panose="020B0604020202020204" pitchFamily="34" charset="0"/>
                <a:ea typeface="ＭＳ Ｐゴシック" charset="0"/>
                <a:cs typeface="Arial" panose="020B0604020202020204" pitchFamily="34" charset="0"/>
              </a:rPr>
              <a:t> was a lunatic to even consider this bad debt loss!</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97A3EC5-4C8C-4748-A550-6716A3F40390}" type="slidenum">
              <a:rPr lang="en-US" sz="1200">
                <a:solidFill>
                  <a:srgbClr val="000000"/>
                </a:solidFill>
                <a:latin typeface="Calibri" charset="0"/>
              </a:rPr>
              <a:pPr eaLnBrk="1" hangingPunct="1"/>
              <a:t>184</a:t>
            </a:fld>
            <a:endParaRPr lang="en-US" sz="1200">
              <a:solidFill>
                <a:srgbClr val="000000"/>
              </a:solidFill>
              <a:latin typeface="Calibri" charset="0"/>
            </a:endParaRPr>
          </a:p>
        </p:txBody>
      </p:sp>
      <p:sp>
        <p:nvSpPr>
          <p:cNvPr id="1751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7510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BC2D28A-58F4-934A-8AA7-AFA2921CBC28}" type="slidenum">
              <a:rPr lang="en-US" sz="1200">
                <a:solidFill>
                  <a:srgbClr val="000000"/>
                </a:solidFill>
                <a:latin typeface="Calibri" charset="0"/>
              </a:rPr>
              <a:pPr eaLnBrk="1" hangingPunct="1"/>
              <a:t>185</a:t>
            </a:fld>
            <a:endParaRPr lang="en-US" sz="1200">
              <a:solidFill>
                <a:srgbClr val="000000"/>
              </a:solidFill>
              <a:latin typeface="Calibri" charset="0"/>
            </a:endParaRPr>
          </a:p>
        </p:txBody>
      </p:sp>
      <p:sp>
        <p:nvSpPr>
          <p:cNvPr id="1771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7715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2592206-3B6B-4042-AC48-E89D3B23EC52}" type="slidenum">
              <a:rPr lang="en-US" sz="1200">
                <a:solidFill>
                  <a:srgbClr val="000000"/>
                </a:solidFill>
                <a:latin typeface="Calibri" charset="0"/>
              </a:rPr>
              <a:pPr eaLnBrk="1" hangingPunct="1"/>
              <a:t>186</a:t>
            </a:fld>
            <a:endParaRPr lang="en-US" sz="1200">
              <a:solidFill>
                <a:srgbClr val="000000"/>
              </a:solidFill>
              <a:latin typeface="Calibri" charset="0"/>
            </a:endParaRPr>
          </a:p>
        </p:txBody>
      </p:sp>
      <p:sp>
        <p:nvSpPr>
          <p:cNvPr id="1792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79203"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8D84BFE-AFB2-F746-8119-EE8C5A194559}" type="slidenum">
              <a:rPr lang="en-US" sz="1200">
                <a:solidFill>
                  <a:srgbClr val="000000"/>
                </a:solidFill>
                <a:latin typeface="Calibri" charset="0"/>
              </a:rPr>
              <a:pPr eaLnBrk="1" hangingPunct="1"/>
              <a:t>187</a:t>
            </a:fld>
            <a:endParaRPr lang="en-US" sz="1200">
              <a:solidFill>
                <a:srgbClr val="000000"/>
              </a:solidFill>
              <a:latin typeface="Calibri" charset="0"/>
            </a:endParaRPr>
          </a:p>
        </p:txBody>
      </p:sp>
      <p:sp>
        <p:nvSpPr>
          <p:cNvPr id="181250"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81251"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r>
              <a:rPr lang="en-US" sz="1200" kern="1200">
                <a:solidFill>
                  <a:schemeClr val="tx1"/>
                </a:solidFill>
                <a:effectLst/>
                <a:latin typeface="Arial" panose="020B0604020202020204" pitchFamily="34" charset="0"/>
                <a:ea typeface="+mn-ea"/>
                <a:cs typeface="Arial" panose="020B0604020202020204" pitchFamily="34" charset="0"/>
              </a:rPr>
              <a:t>Years ago at </a:t>
            </a:r>
            <a:r>
              <a:rPr lang="en-US" sz="1200" u="sng" kern="1200">
                <a:solidFill>
                  <a:schemeClr val="tx1"/>
                </a:solidFill>
                <a:effectLst/>
                <a:latin typeface="Arial" panose="020B0604020202020204" pitchFamily="34" charset="0"/>
                <a:ea typeface="+mn-ea"/>
                <a:cs typeface="Arial" panose="020B0604020202020204" pitchFamily="34" charset="0"/>
              </a:rPr>
              <a:t>SBC</a:t>
            </a:r>
            <a:r>
              <a:rPr lang="en-US" sz="1200" kern="1200">
                <a:solidFill>
                  <a:schemeClr val="tx1"/>
                </a:solidFill>
                <a:effectLst/>
                <a:latin typeface="Arial" panose="020B0604020202020204" pitchFamily="34" charset="0"/>
                <a:ea typeface="+mn-ea"/>
                <a:cs typeface="Arial" panose="020B0604020202020204" pitchFamily="34" charset="0"/>
              </a:rPr>
              <a:t> we embarked on an aggressive building project called Project Nehemiah during the huge 1998 economic downturn.  People said, </a:t>
            </a:r>
            <a:r>
              <a:rPr lang="mr-IN" sz="1200" kern="1200">
                <a:solidFill>
                  <a:schemeClr val="tx1"/>
                </a:solidFill>
                <a:effectLst/>
                <a:latin typeface="Arial" panose="020B0604020202020204" pitchFamily="34" charset="0"/>
                <a:ea typeface="+mn-ea"/>
                <a:cs typeface="+mn-cs"/>
              </a:rPr>
              <a:t>"</a:t>
            </a:r>
            <a:r>
              <a:rPr lang="en-US" sz="1200" kern="1200">
                <a:solidFill>
                  <a:schemeClr val="tx1"/>
                </a:solidFill>
                <a:effectLst/>
                <a:latin typeface="Arial" panose="020B0604020202020204" pitchFamily="34" charset="0"/>
                <a:ea typeface="+mn-ea"/>
                <a:cs typeface="Arial" panose="020B0604020202020204" pitchFamily="34" charset="0"/>
              </a:rPr>
              <a:t>You</a:t>
            </a:r>
            <a:r>
              <a:rPr lang="mr-IN" sz="1200" kern="1200">
                <a:solidFill>
                  <a:schemeClr val="tx1"/>
                </a:solidFill>
                <a:effectLst/>
                <a:latin typeface="Arial" panose="020B0604020202020204" pitchFamily="34" charset="0"/>
                <a:ea typeface="+mn-ea"/>
                <a:cs typeface="+mn-cs"/>
              </a:rPr>
              <a:t>'</a:t>
            </a:r>
            <a:r>
              <a:rPr lang="en-US" sz="1200" kern="1200">
                <a:solidFill>
                  <a:schemeClr val="tx1"/>
                </a:solidFill>
                <a:effectLst/>
                <a:latin typeface="Arial" panose="020B0604020202020204" pitchFamily="34" charset="0"/>
                <a:ea typeface="+mn-ea"/>
                <a:cs typeface="Arial" panose="020B0604020202020204" pitchFamily="34" charset="0"/>
              </a:rPr>
              <a:t>re crazy!  How in the world can you raise the needed S$8.5 million?</a:t>
            </a:r>
            <a:r>
              <a:rPr lang="mr-IN" sz="1200" kern="1200">
                <a:solidFill>
                  <a:schemeClr val="tx1"/>
                </a:solidFill>
                <a:effectLst/>
                <a:latin typeface="Arial" panose="020B0604020202020204" pitchFamily="34" charset="0"/>
                <a:ea typeface="+mn-ea"/>
                <a:cs typeface="+mn-cs"/>
              </a:rPr>
              <a:t>"</a:t>
            </a:r>
            <a:r>
              <a:rPr lang="en-SG">
                <a:effectLst/>
                <a:latin typeface="Arial" panose="020B0604020202020204" pitchFamily="34" charset="0"/>
                <a:cs typeface="Arial" panose="020B0604020202020204" pitchFamily="34" charset="0"/>
              </a:rPr>
              <a:t> </a:t>
            </a:r>
          </a:p>
          <a:p>
            <a:pPr eaLnBrk="1" hangingPunct="1"/>
            <a:r>
              <a:rPr lang="en-SG">
                <a:latin typeface="Arial" panose="020B0604020202020204" pitchFamily="34" charset="0"/>
                <a:ea typeface="ＭＳ Ｐゴシック" charset="0"/>
                <a:cs typeface="Arial" panose="020B0604020202020204" pitchFamily="34" charset="0"/>
              </a:rPr>
              <a:t>We replied, </a:t>
            </a:r>
            <a:r>
              <a:rPr lang="mr-IN">
                <a:latin typeface="Arial" panose="020B0604020202020204" pitchFamily="34" charset="0"/>
                <a:ea typeface="ＭＳ Ｐゴシック" charset="0"/>
                <a:cs typeface="ＭＳ Ｐゴシック" charset="0"/>
              </a:rPr>
              <a:t>"</a:t>
            </a:r>
            <a:r>
              <a:rPr lang="en-SG">
                <a:latin typeface="Arial" panose="020B0604020202020204" pitchFamily="34" charset="0"/>
                <a:ea typeface="ＭＳ Ｐゴシック" charset="0"/>
                <a:cs typeface="Arial" panose="020B0604020202020204" pitchFamily="34" charset="0"/>
              </a:rPr>
              <a:t>We</a:t>
            </a:r>
            <a:r>
              <a:rPr lang="mr-IN">
                <a:latin typeface="Arial" panose="020B0604020202020204" pitchFamily="34" charset="0"/>
                <a:ea typeface="ＭＳ Ｐゴシック" charset="0"/>
                <a:cs typeface="ＭＳ Ｐゴシック" charset="0"/>
              </a:rPr>
              <a:t>'</a:t>
            </a:r>
            <a:r>
              <a:rPr lang="en-SG">
                <a:latin typeface="Arial" panose="020B0604020202020204" pitchFamily="34" charset="0"/>
                <a:ea typeface="ＭＳ Ｐゴシック" charset="0"/>
                <a:cs typeface="Arial" panose="020B0604020202020204" pitchFamily="34" charset="0"/>
              </a:rPr>
              <a:t>re training 403 students now, but God wants us to train more students and train them better.  We</a:t>
            </a:r>
            <a:r>
              <a:rPr lang="mr-IN">
                <a:latin typeface="Arial" panose="020B0604020202020204" pitchFamily="34" charset="0"/>
                <a:ea typeface="ＭＳ Ｐゴシック" charset="0"/>
                <a:cs typeface="ＭＳ Ｐゴシック" charset="0"/>
              </a:rPr>
              <a:t>'</a:t>
            </a:r>
            <a:r>
              <a:rPr lang="en-SG">
                <a:latin typeface="Arial" panose="020B0604020202020204" pitchFamily="34" charset="0"/>
                <a:ea typeface="ＭＳ Ｐゴシック" charset="0"/>
                <a:cs typeface="Arial" panose="020B0604020202020204" pitchFamily="34" charset="0"/>
              </a:rPr>
              <a:t>re confident that to do this we need a new academic block.  Like the biblical Nehemiah, we too must expand.</a:t>
            </a:r>
            <a:r>
              <a:rPr lang="mr-IN">
                <a:latin typeface="Arial" panose="020B0604020202020204" pitchFamily="34" charset="0"/>
                <a:ea typeface="ＭＳ Ｐゴシック" charset="0"/>
                <a:cs typeface="ＭＳ Ｐゴシック" charset="0"/>
              </a:rPr>
              <a:t>"</a:t>
            </a:r>
            <a:endParaRPr lang="en-SG">
              <a:latin typeface="Arial" panose="020B0604020202020204" pitchFamily="34" charset="0"/>
              <a:ea typeface="ＭＳ Ｐゴシック" charset="0"/>
              <a:cs typeface="Arial" panose="020B0604020202020204" pitchFamily="34" charset="0"/>
            </a:endParaRPr>
          </a:p>
          <a:p>
            <a:pPr eaLnBrk="1" hangingPunct="1"/>
            <a:r>
              <a:rPr lang="en-SG">
                <a:latin typeface="Arial" panose="020B0604020202020204" pitchFamily="34" charset="0"/>
                <a:ea typeface="ＭＳ Ｐゴシック" charset="0"/>
                <a:cs typeface="Arial" panose="020B0604020202020204" pitchFamily="34" charset="0"/>
              </a:rPr>
              <a:t>So even though some said it was a dumb time to build, we built in His name.</a:t>
            </a: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0DF09B1-4397-4A45-8633-9AE4C86C6523}" type="slidenum">
              <a:rPr lang="en-US" sz="1200">
                <a:solidFill>
                  <a:srgbClr val="000000"/>
                </a:solidFill>
                <a:latin typeface="Calibri" charset="0"/>
              </a:rPr>
              <a:pPr eaLnBrk="1" hangingPunct="1"/>
              <a:t>188</a:t>
            </a:fld>
            <a:endParaRPr lang="en-US" sz="1200">
              <a:solidFill>
                <a:srgbClr val="000000"/>
              </a:solidFill>
              <a:latin typeface="Calibri" charset="0"/>
            </a:endParaRPr>
          </a:p>
        </p:txBody>
      </p:sp>
      <p:sp>
        <p:nvSpPr>
          <p:cNvPr id="18329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8329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r>
              <a:rPr lang="en-US" sz="1200" kern="1200">
                <a:solidFill>
                  <a:schemeClr val="tx1"/>
                </a:solidFill>
                <a:effectLst/>
                <a:latin typeface="Arial" panose="020B0604020202020204" pitchFamily="34" charset="0"/>
                <a:ea typeface="+mn-ea"/>
                <a:cs typeface="Arial" panose="020B0604020202020204" pitchFamily="34" charset="0"/>
              </a:rPr>
              <a:t>Learn </a:t>
            </a:r>
            <a:r>
              <a:rPr lang="en-US" sz="1200" u="sng" kern="1200">
                <a:solidFill>
                  <a:schemeClr val="tx1"/>
                </a:solidFill>
                <a:effectLst/>
                <a:latin typeface="Arial" panose="020B0604020202020204" pitchFamily="34" charset="0"/>
                <a:ea typeface="+mn-ea"/>
                <a:cs typeface="Arial" panose="020B0604020202020204" pitchFamily="34" charset="0"/>
              </a:rPr>
              <a:t>Spanish</a:t>
            </a:r>
            <a:r>
              <a:rPr lang="en-US" sz="1200" kern="1200">
                <a:solidFill>
                  <a:schemeClr val="tx1"/>
                </a:solidFill>
                <a:effectLst/>
                <a:latin typeface="Arial" panose="020B0604020202020204" pitchFamily="34" charset="0"/>
                <a:ea typeface="+mn-ea"/>
                <a:cs typeface="Arial" panose="020B0604020202020204" pitchFamily="34" charset="0"/>
              </a:rPr>
              <a:t> in school and then minister to Chinese</a:t>
            </a:r>
            <a:r>
              <a:rPr lang="en-SG" sz="1200" kern="1200">
                <a:solidFill>
                  <a:schemeClr val="tx1"/>
                </a:solidFill>
                <a:effectLst/>
                <a:latin typeface="Arial" panose="020B0604020202020204" pitchFamily="34" charset="0"/>
                <a:ea typeface="+mn-ea"/>
                <a:cs typeface="Arial" panose="020B0604020202020204" pitchFamily="34" charset="0"/>
              </a:rPr>
              <a:t>.</a:t>
            </a:r>
          </a:p>
          <a:p>
            <a:pPr eaLnBrk="1" hangingPunct="1"/>
            <a:endParaRPr lang="en-US">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01B6BEF-D1EE-2A45-8414-B7B88150F722}" type="slidenum">
              <a:rPr lang="en-US" sz="1200">
                <a:solidFill>
                  <a:srgbClr val="000000"/>
                </a:solidFill>
                <a:latin typeface="Calibri" charset="0"/>
              </a:rPr>
              <a:pPr eaLnBrk="1" hangingPunct="1"/>
              <a:t>189</a:t>
            </a:fld>
            <a:endParaRPr lang="en-US" sz="1200">
              <a:solidFill>
                <a:srgbClr val="000000"/>
              </a:solidFill>
              <a:latin typeface="Calibri" charset="0"/>
            </a:endParaRPr>
          </a:p>
        </p:txBody>
      </p:sp>
      <p:sp>
        <p:nvSpPr>
          <p:cNvPr id="1853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8534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r>
              <a:rPr lang="en-US">
                <a:latin typeface="Arial" panose="020B0604020202020204" pitchFamily="34" charset="0"/>
                <a:ea typeface="ＭＳ Ｐゴシック" charset="0"/>
                <a:cs typeface="Arial" panose="020B0604020202020204" pitchFamily="34" charset="0"/>
              </a:rPr>
              <a:t>[Work in a menial job that</a:t>
            </a:r>
            <a:r>
              <a:rPr lang="mr-IN">
                <a:latin typeface="Arial" panose="020B0604020202020204" pitchFamily="34" charset="0"/>
                <a:ea typeface="ＭＳ Ｐゴシック" charset="0"/>
                <a:cs typeface="ＭＳ Ｐゴシック" charset="0"/>
              </a:rPr>
              <a:t>'</a:t>
            </a:r>
            <a:r>
              <a:rPr lang="en-US">
                <a:latin typeface="Arial" panose="020B0604020202020204" pitchFamily="34" charset="0"/>
                <a:ea typeface="ＭＳ Ｐゴシック" charset="0"/>
                <a:cs typeface="Arial" panose="020B0604020202020204" pitchFamily="34" charset="0"/>
              </a:rPr>
              <a:t>s below your abilities.]</a:t>
            </a:r>
          </a:p>
          <a:p>
            <a:pPr eaLnBrk="1" hangingPunct="1"/>
            <a:r>
              <a:rPr lang="en-US">
                <a:latin typeface="Arial" panose="020B0604020202020204" pitchFamily="34" charset="0"/>
                <a:ea typeface="ＭＳ Ｐゴシック" charset="0"/>
                <a:cs typeface="Arial" panose="020B0604020202020204" pitchFamily="34" charset="0"/>
              </a:rPr>
              <a:t>One of our Sri Lankan students a few years back was James Kanaganayagam.  He married a woman named Shevanthi Senanayaki Kanaganayagam who was a year behind him in school, so he needed to find work for a year until she graduated.</a:t>
            </a:r>
          </a:p>
          <a:p>
            <a:pPr eaLnBrk="1" hangingPunct="1"/>
            <a:r>
              <a:rPr lang="en-US">
                <a:latin typeface="Arial" panose="020B0604020202020204" pitchFamily="34" charset="0"/>
                <a:ea typeface="ＭＳ Ｐゴシック" charset="0"/>
                <a:cs typeface="Arial" panose="020B0604020202020204" pitchFamily="34" charset="0"/>
              </a:rPr>
              <a:t>The only job available was to duplicate cassettes for a Christian tape ministry.  He was paid pitiful wages, was treated unethically, and had to learn all kinds of things about audio-visual ministry that he didn't want to learn.  After all, he was trained and qualified to be a pastor, not a cassette duplicator!</a:t>
            </a:r>
          </a:p>
          <a:p>
            <a:pPr eaLnBrk="1" hangingPunct="1"/>
            <a:r>
              <a:rPr lang="en-US">
                <a:latin typeface="Arial" panose="020B0604020202020204" pitchFamily="34" charset="0"/>
                <a:ea typeface="ＭＳ Ｐゴシック" charset="0"/>
                <a:cs typeface="Arial" panose="020B0604020202020204" pitchFamily="34" charset="0"/>
              </a:rPr>
              <a:t>Though humanly James considered this plan </a:t>
            </a:r>
            <a:r>
              <a:rPr lang="mr-IN">
                <a:latin typeface="Arial" panose="020B0604020202020204" pitchFamily="34" charset="0"/>
                <a:ea typeface="ＭＳ Ｐゴシック" charset="0"/>
                <a:cs typeface="ＭＳ Ｐゴシック" charset="0"/>
              </a:rPr>
              <a:t>"</a:t>
            </a:r>
            <a:r>
              <a:rPr lang="en-US">
                <a:latin typeface="Arial" panose="020B0604020202020204" pitchFamily="34" charset="0"/>
                <a:ea typeface="ＭＳ Ｐゴシック" charset="0"/>
                <a:cs typeface="Arial" panose="020B0604020202020204" pitchFamily="34" charset="0"/>
              </a:rPr>
              <a:t>crazy,</a:t>
            </a:r>
            <a:r>
              <a:rPr lang="mr-IN">
                <a:latin typeface="Arial" panose="020B0604020202020204" pitchFamily="34" charset="0"/>
                <a:ea typeface="ＭＳ Ｐゴシック" charset="0"/>
                <a:cs typeface="ＭＳ Ｐゴシック" charset="0"/>
              </a:rPr>
              <a:t>"</a:t>
            </a:r>
            <a:r>
              <a:rPr lang="en-US">
                <a:latin typeface="Arial" panose="020B0604020202020204" pitchFamily="34" charset="0"/>
                <a:ea typeface="ＭＳ Ｐゴシック" charset="0"/>
                <a:cs typeface="Arial" panose="020B0604020202020204" pitchFamily="34" charset="0"/>
              </a:rPr>
              <a:t> He also knew it was God</a:t>
            </a:r>
            <a:r>
              <a:rPr lang="mr-IN">
                <a:latin typeface="Arial" panose="020B0604020202020204" pitchFamily="34" charset="0"/>
                <a:ea typeface="ＭＳ Ｐゴシック" charset="0"/>
                <a:cs typeface="ＭＳ Ｐゴシック" charset="0"/>
              </a:rPr>
              <a:t>'</a:t>
            </a:r>
            <a:r>
              <a:rPr lang="en-US">
                <a:latin typeface="Arial" panose="020B0604020202020204" pitchFamily="34" charset="0"/>
                <a:ea typeface="ＭＳ Ｐゴシック" charset="0"/>
                <a:cs typeface="Arial" panose="020B0604020202020204" pitchFamily="34" charset="0"/>
              </a:rPr>
              <a:t>s will since he knew God called him to live with his wife (1 Pet. 3:7), so he did it.</a:t>
            </a:r>
          </a:p>
          <a:p>
            <a:pPr eaLnBrk="1" hangingPunct="1"/>
            <a:endParaRPr lang="en-US">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AE48048-B9DE-7D4A-B24D-1ACDFA3F5339}" type="slidenum">
              <a:rPr lang="en-US" sz="1200">
                <a:solidFill>
                  <a:srgbClr val="000000"/>
                </a:solidFill>
                <a:latin typeface="Calibri" charset="0"/>
              </a:rPr>
              <a:pPr eaLnBrk="1" hangingPunct="1"/>
              <a:t>190</a:t>
            </a:fld>
            <a:endParaRPr lang="en-US" sz="1200">
              <a:solidFill>
                <a:srgbClr val="000000"/>
              </a:solidFill>
              <a:latin typeface="Calibri" charset="0"/>
            </a:endParaRPr>
          </a:p>
        </p:txBody>
      </p:sp>
      <p:sp>
        <p:nvSpPr>
          <p:cNvPr id="1873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8739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FFE35DC-764B-2C46-9A15-EE0B0A5E0329}" type="slidenum">
              <a:rPr lang="en-US" sz="1200">
                <a:solidFill>
                  <a:srgbClr val="000000"/>
                </a:solidFill>
                <a:latin typeface="Calibri" charset="0"/>
              </a:rPr>
              <a:pPr eaLnBrk="1" hangingPunct="1"/>
              <a:t>191</a:t>
            </a:fld>
            <a:endParaRPr lang="en-US" sz="1200">
              <a:solidFill>
                <a:srgbClr val="000000"/>
              </a:solidFill>
              <a:latin typeface="Calibri" charset="0"/>
            </a:endParaRPr>
          </a:p>
        </p:txBody>
      </p:sp>
      <p:sp>
        <p:nvSpPr>
          <p:cNvPr id="18944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89443"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err="1">
                <a:effectLst/>
                <a:latin typeface="Arial"/>
                <a:ea typeface="Times New Roman"/>
                <a:cs typeface="Arial"/>
              </a:rPr>
              <a:t>Yeremia</a:t>
            </a:r>
            <a:r>
              <a:rPr lang="en-US" sz="1200" dirty="0">
                <a:effectLst/>
                <a:latin typeface="Arial"/>
                <a:ea typeface="Times New Roman"/>
                <a:cs typeface="Arial"/>
              </a:rPr>
              <a:t> reveals himself as author and reveals that his ministry lasted over four decades from Josiah's thirteenth year (627 BC) to the exile (1:1-3; 586 BC).</a:t>
            </a:r>
            <a:r>
              <a:rPr lang="en-SG" dirty="0">
                <a:effectLst/>
                <a:latin typeface="Arial"/>
                <a:cs typeface="Arial"/>
              </a:rPr>
              <a:t> </a:t>
            </a:r>
            <a:endParaRPr lang="en-US" dirty="0">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t>31</a:t>
            </a:fld>
            <a:endParaRPr lang="en-US"/>
          </a:p>
        </p:txBody>
      </p:sp>
    </p:spTree>
    <p:extLst>
      <p:ext uri="{BB962C8B-B14F-4D97-AF65-F5344CB8AC3E}">
        <p14:creationId xmlns:p14="http://schemas.microsoft.com/office/powerpoint/2010/main" val="220696887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5AF3497-9168-3040-A5C9-1B137E5E46D3}" type="slidenum">
              <a:rPr lang="en-US" sz="1200">
                <a:solidFill>
                  <a:srgbClr val="000000"/>
                </a:solidFill>
                <a:latin typeface="Calibri" charset="0"/>
              </a:rPr>
              <a:pPr eaLnBrk="1" hangingPunct="1"/>
              <a:t>192</a:t>
            </a:fld>
            <a:endParaRPr lang="en-US" sz="1200">
              <a:solidFill>
                <a:srgbClr val="000000"/>
              </a:solidFill>
              <a:latin typeface="Calibri" charset="0"/>
            </a:endParaRPr>
          </a:p>
        </p:txBody>
      </p:sp>
      <p:sp>
        <p:nvSpPr>
          <p:cNvPr id="1914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91491"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030D0A5-2213-2B46-B5FE-DD1D18191856}" type="slidenum">
              <a:rPr lang="en-US" sz="1200">
                <a:solidFill>
                  <a:srgbClr val="000000"/>
                </a:solidFill>
                <a:latin typeface="Calibri" charset="0"/>
              </a:rPr>
              <a:pPr eaLnBrk="1" hangingPunct="1"/>
              <a:t>193</a:t>
            </a:fld>
            <a:endParaRPr lang="en-US" sz="1200">
              <a:solidFill>
                <a:srgbClr val="000000"/>
              </a:solidFill>
              <a:latin typeface="Calibri" charset="0"/>
            </a:endParaRPr>
          </a:p>
        </p:txBody>
      </p:sp>
      <p:sp>
        <p:nvSpPr>
          <p:cNvPr id="193538"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93539"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r>
              <a:rPr lang="en-US" sz="1200" kern="1200">
                <a:solidFill>
                  <a:schemeClr val="tx1"/>
                </a:solidFill>
                <a:effectLst/>
                <a:latin typeface="Arial" panose="020B0604020202020204" pitchFamily="34" charset="0"/>
                <a:ea typeface="+mn-ea"/>
                <a:cs typeface="Arial" panose="020B0604020202020204" pitchFamily="34" charset="0"/>
              </a:rPr>
              <a:t>At SBC, due to the economic slowdown, our new S$8.5 building ended up costing only S$5.8 million!  We saved nearly S$3 million and now have 500 students</a:t>
            </a:r>
            <a:r>
              <a:rPr lang="en-SG" sz="1200" kern="1200">
                <a:solidFill>
                  <a:schemeClr val="tx1"/>
                </a:solidFill>
                <a:effectLst/>
                <a:latin typeface="Arial" panose="020B0604020202020204" pitchFamily="34" charset="0"/>
                <a:ea typeface="+mn-ea"/>
                <a:cs typeface="Arial" panose="020B0604020202020204" pitchFamily="34" charset="0"/>
              </a:rPr>
              <a:t>!</a:t>
            </a:r>
            <a:endParaRPr lang="en-US">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DA48299-432F-944F-9F5F-16775512235F}" type="slidenum">
              <a:rPr lang="en-US" sz="1200">
                <a:solidFill>
                  <a:srgbClr val="000000"/>
                </a:solidFill>
                <a:latin typeface="Calibri" charset="0"/>
              </a:rPr>
              <a:pPr eaLnBrk="1" hangingPunct="1"/>
              <a:t>194</a:t>
            </a:fld>
            <a:endParaRPr lang="en-US" sz="1200">
              <a:solidFill>
                <a:srgbClr val="000000"/>
              </a:solidFill>
              <a:latin typeface="Calibri" charset="0"/>
            </a:endParaRPr>
          </a:p>
        </p:txBody>
      </p:sp>
      <p:sp>
        <p:nvSpPr>
          <p:cNvPr id="1955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9558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r>
              <a:rPr lang="en-US" sz="1200" kern="1200">
                <a:solidFill>
                  <a:schemeClr val="tx1"/>
                </a:solidFill>
                <a:effectLst/>
                <a:latin typeface="Arial" panose="020B0604020202020204" pitchFamily="34" charset="0"/>
                <a:ea typeface="+mn-ea"/>
                <a:cs typeface="Arial" panose="020B0604020202020204" pitchFamily="34" charset="0"/>
              </a:rPr>
              <a:t>What about my learning Spanish?  This helped me learn French, German, Greek, and Hebrew to make it through my seven-year tribulation at Dallas Seminary</a:t>
            </a:r>
            <a:r>
              <a:rPr lang="en-SG" sz="1200" kern="1200">
                <a:solidFill>
                  <a:schemeClr val="tx1"/>
                </a:solidFill>
                <a:effectLst/>
                <a:latin typeface="Arial" panose="020B0604020202020204" pitchFamily="34" charset="0"/>
                <a:ea typeface="+mn-ea"/>
                <a:cs typeface="Arial" panose="020B0604020202020204" pitchFamily="34" charset="0"/>
              </a:rPr>
              <a:t>.</a:t>
            </a:r>
            <a:endParaRPr lang="en-US">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6E613DD-B007-AD4B-A717-4138DB198146}" type="slidenum">
              <a:rPr lang="en-US" sz="1200">
                <a:solidFill>
                  <a:srgbClr val="000000"/>
                </a:solidFill>
                <a:latin typeface="Calibri" charset="0"/>
              </a:rPr>
              <a:pPr eaLnBrk="1" hangingPunct="1"/>
              <a:t>195</a:t>
            </a:fld>
            <a:endParaRPr lang="en-US" sz="1200">
              <a:solidFill>
                <a:srgbClr val="000000"/>
              </a:solidFill>
              <a:latin typeface="Calibri" charset="0"/>
            </a:endParaRPr>
          </a:p>
        </p:txBody>
      </p:sp>
      <p:sp>
        <p:nvSpPr>
          <p:cNvPr id="1976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9763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r>
              <a:rPr lang="en-US" sz="1200" kern="1200">
                <a:solidFill>
                  <a:schemeClr val="tx1"/>
                </a:solidFill>
                <a:effectLst/>
                <a:latin typeface="Arial" panose="020B0604020202020204" pitchFamily="34" charset="0"/>
                <a:ea typeface="+mn-ea"/>
                <a:cs typeface="Arial" panose="020B0604020202020204" pitchFamily="34" charset="0"/>
              </a:rPr>
              <a:t>And what happened to James Kanaganayagam after returning to Sri Lanka?  There was an opening for director of Back to the Bible Radio Ministry in Colombo.  They were looking for a native Sri Lankan with both biblical training and broad experience in multimedia ministry!  James told me that had he not worked for 3M (Miserable Media Ministry—not the real name!), he would never know how to direct his staff of 36 production engineers, announcers, script writers, and the like</a:t>
            </a:r>
            <a:r>
              <a:rPr lang="en-SG" sz="1200" kern="1200">
                <a:solidFill>
                  <a:schemeClr val="tx1"/>
                </a:solidFill>
                <a:effectLst/>
                <a:latin typeface="Arial" panose="020B0604020202020204" pitchFamily="34" charset="0"/>
                <a:ea typeface="+mn-ea"/>
                <a:cs typeface="Arial" panose="020B0604020202020204" pitchFamily="34" charset="0"/>
              </a:rPr>
              <a:t>.  He is now</a:t>
            </a:r>
            <a:r>
              <a:rPr lang="en-SG" sz="1200" kern="1200" baseline="0">
                <a:solidFill>
                  <a:schemeClr val="tx1"/>
                </a:solidFill>
                <a:effectLst/>
                <a:latin typeface="Arial" panose="020B0604020202020204" pitchFamily="34" charset="0"/>
                <a:ea typeface="+mn-ea"/>
                <a:cs typeface="Arial" panose="020B0604020202020204" pitchFamily="34" charset="0"/>
              </a:rPr>
              <a:t> the International Director of BBTB for the entire world!</a:t>
            </a:r>
            <a:endParaRPr lang="en-US">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37F0BD4-EB18-014F-A2E7-661B6739FAFE}" type="slidenum">
              <a:rPr lang="en-US" sz="1200">
                <a:solidFill>
                  <a:srgbClr val="000000"/>
                </a:solidFill>
                <a:latin typeface="Calibri" charset="0"/>
              </a:rPr>
              <a:pPr eaLnBrk="1" hangingPunct="1"/>
              <a:t>196</a:t>
            </a:fld>
            <a:endParaRPr lang="en-US" sz="1200">
              <a:solidFill>
                <a:srgbClr val="000000"/>
              </a:solidFill>
              <a:latin typeface="Calibri" charset="0"/>
            </a:endParaRPr>
          </a:p>
        </p:txBody>
      </p:sp>
      <p:sp>
        <p:nvSpPr>
          <p:cNvPr id="199682"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99683"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r>
              <a:rPr lang="en-US">
                <a:latin typeface="Arial" panose="020B0604020202020204" pitchFamily="34" charset="0"/>
                <a:ea typeface="ＭＳ Ｐゴシック" charset="0"/>
                <a:cs typeface="Arial" panose="020B0604020202020204" pitchFamily="34" charset="0"/>
              </a:rPr>
              <a:t>But at times we don</a:t>
            </a:r>
            <a:r>
              <a:rPr lang="mr-IN">
                <a:latin typeface="Arial" panose="020B0604020202020204" pitchFamily="34" charset="0"/>
                <a:ea typeface="ＭＳ Ｐゴシック" charset="0"/>
                <a:cs typeface="ＭＳ Ｐゴシック" charset="0"/>
              </a:rPr>
              <a:t>'</a:t>
            </a:r>
            <a:r>
              <a:rPr lang="en-US">
                <a:latin typeface="Arial" panose="020B0604020202020204" pitchFamily="34" charset="0"/>
                <a:ea typeface="ＭＳ Ｐゴシック" charset="0"/>
                <a:cs typeface="Arial" panose="020B0604020202020204" pitchFamily="34" charset="0"/>
              </a:rPr>
              <a:t>t know why God has us do </a:t>
            </a:r>
            <a:r>
              <a:rPr lang="mr-IN">
                <a:latin typeface="Arial" panose="020B0604020202020204" pitchFamily="34" charset="0"/>
                <a:ea typeface="ＭＳ Ｐゴシック" charset="0"/>
                <a:cs typeface="ＭＳ Ｐゴシック" charset="0"/>
              </a:rPr>
              <a:t>"</a:t>
            </a:r>
            <a:r>
              <a:rPr lang="en-US">
                <a:latin typeface="Arial" panose="020B0604020202020204" pitchFamily="34" charset="0"/>
                <a:ea typeface="ＭＳ Ｐゴシック" charset="0"/>
                <a:cs typeface="Arial" panose="020B0604020202020204" pitchFamily="34" charset="0"/>
              </a:rPr>
              <a:t>crazy</a:t>
            </a:r>
            <a:r>
              <a:rPr lang="mr-IN">
                <a:latin typeface="Arial" panose="020B0604020202020204" pitchFamily="34" charset="0"/>
                <a:ea typeface="ＭＳ Ｐゴシック" charset="0"/>
                <a:cs typeface="ＭＳ Ｐゴシック" charset="0"/>
              </a:rPr>
              <a:t>"</a:t>
            </a:r>
            <a:r>
              <a:rPr lang="en-US">
                <a:latin typeface="Arial" panose="020B0604020202020204" pitchFamily="34" charset="0"/>
                <a:ea typeface="ＭＳ Ｐゴシック" charset="0"/>
                <a:cs typeface="Arial" panose="020B0604020202020204" pitchFamily="34" charset="0"/>
              </a:rPr>
              <a:t> things.  </a:t>
            </a:r>
          </a:p>
          <a:p>
            <a:pPr eaLnBrk="1" hangingPunct="1"/>
            <a:r>
              <a:rPr lang="en-US">
                <a:latin typeface="Arial" panose="020B0604020202020204" pitchFamily="34" charset="0"/>
                <a:ea typeface="ＭＳ Ｐゴシック" charset="0"/>
                <a:cs typeface="Arial" panose="020B0604020202020204" pitchFamily="34" charset="0"/>
              </a:rPr>
              <a:t>I don</a:t>
            </a:r>
            <a:r>
              <a:rPr lang="mr-IN">
                <a:latin typeface="Arial" panose="020B0604020202020204" pitchFamily="34" charset="0"/>
                <a:ea typeface="ＭＳ Ｐゴシック" charset="0"/>
                <a:cs typeface="ＭＳ Ｐゴシック" charset="0"/>
              </a:rPr>
              <a:t>'</a:t>
            </a:r>
            <a:r>
              <a:rPr lang="en-US">
                <a:latin typeface="Arial" panose="020B0604020202020204" pitchFamily="34" charset="0"/>
                <a:ea typeface="ＭＳ Ｐゴシック" charset="0"/>
                <a:cs typeface="Arial" panose="020B0604020202020204" pitchFamily="34" charset="0"/>
              </a:rPr>
              <a:t>t know why God called me to help start International Community School, but now ICS has 460 students and it provided Susan ministry opportunities for years—plus trained our sons.</a:t>
            </a: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6762D77-6E22-E348-B733-D1AD68E8A6E6}" type="slidenum">
              <a:rPr lang="en-US" sz="1200">
                <a:solidFill>
                  <a:srgbClr val="000000"/>
                </a:solidFill>
                <a:latin typeface="Calibri" charset="0"/>
              </a:rPr>
              <a:pPr eaLnBrk="1" hangingPunct="1"/>
              <a:t>197</a:t>
            </a:fld>
            <a:endParaRPr lang="en-US" sz="1200">
              <a:solidFill>
                <a:srgbClr val="000000"/>
              </a:solidFill>
              <a:latin typeface="Calibri" charset="0"/>
            </a:endParaRPr>
          </a:p>
        </p:txBody>
      </p:sp>
      <p:sp>
        <p:nvSpPr>
          <p:cNvPr id="20173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01731"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3162E4F-4EC1-3349-9233-E00C53A1211A}" type="slidenum">
              <a:rPr lang="en-US" sz="1200">
                <a:solidFill>
                  <a:srgbClr val="000000"/>
                </a:solidFill>
                <a:latin typeface="Calibri" charset="0"/>
              </a:rPr>
              <a:pPr eaLnBrk="1" hangingPunct="1"/>
              <a:t>198</a:t>
            </a:fld>
            <a:endParaRPr lang="en-US" sz="1200">
              <a:solidFill>
                <a:srgbClr val="000000"/>
              </a:solidFill>
              <a:latin typeface="Calibri" charset="0"/>
            </a:endParaRPr>
          </a:p>
        </p:txBody>
      </p:sp>
      <p:sp>
        <p:nvSpPr>
          <p:cNvPr id="203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03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r>
              <a:rPr lang="en-US" sz="1200" kern="1200">
                <a:solidFill>
                  <a:schemeClr val="tx1"/>
                </a:solidFill>
                <a:effectLst/>
                <a:latin typeface="Arial" panose="020B0604020202020204" pitchFamily="34" charset="0"/>
                <a:ea typeface="+mn-ea"/>
                <a:cs typeface="Arial" panose="020B0604020202020204" pitchFamily="34" charset="0"/>
              </a:rPr>
              <a:t>So the point of this passage is still clear: When God asks you to do something </a:t>
            </a:r>
            <a:r>
              <a:rPr lang="mr-IN" sz="1200" kern="1200">
                <a:solidFill>
                  <a:schemeClr val="tx1"/>
                </a:solidFill>
                <a:effectLst/>
                <a:latin typeface="Arial" panose="020B0604020202020204" pitchFamily="34" charset="0"/>
                <a:ea typeface="+mn-ea"/>
                <a:cs typeface="+mn-cs"/>
              </a:rPr>
              <a:t>"</a:t>
            </a:r>
            <a:r>
              <a:rPr lang="en-US" sz="1200" u="sng" kern="1200">
                <a:solidFill>
                  <a:schemeClr val="tx1"/>
                </a:solidFill>
                <a:effectLst/>
                <a:latin typeface="Arial" panose="020B0604020202020204" pitchFamily="34" charset="0"/>
                <a:ea typeface="+mn-ea"/>
                <a:cs typeface="Arial" panose="020B0604020202020204" pitchFamily="34" charset="0"/>
              </a:rPr>
              <a:t>crazy</a:t>
            </a:r>
            <a:r>
              <a:rPr lang="en-US" sz="1200" kern="1200">
                <a:solidFill>
                  <a:schemeClr val="tx1"/>
                </a:solidFill>
                <a:effectLst/>
                <a:latin typeface="Arial" panose="020B0604020202020204" pitchFamily="34" charset="0"/>
                <a:ea typeface="+mn-ea"/>
                <a:cs typeface="Arial" panose="020B0604020202020204" pitchFamily="34" charset="0"/>
              </a:rPr>
              <a:t>,</a:t>
            </a:r>
            <a:r>
              <a:rPr lang="mr-IN" sz="1200" kern="1200">
                <a:solidFill>
                  <a:schemeClr val="tx1"/>
                </a:solidFill>
                <a:effectLst/>
                <a:latin typeface="Arial" panose="020B0604020202020204" pitchFamily="34" charset="0"/>
                <a:ea typeface="+mn-ea"/>
                <a:cs typeface="+mn-cs"/>
              </a:rPr>
              <a:t>"</a:t>
            </a:r>
            <a:r>
              <a:rPr lang="en-US" sz="1200" kern="1200">
                <a:solidFill>
                  <a:schemeClr val="tx1"/>
                </a:solidFill>
                <a:effectLst/>
                <a:latin typeface="Arial" panose="020B0604020202020204" pitchFamily="34" charset="0"/>
                <a:ea typeface="+mn-ea"/>
                <a:cs typeface="Arial" panose="020B0604020202020204" pitchFamily="34" charset="0"/>
              </a:rPr>
              <a:t> </a:t>
            </a:r>
            <a:r>
              <a:rPr lang="en-US" sz="1200" u="sng" kern="1200">
                <a:solidFill>
                  <a:schemeClr val="tx1"/>
                </a:solidFill>
                <a:effectLst/>
                <a:latin typeface="Arial" panose="020B0604020202020204" pitchFamily="34" charset="0"/>
                <a:ea typeface="+mn-ea"/>
                <a:cs typeface="Arial" panose="020B0604020202020204" pitchFamily="34" charset="0"/>
              </a:rPr>
              <a:t>do</a:t>
            </a:r>
            <a:r>
              <a:rPr lang="en-US" sz="1200" kern="1200">
                <a:solidFill>
                  <a:schemeClr val="tx1"/>
                </a:solidFill>
                <a:effectLst/>
                <a:latin typeface="Arial" panose="020B0604020202020204" pitchFamily="34" charset="0"/>
                <a:ea typeface="+mn-ea"/>
                <a:cs typeface="Arial" panose="020B0604020202020204" pitchFamily="34" charset="0"/>
              </a:rPr>
              <a:t> it!  It shows you</a:t>
            </a:r>
            <a:r>
              <a:rPr lang="mr-IN" sz="1200" kern="1200">
                <a:solidFill>
                  <a:schemeClr val="tx1"/>
                </a:solidFill>
                <a:effectLst/>
                <a:latin typeface="Arial" panose="020B0604020202020204" pitchFamily="34" charset="0"/>
                <a:ea typeface="+mn-ea"/>
                <a:cs typeface="+mn-cs"/>
              </a:rPr>
              <a:t>'</a:t>
            </a:r>
            <a:r>
              <a:rPr lang="en-US" sz="1200" kern="1200">
                <a:solidFill>
                  <a:schemeClr val="tx1"/>
                </a:solidFill>
                <a:effectLst/>
                <a:latin typeface="Arial" panose="020B0604020202020204" pitchFamily="34" charset="0"/>
                <a:ea typeface="+mn-ea"/>
                <a:cs typeface="Arial" panose="020B0604020202020204" pitchFamily="34" charset="0"/>
              </a:rPr>
              <a:t>re fitting into His </a:t>
            </a:r>
            <a:r>
              <a:rPr lang="en-US" sz="1200" u="sng" kern="1200">
                <a:solidFill>
                  <a:schemeClr val="tx1"/>
                </a:solidFill>
                <a:effectLst/>
                <a:latin typeface="Arial" panose="020B0604020202020204" pitchFamily="34" charset="0"/>
                <a:ea typeface="+mn-ea"/>
                <a:cs typeface="Arial" panose="020B0604020202020204" pitchFamily="34" charset="0"/>
              </a:rPr>
              <a:t>plans</a:t>
            </a:r>
            <a:r>
              <a:rPr lang="en-US" sz="1200" kern="1200">
                <a:solidFill>
                  <a:schemeClr val="tx1"/>
                </a:solidFill>
                <a:effectLst/>
                <a:latin typeface="Arial" panose="020B0604020202020204" pitchFamily="34" charset="0"/>
                <a:ea typeface="+mn-ea"/>
                <a:cs typeface="Arial" panose="020B0604020202020204" pitchFamily="34" charset="0"/>
              </a:rPr>
              <a:t> (Main Idea).  Don</a:t>
            </a:r>
            <a:r>
              <a:rPr lang="mr-IN" sz="1200" kern="1200">
                <a:solidFill>
                  <a:schemeClr val="tx1"/>
                </a:solidFill>
                <a:effectLst/>
                <a:latin typeface="Arial" panose="020B0604020202020204" pitchFamily="34" charset="0"/>
                <a:ea typeface="+mn-ea"/>
                <a:cs typeface="+mn-cs"/>
              </a:rPr>
              <a:t>'</a:t>
            </a:r>
            <a:r>
              <a:rPr lang="en-US" sz="1200" kern="1200">
                <a:solidFill>
                  <a:schemeClr val="tx1"/>
                </a:solidFill>
                <a:effectLst/>
                <a:latin typeface="Arial" panose="020B0604020202020204" pitchFamily="34" charset="0"/>
                <a:ea typeface="+mn-ea"/>
                <a:cs typeface="Arial" panose="020B0604020202020204" pitchFamily="34" charset="0"/>
              </a:rPr>
              <a:t>t misunderstand me.  Not </a:t>
            </a:r>
            <a:r>
              <a:rPr lang="en-US" sz="1200" i="1" kern="1200">
                <a:solidFill>
                  <a:schemeClr val="tx1"/>
                </a:solidFill>
                <a:effectLst/>
                <a:latin typeface="Arial" panose="020B0604020202020204" pitchFamily="34" charset="0"/>
                <a:ea typeface="+mn-ea"/>
                <a:cs typeface="Arial" panose="020B0604020202020204" pitchFamily="34" charset="0"/>
              </a:rPr>
              <a:t>every</a:t>
            </a:r>
            <a:r>
              <a:rPr lang="en-US" sz="1200" kern="1200">
                <a:solidFill>
                  <a:schemeClr val="tx1"/>
                </a:solidFill>
                <a:effectLst/>
                <a:latin typeface="Arial" panose="020B0604020202020204" pitchFamily="34" charset="0"/>
                <a:ea typeface="+mn-ea"/>
                <a:cs typeface="Arial" panose="020B0604020202020204" pitchFamily="34" charset="0"/>
              </a:rPr>
              <a:t> crazy idea is God</a:t>
            </a:r>
            <a:r>
              <a:rPr lang="mr-IN" sz="1200" kern="1200">
                <a:solidFill>
                  <a:schemeClr val="tx1"/>
                </a:solidFill>
                <a:effectLst/>
                <a:latin typeface="Arial" panose="020B0604020202020204" pitchFamily="34" charset="0"/>
                <a:ea typeface="+mn-ea"/>
                <a:cs typeface="+mn-cs"/>
              </a:rPr>
              <a:t>'</a:t>
            </a:r>
            <a:r>
              <a:rPr lang="en-US" sz="1200" kern="1200">
                <a:solidFill>
                  <a:schemeClr val="tx1"/>
                </a:solidFill>
                <a:effectLst/>
                <a:latin typeface="Arial" panose="020B0604020202020204" pitchFamily="34" charset="0"/>
                <a:ea typeface="+mn-ea"/>
                <a:cs typeface="Arial" panose="020B0604020202020204" pitchFamily="34" charset="0"/>
              </a:rPr>
              <a:t>s will, but only those in line with His Word</a:t>
            </a:r>
            <a:r>
              <a:rPr lang="en-SG" sz="1200" kern="1200">
                <a:solidFill>
                  <a:schemeClr val="tx1"/>
                </a:solidFill>
                <a:effectLst/>
                <a:latin typeface="Arial" panose="020B0604020202020204" pitchFamily="34" charset="0"/>
                <a:ea typeface="+mn-ea"/>
                <a:cs typeface="Arial" panose="020B0604020202020204" pitchFamily="34" charset="0"/>
              </a:rPr>
              <a:t>.</a:t>
            </a:r>
            <a:endParaRPr lang="en-US">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974DF52-730F-4C49-872F-E9FDEFB38524}" type="slidenum">
              <a:rPr lang="en-US" sz="1200">
                <a:solidFill>
                  <a:srgbClr val="000000"/>
                </a:solidFill>
                <a:latin typeface="Calibri" charset="0"/>
              </a:rPr>
              <a:pPr eaLnBrk="1" hangingPunct="1"/>
              <a:t>199</a:t>
            </a:fld>
            <a:endParaRPr lang="en-US" sz="1200">
              <a:solidFill>
                <a:srgbClr val="000000"/>
              </a:solidFill>
              <a:latin typeface="Calibri" charset="0"/>
            </a:endParaRPr>
          </a:p>
        </p:txBody>
      </p:sp>
      <p:sp>
        <p:nvSpPr>
          <p:cNvPr id="2058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0582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r>
              <a:rPr lang="en-US">
                <a:latin typeface="Arial" panose="020B0604020202020204" pitchFamily="34" charset="0"/>
                <a:ea typeface="ＭＳ Ｐゴシック" charset="0"/>
                <a:cs typeface="Arial" panose="020B0604020202020204" pitchFamily="34" charset="0"/>
              </a:rPr>
              <a:t>What </a:t>
            </a:r>
            <a:r>
              <a:rPr lang="mr-IN">
                <a:latin typeface="Arial" panose="020B0604020202020204" pitchFamily="34" charset="0"/>
                <a:ea typeface="ＭＳ Ｐゴシック" charset="0"/>
                <a:cs typeface="ＭＳ Ｐゴシック" charset="0"/>
              </a:rPr>
              <a:t>"</a:t>
            </a:r>
            <a:r>
              <a:rPr lang="en-US">
                <a:latin typeface="Arial" panose="020B0604020202020204" pitchFamily="34" charset="0"/>
                <a:ea typeface="ＭＳ Ｐゴシック" charset="0"/>
                <a:cs typeface="Arial" panose="020B0604020202020204" pitchFamily="34" charset="0"/>
              </a:rPr>
              <a:t>field</a:t>
            </a:r>
            <a:r>
              <a:rPr lang="mr-IN">
                <a:latin typeface="Arial" panose="020B0604020202020204" pitchFamily="34" charset="0"/>
                <a:ea typeface="ＭＳ Ｐゴシック" charset="0"/>
                <a:cs typeface="ＭＳ Ｐゴシック" charset="0"/>
              </a:rPr>
              <a:t>"</a:t>
            </a:r>
            <a:r>
              <a:rPr lang="en-US">
                <a:latin typeface="Arial" panose="020B0604020202020204" pitchFamily="34" charset="0"/>
                <a:ea typeface="ＭＳ Ｐゴシック" charset="0"/>
                <a:cs typeface="Arial" panose="020B0604020202020204" pitchFamily="34" charset="0"/>
              </a:rPr>
              <a:t> is God telling you to buy?  What </a:t>
            </a:r>
            <a:r>
              <a:rPr lang="mr-IN">
                <a:latin typeface="Arial" panose="020B0604020202020204" pitchFamily="34" charset="0"/>
                <a:ea typeface="ＭＳ Ｐゴシック" charset="0"/>
                <a:cs typeface="ＭＳ Ｐゴシック" charset="0"/>
              </a:rPr>
              <a:t>"</a:t>
            </a:r>
            <a:r>
              <a:rPr lang="en-US">
                <a:latin typeface="Arial" panose="020B0604020202020204" pitchFamily="34" charset="0"/>
                <a:ea typeface="ＭＳ Ｐゴシック" charset="0"/>
                <a:cs typeface="Arial" panose="020B0604020202020204" pitchFamily="34" charset="0"/>
              </a:rPr>
              <a:t>crazy</a:t>
            </a:r>
            <a:r>
              <a:rPr lang="mr-IN">
                <a:latin typeface="Arial" panose="020B0604020202020204" pitchFamily="34" charset="0"/>
                <a:ea typeface="ＭＳ Ｐゴシック" charset="0"/>
                <a:cs typeface="ＭＳ Ｐゴシック" charset="0"/>
              </a:rPr>
              <a:t>"</a:t>
            </a:r>
            <a:r>
              <a:rPr lang="en-US">
                <a:latin typeface="Arial" panose="020B0604020202020204" pitchFamily="34" charset="0"/>
                <a:ea typeface="ＭＳ Ｐゴシック" charset="0"/>
                <a:cs typeface="Arial" panose="020B0604020202020204" pitchFamily="34" charset="0"/>
              </a:rPr>
              <a:t> demand is He making of you?  Let</a:t>
            </a:r>
            <a:r>
              <a:rPr lang="mr-IN">
                <a:latin typeface="Arial" panose="020B0604020202020204" pitchFamily="34" charset="0"/>
                <a:ea typeface="ＭＳ Ｐゴシック" charset="0"/>
                <a:cs typeface="ＭＳ Ｐゴシック" charset="0"/>
              </a:rPr>
              <a:t>'</a:t>
            </a:r>
            <a:r>
              <a:rPr lang="en-US">
                <a:latin typeface="Arial" panose="020B0604020202020204" pitchFamily="34" charset="0"/>
                <a:ea typeface="ＭＳ Ｐゴシック" charset="0"/>
                <a:cs typeface="Arial" panose="020B0604020202020204" pitchFamily="34" charset="0"/>
              </a:rPr>
              <a:t>s bow together and consider what He</a:t>
            </a:r>
            <a:r>
              <a:rPr lang="mr-IN">
                <a:latin typeface="Arial" panose="020B0604020202020204" pitchFamily="34" charset="0"/>
                <a:ea typeface="ＭＳ Ｐゴシック" charset="0"/>
                <a:cs typeface="ＭＳ Ｐゴシック" charset="0"/>
              </a:rPr>
              <a:t>'</a:t>
            </a:r>
            <a:r>
              <a:rPr lang="en-US">
                <a:latin typeface="Arial" panose="020B0604020202020204" pitchFamily="34" charset="0"/>
                <a:ea typeface="ＭＳ Ｐゴシック" charset="0"/>
                <a:cs typeface="Arial" panose="020B0604020202020204" pitchFamily="34" charset="0"/>
              </a:rPr>
              <a:t>s asking us to do…</a:t>
            </a:r>
          </a:p>
          <a:p>
            <a:pPr eaLnBrk="1" hangingPunct="1"/>
            <a:r>
              <a:rPr lang="en-US">
                <a:latin typeface="Arial" panose="020B0604020202020204" pitchFamily="34" charset="0"/>
                <a:ea typeface="ＭＳ Ｐゴシック" charset="0"/>
                <a:cs typeface="Arial" panose="020B0604020202020204" pitchFamily="34" charset="0"/>
              </a:rPr>
              <a:t>Trust a crucified man who died for you 2000 years ago?</a:t>
            </a:r>
          </a:p>
          <a:p>
            <a:pPr eaLnBrk="1" hangingPunct="1"/>
            <a:r>
              <a:rPr lang="en-US">
                <a:latin typeface="Arial" panose="020B0604020202020204" pitchFamily="34" charset="0"/>
                <a:ea typeface="ＭＳ Ｐゴシック" charset="0"/>
                <a:cs typeface="Arial" panose="020B0604020202020204" pitchFamily="34" charset="0"/>
              </a:rPr>
              <a:t>Share the gospel with that person whom you </a:t>
            </a:r>
            <a:r>
              <a:rPr lang="mr-IN">
                <a:latin typeface="Arial" panose="020B0604020202020204" pitchFamily="34" charset="0"/>
                <a:ea typeface="ＭＳ Ｐゴシック" charset="0"/>
                <a:cs typeface="ＭＳ Ｐゴシック" charset="0"/>
              </a:rPr>
              <a:t>"</a:t>
            </a:r>
            <a:r>
              <a:rPr lang="en-US">
                <a:latin typeface="Arial" panose="020B0604020202020204" pitchFamily="34" charset="0"/>
                <a:ea typeface="ＭＳ Ｐゴシック" charset="0"/>
                <a:cs typeface="Arial" panose="020B0604020202020204" pitchFamily="34" charset="0"/>
              </a:rPr>
              <a:t>just know won</a:t>
            </a:r>
            <a:r>
              <a:rPr lang="mr-IN">
                <a:latin typeface="Arial" panose="020B0604020202020204" pitchFamily="34" charset="0"/>
                <a:ea typeface="ＭＳ Ｐゴシック" charset="0"/>
                <a:cs typeface="ＭＳ Ｐゴシック" charset="0"/>
              </a:rPr>
              <a:t>'</a:t>
            </a:r>
            <a:r>
              <a:rPr lang="en-US">
                <a:latin typeface="Arial" panose="020B0604020202020204" pitchFamily="34" charset="0"/>
                <a:ea typeface="ＭＳ Ｐゴシック" charset="0"/>
                <a:cs typeface="Arial" panose="020B0604020202020204" pitchFamily="34" charset="0"/>
              </a:rPr>
              <a:t>t respond</a:t>
            </a:r>
            <a:r>
              <a:rPr lang="mr-IN">
                <a:latin typeface="Arial" panose="020B0604020202020204" pitchFamily="34" charset="0"/>
                <a:ea typeface="ＭＳ Ｐゴシック" charset="0"/>
                <a:cs typeface="ＭＳ Ｐゴシック" charset="0"/>
              </a:rPr>
              <a:t>"</a:t>
            </a:r>
            <a:r>
              <a:rPr lang="en-US">
                <a:latin typeface="Arial" panose="020B0604020202020204" pitchFamily="34" charset="0"/>
                <a:ea typeface="ＭＳ Ｐゴシック" charset="0"/>
                <a:cs typeface="Arial" panose="020B0604020202020204" pitchFamily="34" charset="0"/>
              </a:rPr>
              <a:t>?</a:t>
            </a:r>
          </a:p>
          <a:p>
            <a:pPr eaLnBrk="1" hangingPunct="1"/>
            <a:r>
              <a:rPr lang="en-US">
                <a:latin typeface="Arial" panose="020B0604020202020204" pitchFamily="34" charset="0"/>
                <a:ea typeface="ＭＳ Ｐゴシック" charset="0"/>
                <a:cs typeface="Arial" panose="020B0604020202020204" pitchFamily="34" charset="0"/>
              </a:rPr>
              <a:t>Learn one language and then witness in another?</a:t>
            </a:r>
          </a:p>
          <a:p>
            <a:pPr eaLnBrk="1" hangingPunct="1"/>
            <a:r>
              <a:rPr lang="en-US">
                <a:latin typeface="Arial" panose="020B0604020202020204" pitchFamily="34" charset="0"/>
                <a:ea typeface="ＭＳ Ｐゴシック" charset="0"/>
                <a:cs typeface="Arial" panose="020B0604020202020204" pitchFamily="34" charset="0"/>
              </a:rPr>
              <a:t>Start a new ministry—or stay in your ministry—that others may think ludicrous?</a:t>
            </a:r>
          </a:p>
          <a:p>
            <a:pPr eaLnBrk="1" hangingPunct="1"/>
            <a:r>
              <a:rPr lang="en-US">
                <a:latin typeface="Arial" panose="020B0604020202020204" pitchFamily="34" charset="0"/>
                <a:ea typeface="ＭＳ Ｐゴシック" charset="0"/>
                <a:cs typeface="Arial" panose="020B0604020202020204" pitchFamily="34" charset="0"/>
              </a:rPr>
              <a:t>Spend your money on what others may think stupid?</a:t>
            </a: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07874"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panose="020B0604020202020204" pitchFamily="34" charset="0"/>
                <a:ea typeface="ＭＳ Ｐゴシック" charset="0"/>
                <a:cs typeface="Arial" panose="020B0604020202020204" pitchFamily="34" charset="0"/>
              </a:rPr>
              <a:t>Flashback !! During Jehoiakim</a:t>
            </a:r>
            <a:r>
              <a:rPr lang="mr-IN" altLang="ja-JP"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days, God had instructed </a:t>
            </a:r>
            <a:r>
              <a:rPr lang="en-US" dirty="0" err="1">
                <a:latin typeface="Arial" panose="020B0604020202020204" pitchFamily="34" charset="0"/>
                <a:ea typeface="ＭＳ Ｐゴシック" charset="0"/>
                <a:cs typeface="Arial" panose="020B0604020202020204" pitchFamily="34" charset="0"/>
              </a:rPr>
              <a:t>Yeremia</a:t>
            </a:r>
            <a:r>
              <a:rPr lang="en-US" dirty="0">
                <a:latin typeface="Arial" panose="020B0604020202020204" pitchFamily="34" charset="0"/>
                <a:ea typeface="ＭＳ Ｐゴシック" charset="0"/>
                <a:cs typeface="Arial" panose="020B0604020202020204" pitchFamily="34" charset="0"/>
              </a:rPr>
              <a:t> to prepare a scroll that contained all the prophetic words </a:t>
            </a:r>
            <a:r>
              <a:rPr lang="en-US" dirty="0" err="1">
                <a:latin typeface="Arial" panose="020B0604020202020204" pitchFamily="34" charset="0"/>
                <a:ea typeface="ＭＳ Ｐゴシック" charset="0"/>
                <a:cs typeface="Arial" panose="020B0604020202020204" pitchFamily="34" charset="0"/>
              </a:rPr>
              <a:t>Yeremia</a:t>
            </a:r>
            <a:r>
              <a:rPr lang="en-US" dirty="0">
                <a:latin typeface="Arial" panose="020B0604020202020204" pitchFamily="34" charset="0"/>
                <a:ea typeface="ＭＳ Ｐゴシック" charset="0"/>
                <a:cs typeface="Arial" panose="020B0604020202020204" pitchFamily="34" charset="0"/>
              </a:rPr>
              <a:t> had received. Baruch read the scroll to many of Judah</a:t>
            </a:r>
            <a:r>
              <a:rPr lang="mr-IN" altLang="ja-JP"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officials who insisted the king heard the message.</a:t>
            </a: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09922"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panose="020B0604020202020204" pitchFamily="34" charset="0"/>
                <a:ea typeface="ＭＳ Ｐゴシック" charset="0"/>
                <a:cs typeface="Arial" panose="020B0604020202020204" pitchFamily="34" charset="0"/>
              </a:rPr>
              <a:t>The king showed his utter contempt for God</a:t>
            </a:r>
            <a:r>
              <a:rPr lang="mr-IN" altLang="ja-JP"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words by cutting the scroll into pieces and casting them into the fire. Unfazed, </a:t>
            </a:r>
            <a:r>
              <a:rPr lang="en-US" dirty="0" err="1">
                <a:latin typeface="Arial" panose="020B0604020202020204" pitchFamily="34" charset="0"/>
                <a:ea typeface="ＭＳ Ｐゴシック" charset="0"/>
                <a:cs typeface="Arial" panose="020B0604020202020204" pitchFamily="34" charset="0"/>
              </a:rPr>
              <a:t>Yeremia</a:t>
            </a:r>
            <a:r>
              <a:rPr lang="en-US" dirty="0">
                <a:latin typeface="Arial" panose="020B0604020202020204" pitchFamily="34" charset="0"/>
                <a:ea typeface="ＭＳ Ｐゴシック" charset="0"/>
                <a:cs typeface="Arial" panose="020B0604020202020204" pitchFamily="34" charset="0"/>
              </a:rPr>
              <a:t> rewrites an expanded prophecy to show how God</a:t>
            </a:r>
            <a:r>
              <a:rPr lang="mr-IN" altLang="ja-JP"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word cannot be thwarted.</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FA6BFB2-7859-E446-9FE3-36E3568F0276}" type="slidenum">
              <a:rPr lang="en-US" sz="1200">
                <a:solidFill>
                  <a:srgbClr val="000000"/>
                </a:solidFill>
              </a:rPr>
              <a:pPr eaLnBrk="1" hangingPunct="1"/>
              <a:t>32</a:t>
            </a:fld>
            <a:endParaRPr lang="en-US" sz="1200">
              <a:solidFill>
                <a:srgbClr val="000000"/>
              </a:solidFill>
            </a:endParaRPr>
          </a:p>
        </p:txBody>
      </p:sp>
      <p:sp>
        <p:nvSpPr>
          <p:cNvPr id="603138" name="Rectangle 2"/>
          <p:cNvSpPr>
            <a:spLocks noGrp="1" noRot="1" noChangeAspect="1" noChangeArrowheads="1" noTextEdit="1"/>
          </p:cNvSpPr>
          <p:nvPr>
            <p:ph type="sldImg"/>
          </p:nvPr>
        </p:nvSpPr>
        <p:spPr>
          <a:ln/>
        </p:spPr>
      </p:sp>
      <p:sp>
        <p:nvSpPr>
          <p:cNvPr id="6031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11B722C-DEA5-B74F-A977-1CE2C7B30CBD}" type="slidenum">
              <a:rPr lang="en-US" sz="1200">
                <a:solidFill>
                  <a:prstClr val="black"/>
                </a:solidFill>
                <a:latin typeface="Calibri" charset="0"/>
                <a:cs typeface="Arial" charset="0"/>
              </a:rPr>
              <a:pPr eaLnBrk="1" hangingPunct="1"/>
              <a:t>207</a:t>
            </a:fld>
            <a:endParaRPr lang="en-US" sz="1200">
              <a:solidFill>
                <a:prstClr val="black"/>
              </a:solidFill>
              <a:latin typeface="Calibri" charset="0"/>
              <a:cs typeface="Arial" charset="0"/>
            </a:endParaRPr>
          </a:p>
        </p:txBody>
      </p:sp>
      <p:sp>
        <p:nvSpPr>
          <p:cNvPr id="21197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11971"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err="1">
                <a:latin typeface="Arial" panose="020B0604020202020204" pitchFamily="34" charset="0"/>
                <a:ea typeface="ＭＳ Ｐゴシック" charset="0"/>
                <a:cs typeface="Arial" panose="020B0604020202020204" pitchFamily="34" charset="0"/>
              </a:rPr>
              <a:t>Yeremia</a:t>
            </a:r>
            <a:r>
              <a:rPr lang="en-GB" dirty="0">
                <a:latin typeface="Arial" panose="020B0604020202020204" pitchFamily="34" charset="0"/>
                <a:ea typeface="ＭＳ Ｐゴシック" charset="0"/>
                <a:cs typeface="Arial" panose="020B0604020202020204" pitchFamily="34" charset="0"/>
              </a:rPr>
              <a:t> continues to proclaim faithfully God</a:t>
            </a:r>
            <a:r>
              <a:rPr lang="mr-IN" dirty="0">
                <a:latin typeface="Arial" panose="020B0604020202020204" pitchFamily="34" charset="0"/>
                <a:ea typeface="ＭＳ Ｐゴシック" charset="0"/>
                <a:cs typeface="ＭＳ Ｐゴシック" charset="0"/>
              </a:rPr>
              <a:t>'</a:t>
            </a:r>
            <a:r>
              <a:rPr lang="en-GB" dirty="0">
                <a:latin typeface="Arial" panose="020B0604020202020204" pitchFamily="34" charset="0"/>
                <a:ea typeface="ＭＳ Ｐゴシック" charset="0"/>
                <a:cs typeface="Arial" panose="020B0604020202020204" pitchFamily="34" charset="0"/>
              </a:rPr>
              <a:t>s message of judgment to Zedekiah who refuses to listen to his message. He is accused of defecting to the Babylonians, put into a dungeon, and later a cistern. But he is rescued by God</a:t>
            </a:r>
            <a:r>
              <a:rPr lang="mr-IN" dirty="0">
                <a:latin typeface="Arial" panose="020B0604020202020204" pitchFamily="34" charset="0"/>
                <a:ea typeface="ＭＳ Ｐゴシック" charset="0"/>
                <a:cs typeface="ＭＳ Ｐゴシック" charset="0"/>
              </a:rPr>
              <a:t>'</a:t>
            </a:r>
            <a:r>
              <a:rPr lang="en-GB" dirty="0">
                <a:latin typeface="Arial" panose="020B0604020202020204" pitchFamily="34" charset="0"/>
                <a:ea typeface="ＭＳ Ｐゴシック" charset="0"/>
                <a:cs typeface="Arial" panose="020B0604020202020204" pitchFamily="34" charset="0"/>
              </a:rPr>
              <a:t>s foreign servant, Ebed-Melech, who is later spared for protecting </a:t>
            </a:r>
            <a:r>
              <a:rPr lang="en-GB" dirty="0" err="1">
                <a:latin typeface="Arial" panose="020B0604020202020204" pitchFamily="34" charset="0"/>
                <a:ea typeface="ＭＳ Ｐゴシック" charset="0"/>
                <a:cs typeface="Arial" panose="020B0604020202020204" pitchFamily="34" charset="0"/>
              </a:rPr>
              <a:t>Yeremia</a:t>
            </a:r>
            <a:r>
              <a:rPr lang="mr-IN" dirty="0">
                <a:latin typeface="Arial" panose="020B0604020202020204" pitchFamily="34" charset="0"/>
                <a:ea typeface="ＭＳ Ｐゴシック" charset="0"/>
                <a:cs typeface="ＭＳ Ｐゴシック" charset="0"/>
              </a:rPr>
              <a:t>'</a:t>
            </a:r>
            <a:r>
              <a:rPr lang="en-GB" dirty="0">
                <a:latin typeface="Arial" panose="020B0604020202020204" pitchFamily="34" charset="0"/>
                <a:ea typeface="ＭＳ Ｐゴシック" charset="0"/>
                <a:cs typeface="Arial" panose="020B0604020202020204" pitchFamily="34" charset="0"/>
              </a:rPr>
              <a:t>s life, showing benefits of obedience.</a:t>
            </a: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E9B612C-8860-4649-B558-486539C5E757}" type="slidenum">
              <a:rPr lang="en-US" sz="1200">
                <a:solidFill>
                  <a:prstClr val="black"/>
                </a:solidFill>
                <a:latin typeface="Calibri" charset="0"/>
                <a:cs typeface="Arial" charset="0"/>
              </a:rPr>
              <a:pPr eaLnBrk="1" hangingPunct="1"/>
              <a:t>210</a:t>
            </a:fld>
            <a:endParaRPr lang="en-US" sz="1200">
              <a:solidFill>
                <a:prstClr val="black"/>
              </a:solidFill>
              <a:latin typeface="Calibri" charset="0"/>
              <a:cs typeface="Arial" charset="0"/>
            </a:endParaRPr>
          </a:p>
        </p:txBody>
      </p:sp>
      <p:sp>
        <p:nvSpPr>
          <p:cNvPr id="2140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1401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a:latin typeface="Arial" panose="020B0604020202020204" pitchFamily="34" charset="0"/>
                <a:ea typeface="ＭＳ Ｐゴシック" charset="0"/>
                <a:cs typeface="Arial" panose="020B0604020202020204" pitchFamily="34" charset="0"/>
              </a:rPr>
              <a:t>The terrible hour </a:t>
            </a:r>
            <a:r>
              <a:rPr lang="en-GB" dirty="0" err="1">
                <a:latin typeface="Arial" panose="020B0604020202020204" pitchFamily="34" charset="0"/>
                <a:ea typeface="ＭＳ Ｐゴシック" charset="0"/>
                <a:cs typeface="Arial" panose="020B0604020202020204" pitchFamily="34" charset="0"/>
              </a:rPr>
              <a:t>Yeremia</a:t>
            </a:r>
            <a:r>
              <a:rPr lang="en-GB" dirty="0">
                <a:latin typeface="Arial" panose="020B0604020202020204" pitchFamily="34" charset="0"/>
                <a:ea typeface="ＭＳ Ｐゴシック" charset="0"/>
                <a:cs typeface="Arial" panose="020B0604020202020204" pitchFamily="34" charset="0"/>
              </a:rPr>
              <a:t> had prophesied finally came. Babylonians breach Jerusalem</a:t>
            </a:r>
            <a:r>
              <a:rPr lang="mr-IN" dirty="0">
                <a:latin typeface="Arial" panose="020B0604020202020204" pitchFamily="34" charset="0"/>
                <a:ea typeface="ＭＳ Ｐゴシック" charset="0"/>
                <a:cs typeface="ＭＳ Ｐゴシック" charset="0"/>
              </a:rPr>
              <a:t>'</a:t>
            </a:r>
            <a:r>
              <a:rPr lang="en-GB" dirty="0">
                <a:latin typeface="Arial" panose="020B0604020202020204" pitchFamily="34" charset="0"/>
                <a:ea typeface="ＭＳ Ｐゴシック" charset="0"/>
                <a:cs typeface="Arial" panose="020B0604020202020204" pitchFamily="34" charset="0"/>
              </a:rPr>
              <a:t>s walls and capture the city. Jerusalem</a:t>
            </a:r>
            <a:r>
              <a:rPr lang="mr-IN" dirty="0">
                <a:latin typeface="Arial" panose="020B0604020202020204" pitchFamily="34" charset="0"/>
                <a:ea typeface="ＭＳ Ｐゴシック" charset="0"/>
                <a:cs typeface="ＭＳ Ｐゴシック" charset="0"/>
              </a:rPr>
              <a:t>'</a:t>
            </a:r>
            <a:r>
              <a:rPr lang="en-GB" dirty="0">
                <a:latin typeface="Arial" panose="020B0604020202020204" pitchFamily="34" charset="0"/>
                <a:ea typeface="ＭＳ Ｐゴシック" charset="0"/>
                <a:cs typeface="Arial" panose="020B0604020202020204" pitchFamily="34" charset="0"/>
              </a:rPr>
              <a:t>s fall fulfils God</a:t>
            </a:r>
            <a:r>
              <a:rPr lang="mr-IN" dirty="0">
                <a:latin typeface="Arial" panose="020B0604020202020204" pitchFamily="34" charset="0"/>
                <a:ea typeface="ＭＳ Ｐゴシック" charset="0"/>
                <a:cs typeface="ＭＳ Ｐゴシック" charset="0"/>
              </a:rPr>
              <a:t>'</a:t>
            </a:r>
            <a:r>
              <a:rPr lang="en-GB" dirty="0">
                <a:latin typeface="Arial" panose="020B0604020202020204" pitchFamily="34" charset="0"/>
                <a:ea typeface="ＭＳ Ｐゴシック" charset="0"/>
                <a:cs typeface="Arial" panose="020B0604020202020204" pitchFamily="34" charset="0"/>
              </a:rPr>
              <a:t>s promise of destruction upon disobedient Israelites. It is inevitable!! Zedekiah and his officials are captured and Zedekiah blinded. The last thing Zedekiah ever saw was the death of his sons. </a:t>
            </a: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9090"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sz="1200" dirty="0">
                <a:latin typeface="Arial"/>
                <a:ea typeface="ＭＳ Ｐゴシック" charset="0"/>
                <a:cs typeface="Arial"/>
              </a:rPr>
              <a:t>The book is divided into 4 main sections. After the first section in chapter</a:t>
            </a:r>
            <a:r>
              <a:rPr lang="en-US" sz="1200" baseline="0" dirty="0">
                <a:latin typeface="Arial"/>
                <a:ea typeface="ＭＳ Ｐゴシック" charset="0"/>
                <a:cs typeface="Arial"/>
              </a:rPr>
              <a:t> 1 on</a:t>
            </a:r>
            <a:r>
              <a:rPr lang="en-US" sz="1200" dirty="0">
                <a:latin typeface="Arial"/>
                <a:ea typeface="ＭＳ Ｐゴシック" charset="0"/>
                <a:cs typeface="Arial"/>
              </a:rPr>
              <a:t> </a:t>
            </a:r>
            <a:r>
              <a:rPr lang="en-US" sz="1200" dirty="0" err="1">
                <a:latin typeface="Arial"/>
                <a:ea typeface="ＭＳ Ｐゴシック" charset="0"/>
                <a:cs typeface="Arial"/>
              </a:rPr>
              <a:t>Yeremia</a:t>
            </a:r>
            <a:r>
              <a:rPr lang="mr-IN" altLang="ja-JP" sz="1200" dirty="0">
                <a:latin typeface="Arial"/>
                <a:ea typeface="ＭＳ Ｐゴシック" charset="0"/>
                <a:cs typeface="Arial"/>
              </a:rPr>
              <a:t>'</a:t>
            </a:r>
            <a:r>
              <a:rPr lang="en-US" sz="1200" dirty="0">
                <a:latin typeface="Arial"/>
                <a:ea typeface="ＭＳ Ｐゴシック" charset="0"/>
                <a:cs typeface="Arial"/>
              </a:rPr>
              <a:t>s call, his person and identity, </a:t>
            </a:r>
            <a:r>
              <a:rPr lang="en-US" sz="1200" dirty="0" err="1">
                <a:latin typeface="Arial"/>
                <a:ea typeface="ＭＳ Ｐゴシック" charset="0"/>
                <a:cs typeface="Arial"/>
              </a:rPr>
              <a:t>Yeremia</a:t>
            </a:r>
            <a:r>
              <a:rPr lang="en-US" sz="1200" dirty="0">
                <a:latin typeface="Arial"/>
                <a:ea typeface="ＭＳ Ｐゴシック" charset="0"/>
                <a:cs typeface="Arial"/>
              </a:rPr>
              <a:t> got down to work very quickly in Chapter 2. Many object lessons run through the 2nd segment where God asks </a:t>
            </a:r>
            <a:r>
              <a:rPr lang="en-US" sz="1200" dirty="0" err="1">
                <a:latin typeface="Arial"/>
                <a:ea typeface="ＭＳ Ｐゴシック" charset="0"/>
                <a:cs typeface="Arial"/>
              </a:rPr>
              <a:t>Yeremia</a:t>
            </a:r>
            <a:r>
              <a:rPr lang="en-US" sz="1200" dirty="0">
                <a:latin typeface="Arial"/>
                <a:ea typeface="ＭＳ Ｐゴシック" charset="0"/>
                <a:cs typeface="Arial"/>
              </a:rPr>
              <a:t> to do unusual things. These give the Judeans an obvious reminder of what they had not done and their failure to return and repent before God. However, buried between this segment in chapters 30-33 is a message of hope in a future restoration</a:t>
            </a:r>
            <a:r>
              <a:rPr lang="en-US" sz="1200" baseline="0" dirty="0">
                <a:latin typeface="Arial"/>
                <a:ea typeface="ＭＳ Ｐゴシック" charset="0"/>
                <a:cs typeface="Arial"/>
              </a:rPr>
              <a:t>, often called Book of Comfort. E</a:t>
            </a:r>
            <a:r>
              <a:rPr lang="en-US" sz="1200" dirty="0">
                <a:latin typeface="Arial"/>
                <a:ea typeface="ＭＳ Ｐゴシック" charset="0"/>
                <a:cs typeface="Arial"/>
              </a:rPr>
              <a:t>mbedded here is also the new covenant. After that from chapter 34 onwards</a:t>
            </a:r>
            <a:r>
              <a:rPr lang="en-US" sz="1200" baseline="0" dirty="0">
                <a:latin typeface="Arial"/>
                <a:ea typeface="ＭＳ Ｐゴシック" charset="0"/>
                <a:cs typeface="Arial"/>
              </a:rPr>
              <a:t> are </a:t>
            </a:r>
            <a:r>
              <a:rPr lang="en-US" sz="1200" dirty="0">
                <a:latin typeface="Arial"/>
                <a:ea typeface="ＭＳ Ｐゴシック" charset="0"/>
                <a:cs typeface="Arial"/>
              </a:rPr>
              <a:t>warning after warning against disobedience. But interestingly,</a:t>
            </a:r>
            <a:r>
              <a:rPr lang="en-US" sz="1200" baseline="0" dirty="0">
                <a:latin typeface="Arial"/>
                <a:ea typeface="ＭＳ Ｐゴシック" charset="0"/>
                <a:cs typeface="Arial"/>
              </a:rPr>
              <a:t> c</a:t>
            </a:r>
            <a:r>
              <a:rPr lang="en-US" sz="1200" dirty="0">
                <a:latin typeface="Arial"/>
                <a:ea typeface="ＭＳ Ｐゴシック" charset="0"/>
                <a:cs typeface="Arial"/>
              </a:rPr>
              <a:t>hapter 45 records an incident where</a:t>
            </a:r>
            <a:r>
              <a:rPr lang="en-US" sz="1200" baseline="0" dirty="0">
                <a:latin typeface="Arial"/>
                <a:ea typeface="ＭＳ Ｐゴシック" charset="0"/>
                <a:cs typeface="Arial"/>
              </a:rPr>
              <a:t> </a:t>
            </a:r>
            <a:r>
              <a:rPr lang="en-US" sz="1200" baseline="0" dirty="0" err="1">
                <a:latin typeface="Arial"/>
                <a:ea typeface="ＭＳ Ｐゴシック" charset="0"/>
                <a:cs typeface="Arial"/>
              </a:rPr>
              <a:t>Barush</a:t>
            </a:r>
            <a:r>
              <a:rPr lang="en-US" sz="1200" baseline="0" dirty="0">
                <a:latin typeface="Arial"/>
                <a:ea typeface="ＭＳ Ｐゴシック" charset="0"/>
                <a:cs typeface="Arial"/>
              </a:rPr>
              <a:t> was encouraged </a:t>
            </a:r>
            <a:r>
              <a:rPr lang="en-US" sz="1200" dirty="0">
                <a:latin typeface="Arial"/>
                <a:ea typeface="ＭＳ Ｐゴシック" charset="0"/>
                <a:cs typeface="Arial"/>
              </a:rPr>
              <a:t>20 years earlier</a:t>
            </a:r>
            <a:r>
              <a:rPr lang="en-US" sz="1200" baseline="0" dirty="0">
                <a:latin typeface="Arial"/>
                <a:ea typeface="ＭＳ Ｐゴシック" charset="0"/>
                <a:cs typeface="Arial"/>
              </a:rPr>
              <a:t> but </a:t>
            </a:r>
            <a:r>
              <a:rPr lang="en-US" sz="1200" dirty="0">
                <a:latin typeface="Arial"/>
                <a:ea typeface="ＭＳ Ｐゴシック" charset="0"/>
                <a:cs typeface="Arial"/>
              </a:rPr>
              <a:t>is placed here to encourage and show God</a:t>
            </a:r>
            <a:r>
              <a:rPr lang="mr-IN" altLang="ja-JP" sz="1200" dirty="0">
                <a:latin typeface="Arial"/>
                <a:ea typeface="ＭＳ Ｐゴシック" charset="0"/>
                <a:cs typeface="Arial"/>
              </a:rPr>
              <a:t>'</a:t>
            </a:r>
            <a:r>
              <a:rPr lang="en-US" sz="1200" dirty="0">
                <a:latin typeface="Arial"/>
                <a:ea typeface="ＭＳ Ｐゴシック" charset="0"/>
                <a:cs typeface="Arial"/>
              </a:rPr>
              <a:t>s sovereignty. This is also a reminder of the encouragement that God gave to </a:t>
            </a:r>
            <a:r>
              <a:rPr lang="en-US" sz="1200" dirty="0" err="1">
                <a:latin typeface="Arial"/>
                <a:ea typeface="ＭＳ Ｐゴシック" charset="0"/>
                <a:cs typeface="Arial"/>
              </a:rPr>
              <a:t>Yeremia</a:t>
            </a:r>
            <a:r>
              <a:rPr lang="en-US" sz="1200" dirty="0">
                <a:latin typeface="Arial"/>
                <a:ea typeface="ＭＳ Ｐゴシック" charset="0"/>
                <a:cs typeface="Arial"/>
              </a:rPr>
              <a:t> in 1:19.. The next segment includes prophecies against the nations that persecuted Judah, many of which where fulfilled while some remain</a:t>
            </a:r>
            <a:r>
              <a:rPr lang="en-US" sz="1200" baseline="0" dirty="0">
                <a:latin typeface="Arial"/>
                <a:ea typeface="ＭＳ Ｐゴシック" charset="0"/>
                <a:cs typeface="Arial"/>
              </a:rPr>
              <a:t> still future</a:t>
            </a:r>
            <a:r>
              <a:rPr lang="en-US" sz="1200" dirty="0">
                <a:latin typeface="Arial"/>
                <a:ea typeface="ＭＳ Ｐゴシック" charset="0"/>
                <a:cs typeface="Arial"/>
              </a:rPr>
              <a:t>. The prophecies end with Babylon, </a:t>
            </a:r>
            <a:r>
              <a:rPr lang="en-US" sz="1200" dirty="0" err="1">
                <a:latin typeface="Arial"/>
                <a:ea typeface="ＭＳ Ｐゴシック" charset="0"/>
                <a:cs typeface="Arial"/>
              </a:rPr>
              <a:t>empahsizing</a:t>
            </a:r>
            <a:r>
              <a:rPr lang="en-US" sz="1200" dirty="0">
                <a:latin typeface="Arial"/>
                <a:ea typeface="ＭＳ Ｐゴシック" charset="0"/>
                <a:cs typeface="Arial"/>
              </a:rPr>
              <a:t> how God would very certainly destroy them. This brought hope to the Israelites at that time</a:t>
            </a:r>
            <a:r>
              <a:rPr lang="en-US" sz="1200" baseline="0" dirty="0">
                <a:latin typeface="Arial"/>
                <a:ea typeface="ＭＳ Ｐゴシック" charset="0"/>
                <a:cs typeface="Arial"/>
              </a:rPr>
              <a:t> when </a:t>
            </a:r>
            <a:r>
              <a:rPr lang="en-US" sz="1200" dirty="0">
                <a:latin typeface="Arial"/>
                <a:ea typeface="ＭＳ Ｐゴシック" charset="0"/>
                <a:cs typeface="Arial"/>
              </a:rPr>
              <a:t>they </a:t>
            </a:r>
            <a:r>
              <a:rPr lang="en-US" sz="1200" dirty="0" err="1">
                <a:latin typeface="Arial"/>
                <a:ea typeface="ＭＳ Ｐゴシック" charset="0"/>
                <a:cs typeface="Arial"/>
              </a:rPr>
              <a:t>couldn</a:t>
            </a:r>
            <a:r>
              <a:rPr lang="mr-IN" altLang="ja-JP" sz="1200" dirty="0">
                <a:latin typeface="Arial"/>
                <a:ea typeface="ＭＳ Ｐゴシック" charset="0"/>
                <a:cs typeface="Arial"/>
              </a:rPr>
              <a:t>'</a:t>
            </a:r>
            <a:r>
              <a:rPr lang="en-US" sz="1200" dirty="0">
                <a:latin typeface="Arial"/>
                <a:ea typeface="ＭＳ Ｐゴシック" charset="0"/>
                <a:cs typeface="Arial"/>
              </a:rPr>
              <a:t>t see beyond their suffering and subjugation. So the reality that future judgment lay ahead for Babylon was also an important encouragement for them to know that their God was a just God. </a:t>
            </a:r>
          </a:p>
        </p:txBody>
      </p:sp>
    </p:spTree>
    <p:extLst>
      <p:ext uri="{BB962C8B-B14F-4D97-AF65-F5344CB8AC3E}">
        <p14:creationId xmlns:p14="http://schemas.microsoft.com/office/powerpoint/2010/main" val="385909380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9AA8B4D-4179-AD49-8B18-E7173E8A631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r>
              <a:rPr lang="en-US">
                <a:latin typeface="Arial" panose="020B0604020202020204" pitchFamily="34" charset="0"/>
                <a:ea typeface="ＭＳ Ｐゴシック" charset="0"/>
                <a:cs typeface="Arial" panose="020B0604020202020204" pitchFamily="34" charset="0"/>
              </a:rPr>
              <a:t>God raised up at least six prophets in association with the destruction of the first temple in 586 BC (many say 587 BC). Four spoke in Judah itself, which Daniel and Ezekiel ministered to those already brought to Babylon, as they were. </a:t>
            </a:r>
          </a:p>
        </p:txBody>
      </p:sp>
    </p:spTree>
    <p:extLst>
      <p:ext uri="{BB962C8B-B14F-4D97-AF65-F5344CB8AC3E}">
        <p14:creationId xmlns:p14="http://schemas.microsoft.com/office/powerpoint/2010/main" val="117932036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16066"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panose="020B0604020202020204" pitchFamily="34" charset="0"/>
                <a:ea typeface="ＭＳ Ｐゴシック" charset="0"/>
                <a:cs typeface="Arial" panose="020B0604020202020204" pitchFamily="34" charset="0"/>
              </a:rPr>
              <a:t>Nebuchadnezzar appoints Gedaliah as governor of Judah. He is murdered within 2 months. The people seek </a:t>
            </a:r>
            <a:r>
              <a:rPr lang="en-US" dirty="0" err="1">
                <a:latin typeface="Arial" panose="020B0604020202020204" pitchFamily="34" charset="0"/>
                <a:ea typeface="ＭＳ Ｐゴシック" charset="0"/>
                <a:cs typeface="Arial" panose="020B0604020202020204" pitchFamily="34" charset="0"/>
              </a:rPr>
              <a:t>Yeremia</a:t>
            </a:r>
            <a:r>
              <a:rPr lang="mr-IN" altLang="ja-JP"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advice, who tells them to stay in the land and not run off to Egypt, but they ignore him and force him to go to Egypt with them. </a:t>
            </a:r>
            <a:r>
              <a:rPr lang="en-US" dirty="0" err="1">
                <a:latin typeface="Arial" panose="020B0604020202020204" pitchFamily="34" charset="0"/>
                <a:ea typeface="ＭＳ Ｐゴシック" charset="0"/>
                <a:cs typeface="Arial" panose="020B0604020202020204" pitchFamily="34" charset="0"/>
              </a:rPr>
              <a:t>Yeremia</a:t>
            </a:r>
            <a:r>
              <a:rPr lang="en-US" dirty="0">
                <a:latin typeface="Arial" panose="020B0604020202020204" pitchFamily="34" charset="0"/>
                <a:ea typeface="ＭＳ Ｐゴシック" charset="0"/>
                <a:cs typeface="Arial" panose="020B0604020202020204" pitchFamily="34" charset="0"/>
              </a:rPr>
              <a:t> continues to rebuke the remnant in Egypt. </a:t>
            </a: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latin typeface="Arial"/>
                <a:cs typeface="Arial"/>
              </a:rPr>
              <a:t>In what ways can</a:t>
            </a:r>
            <a:r>
              <a:rPr lang="en-US" baseline="0">
                <a:latin typeface="Arial"/>
                <a:cs typeface="Arial"/>
              </a:rPr>
              <a:t> we see God's compassion even when he has to punish sin?</a:t>
            </a:r>
            <a:endParaRPr lang="en-US">
              <a:latin typeface="Arial"/>
              <a:cs typeface="Arial"/>
            </a:endParaRPr>
          </a:p>
          <a:p>
            <a:endParaRPr lang="en-US">
              <a:cs typeface="ＭＳ Ｐゴシック" charset="0"/>
            </a:endParaRPr>
          </a:p>
        </p:txBody>
      </p:sp>
    </p:spTree>
    <p:extLst>
      <p:ext uri="{BB962C8B-B14F-4D97-AF65-F5344CB8AC3E}">
        <p14:creationId xmlns:p14="http://schemas.microsoft.com/office/powerpoint/2010/main" val="190759509"/>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latin typeface="Arial"/>
                <a:cs typeface="Arial"/>
              </a:rPr>
              <a:t>The L</a:t>
            </a:r>
            <a:r>
              <a:rPr lang="en-US" sz="1100">
                <a:latin typeface="Arial"/>
                <a:cs typeface="Arial"/>
              </a:rPr>
              <a:t>ORD</a:t>
            </a:r>
            <a:r>
              <a:rPr lang="en-US">
                <a:latin typeface="Arial"/>
                <a:cs typeface="Arial"/>
              </a:rPr>
              <a:t> assures that</a:t>
            </a:r>
            <a:r>
              <a:rPr lang="en-US" baseline="0">
                <a:latin typeface="Arial"/>
                <a:cs typeface="Arial"/>
              </a:rPr>
              <a:t> he has a representative who tells us both his discipline and restoration. </a:t>
            </a:r>
            <a:endParaRPr lang="en-US">
              <a:latin typeface="Arial"/>
              <a:cs typeface="Arial"/>
            </a:endParaRPr>
          </a:p>
        </p:txBody>
      </p:sp>
    </p:spTree>
    <p:extLst>
      <p:ext uri="{BB962C8B-B14F-4D97-AF65-F5344CB8AC3E}">
        <p14:creationId xmlns:p14="http://schemas.microsoft.com/office/powerpoint/2010/main" val="2782675406"/>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latin typeface="Arial"/>
                <a:cs typeface="Arial"/>
              </a:rPr>
              <a:t>The L</a:t>
            </a:r>
            <a:r>
              <a:rPr lang="en-US" sz="1100">
                <a:latin typeface="Arial"/>
                <a:cs typeface="Arial"/>
              </a:rPr>
              <a:t>ORD</a:t>
            </a:r>
            <a:r>
              <a:rPr lang="en-US">
                <a:latin typeface="Arial"/>
                <a:cs typeface="Arial"/>
              </a:rPr>
              <a:t>'s</a:t>
            </a:r>
            <a:r>
              <a:rPr lang="en-US" baseline="0">
                <a:latin typeface="Arial"/>
                <a:cs typeface="Arial"/>
              </a:rPr>
              <a:t> punishment is always less than his rewards.</a:t>
            </a:r>
            <a:endParaRPr lang="en-US">
              <a:latin typeface="Arial"/>
              <a:cs typeface="Arial"/>
            </a:endParaRPr>
          </a:p>
        </p:txBody>
      </p:sp>
    </p:spTree>
    <p:extLst>
      <p:ext uri="{BB962C8B-B14F-4D97-AF65-F5344CB8AC3E}">
        <p14:creationId xmlns:p14="http://schemas.microsoft.com/office/powerpoint/2010/main" val="324075992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latin typeface="Arial"/>
                <a:cs typeface="Arial"/>
              </a:rPr>
              <a:t>He will judge unbelievers as</a:t>
            </a:r>
            <a:r>
              <a:rPr lang="en-US" baseline="0">
                <a:latin typeface="Arial"/>
                <a:cs typeface="Arial"/>
              </a:rPr>
              <a:t> well as his own people.</a:t>
            </a:r>
            <a:endParaRPr lang="en-US">
              <a:latin typeface="Arial"/>
              <a:cs typeface="Arial"/>
            </a:endParaRPr>
          </a:p>
        </p:txBody>
      </p:sp>
    </p:spTree>
    <p:extLst>
      <p:ext uri="{BB962C8B-B14F-4D97-AF65-F5344CB8AC3E}">
        <p14:creationId xmlns:p14="http://schemas.microsoft.com/office/powerpoint/2010/main" val="2662308892"/>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18114"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Arial"/>
                <a:ea typeface="ＭＳ Ｐゴシック" charset="0"/>
                <a:cs typeface="Arial"/>
              </a:rPr>
              <a:t>However, more than just the people of Judah alone, there were prophecies that were addressed to the other non-Israelite cities in those days. </a:t>
            </a:r>
          </a:p>
        </p:txBody>
      </p:sp>
    </p:spTree>
    <p:extLst>
      <p:ext uri="{BB962C8B-B14F-4D97-AF65-F5344CB8AC3E}">
        <p14:creationId xmlns:p14="http://schemas.microsoft.com/office/powerpoint/2010/main" val="2908105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Same slide in:</a:t>
            </a:r>
          </a:p>
          <a:p>
            <a:r>
              <a:rPr lang="en-US" dirty="0"/>
              <a:t>24-Yeremia-130.pptx, slide 19</a:t>
            </a:r>
          </a:p>
          <a:p>
            <a:r>
              <a:rPr lang="en-US" dirty="0"/>
              <a:t>25-Lamentations-59.pptx slide 7</a:t>
            </a:r>
          </a:p>
        </p:txBody>
      </p:sp>
      <p:sp>
        <p:nvSpPr>
          <p:cNvPr id="4" name="Slide Number Placeholder 3"/>
          <p:cNvSpPr>
            <a:spLocks noGrp="1"/>
          </p:cNvSpPr>
          <p:nvPr>
            <p:ph type="sldNum" sz="quarter" idx="10"/>
          </p:nvPr>
        </p:nvSpPr>
        <p:spPr/>
        <p:txBody>
          <a:bodyPr/>
          <a:lstStyle/>
          <a:p>
            <a:fld id="{C1AE93D2-6052-9D41-95B2-9D51089F47DA}" type="slidenum">
              <a:rPr lang="en-US" smtClean="0"/>
              <a:t>34</a:t>
            </a:fld>
            <a:endParaRPr lang="en-US"/>
          </a:p>
        </p:txBody>
      </p:sp>
    </p:spTree>
    <p:extLst>
      <p:ext uri="{BB962C8B-B14F-4D97-AF65-F5344CB8AC3E}">
        <p14:creationId xmlns:p14="http://schemas.microsoft.com/office/powerpoint/2010/main" val="3489369725"/>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226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2" indent="0" algn="l" defTabSz="457200" rtl="0" eaLnBrk="1" fontAlgn="auto" latinLnBrk="0" hangingPunct="1">
              <a:lnSpc>
                <a:spcPct val="100000"/>
              </a:lnSpc>
              <a:spcBef>
                <a:spcPts val="0"/>
              </a:spcBef>
              <a:spcAft>
                <a:spcPts val="0"/>
              </a:spcAft>
              <a:buClrTx/>
              <a:buSzTx/>
              <a:buFontTx/>
              <a:buNone/>
              <a:tabLst/>
              <a:defRPr/>
            </a:pPr>
            <a:r>
              <a:rPr lang="en-US" sz="1200">
                <a:effectLst/>
                <a:latin typeface="Arial"/>
                <a:ea typeface="ＭＳ 明朝"/>
                <a:cs typeface="Arial"/>
              </a:rPr>
              <a:t>None of these nations received the same level of revelation that Israel got, but they still were responsible based on the moral law that God has put into the heart of every person. They should not have persecuted Israel.</a:t>
            </a:r>
          </a:p>
          <a:p>
            <a:pPr marL="0" marR="0" lvl="2" indent="0" algn="l" defTabSz="457200" rtl="0" eaLnBrk="1" fontAlgn="auto" latinLnBrk="0" hangingPunct="1">
              <a:lnSpc>
                <a:spcPct val="100000"/>
              </a:lnSpc>
              <a:spcBef>
                <a:spcPts val="0"/>
              </a:spcBef>
              <a:spcAft>
                <a:spcPts val="0"/>
              </a:spcAft>
              <a:buClrTx/>
              <a:buSzTx/>
              <a:buFontTx/>
              <a:buNone/>
              <a:tabLst/>
              <a:defRPr/>
            </a:pPr>
            <a:r>
              <a:rPr lang="en-US" sz="1200">
                <a:effectLst/>
                <a:latin typeface="Arial"/>
                <a:ea typeface="ＭＳ 明朝"/>
                <a:cs typeface="Arial"/>
              </a:rPr>
              <a:t>Likewise, God has been and will be fair to you. Now “fair” doesn’t mean that every one of us has had the same experiences in life. It only means that the way God has dealt with you is just—as he dealt fairly with these nations who refused him. </a:t>
            </a:r>
            <a:endParaRPr lang="en-US">
              <a:latin typeface="Arial"/>
              <a:cs typeface="Arial"/>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Arial" panose="020B0604020202020204" pitchFamily="34" charset="0"/>
                <a:ea typeface="+mn-ea"/>
                <a:cs typeface="Arial" panose="020B0604020202020204" pitchFamily="34" charset="0"/>
              </a:rPr>
              <a:t>God balanced Jerusalem’s fall with Jehoiachin’s elevation so the exiles would see that they also would be elevated in a return to the land (Jer 52).</a:t>
            </a:r>
            <a:r>
              <a:rPr lang="en-SG">
                <a:effectLst/>
                <a:latin typeface="Arial" panose="020B0604020202020204" pitchFamily="34" charset="0"/>
                <a:cs typeface="Arial" panose="020B0604020202020204" pitchFamily="34" charset="0"/>
              </a:rPr>
              <a:t> </a:t>
            </a:r>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6134036"/>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a:solidFill>
                  <a:schemeClr val="tx1"/>
                </a:solidFill>
                <a:effectLst/>
                <a:latin typeface="Arial"/>
                <a:ea typeface="+mn-ea"/>
                <a:cs typeface="Arial"/>
              </a:rPr>
              <a:t>He judges but also restores</a:t>
            </a:r>
            <a:r>
              <a:rPr lang="en-SG" sz="1200" kern="1200">
                <a:solidFill>
                  <a:schemeClr val="tx1"/>
                </a:solidFill>
                <a:effectLst/>
                <a:latin typeface="Arial"/>
                <a:ea typeface="+mn-ea"/>
                <a:cs typeface="Arial"/>
              </a:rPr>
              <a:t>.</a:t>
            </a:r>
            <a:endParaRPr lang="en-US">
              <a:latin typeface="Arial"/>
              <a:cs typeface="Arial"/>
            </a:endParaRPr>
          </a:p>
        </p:txBody>
      </p:sp>
    </p:spTree>
    <p:extLst>
      <p:ext uri="{BB962C8B-B14F-4D97-AF65-F5344CB8AC3E}">
        <p14:creationId xmlns:p14="http://schemas.microsoft.com/office/powerpoint/2010/main" val="1801837242"/>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30BB48C-C49E-6747-A139-BDAC751A28B2}"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234</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706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065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r>
              <a:rPr lang="en-US" dirty="0">
                <a:latin typeface="Arial"/>
                <a:ea typeface="ＭＳ Ｐゴシック" charset="0"/>
                <a:cs typeface="Arial"/>
              </a:rPr>
              <a:t>The last five kings of Judah comprised only three generations. That's because it was such a turbulent</a:t>
            </a:r>
            <a:r>
              <a:rPr lang="en-US" baseline="0" dirty="0">
                <a:latin typeface="Arial"/>
                <a:ea typeface="ＭＳ Ｐゴシック" charset="0"/>
                <a:cs typeface="Arial"/>
              </a:rPr>
              <a:t> time that two of them served only 3 months each! Josiah was the final good king with a long rule of 31 years, </a:t>
            </a:r>
          </a:p>
          <a:p>
            <a:r>
              <a:rPr lang="en-US" baseline="0" dirty="0">
                <a:latin typeface="Arial"/>
                <a:ea typeface="ＭＳ Ｐゴシック" charset="0"/>
                <a:cs typeface="Arial"/>
              </a:rPr>
              <a:t>• but his son Jehoahaz ruled only three months before getting exiled to Egypt, the rising superpower </a:t>
            </a:r>
          </a:p>
          <a:p>
            <a:r>
              <a:rPr lang="en-US" baseline="0" dirty="0">
                <a:latin typeface="Arial"/>
                <a:ea typeface="ＭＳ Ｐゴシック" charset="0"/>
                <a:cs typeface="Arial"/>
              </a:rPr>
              <a:t>• who replaced him with his brother Jehoiakim. However, Egypt lost to Babylon, the rising competitor to the north, so the third generation here in the person of </a:t>
            </a:r>
          </a:p>
          <a:p>
            <a:r>
              <a:rPr lang="en-US" baseline="0" dirty="0">
                <a:latin typeface="Arial"/>
                <a:ea typeface="ＭＳ Ｐゴシック" charset="0"/>
                <a:cs typeface="Arial"/>
              </a:rPr>
              <a:t>• Jehoiachin also reigned only 3 months like his uncle Jehoahaz. Jehoiachin was then exiled ahead of the rest of Judah to Babylon, and his other uncle, </a:t>
            </a:r>
          </a:p>
          <a:p>
            <a:r>
              <a:rPr lang="en-US" baseline="0" dirty="0">
                <a:latin typeface="Arial"/>
                <a:ea typeface="ＭＳ Ｐゴシック" charset="0"/>
                <a:cs typeface="Arial"/>
              </a:rPr>
              <a:t>• Zedekiah, became Judah's puppet king under Babylon. But none of these last four kings would submit to the LORD, and Zedekiah was the last Jewish king to this day. </a:t>
            </a:r>
            <a:r>
              <a:rPr lang="en-US" baseline="0" dirty="0" err="1">
                <a:latin typeface="Arial"/>
                <a:ea typeface="ＭＳ Ｐゴシック" charset="0"/>
                <a:cs typeface="Arial"/>
              </a:rPr>
              <a:t>Yeremia</a:t>
            </a:r>
            <a:r>
              <a:rPr lang="en-US" baseline="0" dirty="0">
                <a:latin typeface="Arial"/>
                <a:ea typeface="ＭＳ Ｐゴシック" charset="0"/>
                <a:cs typeface="Arial"/>
              </a:rPr>
              <a:t> tried to get him to submit to God's discipline, but to no avail. In 586 the city was destroyed, temple was raided and made into ruins, and 10,000 people were </a:t>
            </a:r>
            <a:r>
              <a:rPr lang="en-US" baseline="0" dirty="0" err="1">
                <a:latin typeface="Arial"/>
                <a:ea typeface="ＭＳ Ｐゴシック" charset="0"/>
                <a:cs typeface="Arial"/>
              </a:rPr>
              <a:t>forcably</a:t>
            </a:r>
            <a:r>
              <a:rPr lang="en-US" baseline="0" dirty="0">
                <a:latin typeface="Arial"/>
                <a:ea typeface="ＭＳ Ｐゴシック" charset="0"/>
                <a:cs typeface="Arial"/>
              </a:rPr>
              <a:t> exiled to Babylon.</a:t>
            </a:r>
            <a:endParaRPr lang="en-US" dirty="0">
              <a:latin typeface="Arial"/>
              <a:ea typeface="ＭＳ Ｐゴシック" charset="0"/>
              <a:cs typeface="Arial"/>
            </a:endParaRPr>
          </a:p>
        </p:txBody>
      </p:sp>
    </p:spTree>
    <p:extLst>
      <p:ext uri="{BB962C8B-B14F-4D97-AF65-F5344CB8AC3E}">
        <p14:creationId xmlns:p14="http://schemas.microsoft.com/office/powerpoint/2010/main" val="4183618092"/>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9090"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sz="1200" dirty="0">
                <a:latin typeface="Arial"/>
                <a:ea typeface="ＭＳ Ｐゴシック" charset="0"/>
                <a:cs typeface="Arial"/>
              </a:rPr>
              <a:t>The book is divided into 4 main sections. After the first section in chapter</a:t>
            </a:r>
            <a:r>
              <a:rPr lang="en-US" sz="1200" baseline="0" dirty="0">
                <a:latin typeface="Arial"/>
                <a:ea typeface="ＭＳ Ｐゴシック" charset="0"/>
                <a:cs typeface="Arial"/>
              </a:rPr>
              <a:t> 1 on</a:t>
            </a:r>
            <a:r>
              <a:rPr lang="en-US" sz="1200" dirty="0">
                <a:latin typeface="Arial"/>
                <a:ea typeface="ＭＳ Ｐゴシック" charset="0"/>
                <a:cs typeface="Arial"/>
              </a:rPr>
              <a:t> </a:t>
            </a:r>
            <a:r>
              <a:rPr lang="en-US" sz="1200" dirty="0" err="1">
                <a:latin typeface="Arial"/>
                <a:ea typeface="ＭＳ Ｐゴシック" charset="0"/>
                <a:cs typeface="Arial"/>
              </a:rPr>
              <a:t>Yeremia</a:t>
            </a:r>
            <a:r>
              <a:rPr lang="mr-IN" altLang="ja-JP" sz="1200" dirty="0">
                <a:latin typeface="Arial"/>
                <a:ea typeface="ＭＳ Ｐゴシック" charset="0"/>
                <a:cs typeface="Arial"/>
              </a:rPr>
              <a:t>'</a:t>
            </a:r>
            <a:r>
              <a:rPr lang="en-US" sz="1200" dirty="0">
                <a:latin typeface="Arial"/>
                <a:ea typeface="ＭＳ Ｐゴシック" charset="0"/>
                <a:cs typeface="Arial"/>
              </a:rPr>
              <a:t>s call, his person and identity, </a:t>
            </a:r>
            <a:r>
              <a:rPr lang="en-US" sz="1200" dirty="0" err="1">
                <a:latin typeface="Arial"/>
                <a:ea typeface="ＭＳ Ｐゴシック" charset="0"/>
                <a:cs typeface="Arial"/>
              </a:rPr>
              <a:t>Yeremia</a:t>
            </a:r>
            <a:r>
              <a:rPr lang="en-US" sz="1200" dirty="0">
                <a:latin typeface="Arial"/>
                <a:ea typeface="ＭＳ Ｐゴシック" charset="0"/>
                <a:cs typeface="Arial"/>
              </a:rPr>
              <a:t> got down to work very quickly in Chapter 2. Many object lessons run through the 2nd segment where God asks </a:t>
            </a:r>
            <a:r>
              <a:rPr lang="en-US" sz="1200" dirty="0" err="1">
                <a:latin typeface="Arial"/>
                <a:ea typeface="ＭＳ Ｐゴシック" charset="0"/>
                <a:cs typeface="Arial"/>
              </a:rPr>
              <a:t>Yeremia</a:t>
            </a:r>
            <a:r>
              <a:rPr lang="en-US" sz="1200" dirty="0">
                <a:latin typeface="Arial"/>
                <a:ea typeface="ＭＳ Ｐゴシック" charset="0"/>
                <a:cs typeface="Arial"/>
              </a:rPr>
              <a:t> to do unusual things. These give the Judeans an obvious reminder of what they had not done and their failure to return and repent before God. However, buried between this segment in chapters 30-33 is a message of hope in a future restoration</a:t>
            </a:r>
            <a:r>
              <a:rPr lang="en-US" sz="1200" baseline="0" dirty="0">
                <a:latin typeface="Arial"/>
                <a:ea typeface="ＭＳ Ｐゴシック" charset="0"/>
                <a:cs typeface="Arial"/>
              </a:rPr>
              <a:t>, often called Book of Comfort. E</a:t>
            </a:r>
            <a:r>
              <a:rPr lang="en-US" sz="1200" dirty="0">
                <a:latin typeface="Arial"/>
                <a:ea typeface="ＭＳ Ｐゴシック" charset="0"/>
                <a:cs typeface="Arial"/>
              </a:rPr>
              <a:t>mbedded here is also the new covenant. After that from chapter 34 onwards</a:t>
            </a:r>
            <a:r>
              <a:rPr lang="en-US" sz="1200" baseline="0" dirty="0">
                <a:latin typeface="Arial"/>
                <a:ea typeface="ＭＳ Ｐゴシック" charset="0"/>
                <a:cs typeface="Arial"/>
              </a:rPr>
              <a:t> are </a:t>
            </a:r>
            <a:r>
              <a:rPr lang="en-US" sz="1200" dirty="0">
                <a:latin typeface="Arial"/>
                <a:ea typeface="ＭＳ Ｐゴシック" charset="0"/>
                <a:cs typeface="Arial"/>
              </a:rPr>
              <a:t>warning after warning against disobedience. But interestingly,</a:t>
            </a:r>
            <a:r>
              <a:rPr lang="en-US" sz="1200" baseline="0" dirty="0">
                <a:latin typeface="Arial"/>
                <a:ea typeface="ＭＳ Ｐゴシック" charset="0"/>
                <a:cs typeface="Arial"/>
              </a:rPr>
              <a:t> c</a:t>
            </a:r>
            <a:r>
              <a:rPr lang="en-US" sz="1200" dirty="0">
                <a:latin typeface="Arial"/>
                <a:ea typeface="ＭＳ Ｐゴシック" charset="0"/>
                <a:cs typeface="Arial"/>
              </a:rPr>
              <a:t>hapter 45 records an incident where</a:t>
            </a:r>
            <a:r>
              <a:rPr lang="en-US" sz="1200" baseline="0" dirty="0">
                <a:latin typeface="Arial"/>
                <a:ea typeface="ＭＳ Ｐゴシック" charset="0"/>
                <a:cs typeface="Arial"/>
              </a:rPr>
              <a:t> </a:t>
            </a:r>
            <a:r>
              <a:rPr lang="en-US" sz="1200" baseline="0" dirty="0" err="1">
                <a:latin typeface="Arial"/>
                <a:ea typeface="ＭＳ Ｐゴシック" charset="0"/>
                <a:cs typeface="Arial"/>
              </a:rPr>
              <a:t>Barush</a:t>
            </a:r>
            <a:r>
              <a:rPr lang="en-US" sz="1200" baseline="0" dirty="0">
                <a:latin typeface="Arial"/>
                <a:ea typeface="ＭＳ Ｐゴシック" charset="0"/>
                <a:cs typeface="Arial"/>
              </a:rPr>
              <a:t> was encouraged </a:t>
            </a:r>
            <a:r>
              <a:rPr lang="en-US" sz="1200" dirty="0">
                <a:latin typeface="Arial"/>
                <a:ea typeface="ＭＳ Ｐゴシック" charset="0"/>
                <a:cs typeface="Arial"/>
              </a:rPr>
              <a:t>20 years earlier</a:t>
            </a:r>
            <a:r>
              <a:rPr lang="en-US" sz="1200" baseline="0" dirty="0">
                <a:latin typeface="Arial"/>
                <a:ea typeface="ＭＳ Ｐゴシック" charset="0"/>
                <a:cs typeface="Arial"/>
              </a:rPr>
              <a:t> but </a:t>
            </a:r>
            <a:r>
              <a:rPr lang="en-US" sz="1200" dirty="0">
                <a:latin typeface="Arial"/>
                <a:ea typeface="ＭＳ Ｐゴシック" charset="0"/>
                <a:cs typeface="Arial"/>
              </a:rPr>
              <a:t>is placed here to encourage and show God</a:t>
            </a:r>
            <a:r>
              <a:rPr lang="mr-IN" altLang="ja-JP" sz="1200" dirty="0">
                <a:latin typeface="Arial"/>
                <a:ea typeface="ＭＳ Ｐゴシック" charset="0"/>
                <a:cs typeface="Arial"/>
              </a:rPr>
              <a:t>'</a:t>
            </a:r>
            <a:r>
              <a:rPr lang="en-US" sz="1200" dirty="0">
                <a:latin typeface="Arial"/>
                <a:ea typeface="ＭＳ Ｐゴシック" charset="0"/>
                <a:cs typeface="Arial"/>
              </a:rPr>
              <a:t>s sovereignty. This is also a reminder of the encouragement that God gave to </a:t>
            </a:r>
            <a:r>
              <a:rPr lang="en-US" sz="1200" dirty="0" err="1">
                <a:latin typeface="Arial"/>
                <a:ea typeface="ＭＳ Ｐゴシック" charset="0"/>
                <a:cs typeface="Arial"/>
              </a:rPr>
              <a:t>Yeremia</a:t>
            </a:r>
            <a:r>
              <a:rPr lang="en-US" sz="1200" dirty="0">
                <a:latin typeface="Arial"/>
                <a:ea typeface="ＭＳ Ｐゴシック" charset="0"/>
                <a:cs typeface="Arial"/>
              </a:rPr>
              <a:t> in 1:19.. The next segment includes prophecies against the nations that persecuted Judah, many of which where fulfilled while some remain</a:t>
            </a:r>
            <a:r>
              <a:rPr lang="en-US" sz="1200" baseline="0" dirty="0">
                <a:latin typeface="Arial"/>
                <a:ea typeface="ＭＳ Ｐゴシック" charset="0"/>
                <a:cs typeface="Arial"/>
              </a:rPr>
              <a:t> still future</a:t>
            </a:r>
            <a:r>
              <a:rPr lang="en-US" sz="1200" dirty="0">
                <a:latin typeface="Arial"/>
                <a:ea typeface="ＭＳ Ｐゴシック" charset="0"/>
                <a:cs typeface="Arial"/>
              </a:rPr>
              <a:t>. The prophecies end with Babylon, </a:t>
            </a:r>
            <a:r>
              <a:rPr lang="en-US" sz="1200" dirty="0" err="1">
                <a:latin typeface="Arial"/>
                <a:ea typeface="ＭＳ Ｐゴシック" charset="0"/>
                <a:cs typeface="Arial"/>
              </a:rPr>
              <a:t>empahsizing</a:t>
            </a:r>
            <a:r>
              <a:rPr lang="en-US" sz="1200" dirty="0">
                <a:latin typeface="Arial"/>
                <a:ea typeface="ＭＳ Ｐゴシック" charset="0"/>
                <a:cs typeface="Arial"/>
              </a:rPr>
              <a:t> how God would very certainly destroy them. This brought hope to the Israelites at that time</a:t>
            </a:r>
            <a:r>
              <a:rPr lang="en-US" sz="1200" baseline="0" dirty="0">
                <a:latin typeface="Arial"/>
                <a:ea typeface="ＭＳ Ｐゴシック" charset="0"/>
                <a:cs typeface="Arial"/>
              </a:rPr>
              <a:t> when </a:t>
            </a:r>
            <a:r>
              <a:rPr lang="en-US" sz="1200" dirty="0">
                <a:latin typeface="Arial"/>
                <a:ea typeface="ＭＳ Ｐゴシック" charset="0"/>
                <a:cs typeface="Arial"/>
              </a:rPr>
              <a:t>they </a:t>
            </a:r>
            <a:r>
              <a:rPr lang="en-US" sz="1200" dirty="0" err="1">
                <a:latin typeface="Arial"/>
                <a:ea typeface="ＭＳ Ｐゴシック" charset="0"/>
                <a:cs typeface="Arial"/>
              </a:rPr>
              <a:t>couldn</a:t>
            </a:r>
            <a:r>
              <a:rPr lang="mr-IN" altLang="ja-JP" sz="1200" dirty="0">
                <a:latin typeface="Arial"/>
                <a:ea typeface="ＭＳ Ｐゴシック" charset="0"/>
                <a:cs typeface="Arial"/>
              </a:rPr>
              <a:t>'</a:t>
            </a:r>
            <a:r>
              <a:rPr lang="en-US" sz="1200" dirty="0">
                <a:latin typeface="Arial"/>
                <a:ea typeface="ＭＳ Ｐゴシック" charset="0"/>
                <a:cs typeface="Arial"/>
              </a:rPr>
              <a:t>t see beyond their suffering and subjugation. So the reality that future judgment lay ahead for Babylon was also an important encouragement for them to know that their God was a just God. </a:t>
            </a:r>
          </a:p>
        </p:txBody>
      </p:sp>
    </p:spTree>
    <p:extLst>
      <p:ext uri="{BB962C8B-B14F-4D97-AF65-F5344CB8AC3E}">
        <p14:creationId xmlns:p14="http://schemas.microsoft.com/office/powerpoint/2010/main" val="2246636647"/>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9AA8B4D-4179-AD49-8B18-E7173E8A631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r>
              <a:rPr lang="en-US">
                <a:latin typeface="Arial" panose="020B0604020202020204" pitchFamily="34" charset="0"/>
                <a:ea typeface="ＭＳ Ｐゴシック" charset="0"/>
                <a:cs typeface="Arial" panose="020B0604020202020204" pitchFamily="34" charset="0"/>
              </a:rPr>
              <a:t>God raised up at least six prophets in association with the destruction of the first temple in 586 BC (many say 587 BC). Four spoke in Judah itself, which Daniel and Ezekiel ministered to those already brought to Babylon, as they were. </a:t>
            </a:r>
          </a:p>
        </p:txBody>
      </p:sp>
    </p:spTree>
    <p:extLst>
      <p:ext uri="{BB962C8B-B14F-4D97-AF65-F5344CB8AC3E}">
        <p14:creationId xmlns:p14="http://schemas.microsoft.com/office/powerpoint/2010/main" val="426157684"/>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2" indent="0" algn="l" defTabSz="457200" rtl="0" eaLnBrk="1" fontAlgn="auto" latinLnBrk="0" hangingPunct="1">
              <a:lnSpc>
                <a:spcPct val="100000"/>
              </a:lnSpc>
              <a:spcBef>
                <a:spcPts val="0"/>
              </a:spcBef>
              <a:spcAft>
                <a:spcPts val="0"/>
              </a:spcAft>
              <a:buClrTx/>
              <a:buSzTx/>
              <a:buFontTx/>
              <a:buNone/>
              <a:tabLst/>
              <a:defRPr/>
            </a:pPr>
            <a:r>
              <a:rPr lang="en-US" sz="1200">
                <a:effectLst/>
                <a:latin typeface="Arial"/>
                <a:ea typeface="ＭＳ 明朝"/>
                <a:cs typeface="Arial"/>
              </a:rPr>
              <a:t>Few, if any, of us has had our country totally destroyed, though this still happens today in places like Iraq, Syria, Lebanon, and even closer to home like Jakarta in 1998 when a fourth of the city was destroyed. Yet even in these situations, God has shown his mercy. Many have trusted Christ by being expulse from their country.</a:t>
            </a:r>
          </a:p>
          <a:p>
            <a:pPr marL="0" marR="0" lvl="2" indent="0" algn="l" defTabSz="457200" rtl="0" eaLnBrk="1" fontAlgn="auto" latinLnBrk="0" hangingPunct="1">
              <a:lnSpc>
                <a:spcPct val="100000"/>
              </a:lnSpc>
              <a:spcBef>
                <a:spcPts val="0"/>
              </a:spcBef>
              <a:spcAft>
                <a:spcPts val="0"/>
              </a:spcAft>
              <a:buClrTx/>
              <a:buSzTx/>
              <a:buFontTx/>
              <a:buNone/>
              <a:tabLst/>
              <a:defRPr/>
            </a:pPr>
            <a:r>
              <a:rPr lang="en-US" sz="1200">
                <a:effectLst/>
                <a:latin typeface="Arial"/>
                <a:ea typeface="ＭＳ 明朝"/>
                <a:cs typeface="Arial"/>
              </a:rPr>
              <a:t>But on a more personal level, do you think more of God’s judgment or his grace in your own life? Do you realize have much he has blessed you? The old song tells us to “count your many blessings, count them one by one.” Do you? </a:t>
            </a:r>
            <a:endParaRPr lang="en-US">
              <a:latin typeface="Arial"/>
              <a:cs typeface="Arial"/>
            </a:endParaRPr>
          </a:p>
        </p:txBody>
      </p:sp>
    </p:spTree>
    <p:extLst>
      <p:ext uri="{BB962C8B-B14F-4D97-AF65-F5344CB8AC3E}">
        <p14:creationId xmlns:p14="http://schemas.microsoft.com/office/powerpoint/2010/main" val="3461515080"/>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latin typeface="Arial"/>
                <a:cs typeface="Arial"/>
              </a:rPr>
              <a:t>In what ways can</a:t>
            </a:r>
            <a:r>
              <a:rPr lang="en-US" baseline="0">
                <a:latin typeface="Arial"/>
                <a:cs typeface="Arial"/>
              </a:rPr>
              <a:t> we see God's compassion even when he has to punish sin?</a:t>
            </a:r>
            <a:endParaRPr lang="en-US">
              <a:latin typeface="Arial"/>
              <a:cs typeface="Arial"/>
            </a:endParaRPr>
          </a:p>
          <a:p>
            <a:endParaRPr lang="en-US">
              <a:cs typeface="ＭＳ Ｐゴシック" charset="0"/>
            </a:endParaRPr>
          </a:p>
        </p:txBody>
      </p:sp>
    </p:spTree>
    <p:extLst>
      <p:ext uri="{BB962C8B-B14F-4D97-AF65-F5344CB8AC3E}">
        <p14:creationId xmlns:p14="http://schemas.microsoft.com/office/powerpoint/2010/main" val="2830932929"/>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latin typeface="Arial"/>
                <a:cs typeface="Arial"/>
              </a:rPr>
              <a:t>Be encouraged that the L</a:t>
            </a:r>
            <a:r>
              <a:rPr lang="en-US" sz="1100">
                <a:latin typeface="Arial"/>
                <a:cs typeface="Arial"/>
              </a:rPr>
              <a:t>ORD</a:t>
            </a:r>
            <a:r>
              <a:rPr lang="en-US">
                <a:latin typeface="Arial"/>
                <a:cs typeface="Arial"/>
              </a:rPr>
              <a:t> restrains his own punishing our sin for us to return to him.</a:t>
            </a:r>
          </a:p>
        </p:txBody>
      </p:sp>
    </p:spTree>
    <p:extLst>
      <p:ext uri="{BB962C8B-B14F-4D97-AF65-F5344CB8AC3E}">
        <p14:creationId xmlns:p14="http://schemas.microsoft.com/office/powerpoint/2010/main" val="1600404230"/>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latin typeface="Arial"/>
                <a:cs typeface="Arial"/>
              </a:rPr>
              <a:t>The L</a:t>
            </a:r>
            <a:r>
              <a:rPr lang="en-US" sz="1100">
                <a:latin typeface="Arial"/>
                <a:cs typeface="Arial"/>
              </a:rPr>
              <a:t>ORD</a:t>
            </a:r>
            <a:r>
              <a:rPr lang="en-US">
                <a:latin typeface="Arial"/>
                <a:cs typeface="Arial"/>
              </a:rPr>
              <a:t> assures that</a:t>
            </a:r>
            <a:r>
              <a:rPr lang="en-US" baseline="0">
                <a:latin typeface="Arial"/>
                <a:cs typeface="Arial"/>
              </a:rPr>
              <a:t> he has a representative who tells us both his discipline and restoration. </a:t>
            </a:r>
            <a:endParaRPr lang="en-US">
              <a:latin typeface="Arial"/>
              <a:cs typeface="Arial"/>
            </a:endParaRPr>
          </a:p>
        </p:txBody>
      </p:sp>
    </p:spTree>
    <p:extLst>
      <p:ext uri="{BB962C8B-B14F-4D97-AF65-F5344CB8AC3E}">
        <p14:creationId xmlns:p14="http://schemas.microsoft.com/office/powerpoint/2010/main" val="897943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30BB48C-C49E-6747-A139-BDAC751A28B2}" type="slidenum">
              <a:rPr lang="en-US" sz="1200">
                <a:solidFill>
                  <a:srgbClr val="000000"/>
                </a:solidFill>
                <a:latin typeface="Calibri" charset="0"/>
              </a:rPr>
              <a:pPr eaLnBrk="1" hangingPunct="1"/>
              <a:t>36</a:t>
            </a:fld>
            <a:endParaRPr lang="en-US" sz="1200">
              <a:solidFill>
                <a:srgbClr val="000000"/>
              </a:solidFill>
              <a:latin typeface="Calibri" charset="0"/>
            </a:endParaRPr>
          </a:p>
        </p:txBody>
      </p:sp>
      <p:sp>
        <p:nvSpPr>
          <p:cNvPr id="706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065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dirty="0">
              <a:latin typeface="Arial"/>
              <a:ea typeface="ＭＳ Ｐゴシック" charset="0"/>
              <a:cs typeface="Arial"/>
            </a:endParaRPr>
          </a:p>
          <a:p>
            <a:r>
              <a:rPr lang="en-US" dirty="0">
                <a:latin typeface="Arial"/>
                <a:ea typeface="ＭＳ Ｐゴシック" charset="0"/>
                <a:cs typeface="Arial"/>
              </a:rPr>
              <a:t>The last five kings of Judah comprised only three generations. That's because it was such a turbulent</a:t>
            </a:r>
            <a:r>
              <a:rPr lang="en-US" baseline="0" dirty="0">
                <a:latin typeface="Arial"/>
                <a:ea typeface="ＭＳ Ｐゴシック" charset="0"/>
                <a:cs typeface="Arial"/>
              </a:rPr>
              <a:t> time that two of them served only 3 months each! Josiah was the final good king with a long rule of 31 years, </a:t>
            </a:r>
          </a:p>
          <a:p>
            <a:r>
              <a:rPr lang="en-US" baseline="0" dirty="0">
                <a:latin typeface="Arial"/>
                <a:ea typeface="ＭＳ Ｐゴシック" charset="0"/>
                <a:cs typeface="Arial"/>
              </a:rPr>
              <a:t>• but his son Jehoahaz ruled only three months before getting exiled to Egypt, the rising superpower </a:t>
            </a:r>
          </a:p>
          <a:p>
            <a:r>
              <a:rPr lang="en-US" baseline="0" dirty="0">
                <a:latin typeface="Arial"/>
                <a:ea typeface="ＭＳ Ｐゴシック" charset="0"/>
                <a:cs typeface="Arial"/>
              </a:rPr>
              <a:t>• who replaced him with his brother Jehoiakim. However, Egypt lost to Babylon, the rising competitor to the north, so the third generation here in the person of </a:t>
            </a:r>
          </a:p>
          <a:p>
            <a:r>
              <a:rPr lang="en-US" baseline="0" dirty="0">
                <a:latin typeface="Arial"/>
                <a:ea typeface="ＭＳ Ｐゴシック" charset="0"/>
                <a:cs typeface="Arial"/>
              </a:rPr>
              <a:t>• Jehoiachin also reigned only 3 months like his uncle Jehoahaz. Jehoiachin was then exiled ahead of the rest of Judah to Babylon, and his other uncle, </a:t>
            </a:r>
          </a:p>
          <a:p>
            <a:r>
              <a:rPr lang="en-US" baseline="0" dirty="0">
                <a:latin typeface="Arial"/>
                <a:ea typeface="ＭＳ Ｐゴシック" charset="0"/>
                <a:cs typeface="Arial"/>
              </a:rPr>
              <a:t>• Zedekiah, became Judah's puppet king under Babylon. But none of these last four kings would submit to the LORD, and Zedekiah was the last Jewish king to this day. </a:t>
            </a:r>
            <a:r>
              <a:rPr lang="en-US" baseline="0" dirty="0" err="1">
                <a:latin typeface="Arial"/>
                <a:ea typeface="ＭＳ Ｐゴシック" charset="0"/>
                <a:cs typeface="Arial"/>
              </a:rPr>
              <a:t>Yeremia</a:t>
            </a:r>
            <a:r>
              <a:rPr lang="en-US" baseline="0" dirty="0">
                <a:latin typeface="Arial"/>
                <a:ea typeface="ＭＳ Ｐゴシック" charset="0"/>
                <a:cs typeface="Arial"/>
              </a:rPr>
              <a:t> tried to get him to submit to God's discipline, but to no avail. In 586 the city was destroyed, temple was raided and made into ruins, and 10,000 people were </a:t>
            </a:r>
            <a:r>
              <a:rPr lang="en-US" baseline="0" dirty="0" err="1">
                <a:latin typeface="Arial"/>
                <a:ea typeface="ＭＳ Ｐゴシック" charset="0"/>
                <a:cs typeface="Arial"/>
              </a:rPr>
              <a:t>forcably</a:t>
            </a:r>
            <a:r>
              <a:rPr lang="en-US" baseline="0" dirty="0">
                <a:latin typeface="Arial"/>
                <a:ea typeface="ＭＳ Ｐゴシック" charset="0"/>
                <a:cs typeface="Arial"/>
              </a:rPr>
              <a:t> exiled to Babylon.</a:t>
            </a:r>
            <a:endParaRPr lang="en-US" dirty="0">
              <a:latin typeface="Arial"/>
              <a:ea typeface="ＭＳ Ｐゴシック" charset="0"/>
              <a:cs typeface="Arial"/>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latin typeface="Arial"/>
                <a:cs typeface="Arial"/>
              </a:rPr>
              <a:t>The L</a:t>
            </a:r>
            <a:r>
              <a:rPr lang="en-US" sz="1100">
                <a:latin typeface="Arial"/>
                <a:cs typeface="Arial"/>
              </a:rPr>
              <a:t>ORD</a:t>
            </a:r>
            <a:r>
              <a:rPr lang="en-US">
                <a:latin typeface="Arial"/>
                <a:cs typeface="Arial"/>
              </a:rPr>
              <a:t>'s</a:t>
            </a:r>
            <a:r>
              <a:rPr lang="en-US" baseline="0">
                <a:latin typeface="Arial"/>
                <a:cs typeface="Arial"/>
              </a:rPr>
              <a:t> punishment is always less than his rewards.</a:t>
            </a:r>
            <a:endParaRPr lang="en-US">
              <a:latin typeface="Arial"/>
              <a:cs typeface="Arial"/>
            </a:endParaRPr>
          </a:p>
        </p:txBody>
      </p:sp>
    </p:spTree>
    <p:extLst>
      <p:ext uri="{BB962C8B-B14F-4D97-AF65-F5344CB8AC3E}">
        <p14:creationId xmlns:p14="http://schemas.microsoft.com/office/powerpoint/2010/main" val="2577189201"/>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latin typeface="Arial"/>
                <a:cs typeface="Arial"/>
              </a:rPr>
              <a:t>He will judge unbelievers as</a:t>
            </a:r>
            <a:r>
              <a:rPr lang="en-US" baseline="0">
                <a:latin typeface="Arial"/>
                <a:cs typeface="Arial"/>
              </a:rPr>
              <a:t> well as his own people.</a:t>
            </a:r>
            <a:endParaRPr lang="en-US">
              <a:latin typeface="Arial"/>
              <a:cs typeface="Arial"/>
            </a:endParaRPr>
          </a:p>
        </p:txBody>
      </p:sp>
    </p:spTree>
    <p:extLst>
      <p:ext uri="{BB962C8B-B14F-4D97-AF65-F5344CB8AC3E}">
        <p14:creationId xmlns:p14="http://schemas.microsoft.com/office/powerpoint/2010/main" val="63994502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a:solidFill>
                  <a:schemeClr val="tx1"/>
                </a:solidFill>
                <a:effectLst/>
                <a:latin typeface="Arial"/>
                <a:ea typeface="+mn-ea"/>
                <a:cs typeface="Arial"/>
              </a:rPr>
              <a:t>He judges but also restores</a:t>
            </a:r>
            <a:r>
              <a:rPr lang="en-SG" sz="1200" kern="1200">
                <a:solidFill>
                  <a:schemeClr val="tx1"/>
                </a:solidFill>
                <a:effectLst/>
                <a:latin typeface="Arial"/>
                <a:ea typeface="+mn-ea"/>
                <a:cs typeface="Arial"/>
              </a:rPr>
              <a:t>.</a:t>
            </a:r>
            <a:endParaRPr lang="en-US">
              <a:latin typeface="Arial"/>
              <a:cs typeface="Arial"/>
            </a:endParaRPr>
          </a:p>
        </p:txBody>
      </p:sp>
    </p:spTree>
    <p:extLst>
      <p:ext uri="{BB962C8B-B14F-4D97-AF65-F5344CB8AC3E}">
        <p14:creationId xmlns:p14="http://schemas.microsoft.com/office/powerpoint/2010/main" val="2327558573"/>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Where does </a:t>
            </a:r>
            <a:r>
              <a:rPr lang="en-US" dirty="0" err="1">
                <a:latin typeface="Arial" panose="020B0604020202020204" pitchFamily="34" charset="0"/>
                <a:cs typeface="Arial" panose="020B0604020202020204" pitchFamily="34" charset="0"/>
              </a:rPr>
              <a:t>Yeremia</a:t>
            </a:r>
            <a:r>
              <a:rPr lang="en-US" dirty="0">
                <a:latin typeface="Arial" panose="020B0604020202020204" pitchFamily="34" charset="0"/>
                <a:cs typeface="Arial" panose="020B0604020202020204" pitchFamily="34" charset="0"/>
              </a:rPr>
              <a:t> show up in our lives today?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2770555"/>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4678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b="0" dirty="0">
                <a:latin typeface="Arial"/>
                <a:ea typeface="ＭＳ Ｐゴシック" charset="0"/>
                <a:cs typeface="Arial"/>
              </a:rPr>
              <a:t>• He remained faithful over the long haul—are you?</a:t>
            </a:r>
          </a:p>
          <a:p>
            <a:r>
              <a:rPr lang="en-US" b="0" dirty="0">
                <a:latin typeface="Arial"/>
                <a:ea typeface="ＭＳ Ｐゴシック" charset="0"/>
                <a:cs typeface="Arial"/>
              </a:rPr>
              <a:t>• He did not shy away or reinterpret God’s difficult words to those who needed to see he was fair (just) to them for their sins</a:t>
            </a:r>
          </a:p>
          <a:p>
            <a:r>
              <a:rPr lang="en-US" b="0" dirty="0">
                <a:latin typeface="Arial"/>
                <a:ea typeface="ＭＳ Ｐゴシック" charset="0"/>
                <a:cs typeface="Arial"/>
              </a:rPr>
              <a:t>• His message was so out-of-the-ordinary that he even told his people to give up during war</a:t>
            </a:r>
          </a:p>
          <a:p>
            <a:r>
              <a:rPr lang="en-US" b="0" dirty="0">
                <a:latin typeface="Arial"/>
                <a:ea typeface="ＭＳ Ｐゴシック" charset="0"/>
                <a:cs typeface="Arial"/>
              </a:rPr>
              <a:t>• Singleness may not have been his preference, but he submitted to God’s will here</a:t>
            </a:r>
          </a:p>
          <a:p>
            <a:r>
              <a:rPr lang="en-US" b="0" dirty="0">
                <a:latin typeface="Arial"/>
                <a:ea typeface="ＭＳ Ｐゴシック" charset="0"/>
                <a:cs typeface="Arial"/>
              </a:rPr>
              <a:t>• His family rejected him, as did his hometown people. - Therefore thus says the LORD concerning the men of Anathoth, who seek your life, and say, </a:t>
            </a:r>
            <a:r>
              <a:rPr lang="mr-IN" b="0" dirty="0">
                <a:latin typeface="Arial"/>
                <a:ea typeface="ＭＳ Ｐゴシック" charset="0"/>
                <a:cs typeface="Arial"/>
              </a:rPr>
              <a:t>"</a:t>
            </a:r>
            <a:r>
              <a:rPr lang="en-US" b="0" dirty="0">
                <a:latin typeface="Arial"/>
                <a:ea typeface="ＭＳ Ｐゴシック" charset="0"/>
                <a:cs typeface="Arial"/>
              </a:rPr>
              <a:t>Do not prophesy in the name of the LORD, or you will die by our hand</a:t>
            </a:r>
            <a:r>
              <a:rPr lang="mr-IN" altLang="ja-JP" b="0" dirty="0">
                <a:latin typeface="Arial"/>
                <a:ea typeface="ＭＳ Ｐゴシック" charset="0"/>
                <a:cs typeface="Arial"/>
              </a:rPr>
              <a:t>"</a:t>
            </a:r>
            <a:endParaRPr lang="en-US" altLang="ja-JP" b="0" dirty="0">
              <a:latin typeface="Arial"/>
              <a:ea typeface="ＭＳ Ｐゴシック" charset="0"/>
              <a:cs typeface="Arial"/>
            </a:endParaRPr>
          </a:p>
          <a:p>
            <a:r>
              <a:rPr lang="en-US" b="0" dirty="0">
                <a:latin typeface="Arial"/>
                <a:ea typeface="ＭＳ Ｐゴシック" charset="0"/>
                <a:cs typeface="Arial"/>
              </a:rPr>
              <a:t>• He was thrown into prison after being accused of being in league with the enemy</a:t>
            </a:r>
            <a:r>
              <a:rPr lang="en-US" b="0" baseline="0" dirty="0">
                <a:latin typeface="Arial"/>
                <a:ea typeface="ＭＳ Ｐゴシック" charset="0"/>
                <a:cs typeface="Arial"/>
              </a:rPr>
              <a:t> by </a:t>
            </a:r>
            <a:r>
              <a:rPr lang="en-US" b="0" dirty="0">
                <a:latin typeface="Arial"/>
                <a:ea typeface="ＭＳ Ｐゴシック" charset="0"/>
                <a:cs typeface="Arial"/>
              </a:rPr>
              <a:t>Zedekiah </a:t>
            </a:r>
          </a:p>
          <a:p>
            <a:r>
              <a:rPr lang="en-US" b="0" dirty="0">
                <a:latin typeface="Arial"/>
                <a:ea typeface="ＭＳ Ｐゴシック" charset="0"/>
                <a:cs typeface="Arial"/>
              </a:rPr>
              <a:t>• He was forced to go to Egypt. How would you feel if you were forced to do something against your own will?</a:t>
            </a:r>
          </a:p>
          <a:p>
            <a:r>
              <a:rPr lang="en-US" b="0" dirty="0">
                <a:latin typeface="Arial"/>
                <a:ea typeface="ＭＳ Ｐゴシック" charset="0"/>
                <a:cs typeface="Arial"/>
              </a:rPr>
              <a:t>After the fall, facing the prospect of real trouble from Babylon, the people sought </a:t>
            </a:r>
            <a:r>
              <a:rPr lang="en-US" b="0" dirty="0" err="1">
                <a:latin typeface="Arial"/>
                <a:ea typeface="ＭＳ Ｐゴシック" charset="0"/>
                <a:cs typeface="Arial"/>
              </a:rPr>
              <a:t>Yeremia</a:t>
            </a:r>
            <a:r>
              <a:rPr lang="mr-IN" altLang="ja-JP" b="0" dirty="0">
                <a:latin typeface="Arial"/>
                <a:ea typeface="ＭＳ Ｐゴシック" charset="0"/>
                <a:cs typeface="Arial"/>
              </a:rPr>
              <a:t>'</a:t>
            </a:r>
            <a:r>
              <a:rPr lang="en-US" b="0" dirty="0">
                <a:latin typeface="Arial"/>
                <a:ea typeface="ＭＳ Ｐゴシック" charset="0"/>
                <a:cs typeface="Arial"/>
              </a:rPr>
              <a:t>s advice. </a:t>
            </a:r>
          </a:p>
          <a:p>
            <a:r>
              <a:rPr lang="en-US" b="0" dirty="0" err="1">
                <a:latin typeface="Arial"/>
                <a:cs typeface="Arial"/>
              </a:rPr>
              <a:t>Yeremia</a:t>
            </a:r>
            <a:r>
              <a:rPr lang="en-US" b="0" dirty="0">
                <a:latin typeface="Arial"/>
                <a:cs typeface="Arial"/>
              </a:rPr>
              <a:t> told God wanted them to stay in the land but they rejected his counsel. </a:t>
            </a:r>
          </a:p>
          <a:p>
            <a:r>
              <a:rPr lang="en-US" b="0" dirty="0">
                <a:latin typeface="Arial"/>
                <a:cs typeface="Arial"/>
              </a:rPr>
              <a:t>A large group still fled to Egypt, taking </a:t>
            </a:r>
            <a:r>
              <a:rPr lang="en-US" b="0" dirty="0" err="1">
                <a:latin typeface="Arial"/>
                <a:cs typeface="Arial"/>
              </a:rPr>
              <a:t>Yeremia</a:t>
            </a:r>
            <a:r>
              <a:rPr lang="en-US" b="0" dirty="0">
                <a:latin typeface="Arial"/>
                <a:cs typeface="Arial"/>
              </a:rPr>
              <a:t> and Baruch.</a:t>
            </a:r>
          </a:p>
          <a:p>
            <a:r>
              <a:rPr lang="en-US" b="0" dirty="0">
                <a:latin typeface="Arial"/>
                <a:cs typeface="Arial"/>
              </a:rPr>
              <a:t>Even in Egypt, </a:t>
            </a:r>
            <a:r>
              <a:rPr lang="en-US" b="0" dirty="0" err="1">
                <a:latin typeface="Arial"/>
                <a:cs typeface="Arial"/>
              </a:rPr>
              <a:t>Yeremia</a:t>
            </a:r>
            <a:r>
              <a:rPr lang="en-US" b="0" dirty="0">
                <a:latin typeface="Arial"/>
                <a:cs typeface="Arial"/>
              </a:rPr>
              <a:t> continued to prophesy that God would use Babylon to judge Egypt.</a:t>
            </a:r>
          </a:p>
          <a:p>
            <a:endParaRPr lang="en-US" b="0" dirty="0">
              <a:latin typeface="Arial"/>
              <a:ea typeface="ＭＳ Ｐゴシック" charset="0"/>
              <a:cs typeface="Arial"/>
            </a:endParaRPr>
          </a:p>
        </p:txBody>
      </p:sp>
      <p:sp>
        <p:nvSpPr>
          <p:cNvPr id="24678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7F331AA-DF1B-104F-87DE-3B8AEC5E67AD}"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246</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3077004969"/>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48834"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a:ea typeface="ＭＳ Ｐゴシック" charset="0"/>
                <a:cs typeface="Arial"/>
              </a:rPr>
              <a:t>God assures </a:t>
            </a:r>
            <a:r>
              <a:rPr lang="en-US" dirty="0" err="1">
                <a:latin typeface="Arial"/>
                <a:ea typeface="ＭＳ Ｐゴシック" charset="0"/>
                <a:cs typeface="Arial"/>
              </a:rPr>
              <a:t>Yeremia</a:t>
            </a:r>
            <a:r>
              <a:rPr lang="en-US" dirty="0">
                <a:latin typeface="Arial"/>
                <a:ea typeface="ＭＳ Ｐゴシック" charset="0"/>
                <a:cs typeface="Arial"/>
              </a:rPr>
              <a:t> – He knew, set apart, appointed him. And said he would put His words into His mouth. The Lord reached out His hand and touched his mouth. He is to stand up against nations and kingdoms, uproot and tear them down. He is to build up and plant others. </a:t>
            </a:r>
          </a:p>
        </p:txBody>
      </p:sp>
    </p:spTree>
    <p:extLst>
      <p:ext uri="{BB962C8B-B14F-4D97-AF65-F5344CB8AC3E}">
        <p14:creationId xmlns:p14="http://schemas.microsoft.com/office/powerpoint/2010/main" val="3435870799"/>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5293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Judah’s sin focused on “I” priorities: ingratitude, idolatry, immorality, irrationality</a:t>
            </a:r>
          </a:p>
          <a:p>
            <a:endParaRPr lang="en-US">
              <a:latin typeface="Calibri" charset="0"/>
              <a:ea typeface="ＭＳ Ｐゴシック" charset="0"/>
              <a:cs typeface="ＭＳ Ｐゴシック" charset="0"/>
            </a:endParaRPr>
          </a:p>
        </p:txBody>
      </p:sp>
      <p:sp>
        <p:nvSpPr>
          <p:cNvPr id="25293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B8CB2A8-A355-E549-9577-5406C9DB01D3}"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250</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438512745"/>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5497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Arial"/>
                <a:ea typeface="ＭＳ Ｐゴシック" charset="0"/>
                <a:cs typeface="Arial"/>
              </a:rPr>
              <a:t>Jehoahaz will be judged through his death in exile (22:10-12).</a:t>
            </a:r>
          </a:p>
          <a:p>
            <a:r>
              <a:rPr lang="en-US">
                <a:latin typeface="Arial"/>
                <a:ea typeface="ＭＳ Ｐゴシック" charset="0"/>
                <a:cs typeface="Arial"/>
              </a:rPr>
              <a:t>Jehoiakim will be judged through a terrible death without burial (22:13-23).</a:t>
            </a:r>
          </a:p>
          <a:p>
            <a:r>
              <a:rPr lang="en-US">
                <a:latin typeface="Arial"/>
                <a:ea typeface="ＭＳ Ｐゴシック" charset="0"/>
                <a:cs typeface="Arial"/>
              </a:rPr>
              <a:t>Jehoiachin will be judged by not having any of his immediate </a:t>
            </a:r>
            <a:r>
              <a:rPr lang="en-US" err="1">
                <a:latin typeface="Arial"/>
                <a:ea typeface="ＭＳ Ｐゴシック" charset="0"/>
                <a:cs typeface="Arial"/>
              </a:rPr>
              <a:t>descendents</a:t>
            </a:r>
            <a:r>
              <a:rPr lang="en-US">
                <a:latin typeface="Arial"/>
                <a:ea typeface="ＭＳ Ｐゴシック" charset="0"/>
                <a:cs typeface="Arial"/>
              </a:rPr>
              <a:t> sit upon the throne</a:t>
            </a:r>
            <a:r>
              <a:rPr lang="en-US" baseline="0">
                <a:latin typeface="Arial"/>
                <a:ea typeface="ＭＳ Ｐゴシック" charset="0"/>
                <a:cs typeface="Arial"/>
              </a:rPr>
              <a:t> (</a:t>
            </a:r>
            <a:r>
              <a:rPr lang="en-US">
                <a:latin typeface="Arial"/>
                <a:ea typeface="ＭＳ Ｐゴシック" charset="0"/>
                <a:cs typeface="Arial"/>
              </a:rPr>
              <a:t>22:24-30)</a:t>
            </a:r>
          </a:p>
          <a:p>
            <a:endParaRPr lang="en-US">
              <a:latin typeface="Arial"/>
              <a:ea typeface="ＭＳ Ｐゴシック" charset="0"/>
              <a:cs typeface="Arial"/>
            </a:endParaRPr>
          </a:p>
        </p:txBody>
      </p:sp>
      <p:sp>
        <p:nvSpPr>
          <p:cNvPr id="25497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7A5C991-0D15-8648-B6F0-5404C670CB39}"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251</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4021652848"/>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200503039"/>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6214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b="1" dirty="0">
                <a:latin typeface="Calibri" charset="0"/>
                <a:ea typeface="ＭＳ Ｐゴシック" charset="0"/>
                <a:cs typeface="ＭＳ Ｐゴシック" charset="0"/>
              </a:rPr>
              <a:t>Review at http://</a:t>
            </a:r>
            <a:r>
              <a:rPr lang="en-US" b="1" dirty="0" err="1">
                <a:latin typeface="Calibri" charset="0"/>
                <a:ea typeface="ＭＳ Ｐゴシック" charset="0"/>
                <a:cs typeface="ＭＳ Ｐゴシック" charset="0"/>
              </a:rPr>
              <a:t>www.tower.com</a:t>
            </a:r>
            <a:r>
              <a:rPr lang="en-US" b="1" dirty="0">
                <a:latin typeface="Calibri" charset="0"/>
                <a:ea typeface="ＭＳ Ｐゴシック" charset="0"/>
                <a:cs typeface="ＭＳ Ｐゴシック" charset="0"/>
              </a:rPr>
              <a:t>/bible-</a:t>
            </a:r>
            <a:r>
              <a:rPr lang="en-US" b="1" dirty="0" err="1">
                <a:latin typeface="Calibri" charset="0"/>
                <a:ea typeface="ＭＳ Ｐゴシック" charset="0"/>
                <a:cs typeface="ＭＳ Ｐゴシック" charset="0"/>
              </a:rPr>
              <a:t>Yeremia</a:t>
            </a:r>
            <a:r>
              <a:rPr lang="en-US" b="1" dirty="0">
                <a:latin typeface="Calibri" charset="0"/>
                <a:ea typeface="ＭＳ Ｐゴシック" charset="0"/>
                <a:cs typeface="ＭＳ Ｐゴシック" charset="0"/>
              </a:rPr>
              <a:t>-</a:t>
            </a:r>
            <a:r>
              <a:rPr lang="en-US" b="1" dirty="0" err="1">
                <a:latin typeface="Calibri" charset="0"/>
                <a:ea typeface="ＭＳ Ｐゴシック" charset="0"/>
                <a:cs typeface="ＭＳ Ｐゴシック" charset="0"/>
              </a:rPr>
              <a:t>patrick-dempsey-dvd</a:t>
            </a:r>
            <a:r>
              <a:rPr lang="en-US" b="1" dirty="0">
                <a:latin typeface="Calibri" charset="0"/>
                <a:ea typeface="ＭＳ Ｐゴシック" charset="0"/>
                <a:cs typeface="ＭＳ Ｐゴシック" charset="0"/>
              </a:rPr>
              <a:t>/</a:t>
            </a:r>
            <a:r>
              <a:rPr lang="en-US" b="1" dirty="0" err="1">
                <a:latin typeface="Calibri" charset="0"/>
                <a:ea typeface="ＭＳ Ｐゴシック" charset="0"/>
                <a:cs typeface="ＭＳ Ｐゴシック" charset="0"/>
              </a:rPr>
              <a:t>wapi</a:t>
            </a:r>
            <a:r>
              <a:rPr lang="en-US" b="1" dirty="0">
                <a:latin typeface="Calibri" charset="0"/>
                <a:ea typeface="ＭＳ Ｐゴシック" charset="0"/>
                <a:cs typeface="ＭＳ Ｐゴシック" charset="0"/>
              </a:rPr>
              <a:t>/107038227</a:t>
            </a:r>
          </a:p>
          <a:p>
            <a:r>
              <a:rPr lang="en-US" dirty="0">
                <a:latin typeface="Calibri" charset="0"/>
                <a:ea typeface="ＭＳ Ｐゴシック" charset="0"/>
                <a:cs typeface="ＭＳ Ｐゴシック" charset="0"/>
              </a:rPr>
              <a:t>The overwhelming conclusion of this 94-minute movie is that being a prophet is tough. </a:t>
            </a:r>
            <a:r>
              <a:rPr lang="en-US" dirty="0" err="1">
                <a:latin typeface="Calibri" charset="0"/>
                <a:ea typeface="ＭＳ Ｐゴシック" charset="0"/>
                <a:cs typeface="ＭＳ Ｐゴシック" charset="0"/>
              </a:rPr>
              <a:t>Yeremia</a:t>
            </a:r>
            <a:r>
              <a:rPr lang="en-US" dirty="0">
                <a:latin typeface="Calibri" charset="0"/>
                <a:ea typeface="ＭＳ Ｐゴシック" charset="0"/>
                <a:cs typeface="ＭＳ Ｐゴシック" charset="0"/>
              </a:rPr>
              <a:t> (Patrick Dempsey) is repeatedly imprisoned and beaten, dropped into a muddy well face first, and forced to witness the stabbing death of his fiancée. And all for repeating messages from God, most of them urging the Judeans to submit to Babylon</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King Nebuchadnezzar (Klaus Maria </a:t>
            </a:r>
            <a:r>
              <a:rPr lang="en-US" dirty="0" err="1">
                <a:latin typeface="Calibri" charset="0"/>
                <a:ea typeface="ＭＳ Ｐゴシック" charset="0"/>
                <a:cs typeface="ＭＳ Ｐゴシック" charset="0"/>
              </a:rPr>
              <a:t>Brandauer</a:t>
            </a:r>
            <a:r>
              <a:rPr lang="en-US" dirty="0">
                <a:latin typeface="Calibri" charset="0"/>
                <a:ea typeface="ＭＳ Ｐゴシック" charset="0"/>
                <a:cs typeface="ＭＳ Ｐゴシック" charset="0"/>
              </a:rPr>
              <a:t>). Dempsey gives an earnest performance, ably assisted by a strong supporting cast. Writer-director Harry Winer spends the first part of the film on </a:t>
            </a:r>
            <a:r>
              <a:rPr lang="en-US" dirty="0" err="1">
                <a:latin typeface="Calibri" charset="0"/>
                <a:ea typeface="ＭＳ Ｐゴシック" charset="0"/>
                <a:cs typeface="ＭＳ Ｐゴシック" charset="0"/>
              </a:rPr>
              <a:t>Yeremia</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formative years of visions, moving on to his contentious relationship with King Zedekiah, who ultimately--and tragically--listened to his general (Oliver Reed) rather than the prophet. This bleak film ends with the fall of Jerusalem to the Babylonians and </a:t>
            </a:r>
            <a:r>
              <a:rPr lang="en-US" dirty="0" err="1">
                <a:latin typeface="Calibri" charset="0"/>
                <a:ea typeface="ＭＳ Ｐゴシック" charset="0"/>
                <a:cs typeface="ＭＳ Ｐゴシック" charset="0"/>
              </a:rPr>
              <a:t>Yeremia</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self-comforting thought that the city will rise again. Parents should be aware of some disturbing violence: in addition to </a:t>
            </a:r>
            <a:r>
              <a:rPr lang="en-US" dirty="0" err="1">
                <a:latin typeface="Calibri" charset="0"/>
                <a:ea typeface="ＭＳ Ｐゴシック" charset="0"/>
                <a:cs typeface="ＭＳ Ｐゴシック" charset="0"/>
              </a:rPr>
              <a:t>Yeremia</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fiancée</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murder, Zedekiah sees his sons fatally stabbed before he</a:t>
            </a:r>
            <a:r>
              <a:rPr lang="en-US" baseline="0" dirty="0">
                <a:latin typeface="Calibri" charset="0"/>
                <a:ea typeface="ＭＳ Ｐゴシック" charset="0"/>
                <a:cs typeface="ＭＳ Ｐゴシック" charset="0"/>
              </a:rPr>
              <a:t> has his eyes blinded</a:t>
            </a:r>
            <a:r>
              <a:rPr lang="en-US" dirty="0">
                <a:latin typeface="Calibri" charset="0"/>
                <a:ea typeface="ＭＳ Ｐゴシック" charset="0"/>
                <a:cs typeface="ＭＳ Ｐゴシック" charset="0"/>
              </a:rPr>
              <a:t>. </a:t>
            </a:r>
            <a:r>
              <a:rPr lang="en-US" i="1" dirty="0">
                <a:latin typeface="Calibri" charset="0"/>
                <a:ea typeface="ＭＳ Ｐゴシック" charset="0"/>
                <a:cs typeface="ＭＳ Ｐゴシック" charset="0"/>
              </a:rPr>
              <a:t>–adapted from Kimberly Heinrichs</a:t>
            </a:r>
            <a:endParaRPr lang="en-US" dirty="0">
              <a:latin typeface="Calibri" charset="0"/>
              <a:ea typeface="ＭＳ Ｐゴシック" charset="0"/>
              <a:cs typeface="ＭＳ Ｐゴシック" charset="0"/>
            </a:endParaRPr>
          </a:p>
          <a:p>
            <a:endParaRPr lang="en-US" dirty="0">
              <a:latin typeface="Calibri" charset="0"/>
              <a:ea typeface="ＭＳ Ｐゴシック" charset="0"/>
              <a:cs typeface="ＭＳ Ｐゴシック" charset="0"/>
            </a:endParaRPr>
          </a:p>
        </p:txBody>
      </p:sp>
      <p:sp>
        <p:nvSpPr>
          <p:cNvPr id="26214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A603FC8-6024-3544-B516-EEA7DBBDB976}" type="slidenum">
              <a:rPr lang="en-US" sz="1200">
                <a:solidFill>
                  <a:prstClr val="black"/>
                </a:solidFill>
                <a:latin typeface="Calibri" charset="0"/>
              </a:rPr>
              <a:pPr eaLnBrk="1" hangingPunct="1"/>
              <a:t>259</a:t>
            </a:fld>
            <a:endParaRPr lang="en-US" sz="1200">
              <a:solidFill>
                <a:prstClr val="black"/>
              </a:solidFill>
              <a:latin typeface="Calibri"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C45CD21-439F-6E43-B832-A58E594691FA}" type="slidenum">
              <a:rPr lang="en-US" sz="1200">
                <a:solidFill>
                  <a:srgbClr val="000000"/>
                </a:solidFill>
                <a:latin typeface="Calibri" charset="0"/>
              </a:rPr>
              <a:pPr eaLnBrk="1" hangingPunct="1"/>
              <a:t>37</a:t>
            </a:fld>
            <a:endParaRPr lang="en-US" sz="1200">
              <a:solidFill>
                <a:srgbClr val="000000"/>
              </a:solidFill>
              <a:latin typeface="Calibri" charset="0"/>
            </a:endParaRPr>
          </a:p>
        </p:txBody>
      </p:sp>
      <p:sp>
        <p:nvSpPr>
          <p:cNvPr id="727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270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a:latin typeface="Arial"/>
                <a:ea typeface="ＭＳ Ｐゴシック" charset="0"/>
                <a:cs typeface="Arial"/>
              </a:rPr>
              <a:t>Yeremia</a:t>
            </a:r>
            <a:r>
              <a:rPr lang="en-US" dirty="0">
                <a:latin typeface="Arial"/>
                <a:ea typeface="ＭＳ Ｐゴシック" charset="0"/>
                <a:cs typeface="Arial"/>
              </a:rPr>
              <a:t> was the only prophet to live through the 586 BC fall of Jerusalem. God called him to show God’s compassion even in Judah’s darkest hours.</a:t>
            </a:r>
            <a:r>
              <a:rPr lang="en-US" baseline="0" dirty="0">
                <a:latin typeface="Arial"/>
                <a:ea typeface="ＭＳ Ｐゴシック" charset="0"/>
                <a:cs typeface="Arial"/>
              </a:rPr>
              <a:t> How? </a:t>
            </a:r>
            <a:r>
              <a:rPr lang="en-US" dirty="0">
                <a:latin typeface="Arial"/>
                <a:ea typeface="ＭＳ Ｐゴシック" charset="0"/>
                <a:cs typeface="Arial"/>
              </a:rPr>
              <a:t>Josiah</a:t>
            </a:r>
            <a:r>
              <a:rPr lang="en-US" baseline="0" dirty="0">
                <a:latin typeface="Arial"/>
                <a:ea typeface="ＭＳ Ｐゴシック" charset="0"/>
                <a:cs typeface="Arial"/>
              </a:rPr>
              <a:t> was the last good king, who died in 609. • After him the reigns of his descendants alternated between 3 months•  to 11 years • to 3 months • to 11 years once again! • But God spoke to these godless kings through three major prophets. </a:t>
            </a:r>
            <a:r>
              <a:rPr lang="en-US" baseline="0" dirty="0" err="1">
                <a:latin typeface="Arial"/>
                <a:ea typeface="ＭＳ Ｐゴシック" charset="0"/>
                <a:cs typeface="Arial"/>
              </a:rPr>
              <a:t>Yeremia</a:t>
            </a:r>
            <a:r>
              <a:rPr lang="en-US" baseline="0" dirty="0">
                <a:latin typeface="Arial"/>
                <a:ea typeface="ＭＳ Ｐゴシック" charset="0"/>
                <a:cs typeface="Arial"/>
              </a:rPr>
              <a:t> was the only one to preach in Jerusalem until the city fell in 586, • while Daniel was taken to Babylon in 605 • and Ezekiel in 597. </a:t>
            </a:r>
            <a:endParaRPr lang="en-US" dirty="0">
              <a:latin typeface="Arial"/>
              <a:ea typeface="ＭＳ Ｐゴシック" charset="0"/>
              <a:cs typeface="Arial"/>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MS PGothic" charset="0"/>
                <a:cs typeface="MS PGothic" charset="0"/>
              </a:defRPr>
            </a:lvl1pPr>
            <a:lvl2pPr marL="742950" indent="-285750">
              <a:defRPr sz="1200">
                <a:solidFill>
                  <a:schemeClr val="tx1"/>
                </a:solidFill>
                <a:latin typeface="Arial" charset="0"/>
                <a:ea typeface="MS PGothic" charset="0"/>
                <a:cs typeface="MS PGothic" charset="0"/>
              </a:defRPr>
            </a:lvl2pPr>
            <a:lvl3pPr marL="1143000" indent="-228600">
              <a:defRPr sz="1200">
                <a:solidFill>
                  <a:schemeClr val="tx1"/>
                </a:solidFill>
                <a:latin typeface="Arial" charset="0"/>
                <a:ea typeface="MS PGothic" charset="0"/>
                <a:cs typeface="MS PGothic" charset="0"/>
              </a:defRPr>
            </a:lvl3pPr>
            <a:lvl4pPr marL="1600200" indent="-228600">
              <a:defRPr sz="1200">
                <a:solidFill>
                  <a:schemeClr val="tx1"/>
                </a:solidFill>
                <a:latin typeface="Arial" charset="0"/>
                <a:ea typeface="MS PGothic" charset="0"/>
                <a:cs typeface="MS PGothic" charset="0"/>
              </a:defRPr>
            </a:lvl4pPr>
            <a:lvl5pPr marL="2057400" indent="-228600">
              <a:defRPr sz="1200">
                <a:solidFill>
                  <a:schemeClr val="tx1"/>
                </a:solidFill>
                <a:latin typeface="Arial"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Arial"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Arial"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Arial"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Arial"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619AE77-C400-7F4B-97E2-A74A02F54CA0}" type="slidenum">
              <a:rPr kumimoji="0" lang="en-US" sz="1200" b="1"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1" fontAlgn="base" latinLnBrk="0" hangingPunct="1">
                <a:lnSpc>
                  <a:spcPct val="100000"/>
                </a:lnSpc>
                <a:spcBef>
                  <a:spcPct val="0"/>
                </a:spcBef>
                <a:spcAft>
                  <a:spcPct val="0"/>
                </a:spcAft>
                <a:buClrTx/>
                <a:buSzTx/>
                <a:buFontTx/>
                <a:buNone/>
                <a:tabLst/>
                <a:defRPr/>
              </a:pPr>
              <a:t>261</a:t>
            </a:fld>
            <a:endParaRPr kumimoji="0" lang="en-US" sz="1200" b="1"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117763" name="Rectangle 2"/>
          <p:cNvSpPr>
            <a:spLocks noGrp="1" noRot="1" noChangeAspect="1" noChangeArrowheads="1" noTextEdit="1"/>
          </p:cNvSpPr>
          <p:nvPr>
            <p:ph type="sldImg"/>
          </p:nvPr>
        </p:nvSpPr>
        <p:spPr>
          <a:solidFill>
            <a:srgbClr val="FFFFFF"/>
          </a:solidFill>
          <a:ln/>
        </p:spPr>
      </p:sp>
      <p:sp>
        <p:nvSpPr>
          <p:cNvPr id="117764" name="Rectangle 3"/>
          <p:cNvSpPr>
            <a:spLocks noGrp="1" noChangeArrowheads="1"/>
          </p:cNvSpPr>
          <p:nvPr>
            <p:ph type="body" idx="1"/>
          </p:nvPr>
        </p:nvSpPr>
        <p:spPr>
          <a:xfrm>
            <a:off x="973773" y="3257550"/>
            <a:ext cx="7790180" cy="3086100"/>
          </a:xfrm>
          <a:prstGeom prst="rect">
            <a:avLst/>
          </a:prstGeo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MS PGothic" charset="0"/>
              </a:rPr>
              <a:t>Old Testament Survey PPT in Bahasa Indonesia</a:t>
            </a:r>
          </a:p>
          <a:p>
            <a:pPr eaLnBrk="1" hangingPunct="1"/>
            <a:endParaRPr lang="en-US" dirty="0">
              <a:latin typeface="Arial" charset="0"/>
              <a:ea typeface="MS PGothic" charset="0"/>
            </a:endParaRPr>
          </a:p>
        </p:txBody>
      </p:sp>
    </p:spTree>
    <p:extLst>
      <p:ext uri="{BB962C8B-B14F-4D97-AF65-F5344CB8AC3E}">
        <p14:creationId xmlns:p14="http://schemas.microsoft.com/office/powerpoint/2010/main" val="34077192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4754"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The people in Israel were not too concerned about Babylon, in fact they thought they were secure in their successes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6802"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Arial"/>
                <a:ea typeface="+mn-ea"/>
                <a:cs typeface="Arial"/>
              </a:rPr>
              <a:t>Yeremia’s</a:t>
            </a:r>
            <a:r>
              <a:rPr lang="en-US" sz="1200" kern="1200" dirty="0">
                <a:solidFill>
                  <a:schemeClr val="tx1"/>
                </a:solidFill>
                <a:effectLst/>
                <a:latin typeface="Arial"/>
                <a:ea typeface="+mn-ea"/>
                <a:cs typeface="Arial"/>
              </a:rPr>
              <a:t> theme is that captivity is deserved but also the restoration is undeserved and will also happen.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60722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8850"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0898"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Brown arrows from bottom represent the Egyptian campaign</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2946"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ea typeface="ＭＳ Ｐゴシック" charset="0"/>
                <a:cs typeface="ＭＳ Ｐゴシック" charset="0"/>
              </a:rPr>
              <a:t>A recap of which books were written to whom, as we see from this chart, </a:t>
            </a:r>
            <a:r>
              <a:rPr lang="en-US" dirty="0" err="1">
                <a:latin typeface="Calibri" charset="0"/>
                <a:ea typeface="ＭＳ Ｐゴシック" charset="0"/>
                <a:cs typeface="ＭＳ Ｐゴシック" charset="0"/>
              </a:rPr>
              <a:t>Yeremia</a:t>
            </a:r>
            <a:r>
              <a:rPr lang="en-US" dirty="0">
                <a:latin typeface="Calibri" charset="0"/>
                <a:ea typeface="ＭＳ Ｐゴシック" charset="0"/>
                <a:cs typeface="ＭＳ Ｐゴシック" charset="0"/>
              </a:rPr>
              <a:t> is written to Judah. Let</a:t>
            </a:r>
            <a:r>
              <a:rPr lang="mr-IN" altLang="ja-JP"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take a closer look.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4994"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err="1">
                <a:latin typeface="Calibri" charset="0"/>
                <a:ea typeface="ＭＳ Ｐゴシック" charset="0"/>
                <a:cs typeface="ＭＳ Ｐゴシック" charset="0"/>
              </a:rPr>
              <a:t>Yeremia</a:t>
            </a:r>
            <a:r>
              <a:rPr lang="en-US" dirty="0">
                <a:latin typeface="Calibri" charset="0"/>
                <a:ea typeface="ＭＳ Ｐゴシック" charset="0"/>
                <a:cs typeface="ＭＳ Ｐゴシック" charset="0"/>
              </a:rPr>
              <a:t> addressed the people of Judah: (1) as a warning before the Fall, (2) as an encouragement to Exiles before the Fall, and (3) to Exiles after the Fall. The different widths of the circles represent the relative numbers of people.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7042"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a:p>
            <a:r>
              <a:rPr lang="en-US">
                <a:latin typeface="Calibri" charset="0"/>
                <a:ea typeface="ＭＳ Ｐゴシック" charset="0"/>
                <a:cs typeface="ＭＳ Ｐゴシック" charset="0"/>
              </a:rPr>
              <a:t>However, more than just the people of Judah alone, there were prophecies addressed to the other non-Israelite cities in those days.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9728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ea typeface="ＭＳ Ｐゴシック" charset="0"/>
                <a:cs typeface="ＭＳ Ｐゴシック" charset="0"/>
              </a:rPr>
              <a:t>A pastor once announced to his congregation, • </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Next week I will speak on the topic of </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How to Get Rid of the Jews.</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  The news spread throughout the small town to the extent that on the next Sunday, after the doors had closed and just before a packed service began, the doors opened again and into the church walked the city</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chief rabbi, followed by two of his lawyers!  They walked down the center aisle all the way to the front, then took seats in the very front row.</a:t>
            </a:r>
          </a:p>
          <a:p>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The service continued with songs, prayers, offering and finally the pastor stood at the pulpit.  </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I am thrilled to see so many at church today, including our distinguished rabbi and his friends.  My topic today is </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How to Get Rid of the Jews.</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  The text is from </a:t>
            </a:r>
            <a:r>
              <a:rPr lang="en-US" dirty="0" err="1">
                <a:latin typeface="Calibri" charset="0"/>
                <a:ea typeface="ＭＳ Ｐゴシック" charset="0"/>
                <a:cs typeface="ＭＳ Ｐゴシック" charset="0"/>
              </a:rPr>
              <a:t>Yeremia</a:t>
            </a:r>
            <a:r>
              <a:rPr lang="en-US" dirty="0">
                <a:latin typeface="Calibri" charset="0"/>
                <a:ea typeface="ＭＳ Ｐゴシック" charset="0"/>
                <a:cs typeface="ＭＳ Ｐゴシック" charset="0"/>
              </a:rPr>
              <a:t>, chapter 31.  Please turn in your Bibles to </a:t>
            </a:r>
            <a:r>
              <a:rPr lang="en-US" dirty="0" err="1">
                <a:latin typeface="Calibri" charset="0"/>
                <a:ea typeface="ＭＳ Ｐゴシック" charset="0"/>
                <a:cs typeface="ＭＳ Ｐゴシック" charset="0"/>
              </a:rPr>
              <a:t>Yeremia</a:t>
            </a:r>
            <a:r>
              <a:rPr lang="en-US" dirty="0">
                <a:latin typeface="Calibri" charset="0"/>
                <a:ea typeface="ＭＳ Ｐゴシック" charset="0"/>
                <a:cs typeface="ＭＳ Ｐゴシック" charset="0"/>
              </a:rPr>
              <a:t> 31, verse 35.</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  [Animate slide and read vv. 35-37]</a:t>
            </a:r>
          </a:p>
          <a:p>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At this point, the rabbi smiled, the pastor winked, the congregation sighed in relief, and the lawyers realized that their job was over.</a:t>
            </a:r>
          </a:p>
          <a:p>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God was clear to </a:t>
            </a:r>
            <a:r>
              <a:rPr lang="en-US" dirty="0" err="1">
                <a:latin typeface="Calibri" charset="0"/>
                <a:ea typeface="ＭＳ Ｐゴシック" charset="0"/>
                <a:cs typeface="ＭＳ Ｐゴシック" charset="0"/>
              </a:rPr>
              <a:t>Yeremia</a:t>
            </a:r>
            <a:r>
              <a:rPr lang="en-US" dirty="0">
                <a:latin typeface="Calibri" charset="0"/>
                <a:ea typeface="ＭＳ Ｐゴシック" charset="0"/>
                <a:cs typeface="ＭＳ Ｐゴシック" charset="0"/>
              </a:rPr>
              <a:t> that his covenant with the Jews is an eternal covenant, not dependent on them.  He promised a New Covenant that assures that at some future point the nation will again trust in him by believing in Messiah, after which God will forgive their sins.</a:t>
            </a:r>
          </a:p>
        </p:txBody>
      </p:sp>
      <p:sp>
        <p:nvSpPr>
          <p:cNvPr id="9728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44AAB87-998C-5145-BCA5-E789BCC71F81}" type="slidenum">
              <a:rPr lang="en-US" sz="1200">
                <a:solidFill>
                  <a:prstClr val="black"/>
                </a:solidFill>
                <a:latin typeface="Calibri" charset="0"/>
              </a:rPr>
              <a:pPr eaLnBrk="1" hangingPunct="1"/>
              <a:t>49</a:t>
            </a:fld>
            <a:endParaRPr lang="en-US" sz="1200">
              <a:solidFill>
                <a:prstClr val="black"/>
              </a:solidFill>
              <a:latin typeface="Calibri"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0354"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err="1">
                <a:latin typeface="Calibri" charset="0"/>
                <a:ea typeface="ＭＳ Ｐゴシック" charset="0"/>
                <a:cs typeface="ＭＳ Ｐゴシック" charset="0"/>
              </a:rPr>
              <a:t>Yeremia</a:t>
            </a:r>
            <a:r>
              <a:rPr lang="mr-IN" altLang="ja-JP"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prophecies were written down not in chronological order, but rather in a seemingly haphazard way, as shown in this chart.  However, as we read the book of </a:t>
            </a:r>
            <a:r>
              <a:rPr lang="en-US" dirty="0" err="1">
                <a:latin typeface="Calibri" charset="0"/>
                <a:ea typeface="ＭＳ Ｐゴシック" charset="0"/>
                <a:cs typeface="ＭＳ Ｐゴシック" charset="0"/>
              </a:rPr>
              <a:t>Yeremia</a:t>
            </a:r>
            <a:r>
              <a:rPr lang="en-US" dirty="0">
                <a:latin typeface="Calibri" charset="0"/>
                <a:ea typeface="ＭＳ Ｐゴシック" charset="0"/>
                <a:cs typeface="ＭＳ Ｐゴシック" charset="0"/>
              </a:rPr>
              <a:t> we can see that there is a logical flow in what and who it was trying to address.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4FA380D-DAF7-2B4D-943B-AC8D4B1D5354}" type="slidenum">
              <a:rPr lang="en-US" sz="1200">
                <a:solidFill>
                  <a:srgbClr val="000000"/>
                </a:solidFill>
                <a:latin typeface="Calibri" charset="0"/>
              </a:rPr>
              <a:pPr eaLnBrk="1" hangingPunct="1"/>
              <a:t>53</a:t>
            </a:fld>
            <a:endParaRPr lang="en-US" sz="1200">
              <a:solidFill>
                <a:srgbClr val="000000"/>
              </a:solidFill>
              <a:latin typeface="Calibri" charset="0"/>
            </a:endParaRPr>
          </a:p>
        </p:txBody>
      </p:sp>
      <p:sp>
        <p:nvSpPr>
          <p:cNvPr id="1034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342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dirty="0">
              <a:latin typeface="Arial"/>
              <a:ea typeface="ＭＳ Ｐゴシック" charset="0"/>
              <a:cs typeface="Arial"/>
            </a:endParaRPr>
          </a:p>
          <a:p>
            <a:r>
              <a:rPr lang="en-US" dirty="0">
                <a:latin typeface="Arial"/>
                <a:ea typeface="ＭＳ Ｐゴシック" charset="0"/>
                <a:cs typeface="Arial"/>
              </a:rPr>
              <a:t>The first exile of people • in</a:t>
            </a:r>
            <a:r>
              <a:rPr lang="en-US" baseline="0" dirty="0">
                <a:latin typeface="Arial"/>
                <a:ea typeface="ＭＳ Ｐゴシック" charset="0"/>
                <a:cs typeface="Arial"/>
              </a:rPr>
              <a:t> 605 was followed by the full destruction of the temple • in 586. These two key dates begin two separate 70-year exiles! • Cyrus decreed that the people could return in 539, • which was completed in 536, which was 70 years after Daniel was taken and can properly be called • the People Exile. But the temple was not rebuilt • until 516, giving us another 70-year exile called • the Temple Exile.  God told </a:t>
            </a:r>
            <a:r>
              <a:rPr lang="en-US" baseline="0" dirty="0" err="1">
                <a:latin typeface="Arial"/>
                <a:ea typeface="ＭＳ Ｐゴシック" charset="0"/>
                <a:cs typeface="Arial"/>
              </a:rPr>
              <a:t>Yeremia</a:t>
            </a:r>
            <a:r>
              <a:rPr lang="en-US" baseline="0" dirty="0">
                <a:latin typeface="Arial"/>
                <a:ea typeface="ＭＳ Ｐゴシック" charset="0"/>
                <a:cs typeface="Arial"/>
              </a:rPr>
              <a:t> that the exile would last 70 years (Jer 25:11-12). This was </a:t>
            </a:r>
            <a:r>
              <a:rPr lang="en-US" i="1" baseline="0" dirty="0">
                <a:latin typeface="Arial"/>
                <a:ea typeface="ＭＳ Ｐゴシック" charset="0"/>
                <a:cs typeface="Arial"/>
              </a:rPr>
              <a:t>doubly</a:t>
            </a:r>
            <a:r>
              <a:rPr lang="en-US" baseline="0" dirty="0">
                <a:latin typeface="Arial"/>
                <a:ea typeface="ＭＳ Ｐゴシック" charset="0"/>
                <a:cs typeface="Arial"/>
              </a:rPr>
              <a:t> true, whether we consider him talking about the people or the temple! Both lasted 70 years!</a:t>
            </a:r>
            <a:endParaRPr lang="en-US" dirty="0">
              <a:latin typeface="Arial"/>
              <a:ea typeface="ＭＳ Ｐゴシック" charset="0"/>
              <a:cs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Shape 10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044" name="Shape 104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a:p>
        </p:txBody>
      </p:sp>
    </p:spTree>
    <p:extLst>
      <p:ext uri="{BB962C8B-B14F-4D97-AF65-F5344CB8AC3E}">
        <p14:creationId xmlns:p14="http://schemas.microsoft.com/office/powerpoint/2010/main" val="10146821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9090"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sz="1200" dirty="0">
                <a:latin typeface="Arial"/>
                <a:ea typeface="ＭＳ Ｐゴシック" charset="0"/>
                <a:cs typeface="Arial"/>
              </a:rPr>
              <a:t>The book is divided into 4 main sections. After the first section in chapter</a:t>
            </a:r>
            <a:r>
              <a:rPr lang="en-US" sz="1200" baseline="0" dirty="0">
                <a:latin typeface="Arial"/>
                <a:ea typeface="ＭＳ Ｐゴシック" charset="0"/>
                <a:cs typeface="Arial"/>
              </a:rPr>
              <a:t> 1 on</a:t>
            </a:r>
            <a:r>
              <a:rPr lang="en-US" sz="1200" dirty="0">
                <a:latin typeface="Arial"/>
                <a:ea typeface="ＭＳ Ｐゴシック" charset="0"/>
                <a:cs typeface="Arial"/>
              </a:rPr>
              <a:t> </a:t>
            </a:r>
            <a:r>
              <a:rPr lang="en-US" sz="1200" dirty="0" err="1">
                <a:latin typeface="Arial"/>
                <a:ea typeface="ＭＳ Ｐゴシック" charset="0"/>
                <a:cs typeface="Arial"/>
              </a:rPr>
              <a:t>Yeremia</a:t>
            </a:r>
            <a:r>
              <a:rPr lang="mr-IN" altLang="ja-JP" sz="1200" dirty="0">
                <a:latin typeface="Arial"/>
                <a:ea typeface="ＭＳ Ｐゴシック" charset="0"/>
                <a:cs typeface="Arial"/>
              </a:rPr>
              <a:t>'</a:t>
            </a:r>
            <a:r>
              <a:rPr lang="en-US" sz="1200" dirty="0">
                <a:latin typeface="Arial"/>
                <a:ea typeface="ＭＳ Ｐゴシック" charset="0"/>
                <a:cs typeface="Arial"/>
              </a:rPr>
              <a:t>s call, his person and identity, </a:t>
            </a:r>
            <a:r>
              <a:rPr lang="en-US" sz="1200" dirty="0" err="1">
                <a:latin typeface="Arial"/>
                <a:ea typeface="ＭＳ Ｐゴシック" charset="0"/>
                <a:cs typeface="Arial"/>
              </a:rPr>
              <a:t>Yeremia</a:t>
            </a:r>
            <a:r>
              <a:rPr lang="en-US" sz="1200" dirty="0">
                <a:latin typeface="Arial"/>
                <a:ea typeface="ＭＳ Ｐゴシック" charset="0"/>
                <a:cs typeface="Arial"/>
              </a:rPr>
              <a:t> got down to work very quickly in Chapter 2. Many object lessons run through the 2nd segment where God asks </a:t>
            </a:r>
            <a:r>
              <a:rPr lang="en-US" sz="1200" dirty="0" err="1">
                <a:latin typeface="Arial"/>
                <a:ea typeface="ＭＳ Ｐゴシック" charset="0"/>
                <a:cs typeface="Arial"/>
              </a:rPr>
              <a:t>Yeremia</a:t>
            </a:r>
            <a:r>
              <a:rPr lang="en-US" sz="1200" dirty="0">
                <a:latin typeface="Arial"/>
                <a:ea typeface="ＭＳ Ｐゴシック" charset="0"/>
                <a:cs typeface="Arial"/>
              </a:rPr>
              <a:t> to do unusual things. These give the Judeans an obvious reminder of what they had not done and their failure to return and repent before God. However, buried between this segment in chapters 30-33 is a message of hope in a future restoration</a:t>
            </a:r>
            <a:r>
              <a:rPr lang="en-US" sz="1200" baseline="0" dirty="0">
                <a:latin typeface="Arial"/>
                <a:ea typeface="ＭＳ Ｐゴシック" charset="0"/>
                <a:cs typeface="Arial"/>
              </a:rPr>
              <a:t>, often called Book of Comfort. E</a:t>
            </a:r>
            <a:r>
              <a:rPr lang="en-US" sz="1200" dirty="0">
                <a:latin typeface="Arial"/>
                <a:ea typeface="ＭＳ Ｐゴシック" charset="0"/>
                <a:cs typeface="Arial"/>
              </a:rPr>
              <a:t>mbedded here is also the new covenant. After that from chapter 34 onwards</a:t>
            </a:r>
            <a:r>
              <a:rPr lang="en-US" sz="1200" baseline="0" dirty="0">
                <a:latin typeface="Arial"/>
                <a:ea typeface="ＭＳ Ｐゴシック" charset="0"/>
                <a:cs typeface="Arial"/>
              </a:rPr>
              <a:t> are </a:t>
            </a:r>
            <a:r>
              <a:rPr lang="en-US" sz="1200" dirty="0">
                <a:latin typeface="Arial"/>
                <a:ea typeface="ＭＳ Ｐゴシック" charset="0"/>
                <a:cs typeface="Arial"/>
              </a:rPr>
              <a:t>warning after warning against disobedience. But interestingly,</a:t>
            </a:r>
            <a:r>
              <a:rPr lang="en-US" sz="1200" baseline="0" dirty="0">
                <a:latin typeface="Arial"/>
                <a:ea typeface="ＭＳ Ｐゴシック" charset="0"/>
                <a:cs typeface="Arial"/>
              </a:rPr>
              <a:t> c</a:t>
            </a:r>
            <a:r>
              <a:rPr lang="en-US" sz="1200" dirty="0">
                <a:latin typeface="Arial"/>
                <a:ea typeface="ＭＳ Ｐゴシック" charset="0"/>
                <a:cs typeface="Arial"/>
              </a:rPr>
              <a:t>hapter 45 records an incident where</a:t>
            </a:r>
            <a:r>
              <a:rPr lang="en-US" sz="1200" baseline="0" dirty="0">
                <a:latin typeface="Arial"/>
                <a:ea typeface="ＭＳ Ｐゴシック" charset="0"/>
                <a:cs typeface="Arial"/>
              </a:rPr>
              <a:t> </a:t>
            </a:r>
            <a:r>
              <a:rPr lang="en-US" sz="1200" baseline="0" dirty="0" err="1">
                <a:latin typeface="Arial"/>
                <a:ea typeface="ＭＳ Ｐゴシック" charset="0"/>
                <a:cs typeface="Arial"/>
              </a:rPr>
              <a:t>Barush</a:t>
            </a:r>
            <a:r>
              <a:rPr lang="en-US" sz="1200" baseline="0" dirty="0">
                <a:latin typeface="Arial"/>
                <a:ea typeface="ＭＳ Ｐゴシック" charset="0"/>
                <a:cs typeface="Arial"/>
              </a:rPr>
              <a:t> was encouraged </a:t>
            </a:r>
            <a:r>
              <a:rPr lang="en-US" sz="1200" dirty="0">
                <a:latin typeface="Arial"/>
                <a:ea typeface="ＭＳ Ｐゴシック" charset="0"/>
                <a:cs typeface="Arial"/>
              </a:rPr>
              <a:t>20 years earlier</a:t>
            </a:r>
            <a:r>
              <a:rPr lang="en-US" sz="1200" baseline="0" dirty="0">
                <a:latin typeface="Arial"/>
                <a:ea typeface="ＭＳ Ｐゴシック" charset="0"/>
                <a:cs typeface="Arial"/>
              </a:rPr>
              <a:t> but </a:t>
            </a:r>
            <a:r>
              <a:rPr lang="en-US" sz="1200" dirty="0">
                <a:latin typeface="Arial"/>
                <a:ea typeface="ＭＳ Ｐゴシック" charset="0"/>
                <a:cs typeface="Arial"/>
              </a:rPr>
              <a:t>is placed here to encourage and show God</a:t>
            </a:r>
            <a:r>
              <a:rPr lang="mr-IN" altLang="ja-JP" sz="1200" dirty="0">
                <a:latin typeface="Arial"/>
                <a:ea typeface="ＭＳ Ｐゴシック" charset="0"/>
                <a:cs typeface="Arial"/>
              </a:rPr>
              <a:t>'</a:t>
            </a:r>
            <a:r>
              <a:rPr lang="en-US" sz="1200" dirty="0">
                <a:latin typeface="Arial"/>
                <a:ea typeface="ＭＳ Ｐゴシック" charset="0"/>
                <a:cs typeface="Arial"/>
              </a:rPr>
              <a:t>s sovereignty. This is also a reminder of the encouragement that God gave to </a:t>
            </a:r>
            <a:r>
              <a:rPr lang="en-US" sz="1200" dirty="0" err="1">
                <a:latin typeface="Arial"/>
                <a:ea typeface="ＭＳ Ｐゴシック" charset="0"/>
                <a:cs typeface="Arial"/>
              </a:rPr>
              <a:t>Yeremia</a:t>
            </a:r>
            <a:r>
              <a:rPr lang="en-US" sz="1200" dirty="0">
                <a:latin typeface="Arial"/>
                <a:ea typeface="ＭＳ Ｐゴシック" charset="0"/>
                <a:cs typeface="Arial"/>
              </a:rPr>
              <a:t> in 1:19.. The next segment includes prophecies against the nations that persecuted Judah, many of which where fulfilled while some remain</a:t>
            </a:r>
            <a:r>
              <a:rPr lang="en-US" sz="1200" baseline="0" dirty="0">
                <a:latin typeface="Arial"/>
                <a:ea typeface="ＭＳ Ｐゴシック" charset="0"/>
                <a:cs typeface="Arial"/>
              </a:rPr>
              <a:t> still future</a:t>
            </a:r>
            <a:r>
              <a:rPr lang="en-US" sz="1200" dirty="0">
                <a:latin typeface="Arial"/>
                <a:ea typeface="ＭＳ Ｐゴシック" charset="0"/>
                <a:cs typeface="Arial"/>
              </a:rPr>
              <a:t>. The prophecies end with Babylon, </a:t>
            </a:r>
            <a:r>
              <a:rPr lang="en-US" sz="1200" dirty="0" err="1">
                <a:latin typeface="Arial"/>
                <a:ea typeface="ＭＳ Ｐゴシック" charset="0"/>
                <a:cs typeface="Arial"/>
              </a:rPr>
              <a:t>empahsizing</a:t>
            </a:r>
            <a:r>
              <a:rPr lang="en-US" sz="1200" dirty="0">
                <a:latin typeface="Arial"/>
                <a:ea typeface="ＭＳ Ｐゴシック" charset="0"/>
                <a:cs typeface="Arial"/>
              </a:rPr>
              <a:t> how God would very certainly destroy them. This brought hope to the Israelites at that time</a:t>
            </a:r>
            <a:r>
              <a:rPr lang="en-US" sz="1200" baseline="0" dirty="0">
                <a:latin typeface="Arial"/>
                <a:ea typeface="ＭＳ Ｐゴシック" charset="0"/>
                <a:cs typeface="Arial"/>
              </a:rPr>
              <a:t> when </a:t>
            </a:r>
            <a:r>
              <a:rPr lang="en-US" sz="1200" dirty="0">
                <a:latin typeface="Arial"/>
                <a:ea typeface="ＭＳ Ｐゴシック" charset="0"/>
                <a:cs typeface="Arial"/>
              </a:rPr>
              <a:t>they </a:t>
            </a:r>
            <a:r>
              <a:rPr lang="en-US" sz="1200" dirty="0" err="1">
                <a:latin typeface="Arial"/>
                <a:ea typeface="ＭＳ Ｐゴシック" charset="0"/>
                <a:cs typeface="Arial"/>
              </a:rPr>
              <a:t>couldn</a:t>
            </a:r>
            <a:r>
              <a:rPr lang="mr-IN" altLang="ja-JP" sz="1200" dirty="0">
                <a:latin typeface="Arial"/>
                <a:ea typeface="ＭＳ Ｐゴシック" charset="0"/>
                <a:cs typeface="Arial"/>
              </a:rPr>
              <a:t>'</a:t>
            </a:r>
            <a:r>
              <a:rPr lang="en-US" sz="1200" dirty="0">
                <a:latin typeface="Arial"/>
                <a:ea typeface="ＭＳ Ｐゴシック" charset="0"/>
                <a:cs typeface="Arial"/>
              </a:rPr>
              <a:t>t see beyond their suffering and subjugation. So the reality that future judgment lay ahead for Babylon was also an important encouragement for them to know that their God was a just God. </a:t>
            </a:r>
          </a:p>
        </p:txBody>
      </p:sp>
    </p:spTree>
    <p:extLst>
      <p:ext uri="{BB962C8B-B14F-4D97-AF65-F5344CB8AC3E}">
        <p14:creationId xmlns:p14="http://schemas.microsoft.com/office/powerpoint/2010/main" val="542927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a:solidFill>
                  <a:schemeClr val="tx1"/>
                </a:solidFill>
                <a:effectLst/>
                <a:latin typeface="Arial"/>
                <a:ea typeface="+mn-ea"/>
                <a:cs typeface="Arial"/>
              </a:rPr>
              <a:t>Judgment was because of Judah’s sin, as the key verse indicates in 8:14.</a:t>
            </a:r>
            <a:r>
              <a:rPr lang="en-SG">
                <a:effectLst/>
                <a:latin typeface="Arial"/>
                <a:cs typeface="Arial"/>
              </a:rPr>
              <a:t> </a:t>
            </a:r>
            <a:endParaRPr lang="en-US">
              <a:latin typeface="Arial"/>
              <a:cs typeface="Arial"/>
            </a:endParaRPr>
          </a:p>
        </p:txBody>
      </p:sp>
    </p:spTree>
    <p:extLst>
      <p:ext uri="{BB962C8B-B14F-4D97-AF65-F5344CB8AC3E}">
        <p14:creationId xmlns:p14="http://schemas.microsoft.com/office/powerpoint/2010/main" val="41919831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9AA8B4D-4179-AD49-8B18-E7173E8A631C}" type="slidenum">
              <a:rPr lang="en-US" sz="1200">
                <a:solidFill>
                  <a:srgbClr val="000000"/>
                </a:solidFill>
              </a:rPr>
              <a:pPr eaLnBrk="1" hangingPunct="1"/>
              <a:t>58</a:t>
            </a:fld>
            <a:endParaRPr lang="en-US" sz="1200">
              <a:solidFill>
                <a:srgbClr val="000000"/>
              </a:solidFill>
            </a:endParaRPr>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r>
              <a:rPr lang="en-US">
                <a:latin typeface="Arial" panose="020B0604020202020204" pitchFamily="34" charset="0"/>
                <a:ea typeface="ＭＳ Ｐゴシック" charset="0"/>
                <a:cs typeface="Arial" panose="020B0604020202020204" pitchFamily="34" charset="0"/>
              </a:rPr>
              <a:t>God raised up at least six prophets in association with the destruction of the first temple in 586 BC (many say 587 BC). Four spoke in Judah itself, which Daniel and Ezekiel ministered to those already brought to Babylon, as they were.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1618"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91138"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2242403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It is wonderful to be with you all again after taking a week off to be with my family in the USA. This is a first for us—three days of flying to have four and half days with my family—but when a $4000 trip costs only $100 now since our son is a pilot, we had little excuse not to go!</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15242311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We had special times with our</a:t>
            </a:r>
            <a:r>
              <a:rPr lang="en-US" sz="1200" kern="1200" baseline="0" dirty="0">
                <a:solidFill>
                  <a:schemeClr val="tx1"/>
                </a:solidFill>
                <a:effectLst/>
                <a:latin typeface="Arial"/>
                <a:ea typeface="+mn-ea"/>
                <a:cs typeface="Arial"/>
              </a:rPr>
              <a:t> youngest son John and Susan's mother.</a:t>
            </a:r>
            <a:endParaRPr lang="en-US" dirty="0">
              <a:latin typeface="Arial"/>
              <a:cs typeface="Arial"/>
            </a:endParaRPr>
          </a:p>
        </p:txBody>
      </p:sp>
    </p:spTree>
    <p:extLst>
      <p:ext uri="{BB962C8B-B14F-4D97-AF65-F5344CB8AC3E}">
        <p14:creationId xmlns:p14="http://schemas.microsoft.com/office/powerpoint/2010/main" val="33477373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John even showed off his climbing skills.</a:t>
            </a:r>
            <a:endParaRPr lang="en-US" dirty="0">
              <a:latin typeface="Arial"/>
              <a:cs typeface="Arial"/>
            </a:endParaRPr>
          </a:p>
        </p:txBody>
      </p:sp>
    </p:spTree>
    <p:extLst>
      <p:ext uri="{BB962C8B-B14F-4D97-AF65-F5344CB8AC3E}">
        <p14:creationId xmlns:p14="http://schemas.microsoft.com/office/powerpoint/2010/main" val="1653767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We got in some hiking</a:t>
            </a:r>
            <a:r>
              <a:rPr lang="mr-IN" sz="1200" kern="1200" dirty="0">
                <a:solidFill>
                  <a:schemeClr val="tx1"/>
                </a:solidFill>
                <a:effectLst/>
                <a:latin typeface="Arial"/>
                <a:ea typeface="+mn-ea"/>
                <a:cs typeface="Arial"/>
              </a:rPr>
              <a:t>…</a:t>
            </a:r>
            <a:endParaRPr lang="en-US" dirty="0">
              <a:latin typeface="Arial"/>
              <a:cs typeface="Arial"/>
            </a:endParaRPr>
          </a:p>
        </p:txBody>
      </p:sp>
    </p:spTree>
    <p:extLst>
      <p:ext uri="{BB962C8B-B14F-4D97-AF65-F5344CB8AC3E}">
        <p14:creationId xmlns:p14="http://schemas.microsoft.com/office/powerpoint/2010/main" val="2654217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This</a:t>
            </a:r>
            <a:r>
              <a:rPr lang="en-US" sz="1200" kern="1200" baseline="0" dirty="0">
                <a:solidFill>
                  <a:schemeClr val="tx1"/>
                </a:solidFill>
                <a:effectLst/>
                <a:latin typeface="Arial"/>
                <a:ea typeface="+mn-ea"/>
                <a:cs typeface="Arial"/>
              </a:rPr>
              <a:t> was due to our United pilot son, Stephen.</a:t>
            </a:r>
            <a:endParaRPr lang="en-US" dirty="0">
              <a:latin typeface="Arial"/>
              <a:cs typeface="Arial"/>
            </a:endParaRPr>
          </a:p>
        </p:txBody>
      </p:sp>
    </p:spTree>
    <p:extLst>
      <p:ext uri="{BB962C8B-B14F-4D97-AF65-F5344CB8AC3E}">
        <p14:creationId xmlns:p14="http://schemas.microsoft.com/office/powerpoint/2010/main" val="24026041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Kita </a:t>
            </a:r>
            <a:r>
              <a:rPr lang="en-US" dirty="0" err="1">
                <a:latin typeface="Arial"/>
                <a:cs typeface="Arial"/>
              </a:rPr>
              <a:t>sedang</a:t>
            </a:r>
            <a:r>
              <a:rPr lang="en-US" dirty="0">
                <a:latin typeface="Arial"/>
                <a:cs typeface="Arial"/>
              </a:rPr>
              <a:t> </a:t>
            </a:r>
            <a:r>
              <a:rPr lang="en-US" dirty="0" err="1">
                <a:latin typeface="Arial"/>
                <a:cs typeface="Arial"/>
              </a:rPr>
              <a:t>mempelajari</a:t>
            </a:r>
            <a:r>
              <a:rPr lang="en-US" dirty="0">
                <a:latin typeface="Arial"/>
                <a:cs typeface="Arial"/>
              </a:rPr>
              <a:t> </a:t>
            </a:r>
            <a:r>
              <a:rPr lang="en-US" dirty="0" err="1">
                <a:latin typeface="Arial"/>
                <a:cs typeface="Arial"/>
              </a:rPr>
              <a:t>seluruh</a:t>
            </a:r>
            <a:r>
              <a:rPr lang="en-US" dirty="0">
                <a:latin typeface="Arial"/>
                <a:cs typeface="Arial"/>
              </a:rPr>
              <a:t> Kitab </a:t>
            </a:r>
            <a:r>
              <a:rPr lang="en-US" dirty="0" err="1">
                <a:latin typeface="Arial"/>
                <a:cs typeface="Arial"/>
              </a:rPr>
              <a:t>Suci</a:t>
            </a:r>
            <a:r>
              <a:rPr lang="en-US" dirty="0">
                <a:latin typeface="Arial"/>
                <a:cs typeface="Arial"/>
              </a:rPr>
              <a:t> </a:t>
            </a:r>
            <a:r>
              <a:rPr lang="en-US" dirty="0" err="1">
                <a:latin typeface="Arial"/>
                <a:cs typeface="Arial"/>
              </a:rPr>
              <a:t>saat</a:t>
            </a:r>
            <a:r>
              <a:rPr lang="en-US" dirty="0">
                <a:latin typeface="Arial"/>
                <a:cs typeface="Arial"/>
              </a:rPr>
              <a:t> </a:t>
            </a:r>
            <a:r>
              <a:rPr lang="en-US" dirty="0" err="1">
                <a:latin typeface="Arial"/>
                <a:cs typeface="Arial"/>
              </a:rPr>
              <a:t>ini</a:t>
            </a:r>
            <a:r>
              <a:rPr lang="en-US" dirty="0">
                <a:latin typeface="Arial"/>
                <a:cs typeface="Arial"/>
              </a:rPr>
              <a:t>, kitab demi kitab. </a:t>
            </a:r>
            <a:r>
              <a:rPr lang="en-US" dirty="0" err="1">
                <a:latin typeface="Arial"/>
                <a:cs typeface="Arial"/>
              </a:rPr>
              <a:t>Tujuannya</a:t>
            </a:r>
            <a:r>
              <a:rPr lang="en-US" dirty="0">
                <a:latin typeface="Arial"/>
                <a:cs typeface="Arial"/>
              </a:rPr>
              <a:t> </a:t>
            </a:r>
            <a:r>
              <a:rPr lang="en-US" dirty="0" err="1">
                <a:latin typeface="Arial"/>
                <a:cs typeface="Arial"/>
              </a:rPr>
              <a:t>adalah</a:t>
            </a:r>
            <a:r>
              <a:rPr lang="en-US" dirty="0">
                <a:latin typeface="Arial"/>
                <a:cs typeface="Arial"/>
              </a:rPr>
              <a:t> </a:t>
            </a:r>
            <a:r>
              <a:rPr lang="en-US" dirty="0" err="1">
                <a:latin typeface="Arial"/>
                <a:cs typeface="Arial"/>
              </a:rPr>
              <a:t>memberikan</a:t>
            </a:r>
            <a:r>
              <a:rPr lang="en-US" dirty="0">
                <a:latin typeface="Arial"/>
                <a:cs typeface="Arial"/>
              </a:rPr>
              <a:t> </a:t>
            </a:r>
            <a:r>
              <a:rPr lang="en-US" dirty="0" err="1">
                <a:latin typeface="Arial"/>
                <a:cs typeface="Arial"/>
              </a:rPr>
              <a:t>kita</a:t>
            </a:r>
            <a:r>
              <a:rPr lang="en-US" dirty="0">
                <a:latin typeface="Arial"/>
                <a:cs typeface="Arial"/>
              </a:rPr>
              <a:t> </a:t>
            </a:r>
            <a:r>
              <a:rPr lang="en-US" dirty="0" err="1">
                <a:latin typeface="Arial"/>
                <a:cs typeface="Arial"/>
              </a:rPr>
              <a:t>pemahaman</a:t>
            </a:r>
            <a:r>
              <a:rPr lang="en-US" dirty="0">
                <a:latin typeface="Arial"/>
                <a:cs typeface="Arial"/>
              </a:rPr>
              <a:t> </a:t>
            </a:r>
            <a:r>
              <a:rPr lang="en-US" dirty="0" err="1">
                <a:latin typeface="Arial"/>
                <a:cs typeface="Arial"/>
              </a:rPr>
              <a:t>dasar</a:t>
            </a:r>
            <a:r>
              <a:rPr lang="en-US" dirty="0">
                <a:latin typeface="Arial"/>
                <a:cs typeface="Arial"/>
              </a:rPr>
              <a:t> </a:t>
            </a:r>
            <a:r>
              <a:rPr lang="en-US" dirty="0" err="1">
                <a:latin typeface="Arial"/>
                <a:cs typeface="Arial"/>
              </a:rPr>
              <a:t>dari</a:t>
            </a:r>
            <a:r>
              <a:rPr lang="en-US" dirty="0">
                <a:latin typeface="Arial"/>
                <a:cs typeface="Arial"/>
              </a:rPr>
              <a:t> </a:t>
            </a:r>
            <a:r>
              <a:rPr lang="en-US" dirty="0" err="1">
                <a:latin typeface="Arial"/>
                <a:cs typeface="Arial"/>
              </a:rPr>
              <a:t>setiap</a:t>
            </a:r>
            <a:r>
              <a:rPr lang="en-US" dirty="0">
                <a:latin typeface="Arial"/>
                <a:cs typeface="Arial"/>
              </a:rPr>
              <a:t> Kitab.</a:t>
            </a:r>
          </a:p>
          <a:p>
            <a:endParaRPr lang="en-US" dirty="0">
              <a:latin typeface="Arial"/>
              <a:cs typeface="Arial"/>
            </a:endParaRPr>
          </a:p>
        </p:txBody>
      </p:sp>
    </p:spTree>
    <p:extLst>
      <p:ext uri="{BB962C8B-B14F-4D97-AF65-F5344CB8AC3E}">
        <p14:creationId xmlns:p14="http://schemas.microsoft.com/office/powerpoint/2010/main" val="55836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9090"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sz="1200" dirty="0">
                <a:latin typeface="Arial"/>
                <a:ea typeface="ＭＳ Ｐゴシック" charset="0"/>
                <a:cs typeface="Arial"/>
              </a:rPr>
              <a:t>The book is divided into 4 main sections. After the first section in chapter</a:t>
            </a:r>
            <a:r>
              <a:rPr lang="en-US" sz="1200" baseline="0" dirty="0">
                <a:latin typeface="Arial"/>
                <a:ea typeface="ＭＳ Ｐゴシック" charset="0"/>
                <a:cs typeface="Arial"/>
              </a:rPr>
              <a:t> 1 on</a:t>
            </a:r>
            <a:r>
              <a:rPr lang="en-US" sz="1200" dirty="0">
                <a:latin typeface="Arial"/>
                <a:ea typeface="ＭＳ Ｐゴシック" charset="0"/>
                <a:cs typeface="Arial"/>
              </a:rPr>
              <a:t> </a:t>
            </a:r>
            <a:r>
              <a:rPr lang="en-US" sz="1200" dirty="0" err="1">
                <a:latin typeface="Arial"/>
                <a:ea typeface="ＭＳ Ｐゴシック" charset="0"/>
                <a:cs typeface="Arial"/>
              </a:rPr>
              <a:t>Yeremia</a:t>
            </a:r>
            <a:r>
              <a:rPr lang="mr-IN" altLang="ja-JP" sz="1200" dirty="0">
                <a:latin typeface="Arial"/>
                <a:ea typeface="ＭＳ Ｐゴシック" charset="0"/>
                <a:cs typeface="Arial"/>
              </a:rPr>
              <a:t>'</a:t>
            </a:r>
            <a:r>
              <a:rPr lang="en-US" sz="1200" dirty="0">
                <a:latin typeface="Arial"/>
                <a:ea typeface="ＭＳ Ｐゴシック" charset="0"/>
                <a:cs typeface="Arial"/>
              </a:rPr>
              <a:t>s call, his person and identity, </a:t>
            </a:r>
            <a:r>
              <a:rPr lang="en-US" sz="1200" dirty="0" err="1">
                <a:latin typeface="Arial"/>
                <a:ea typeface="ＭＳ Ｐゴシック" charset="0"/>
                <a:cs typeface="Arial"/>
              </a:rPr>
              <a:t>Yeremia</a:t>
            </a:r>
            <a:r>
              <a:rPr lang="en-US" sz="1200" dirty="0">
                <a:latin typeface="Arial"/>
                <a:ea typeface="ＭＳ Ｐゴシック" charset="0"/>
                <a:cs typeface="Arial"/>
              </a:rPr>
              <a:t> got down to work very quickly in Chapter 2. Many object lessons run through the 2nd segment where God asks </a:t>
            </a:r>
            <a:r>
              <a:rPr lang="en-US" sz="1200" dirty="0" err="1">
                <a:latin typeface="Arial"/>
                <a:ea typeface="ＭＳ Ｐゴシック" charset="0"/>
                <a:cs typeface="Arial"/>
              </a:rPr>
              <a:t>Yeremia</a:t>
            </a:r>
            <a:r>
              <a:rPr lang="en-US" sz="1200" dirty="0">
                <a:latin typeface="Arial"/>
                <a:ea typeface="ＭＳ Ｐゴシック" charset="0"/>
                <a:cs typeface="Arial"/>
              </a:rPr>
              <a:t> to do unusual things. These give the Judeans an obvious reminder of what they had not done and their failure to return and repent before God. However, buried between this segment in chapters 30-33 is a message of hope in a future restoration</a:t>
            </a:r>
            <a:r>
              <a:rPr lang="en-US" sz="1200" baseline="0" dirty="0">
                <a:latin typeface="Arial"/>
                <a:ea typeface="ＭＳ Ｐゴシック" charset="0"/>
                <a:cs typeface="Arial"/>
              </a:rPr>
              <a:t>, often called Book of Comfort. E</a:t>
            </a:r>
            <a:r>
              <a:rPr lang="en-US" sz="1200" dirty="0">
                <a:latin typeface="Arial"/>
                <a:ea typeface="ＭＳ Ｐゴシック" charset="0"/>
                <a:cs typeface="Arial"/>
              </a:rPr>
              <a:t>mbedded here is also the new covenant. After that from chapter 34 onwards</a:t>
            </a:r>
            <a:r>
              <a:rPr lang="en-US" sz="1200" baseline="0" dirty="0">
                <a:latin typeface="Arial"/>
                <a:ea typeface="ＭＳ Ｐゴシック" charset="0"/>
                <a:cs typeface="Arial"/>
              </a:rPr>
              <a:t> are </a:t>
            </a:r>
            <a:r>
              <a:rPr lang="en-US" sz="1200" dirty="0">
                <a:latin typeface="Arial"/>
                <a:ea typeface="ＭＳ Ｐゴシック" charset="0"/>
                <a:cs typeface="Arial"/>
              </a:rPr>
              <a:t>warning after warning against disobedience. But interestingly,</a:t>
            </a:r>
            <a:r>
              <a:rPr lang="en-US" sz="1200" baseline="0" dirty="0">
                <a:latin typeface="Arial"/>
                <a:ea typeface="ＭＳ Ｐゴシック" charset="0"/>
                <a:cs typeface="Arial"/>
              </a:rPr>
              <a:t> c</a:t>
            </a:r>
            <a:r>
              <a:rPr lang="en-US" sz="1200" dirty="0">
                <a:latin typeface="Arial"/>
                <a:ea typeface="ＭＳ Ｐゴシック" charset="0"/>
                <a:cs typeface="Arial"/>
              </a:rPr>
              <a:t>hapter 45 records an incident where</a:t>
            </a:r>
            <a:r>
              <a:rPr lang="en-US" sz="1200" baseline="0" dirty="0">
                <a:latin typeface="Arial"/>
                <a:ea typeface="ＭＳ Ｐゴシック" charset="0"/>
                <a:cs typeface="Arial"/>
              </a:rPr>
              <a:t> </a:t>
            </a:r>
            <a:r>
              <a:rPr lang="en-US" sz="1200" baseline="0" dirty="0" err="1">
                <a:latin typeface="Arial"/>
                <a:ea typeface="ＭＳ Ｐゴシック" charset="0"/>
                <a:cs typeface="Arial"/>
              </a:rPr>
              <a:t>Barush</a:t>
            </a:r>
            <a:r>
              <a:rPr lang="en-US" sz="1200" baseline="0" dirty="0">
                <a:latin typeface="Arial"/>
                <a:ea typeface="ＭＳ Ｐゴシック" charset="0"/>
                <a:cs typeface="Arial"/>
              </a:rPr>
              <a:t> was encouraged </a:t>
            </a:r>
            <a:r>
              <a:rPr lang="en-US" sz="1200" dirty="0">
                <a:latin typeface="Arial"/>
                <a:ea typeface="ＭＳ Ｐゴシック" charset="0"/>
                <a:cs typeface="Arial"/>
              </a:rPr>
              <a:t>20 years earlier</a:t>
            </a:r>
            <a:r>
              <a:rPr lang="en-US" sz="1200" baseline="0" dirty="0">
                <a:latin typeface="Arial"/>
                <a:ea typeface="ＭＳ Ｐゴシック" charset="0"/>
                <a:cs typeface="Arial"/>
              </a:rPr>
              <a:t> but </a:t>
            </a:r>
            <a:r>
              <a:rPr lang="en-US" sz="1200" dirty="0">
                <a:latin typeface="Arial"/>
                <a:ea typeface="ＭＳ Ｐゴシック" charset="0"/>
                <a:cs typeface="Arial"/>
              </a:rPr>
              <a:t>is placed here to encourage and show God</a:t>
            </a:r>
            <a:r>
              <a:rPr lang="mr-IN" altLang="ja-JP" sz="1200" dirty="0">
                <a:latin typeface="Arial"/>
                <a:ea typeface="ＭＳ Ｐゴシック" charset="0"/>
                <a:cs typeface="Arial"/>
              </a:rPr>
              <a:t>'</a:t>
            </a:r>
            <a:r>
              <a:rPr lang="en-US" sz="1200" dirty="0">
                <a:latin typeface="Arial"/>
                <a:ea typeface="ＭＳ Ｐゴシック" charset="0"/>
                <a:cs typeface="Arial"/>
              </a:rPr>
              <a:t>s sovereignty. This is also a reminder of the encouragement that God gave to </a:t>
            </a:r>
            <a:r>
              <a:rPr lang="en-US" sz="1200" dirty="0" err="1">
                <a:latin typeface="Arial"/>
                <a:ea typeface="ＭＳ Ｐゴシック" charset="0"/>
                <a:cs typeface="Arial"/>
              </a:rPr>
              <a:t>Yeremia</a:t>
            </a:r>
            <a:r>
              <a:rPr lang="en-US" sz="1200" dirty="0">
                <a:latin typeface="Arial"/>
                <a:ea typeface="ＭＳ Ｐゴシック" charset="0"/>
                <a:cs typeface="Arial"/>
              </a:rPr>
              <a:t> in 1:19.. The next segment includes prophecies against the nations that persecuted Judah, many of which where fulfilled while some remain</a:t>
            </a:r>
            <a:r>
              <a:rPr lang="en-US" sz="1200" baseline="0" dirty="0">
                <a:latin typeface="Arial"/>
                <a:ea typeface="ＭＳ Ｐゴシック" charset="0"/>
                <a:cs typeface="Arial"/>
              </a:rPr>
              <a:t> still future</a:t>
            </a:r>
            <a:r>
              <a:rPr lang="en-US" sz="1200" dirty="0">
                <a:latin typeface="Arial"/>
                <a:ea typeface="ＭＳ Ｐゴシック" charset="0"/>
                <a:cs typeface="Arial"/>
              </a:rPr>
              <a:t>. The prophecies end with Babylon, </a:t>
            </a:r>
            <a:r>
              <a:rPr lang="en-US" sz="1200" dirty="0" err="1">
                <a:latin typeface="Arial"/>
                <a:ea typeface="ＭＳ Ｐゴシック" charset="0"/>
                <a:cs typeface="Arial"/>
              </a:rPr>
              <a:t>empahsizing</a:t>
            </a:r>
            <a:r>
              <a:rPr lang="en-US" sz="1200" dirty="0">
                <a:latin typeface="Arial"/>
                <a:ea typeface="ＭＳ Ｐゴシック" charset="0"/>
                <a:cs typeface="Arial"/>
              </a:rPr>
              <a:t> how God would very certainly destroy them. This brought hope to the Israelites at that time</a:t>
            </a:r>
            <a:r>
              <a:rPr lang="en-US" sz="1200" baseline="0" dirty="0">
                <a:latin typeface="Arial"/>
                <a:ea typeface="ＭＳ Ｐゴシック" charset="0"/>
                <a:cs typeface="Arial"/>
              </a:rPr>
              <a:t> when </a:t>
            </a:r>
            <a:r>
              <a:rPr lang="en-US" sz="1200" dirty="0">
                <a:latin typeface="Arial"/>
                <a:ea typeface="ＭＳ Ｐゴシック" charset="0"/>
                <a:cs typeface="Arial"/>
              </a:rPr>
              <a:t>they </a:t>
            </a:r>
            <a:r>
              <a:rPr lang="en-US" sz="1200" dirty="0" err="1">
                <a:latin typeface="Arial"/>
                <a:ea typeface="ＭＳ Ｐゴシック" charset="0"/>
                <a:cs typeface="Arial"/>
              </a:rPr>
              <a:t>couldn</a:t>
            </a:r>
            <a:r>
              <a:rPr lang="mr-IN" altLang="ja-JP" sz="1200" dirty="0">
                <a:latin typeface="Arial"/>
                <a:ea typeface="ＭＳ Ｐゴシック" charset="0"/>
                <a:cs typeface="Arial"/>
              </a:rPr>
              <a:t>'</a:t>
            </a:r>
            <a:r>
              <a:rPr lang="en-US" sz="1200" dirty="0">
                <a:latin typeface="Arial"/>
                <a:ea typeface="ＭＳ Ｐゴシック" charset="0"/>
                <a:cs typeface="Arial"/>
              </a:rPr>
              <a:t>t see beyond their suffering and subjugation. So the reality that future judgment lay ahead for Babylon was also an important encouragement for them to know that their God was a just God. </a:t>
            </a:r>
          </a:p>
        </p:txBody>
      </p:sp>
    </p:spTree>
    <p:extLst>
      <p:ext uri="{BB962C8B-B14F-4D97-AF65-F5344CB8AC3E}">
        <p14:creationId xmlns:p14="http://schemas.microsoft.com/office/powerpoint/2010/main" val="4263482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err="1">
                <a:solidFill>
                  <a:schemeClr val="tx1"/>
                </a:solidFill>
                <a:effectLst/>
                <a:latin typeface="Arial"/>
                <a:ea typeface="+mn-ea"/>
                <a:cs typeface="Arial"/>
              </a:rPr>
              <a:t>Yeremia</a:t>
            </a:r>
            <a:r>
              <a:rPr lang="en-US" sz="1200" kern="1200" dirty="0">
                <a:solidFill>
                  <a:schemeClr val="tx1"/>
                </a:solidFill>
                <a:effectLst/>
                <a:latin typeface="Arial"/>
                <a:ea typeface="+mn-ea"/>
                <a:cs typeface="Arial"/>
              </a:rPr>
              <a:t> was the only prophet to live through the 586 BC fall of Jerusalem. God called him to show God’s compassion even in Judah’s darkest hours.</a:t>
            </a:r>
            <a:r>
              <a:rPr lang="en-SG" dirty="0">
                <a:effectLst/>
                <a:latin typeface="Arial"/>
                <a:cs typeface="Arial"/>
              </a:rPr>
              <a:t> </a:t>
            </a:r>
            <a:r>
              <a:rPr lang="en-US" dirty="0" err="1">
                <a:latin typeface="Arial"/>
                <a:cs typeface="Arial"/>
              </a:rPr>
              <a:t>Yeremia</a:t>
            </a:r>
            <a:r>
              <a:rPr lang="en-US" dirty="0">
                <a:latin typeface="Arial"/>
                <a:cs typeface="Arial"/>
              </a:rPr>
              <a:t> is</a:t>
            </a:r>
            <a:r>
              <a:rPr lang="en-US" baseline="0" dirty="0">
                <a:latin typeface="Arial"/>
                <a:cs typeface="Arial"/>
              </a:rPr>
              <a:t> known as "The Weeping Prophet." I suspect you would weep also if you saw your country ravaged and destroyed before your very eyes and you were powerless to stop it. It actually makes sense that God would call one like him who experienced such loss to be one who teaches us the need to be comforted.</a:t>
            </a:r>
            <a:endParaRPr lang="en-US" dirty="0">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14404473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That’s because we all need to be comforted at various times of our lives. This is true for women, of course, but not only for women. </a:t>
            </a:r>
            <a:endParaRPr lang="en-US" dirty="0">
              <a:latin typeface="Arial"/>
              <a:cs typeface="Arial"/>
            </a:endParaRPr>
          </a:p>
        </p:txBody>
      </p:sp>
    </p:spTree>
    <p:extLst>
      <p:ext uri="{BB962C8B-B14F-4D97-AF65-F5344CB8AC3E}">
        <p14:creationId xmlns:p14="http://schemas.microsoft.com/office/powerpoint/2010/main" val="24821831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a:ea typeface="+mn-ea"/>
                <a:cs typeface="Arial"/>
              </a:rPr>
              <a:t>Men also need comfort many times. </a:t>
            </a:r>
            <a:endParaRPr lang="en-US" dirty="0">
              <a:latin typeface="Arial"/>
              <a:cs typeface="Arial"/>
            </a:endParaRPr>
          </a:p>
        </p:txBody>
      </p:sp>
    </p:spTree>
    <p:extLst>
      <p:ext uri="{BB962C8B-B14F-4D97-AF65-F5344CB8AC3E}">
        <p14:creationId xmlns:p14="http://schemas.microsoft.com/office/powerpoint/2010/main" val="12524622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As one who often gives comfort, I found myself as one needing to be on the receiving end in January. It was challenging to be both the son and the officiating minister at my father’s memorial service, </a:t>
            </a:r>
          </a:p>
          <a:p>
            <a:r>
              <a:rPr lang="en-US" sz="1200" kern="1200" dirty="0">
                <a:solidFill>
                  <a:schemeClr val="tx1"/>
                </a:solidFill>
                <a:effectLst/>
                <a:latin typeface="Arial"/>
                <a:ea typeface="+mn-ea"/>
                <a:cs typeface="Arial"/>
              </a:rPr>
              <a:t>• but God granted comfort from this same son, Stephen, who made the effort to fly to be there as a support.</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13613578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3"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Of course, we all know that life is not only about comfort. </a:t>
            </a:r>
            <a:r>
              <a:rPr lang="en-US" dirty="0">
                <a:latin typeface="Arial"/>
                <a:cs typeface="Arial"/>
              </a:rPr>
              <a:t>One of the signs of growing up is to realize that we must balance discipline with comfort. </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Discipline shows us when we are off track and need to realign. </a:t>
            </a:r>
          </a:p>
        </p:txBody>
      </p:sp>
    </p:spTree>
    <p:extLst>
      <p:ext uri="{BB962C8B-B14F-4D97-AF65-F5344CB8AC3E}">
        <p14:creationId xmlns:p14="http://schemas.microsoft.com/office/powerpoint/2010/main" val="3424423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But comfort helps us feel appreciated and loved. </a:t>
            </a:r>
          </a:p>
        </p:txBody>
      </p:sp>
    </p:spTree>
    <p:extLst>
      <p:ext uri="{BB962C8B-B14F-4D97-AF65-F5344CB8AC3E}">
        <p14:creationId xmlns:p14="http://schemas.microsoft.com/office/powerpoint/2010/main" val="40970463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What images</a:t>
            </a:r>
            <a:r>
              <a:rPr lang="en-US" baseline="0" dirty="0">
                <a:latin typeface="Arial"/>
                <a:cs typeface="Arial"/>
              </a:rPr>
              <a:t> or memories come to your mind when you hear the word "discipline"?</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When you were growing up, were you disciplined in a balanced way? </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Did you receive mostly harsh discipline? </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Or did your parents give you no discipline at all?</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Or did you experience a good balance where standards (the principle of the thing) were matched with support? Did you receive comfort along with the discipline? </a:t>
            </a:r>
          </a:p>
        </p:txBody>
      </p:sp>
    </p:spTree>
    <p:extLst>
      <p:ext uri="{BB962C8B-B14F-4D97-AF65-F5344CB8AC3E}">
        <p14:creationId xmlns:p14="http://schemas.microsoft.com/office/powerpoint/2010/main" val="14329925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latin typeface="Arial"/>
                <a:cs typeface="Arial"/>
              </a:rPr>
              <a:t>In what ways can</a:t>
            </a:r>
            <a:r>
              <a:rPr lang="en-US" baseline="0">
                <a:latin typeface="Arial"/>
                <a:cs typeface="Arial"/>
              </a:rPr>
              <a:t> we see God's compassion even when he has to punish sin?</a:t>
            </a:r>
            <a:endParaRPr lang="en-US">
              <a:latin typeface="Arial"/>
              <a:cs typeface="Arial"/>
            </a:endParaRPr>
          </a:p>
          <a:p>
            <a:endParaRPr lang="en-US">
              <a:cs typeface="ＭＳ Ｐゴシック" charset="0"/>
            </a:endParaRPr>
          </a:p>
        </p:txBody>
      </p:sp>
    </p:spTree>
    <p:extLst>
      <p:ext uri="{BB962C8B-B14F-4D97-AF65-F5344CB8AC3E}">
        <p14:creationId xmlns:p14="http://schemas.microsoft.com/office/powerpoint/2010/main" val="1323663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C45CD21-439F-6E43-B832-A58E594691F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727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270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a:latin typeface="Arial"/>
                <a:ea typeface="ＭＳ Ｐゴシック" charset="0"/>
                <a:cs typeface="Arial"/>
              </a:rPr>
              <a:t>Yeremia</a:t>
            </a:r>
            <a:r>
              <a:rPr lang="en-US" dirty="0">
                <a:latin typeface="Arial"/>
                <a:ea typeface="ＭＳ Ｐゴシック" charset="0"/>
                <a:cs typeface="Arial"/>
              </a:rPr>
              <a:t> was the only prophet to live through the 586 BC fall of Jerusalem. God called him to show God’s compassion even in Judah’s darkest hours.</a:t>
            </a:r>
            <a:r>
              <a:rPr lang="en-US" baseline="0" dirty="0">
                <a:latin typeface="Arial"/>
                <a:ea typeface="ＭＳ Ｐゴシック" charset="0"/>
                <a:cs typeface="Arial"/>
              </a:rPr>
              <a:t> How? </a:t>
            </a:r>
            <a:r>
              <a:rPr lang="en-US" dirty="0">
                <a:latin typeface="Arial"/>
                <a:ea typeface="ＭＳ Ｐゴシック" charset="0"/>
                <a:cs typeface="Arial"/>
              </a:rPr>
              <a:t>Josiah</a:t>
            </a:r>
            <a:r>
              <a:rPr lang="en-US" baseline="0" dirty="0">
                <a:latin typeface="Arial"/>
                <a:ea typeface="ＭＳ Ｐゴシック" charset="0"/>
                <a:cs typeface="Arial"/>
              </a:rPr>
              <a:t> was the last good king, who died in 609. • After him the reigns of his descendants alternated between 3 months•  to 11 years • to 3 months • to 11 years once again! • But God spoke to these godless kings through three major prophets. </a:t>
            </a:r>
            <a:r>
              <a:rPr lang="en-US" baseline="0" dirty="0" err="1">
                <a:latin typeface="Arial"/>
                <a:ea typeface="ＭＳ Ｐゴシック" charset="0"/>
                <a:cs typeface="Arial"/>
              </a:rPr>
              <a:t>Yeremia</a:t>
            </a:r>
            <a:r>
              <a:rPr lang="en-US" baseline="0" dirty="0">
                <a:latin typeface="Arial"/>
                <a:ea typeface="ＭＳ Ｐゴシック" charset="0"/>
                <a:cs typeface="Arial"/>
              </a:rPr>
              <a:t> was the only one to preach in Jerusalem until the city fell in 586, • while Daniel was taken to Babylon in 605 • and Ezekiel in 597. </a:t>
            </a:r>
            <a:endParaRPr lang="en-US" dirty="0">
              <a:latin typeface="Arial"/>
              <a:ea typeface="ＭＳ Ｐゴシック" charset="0"/>
              <a:cs typeface="Arial"/>
            </a:endParaRPr>
          </a:p>
        </p:txBody>
      </p:sp>
    </p:spTree>
    <p:extLst>
      <p:ext uri="{BB962C8B-B14F-4D97-AF65-F5344CB8AC3E}">
        <p14:creationId xmlns:p14="http://schemas.microsoft.com/office/powerpoint/2010/main" val="36748025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By the time we get to </a:t>
            </a:r>
            <a:r>
              <a:rPr lang="en-US" sz="1200" kern="1200" dirty="0" err="1">
                <a:solidFill>
                  <a:schemeClr val="tx1"/>
                </a:solidFill>
                <a:effectLst/>
                <a:latin typeface="Arial"/>
                <a:ea typeface="+mn-ea"/>
                <a:cs typeface="Arial"/>
              </a:rPr>
              <a:t>Yeremia</a:t>
            </a:r>
            <a:r>
              <a:rPr lang="en-US" sz="1200" kern="1200" dirty="0">
                <a:solidFill>
                  <a:schemeClr val="tx1"/>
                </a:solidFill>
                <a:effectLst/>
                <a:latin typeface="Arial"/>
                <a:ea typeface="+mn-ea"/>
                <a:cs typeface="Arial"/>
              </a:rPr>
              <a:t>, God proclaims that the exile will definitely come. It is inevitable.</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4751781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Arial"/>
                <a:ea typeface="+mn-ea"/>
                <a:cs typeface="Arial"/>
              </a:rPr>
              <a:t>Yeremia’s</a:t>
            </a:r>
            <a:r>
              <a:rPr lang="en-US" sz="1200" kern="1200" dirty="0">
                <a:solidFill>
                  <a:schemeClr val="tx1"/>
                </a:solidFill>
                <a:effectLst/>
                <a:latin typeface="Arial"/>
                <a:ea typeface="+mn-ea"/>
                <a:cs typeface="Arial"/>
              </a:rPr>
              <a:t> theme is that captivity is deserved but also the restoration is undeserved and will also happen.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58069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a:solidFill>
                  <a:schemeClr val="tx1"/>
                </a:solidFill>
                <a:effectLst/>
                <a:latin typeface="Arial"/>
                <a:ea typeface="+mn-ea"/>
                <a:cs typeface="Arial"/>
              </a:rPr>
              <a:t>Judgment was because of Judah’s sin, as the key verse indicates in 8:14.</a:t>
            </a:r>
            <a:r>
              <a:rPr lang="en-SG">
                <a:effectLst/>
                <a:latin typeface="Arial"/>
                <a:cs typeface="Arial"/>
              </a:rPr>
              <a:t> </a:t>
            </a:r>
            <a:endParaRPr lang="en-US">
              <a:latin typeface="Arial"/>
              <a:cs typeface="Arial"/>
            </a:endParaRPr>
          </a:p>
        </p:txBody>
      </p:sp>
    </p:spTree>
    <p:extLst>
      <p:ext uri="{BB962C8B-B14F-4D97-AF65-F5344CB8AC3E}">
        <p14:creationId xmlns:p14="http://schemas.microsoft.com/office/powerpoint/2010/main" val="17158585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186636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latin typeface="Arial"/>
                <a:cs typeface="Arial"/>
              </a:rPr>
              <a:t>In what ways can</a:t>
            </a:r>
            <a:r>
              <a:rPr lang="en-US" baseline="0">
                <a:latin typeface="Arial"/>
                <a:cs typeface="Arial"/>
              </a:rPr>
              <a:t> we see God's compassion even when he has to punish sin?</a:t>
            </a:r>
            <a:endParaRPr lang="en-US">
              <a:latin typeface="Arial"/>
              <a:cs typeface="Arial"/>
            </a:endParaRPr>
          </a:p>
          <a:p>
            <a:endParaRPr lang="en-US">
              <a:cs typeface="ＭＳ Ｐゴシック" charset="0"/>
            </a:endParaRPr>
          </a:p>
        </p:txBody>
      </p:sp>
    </p:spTree>
    <p:extLst>
      <p:ext uri="{BB962C8B-B14F-4D97-AF65-F5344CB8AC3E}">
        <p14:creationId xmlns:p14="http://schemas.microsoft.com/office/powerpoint/2010/main" val="179305368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latin typeface="Arial"/>
                <a:cs typeface="Arial"/>
              </a:rPr>
              <a:t>The L</a:t>
            </a:r>
            <a:r>
              <a:rPr lang="en-US" sz="1100">
                <a:latin typeface="Arial"/>
                <a:cs typeface="Arial"/>
              </a:rPr>
              <a:t>ORD</a:t>
            </a:r>
            <a:r>
              <a:rPr lang="en-US">
                <a:latin typeface="Arial"/>
                <a:cs typeface="Arial"/>
              </a:rPr>
              <a:t> assures that</a:t>
            </a:r>
            <a:r>
              <a:rPr lang="en-US" baseline="0">
                <a:latin typeface="Arial"/>
                <a:cs typeface="Arial"/>
              </a:rPr>
              <a:t> he has a representative who tells us both his discipline and restoration. </a:t>
            </a:r>
            <a:endParaRPr lang="en-US">
              <a:latin typeface="Arial"/>
              <a:cs typeface="Arial"/>
            </a:endParaRPr>
          </a:p>
        </p:txBody>
      </p:sp>
    </p:spTree>
    <p:extLst>
      <p:ext uri="{BB962C8B-B14F-4D97-AF65-F5344CB8AC3E}">
        <p14:creationId xmlns:p14="http://schemas.microsoft.com/office/powerpoint/2010/main" val="15048550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err="1">
                <a:effectLst/>
                <a:latin typeface="Arial"/>
                <a:ea typeface="Times New Roman"/>
                <a:cs typeface="Arial"/>
              </a:rPr>
              <a:t>Yeremia</a:t>
            </a:r>
            <a:r>
              <a:rPr lang="en-US" sz="1200" dirty="0">
                <a:effectLst/>
                <a:latin typeface="Arial"/>
                <a:ea typeface="Times New Roman"/>
                <a:cs typeface="Arial"/>
              </a:rPr>
              <a:t> reveals himself as author and reveals that his ministry lasted over four decades from Josiah's thirteenth year (627 BC) to the exile (1:1-3; 586 BC).</a:t>
            </a:r>
            <a:r>
              <a:rPr lang="en-SG" dirty="0">
                <a:effectLst/>
                <a:latin typeface="Arial"/>
                <a:cs typeface="Arial"/>
              </a:rPr>
              <a:t>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432823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0297FB0-F6D1-9B40-9DCC-AB859AB0127B}"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Arial" charset="0"/>
            </a:endParaRPr>
          </a:p>
        </p:txBody>
      </p:sp>
      <p:sp>
        <p:nvSpPr>
          <p:cNvPr id="1157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571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a:latin typeface="Arial"/>
                <a:ea typeface="ＭＳ Ｐゴシック" charset="0"/>
                <a:cs typeface="Arial"/>
              </a:rPr>
              <a:t>When God called and commissioned him to be a prophet </a:t>
            </a:r>
            <a:r>
              <a:rPr lang="en-GB" dirty="0" err="1">
                <a:latin typeface="Arial"/>
                <a:ea typeface="ＭＳ Ｐゴシック" charset="0"/>
                <a:cs typeface="Arial"/>
              </a:rPr>
              <a:t>Yeremia</a:t>
            </a:r>
            <a:r>
              <a:rPr lang="en-GB" dirty="0">
                <a:latin typeface="Arial"/>
                <a:ea typeface="ＭＳ Ｐゴシック" charset="0"/>
                <a:cs typeface="Arial"/>
              </a:rPr>
              <a:t> was a young man, maybe a teenager, in the thirteenth year of King Josiah</a:t>
            </a:r>
            <a:r>
              <a:rPr lang="mr-IN" dirty="0">
                <a:latin typeface="Arial"/>
                <a:ea typeface="ＭＳ Ｐゴシック" charset="0"/>
                <a:cs typeface="Arial"/>
              </a:rPr>
              <a:t>'</a:t>
            </a:r>
            <a:r>
              <a:rPr lang="en-GB" dirty="0">
                <a:latin typeface="Arial"/>
                <a:ea typeface="ＭＳ Ｐゴシック" charset="0"/>
                <a:cs typeface="Arial"/>
              </a:rPr>
              <a:t>s reign. But he protests that he is too young for such a big job.</a:t>
            </a:r>
          </a:p>
        </p:txBody>
      </p:sp>
    </p:spTree>
    <p:extLst>
      <p:ext uri="{BB962C8B-B14F-4D97-AF65-F5344CB8AC3E}">
        <p14:creationId xmlns:p14="http://schemas.microsoft.com/office/powerpoint/2010/main" val="208999474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7762"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a:ea typeface="ＭＳ Ｐゴシック" charset="0"/>
                <a:cs typeface="Arial"/>
              </a:rPr>
              <a:t>God assured </a:t>
            </a:r>
            <a:r>
              <a:rPr lang="en-US" dirty="0" err="1">
                <a:latin typeface="Arial"/>
                <a:ea typeface="ＭＳ Ｐゴシック" charset="0"/>
                <a:cs typeface="Arial"/>
              </a:rPr>
              <a:t>Yeremia</a:t>
            </a:r>
            <a:r>
              <a:rPr lang="en-US" dirty="0">
                <a:latin typeface="Arial"/>
                <a:ea typeface="ＭＳ Ｐゴシック" charset="0"/>
                <a:cs typeface="Arial"/>
              </a:rPr>
              <a:t> – He knew, set apart, appointed him. And said he would put His words into His mouth. The Lord reached out His hand and touched his mouth. He is to stand up against nations and kingdoms, uproot and tear them down. He is to build up and plant others. </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err="1">
                <a:latin typeface="Arial"/>
                <a:ea typeface="ＭＳ Ｐゴシック" charset="0"/>
                <a:cs typeface="Arial"/>
              </a:rPr>
              <a:t>Yeremia’s</a:t>
            </a:r>
            <a:r>
              <a:rPr lang="en-US" dirty="0">
                <a:latin typeface="Arial"/>
                <a:ea typeface="ＭＳ Ｐゴシック" charset="0"/>
                <a:cs typeface="Arial"/>
              </a:rPr>
              <a:t> success was not determined by the size of his “church”! </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In fact, like Isaiah, Ezekiel, and, frankly, all the prophets, his success was in saying and doing what God commanded to a stubborn and rebellious people who were bent on their own way all their days until the Babylonians stormed the gates of their capital—and remained stubborn and rebellious even afterwards. </a:t>
            </a:r>
          </a:p>
        </p:txBody>
      </p:sp>
    </p:spTree>
    <p:extLst>
      <p:ext uri="{BB962C8B-B14F-4D97-AF65-F5344CB8AC3E}">
        <p14:creationId xmlns:p14="http://schemas.microsoft.com/office/powerpoint/2010/main" val="399267988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B84BFBC-3540-4F45-954C-EB30CFEF0D32}" type="slidenum">
              <a:rPr lang="en-US" sz="1200">
                <a:solidFill>
                  <a:prstClr val="black"/>
                </a:solidFill>
                <a:latin typeface="Calibri" charset="0"/>
                <a:cs typeface="Arial" charset="0"/>
              </a:rPr>
              <a:pPr eaLnBrk="1" hangingPunct="1"/>
              <a:t>93</a:t>
            </a:fld>
            <a:endParaRPr lang="en-US" sz="1200">
              <a:solidFill>
                <a:prstClr val="black"/>
              </a:solidFill>
              <a:latin typeface="Calibri" charset="0"/>
              <a:cs typeface="Arial" charset="0"/>
            </a:endParaRPr>
          </a:p>
        </p:txBody>
      </p:sp>
      <p:sp>
        <p:nvSpPr>
          <p:cNvPr id="1198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9811"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a:latin typeface="Calibri" charset="0"/>
                <a:ea typeface="ＭＳ Ｐゴシック" charset="0"/>
                <a:cs typeface="ＭＳ Ｐゴシック" charset="0"/>
              </a:rPr>
              <a:t>God uses many object lessons to teach </a:t>
            </a:r>
            <a:r>
              <a:rPr lang="en-GB" dirty="0" err="1">
                <a:latin typeface="Calibri" charset="0"/>
                <a:ea typeface="ＭＳ Ｐゴシック" charset="0"/>
                <a:cs typeface="ＭＳ Ｐゴシック" charset="0"/>
              </a:rPr>
              <a:t>Yeremia</a:t>
            </a:r>
            <a:r>
              <a:rPr lang="en-GB" dirty="0">
                <a:latin typeface="Calibri" charset="0"/>
                <a:ea typeface="ＭＳ Ｐゴシック" charset="0"/>
                <a:cs typeface="ＭＳ Ｐゴシック" charset="0"/>
              </a:rPr>
              <a:t> and the people. God shows him the branch of an almond tree. The sign was a play on words. The word for almond tree sounds like God is watching over the fulfilment of His Word, thus assuring </a:t>
            </a:r>
            <a:r>
              <a:rPr lang="en-GB" dirty="0" err="1">
                <a:latin typeface="Calibri" charset="0"/>
                <a:ea typeface="ＭＳ Ｐゴシック" charset="0"/>
                <a:cs typeface="ＭＳ Ｐゴシック" charset="0"/>
              </a:rPr>
              <a:t>Yeremia</a:t>
            </a:r>
            <a:r>
              <a:rPr lang="en-GB" dirty="0">
                <a:latin typeface="Calibri" charset="0"/>
                <a:ea typeface="ＭＳ Ｐゴシック" charset="0"/>
                <a:cs typeface="ＭＳ Ｐゴシック" charset="0"/>
              </a:rPr>
              <a:t> that God will accomplish His word.</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404EBBB-E75B-A349-8A5C-33584CC939BE}" type="slidenum">
              <a:rPr lang="en-US" sz="1200">
                <a:solidFill>
                  <a:prstClr val="black"/>
                </a:solidFill>
                <a:latin typeface="Calibri" charset="0"/>
                <a:cs typeface="Arial" charset="0"/>
              </a:rPr>
              <a:pPr eaLnBrk="1" hangingPunct="1"/>
              <a:t>94</a:t>
            </a:fld>
            <a:endParaRPr lang="en-US" sz="1200">
              <a:solidFill>
                <a:prstClr val="black"/>
              </a:solidFill>
              <a:latin typeface="Calibri" charset="0"/>
              <a:cs typeface="Arial" charset="0"/>
            </a:endParaRPr>
          </a:p>
        </p:txBody>
      </p:sp>
      <p:sp>
        <p:nvSpPr>
          <p:cNvPr id="1218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2185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a:latin typeface="Calibri" charset="0"/>
                <a:ea typeface="ＭＳ Ｐゴシック" charset="0"/>
                <a:cs typeface="ＭＳ Ｐゴシック" charset="0"/>
              </a:rPr>
              <a:t>Next, God shows a boiling pot, overflowing, </a:t>
            </a:r>
            <a:r>
              <a:rPr lang="en-GB" dirty="0" err="1">
                <a:latin typeface="Calibri" charset="0"/>
                <a:ea typeface="ＭＳ Ｐゴシック" charset="0"/>
                <a:cs typeface="ＭＳ Ｐゴシック" charset="0"/>
              </a:rPr>
              <a:t>tiliting</a:t>
            </a:r>
            <a:r>
              <a:rPr lang="en-GB" dirty="0">
                <a:latin typeface="Calibri" charset="0"/>
                <a:ea typeface="ＭＳ Ｐゴシック" charset="0"/>
                <a:cs typeface="ＭＳ Ｐゴシック" charset="0"/>
              </a:rPr>
              <a:t> from the north, symbolizing the disaster God would pour onto the land using invaders from the north to destroy Jerusalem and Judah. But God assures </a:t>
            </a:r>
            <a:r>
              <a:rPr lang="en-GB" dirty="0" err="1">
                <a:latin typeface="Calibri" charset="0"/>
                <a:ea typeface="ＭＳ Ｐゴシック" charset="0"/>
                <a:cs typeface="ＭＳ Ｐゴシック" charset="0"/>
              </a:rPr>
              <a:t>Yeremia</a:t>
            </a:r>
            <a:r>
              <a:rPr lang="en-GB" dirty="0">
                <a:latin typeface="Calibri" charset="0"/>
                <a:ea typeface="ＭＳ Ｐゴシック" charset="0"/>
                <a:cs typeface="ＭＳ Ｐゴシック" charset="0"/>
              </a:rPr>
              <a:t> of His presence and encourages him to speak without fear of God</a:t>
            </a:r>
            <a:r>
              <a:rPr lang="mr-IN" dirty="0">
                <a:latin typeface="Calibri" charset="0"/>
                <a:ea typeface="ＭＳ Ｐゴシック" charset="0"/>
                <a:cs typeface="ＭＳ Ｐゴシック" charset="0"/>
              </a:rPr>
              <a:t>'</a:t>
            </a:r>
            <a:r>
              <a:rPr lang="en-GB" dirty="0">
                <a:latin typeface="Calibri" charset="0"/>
                <a:ea typeface="ＭＳ Ｐゴシック" charset="0"/>
                <a:cs typeface="ＭＳ Ｐゴシック" charset="0"/>
              </a:rPr>
              <a:t>s message.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latin typeface="Arial"/>
                <a:cs typeface="Arial"/>
              </a:rPr>
              <a:t>In what ways can</a:t>
            </a:r>
            <a:r>
              <a:rPr lang="en-US" baseline="0">
                <a:latin typeface="Arial"/>
                <a:cs typeface="Arial"/>
              </a:rPr>
              <a:t> we see God's compassion even when he has to punish sin?</a:t>
            </a:r>
            <a:endParaRPr lang="en-US">
              <a:latin typeface="Arial"/>
              <a:cs typeface="Arial"/>
            </a:endParaRPr>
          </a:p>
          <a:p>
            <a:endParaRPr lang="en-US">
              <a:cs typeface="ＭＳ Ｐゴシック" charset="0"/>
            </a:endParaRPr>
          </a:p>
        </p:txBody>
      </p:sp>
    </p:spTree>
    <p:extLst>
      <p:ext uri="{BB962C8B-B14F-4D97-AF65-F5344CB8AC3E}">
        <p14:creationId xmlns:p14="http://schemas.microsoft.com/office/powerpoint/2010/main" val="413112311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Aft>
                <a:spcPts val="0"/>
              </a:spcAft>
            </a:pPr>
            <a:r>
              <a:rPr lang="en-US" sz="1200">
                <a:effectLst/>
                <a:latin typeface="Arial" panose="020B0604020202020204" pitchFamily="34" charset="0"/>
                <a:ea typeface="ＭＳ 明朝"/>
                <a:cs typeface="Arial" panose="020B0604020202020204" pitchFamily="34" charset="0"/>
              </a:rPr>
              <a:t>I will be honest with you—my main goal is to be honest with you!</a:t>
            </a:r>
            <a:endParaRPr lang="en-SG" sz="1200">
              <a:effectLst/>
              <a:latin typeface="Arial" panose="020B0604020202020204" pitchFamily="34" charset="0"/>
              <a:ea typeface="ＭＳ 明朝"/>
              <a:cs typeface="Arial" panose="020B0604020202020204" pitchFamily="34" charset="0"/>
            </a:endParaRPr>
          </a:p>
          <a:p>
            <a:pPr>
              <a:spcAft>
                <a:spcPts val="0"/>
              </a:spcAft>
            </a:pPr>
            <a:r>
              <a:rPr lang="en-US" sz="1200">
                <a:effectLst/>
                <a:latin typeface="Arial" panose="020B0604020202020204" pitchFamily="34" charset="0"/>
                <a:ea typeface="ＭＳ 明朝"/>
                <a:cs typeface="Arial" panose="020B0604020202020204" pitchFamily="34" charset="0"/>
              </a:rPr>
              <a:t>That honest truth includes both the things we like to hear and those things that we do not like.</a:t>
            </a:r>
            <a:endParaRPr lang="en-SG" sz="1200">
              <a:effectLst/>
              <a:latin typeface="Arial" panose="020B0604020202020204" pitchFamily="34" charset="0"/>
              <a:ea typeface="ＭＳ 明朝"/>
              <a:cs typeface="Arial" panose="020B0604020202020204" pitchFamily="34" charset="0"/>
            </a:endParaRPr>
          </a:p>
          <a:p>
            <a:pPr>
              <a:spcAft>
                <a:spcPts val="0"/>
              </a:spcAft>
            </a:pPr>
            <a:r>
              <a:rPr lang="en-US" sz="1200">
                <a:effectLst/>
                <a:latin typeface="Arial" panose="020B0604020202020204" pitchFamily="34" charset="0"/>
                <a:ea typeface="ＭＳ 明朝"/>
                <a:cs typeface="Arial" panose="020B0604020202020204" pitchFamily="34" charset="0"/>
              </a:rPr>
              <a:t>• St. Augustine said, “The truth is like a lion. You don’t have to defend it. Let it loose. It will defend itself.”</a:t>
            </a:r>
            <a:endParaRPr lang="en-SG" sz="1200">
              <a:effectLst/>
              <a:latin typeface="Arial" panose="020B0604020202020204" pitchFamily="34" charset="0"/>
              <a:ea typeface="ＭＳ 明朝"/>
              <a:cs typeface="Arial" panose="020B0604020202020204" pitchFamily="34" charset="0"/>
            </a:endParaRPr>
          </a:p>
          <a:p>
            <a:pPr>
              <a:spcAft>
                <a:spcPts val="0"/>
              </a:spcAft>
            </a:pPr>
            <a:r>
              <a:rPr lang="en-US" sz="1200">
                <a:effectLst/>
                <a:latin typeface="Arial" panose="020B0604020202020204" pitchFamily="34" charset="0"/>
                <a:ea typeface="ＭＳ 明朝"/>
                <a:cs typeface="Arial" panose="020B0604020202020204" pitchFamily="34" charset="0"/>
              </a:rPr>
              <a:t>My prayer is that those of us who need comfort will find it here today. God is, after, the “God of all comfort” (2 Cor). That is the “building up” aspect of pastoral ministry. I have come to build you up.</a:t>
            </a:r>
            <a:endParaRPr lang="en-SG" sz="1200">
              <a:effectLst/>
              <a:latin typeface="Arial" panose="020B0604020202020204" pitchFamily="34" charset="0"/>
              <a:ea typeface="ＭＳ 明朝"/>
              <a:cs typeface="Arial" panose="020B0604020202020204" pitchFamily="34" charset="0"/>
            </a:endParaRPr>
          </a:p>
          <a:p>
            <a:pPr>
              <a:spcAft>
                <a:spcPts val="0"/>
              </a:spcAft>
            </a:pPr>
            <a:r>
              <a:rPr lang="en-US" sz="1200">
                <a:effectLst/>
                <a:latin typeface="Arial" panose="020B0604020202020204" pitchFamily="34" charset="0"/>
                <a:ea typeface="ＭＳ 明朝"/>
                <a:cs typeface="Arial" panose="020B0604020202020204" pitchFamily="34" charset="0"/>
              </a:rPr>
              <a:t>But God has also called me to “tear down.” That means that God’s primary goal in your life is not to make you comfortable. It is to make you like his son Jesus. That will take some tearing down of patterns that hinder Christlikeness in us.</a:t>
            </a:r>
            <a:endParaRPr lang="en-SG" sz="1200">
              <a:effectLst/>
              <a:latin typeface="Arial" panose="020B0604020202020204" pitchFamily="34" charset="0"/>
              <a:ea typeface="ＭＳ 明朝"/>
              <a:cs typeface="Arial" panose="020B0604020202020204" pitchFamily="34" charset="0"/>
            </a:endParaRPr>
          </a:p>
        </p:txBody>
      </p:sp>
    </p:spTree>
    <p:extLst>
      <p:ext uri="{BB962C8B-B14F-4D97-AF65-F5344CB8AC3E}">
        <p14:creationId xmlns:p14="http://schemas.microsoft.com/office/powerpoint/2010/main" val="285832783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latin typeface="Arial"/>
                <a:cs typeface="Arial"/>
              </a:rPr>
              <a:t>In what ways can</a:t>
            </a:r>
            <a:r>
              <a:rPr lang="en-US" baseline="0">
                <a:latin typeface="Arial"/>
                <a:cs typeface="Arial"/>
              </a:rPr>
              <a:t> we see God's compassion even when he has to punish sin?</a:t>
            </a:r>
            <a:endParaRPr lang="en-US">
              <a:latin typeface="Arial"/>
              <a:cs typeface="Arial"/>
            </a:endParaRPr>
          </a:p>
          <a:p>
            <a:endParaRPr lang="en-US">
              <a:cs typeface="ＭＳ Ｐゴシック" charset="0"/>
            </a:endParaRPr>
          </a:p>
        </p:txBody>
      </p:sp>
    </p:spTree>
    <p:extLst>
      <p:ext uri="{BB962C8B-B14F-4D97-AF65-F5344CB8AC3E}">
        <p14:creationId xmlns:p14="http://schemas.microsoft.com/office/powerpoint/2010/main" val="17083944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latin typeface="Arial"/>
                <a:cs typeface="Arial"/>
              </a:rPr>
              <a:t>The L</a:t>
            </a:r>
            <a:r>
              <a:rPr lang="en-US" sz="1100">
                <a:latin typeface="Arial"/>
                <a:cs typeface="Arial"/>
              </a:rPr>
              <a:t>ORD</a:t>
            </a:r>
            <a:r>
              <a:rPr lang="en-US">
                <a:latin typeface="Arial"/>
                <a:cs typeface="Arial"/>
              </a:rPr>
              <a:t> assures that</a:t>
            </a:r>
            <a:r>
              <a:rPr lang="en-US" baseline="0">
                <a:latin typeface="Arial"/>
                <a:cs typeface="Arial"/>
              </a:rPr>
              <a:t> he has a representative who tells us both his discipline and restoration. </a:t>
            </a:r>
            <a:endParaRPr lang="en-US">
              <a:latin typeface="Arial"/>
              <a:cs typeface="Arial"/>
            </a:endParaRPr>
          </a:p>
        </p:txBody>
      </p:sp>
    </p:spTree>
    <p:extLst>
      <p:ext uri="{BB962C8B-B14F-4D97-AF65-F5344CB8AC3E}">
        <p14:creationId xmlns:p14="http://schemas.microsoft.com/office/powerpoint/2010/main" val="2694483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latin typeface="Arial"/>
                <a:cs typeface="Arial"/>
              </a:rPr>
              <a:t>The L</a:t>
            </a:r>
            <a:r>
              <a:rPr lang="en-US" sz="1100">
                <a:latin typeface="Arial"/>
                <a:cs typeface="Arial"/>
              </a:rPr>
              <a:t>ORD</a:t>
            </a:r>
            <a:r>
              <a:rPr lang="en-US">
                <a:latin typeface="Arial"/>
                <a:cs typeface="Arial"/>
              </a:rPr>
              <a:t>'s</a:t>
            </a:r>
            <a:r>
              <a:rPr lang="en-US" baseline="0">
                <a:latin typeface="Arial"/>
                <a:cs typeface="Arial"/>
              </a:rPr>
              <a:t> punishment is always less than his rewards.</a:t>
            </a:r>
            <a:endParaRPr lang="en-US">
              <a:latin typeface="Arial"/>
              <a:cs typeface="Arial"/>
            </a:endParaRPr>
          </a:p>
        </p:txBody>
      </p:sp>
    </p:spTree>
    <p:extLst>
      <p:ext uri="{BB962C8B-B14F-4D97-AF65-F5344CB8AC3E}">
        <p14:creationId xmlns:p14="http://schemas.microsoft.com/office/powerpoint/2010/main" val="325090203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God comforted Judah throughout Jerusalem's fall that the 70-year exile would result in a new covenant (Jer 2–45).</a:t>
            </a:r>
            <a:r>
              <a:rPr lang="en-SG">
                <a:effectLst/>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SG"/>
              <a:t>God indicts the nation for its sinful treatment of God seen in its ingratitude, idolatry, immorality, and irrationality (Jer 2; see esp. 2:10-11).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99</a:t>
            </a:fld>
            <a:endParaRPr lang="en-US">
              <a:solidFill>
                <a:prstClr val="black"/>
              </a:solidFill>
              <a:latin typeface="Calibri"/>
            </a:endParaRPr>
          </a:p>
        </p:txBody>
      </p:sp>
    </p:spTree>
    <p:extLst>
      <p:ext uri="{BB962C8B-B14F-4D97-AF65-F5344CB8AC3E}">
        <p14:creationId xmlns:p14="http://schemas.microsoft.com/office/powerpoint/2010/main" val="196961157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97C0CF5-299A-B042-9B82-35ED7920B534}" type="slidenum">
              <a:rPr lang="en-US" sz="1200">
                <a:solidFill>
                  <a:prstClr val="black"/>
                </a:solidFill>
                <a:latin typeface="Calibri" charset="0"/>
                <a:cs typeface="Arial" charset="0"/>
              </a:rPr>
              <a:pPr eaLnBrk="1" hangingPunct="1"/>
              <a:t>100</a:t>
            </a:fld>
            <a:endParaRPr lang="en-US" sz="1200">
              <a:solidFill>
                <a:prstClr val="black"/>
              </a:solidFill>
              <a:latin typeface="Calibri" charset="0"/>
              <a:cs typeface="Arial" charset="0"/>
            </a:endParaRPr>
          </a:p>
        </p:txBody>
      </p:sp>
      <p:sp>
        <p:nvSpPr>
          <p:cNvPr id="1239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2390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a:latin typeface="Arial"/>
                <a:ea typeface="ＭＳ Ｐゴシック" charset="0"/>
                <a:cs typeface="Arial"/>
              </a:rPr>
              <a:t>So, </a:t>
            </a:r>
            <a:r>
              <a:rPr lang="en-GB" dirty="0" err="1">
                <a:latin typeface="Arial"/>
                <a:ea typeface="ＭＳ Ｐゴシック" charset="0"/>
                <a:cs typeface="Arial"/>
              </a:rPr>
              <a:t>Yeremia</a:t>
            </a:r>
            <a:r>
              <a:rPr lang="en-GB" dirty="0">
                <a:latin typeface="Arial"/>
                <a:ea typeface="ＭＳ Ｐゴシック" charset="0"/>
                <a:cs typeface="Arial"/>
              </a:rPr>
              <a:t> prophesies before the fall of Jerusalem. He proclaims God has just reasons for judging the nation – its punishment is deserved! God reminds them of the days He blessed them. But they have been idolatrous and spiritually rebellious. </a:t>
            </a:r>
          </a:p>
          <a:p>
            <a:pPr eaLnBrk="1" hangingPunct="1">
              <a:spcBef>
                <a:spcPct val="0"/>
              </a:spcBef>
            </a:pPr>
            <a:r>
              <a:rPr lang="en-GB" dirty="0">
                <a:latin typeface="Arial"/>
                <a:ea typeface="ＭＳ Ｐゴシック" charset="0"/>
                <a:cs typeface="Arial"/>
              </a:rPr>
              <a:t>• Judah is like an unfaithful wife who defiled herself with her lovers, to follow Baal and many other gods. He likens Israel and Judah to two sisters. Judah did not learn anything from Israel</a:t>
            </a:r>
            <a:r>
              <a:rPr lang="mr-IN" dirty="0">
                <a:latin typeface="Arial"/>
                <a:ea typeface="ＭＳ Ｐゴシック" charset="0"/>
                <a:cs typeface="Arial"/>
              </a:rPr>
              <a:t>'</a:t>
            </a:r>
            <a:r>
              <a:rPr lang="en-GB" dirty="0">
                <a:latin typeface="Arial"/>
                <a:ea typeface="ＭＳ Ｐゴシック" charset="0"/>
                <a:cs typeface="Arial"/>
              </a:rPr>
              <a:t>s judgment!  Judgment will come from Babylon, so repent!</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God calls the nation to repent from </a:t>
            </a:r>
            <a:r>
              <a:rPr lang="en-US" sz="1200" b="1" i="1" kern="1200">
                <a:solidFill>
                  <a:schemeClr val="tx1"/>
                </a:solidFill>
                <a:effectLst/>
                <a:latin typeface="+mn-lt"/>
                <a:ea typeface="+mn-ea"/>
                <a:cs typeface="+mn-cs"/>
              </a:rPr>
              <a:t>spiritual adultery</a:t>
            </a:r>
            <a:r>
              <a:rPr lang="en-US" sz="1200" kern="1200">
                <a:solidFill>
                  <a:schemeClr val="tx1"/>
                </a:solidFill>
                <a:effectLst/>
                <a:latin typeface="+mn-lt"/>
                <a:ea typeface="+mn-ea"/>
                <a:cs typeface="+mn-cs"/>
              </a:rPr>
              <a:t> to motivate the people to escape the impending judgment of the Babylonians (Jer 3–6).</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104</a:t>
            </a:fld>
            <a:endParaRPr lang="en-US">
              <a:solidFill>
                <a:prstClr val="black"/>
              </a:solidFill>
              <a:latin typeface="Calibri"/>
            </a:endParaRPr>
          </a:p>
        </p:txBody>
      </p:sp>
    </p:spTree>
    <p:extLst>
      <p:ext uri="{BB962C8B-B14F-4D97-AF65-F5344CB8AC3E}">
        <p14:creationId xmlns:p14="http://schemas.microsoft.com/office/powerpoint/2010/main" val="161378480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latin typeface="Arial"/>
                <a:cs typeface="Arial"/>
              </a:rPr>
              <a:t>This verse reminds us of some of our key priorities</a:t>
            </a:r>
            <a:r>
              <a:rPr lang="en-US" baseline="0">
                <a:latin typeface="Arial"/>
                <a:cs typeface="Arial"/>
              </a:rPr>
              <a:t> based on this theme verse for Crossroads International Church:</a:t>
            </a:r>
            <a:endParaRPr lang="en-US">
              <a:latin typeface="Arial"/>
              <a:cs typeface="Arial"/>
            </a:endParaRPr>
          </a:p>
          <a:p>
            <a:r>
              <a:rPr lang="en-US">
                <a:latin typeface="Arial"/>
                <a:cs typeface="Arial"/>
              </a:rPr>
              <a:t>1.</a:t>
            </a:r>
            <a:r>
              <a:rPr lang="en-US" baseline="0">
                <a:latin typeface="Arial"/>
                <a:cs typeface="Arial"/>
              </a:rPr>
              <a:t> </a:t>
            </a:r>
            <a:r>
              <a:rPr lang="en-US">
                <a:latin typeface="Arial"/>
                <a:cs typeface="Arial"/>
              </a:rPr>
              <a:t>We must look out for people in need going through various crossroads in their lives.</a:t>
            </a:r>
          </a:p>
          <a:p>
            <a:r>
              <a:rPr lang="en-US">
                <a:latin typeface="Arial"/>
                <a:cs typeface="Arial"/>
              </a:rPr>
              <a:t>2. We must prioritize that which is proven and not be pursuing every new fad that comes down the road.</a:t>
            </a:r>
          </a:p>
          <a:p>
            <a:r>
              <a:rPr lang="en-US">
                <a:latin typeface="Arial"/>
                <a:cs typeface="Arial"/>
              </a:rPr>
              <a:t>3. We must instead pursue the Word of God, making the Bible central to all we do—and obey it.</a:t>
            </a:r>
          </a:p>
          <a:p>
            <a:r>
              <a:rPr lang="en-US">
                <a:latin typeface="Arial"/>
                <a:cs typeface="Arial"/>
              </a:rPr>
              <a:t>4. We must be a place of rest for people in the very stressed out country of Singapore.</a:t>
            </a:r>
          </a:p>
          <a:p>
            <a:endParaRPr lang="en-US">
              <a:latin typeface="Arial"/>
              <a:cs typeface="Aria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err="1">
                <a:solidFill>
                  <a:schemeClr val="tx1"/>
                </a:solidFill>
                <a:effectLst/>
                <a:latin typeface="+mn-lt"/>
                <a:ea typeface="+mn-ea"/>
                <a:cs typeface="+mn-cs"/>
              </a:rPr>
              <a:t>Yeremia's</a:t>
            </a:r>
            <a:r>
              <a:rPr lang="en-US" sz="1200" kern="1200" dirty="0">
                <a:solidFill>
                  <a:schemeClr val="tx1"/>
                </a:solidFill>
                <a:effectLst/>
                <a:latin typeface="+mn-lt"/>
                <a:ea typeface="+mn-ea"/>
                <a:cs typeface="+mn-cs"/>
              </a:rPr>
              <a:t> temple address aims to convince the people to turn from their </a:t>
            </a:r>
            <a:r>
              <a:rPr lang="en-US" sz="1200" b="1" i="1" kern="1200" dirty="0">
                <a:solidFill>
                  <a:schemeClr val="tx1"/>
                </a:solidFill>
                <a:effectLst/>
                <a:latin typeface="+mn-lt"/>
                <a:ea typeface="+mn-ea"/>
                <a:cs typeface="+mn-cs"/>
              </a:rPr>
              <a:t>false reliance on the temple</a:t>
            </a:r>
            <a:r>
              <a:rPr lang="en-US" sz="1200" kern="1200" dirty="0">
                <a:solidFill>
                  <a:schemeClr val="tx1"/>
                </a:solidFill>
                <a:effectLst/>
                <a:latin typeface="+mn-lt"/>
                <a:ea typeface="+mn-ea"/>
                <a:cs typeface="+mn-cs"/>
              </a:rPr>
              <a:t> and idolatry to avoid impending judgment (Jer 7–10).</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106</a:t>
            </a:fld>
            <a:endParaRPr lang="en-US">
              <a:solidFill>
                <a:prstClr val="black"/>
              </a:solidFill>
              <a:latin typeface="Calibri"/>
            </a:endParaRPr>
          </a:p>
        </p:txBody>
      </p:sp>
    </p:spTree>
    <p:extLst>
      <p:ext uri="{BB962C8B-B14F-4D97-AF65-F5344CB8AC3E}">
        <p14:creationId xmlns:p14="http://schemas.microsoft.com/office/powerpoint/2010/main" val="360670967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EDD3A02-2120-0346-BC01-4DC2763C6656}" type="slidenum">
              <a:rPr lang="en-US" sz="1200">
                <a:solidFill>
                  <a:prstClr val="black"/>
                </a:solidFill>
                <a:latin typeface="Calibri" charset="0"/>
                <a:cs typeface="Arial" charset="0"/>
              </a:rPr>
              <a:pPr eaLnBrk="1" hangingPunct="1"/>
              <a:t>107</a:t>
            </a:fld>
            <a:endParaRPr lang="en-US" sz="1200">
              <a:solidFill>
                <a:prstClr val="black"/>
              </a:solidFill>
              <a:latin typeface="Calibri" charset="0"/>
              <a:cs typeface="Arial" charset="0"/>
            </a:endParaRPr>
          </a:p>
        </p:txBody>
      </p:sp>
      <p:sp>
        <p:nvSpPr>
          <p:cNvPr id="1259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2595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err="1">
                <a:latin typeface="Arial" panose="020B0604020202020204" pitchFamily="34" charset="0"/>
                <a:ea typeface="ＭＳ Ｐゴシック" charset="0"/>
                <a:cs typeface="Arial" panose="020B0604020202020204" pitchFamily="34" charset="0"/>
              </a:rPr>
              <a:t>Yeremia</a:t>
            </a:r>
            <a:r>
              <a:rPr lang="en-GB" dirty="0">
                <a:latin typeface="Arial" panose="020B0604020202020204" pitchFamily="34" charset="0"/>
                <a:ea typeface="ＭＳ Ｐゴシック" charset="0"/>
                <a:cs typeface="Arial" panose="020B0604020202020204" pitchFamily="34" charset="0"/>
              </a:rPr>
              <a:t> preaches at the temple as people came by to worship. He warns them they are trusting in the empty words to save them, thinking God will not allow the temple to be destroyed. They think God will bless Judah no matter how they lived just because of the Davidic covenant. God instructs </a:t>
            </a:r>
            <a:r>
              <a:rPr lang="en-GB" dirty="0" err="1">
                <a:latin typeface="Arial" panose="020B0604020202020204" pitchFamily="34" charset="0"/>
                <a:ea typeface="ＭＳ Ｐゴシック" charset="0"/>
                <a:cs typeface="Arial" panose="020B0604020202020204" pitchFamily="34" charset="0"/>
              </a:rPr>
              <a:t>Yeremia</a:t>
            </a:r>
            <a:r>
              <a:rPr lang="en-GB" dirty="0">
                <a:latin typeface="Arial" panose="020B0604020202020204" pitchFamily="34" charset="0"/>
                <a:ea typeface="ＭＳ Ｐゴシック" charset="0"/>
                <a:cs typeface="Arial" panose="020B0604020202020204" pitchFamily="34" charset="0"/>
              </a:rPr>
              <a:t> to stop praying for the people. Their evil had become unthinkable and were even sacrificing their children to pagan gods.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latin typeface="Arial"/>
                <a:cs typeface="Arial"/>
              </a:rPr>
              <a:t>Be encouraged that the L</a:t>
            </a:r>
            <a:r>
              <a:rPr lang="en-US" sz="1100">
                <a:latin typeface="Arial"/>
                <a:cs typeface="Arial"/>
              </a:rPr>
              <a:t>ORD</a:t>
            </a:r>
            <a:r>
              <a:rPr lang="en-US">
                <a:latin typeface="Arial"/>
                <a:cs typeface="Arial"/>
              </a:rPr>
              <a:t> restrains his own punishing our sin for us to return to him.</a:t>
            </a:r>
          </a:p>
        </p:txBody>
      </p:sp>
    </p:spTree>
    <p:extLst>
      <p:ext uri="{BB962C8B-B14F-4D97-AF65-F5344CB8AC3E}">
        <p14:creationId xmlns:p14="http://schemas.microsoft.com/office/powerpoint/2010/main" val="175852136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28002"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panose="020B0604020202020204" pitchFamily="34" charset="0"/>
                <a:ea typeface="ＭＳ Ｐゴシック" charset="0"/>
                <a:cs typeface="Arial" panose="020B0604020202020204" pitchFamily="34" charset="0"/>
              </a:rPr>
              <a:t>God is shocked at Judah. Animals observed God</a:t>
            </a:r>
            <a:r>
              <a:rPr lang="mr-IN" altLang="ja-JP"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laws, but not God</a:t>
            </a:r>
            <a:r>
              <a:rPr lang="mr-IN" altLang="ja-JP"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people. God details the coming judgment for the nation</a:t>
            </a:r>
            <a:r>
              <a:rPr lang="mr-IN" altLang="ja-JP"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idolatry. It will be imminent and terrible. The enemy will devastate the land. </a:t>
            </a:r>
            <a:r>
              <a:rPr lang="en-US" dirty="0" err="1">
                <a:latin typeface="Arial" panose="020B0604020202020204" pitchFamily="34" charset="0"/>
                <a:ea typeface="ＭＳ Ｐゴシック" charset="0"/>
                <a:cs typeface="Arial" panose="020B0604020202020204" pitchFamily="34" charset="0"/>
              </a:rPr>
              <a:t>Yeremia</a:t>
            </a:r>
            <a:r>
              <a:rPr lang="en-US" dirty="0">
                <a:latin typeface="Arial" panose="020B0604020202020204" pitchFamily="34" charset="0"/>
                <a:ea typeface="ＭＳ Ｐゴシック" charset="0"/>
                <a:cs typeface="Arial" panose="020B0604020202020204" pitchFamily="34" charset="0"/>
              </a:rPr>
              <a:t> mourns Judah</a:t>
            </a:r>
            <a:r>
              <a:rPr lang="mr-IN" altLang="ja-JP"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sad spiritual state and his lament models the kind of repentance God wants of the entire nation.</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30050"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err="1">
                <a:latin typeface="Arial"/>
                <a:ea typeface="ＭＳ Ｐゴシック" charset="0"/>
                <a:cs typeface="Arial"/>
              </a:rPr>
              <a:t>Yeremia</a:t>
            </a:r>
            <a:r>
              <a:rPr lang="en-US" dirty="0">
                <a:latin typeface="Arial"/>
                <a:ea typeface="ＭＳ Ｐゴシック" charset="0"/>
                <a:cs typeface="Arial"/>
              </a:rPr>
              <a:t> preaches the covenant sermon to proclaim that Judah has violated God</a:t>
            </a:r>
            <a:r>
              <a:rPr lang="mr-IN" altLang="ja-JP" dirty="0">
                <a:latin typeface="Arial"/>
                <a:ea typeface="ＭＳ Ｐゴシック" charset="0"/>
                <a:cs typeface="Arial"/>
              </a:rPr>
              <a:t>'</a:t>
            </a:r>
            <a:r>
              <a:rPr lang="en-US" dirty="0">
                <a:latin typeface="Arial"/>
                <a:ea typeface="ＭＳ Ｐゴシック" charset="0"/>
                <a:cs typeface="Arial"/>
              </a:rPr>
              <a:t>s covenant through its idolatry. What is their response? The men of Anathoth, </a:t>
            </a:r>
            <a:r>
              <a:rPr lang="en-US" dirty="0" err="1">
                <a:latin typeface="Arial"/>
                <a:ea typeface="ＭＳ Ｐゴシック" charset="0"/>
                <a:cs typeface="Arial"/>
              </a:rPr>
              <a:t>Yeremia</a:t>
            </a:r>
            <a:r>
              <a:rPr lang="mr-IN" altLang="ja-JP" dirty="0">
                <a:latin typeface="Arial"/>
                <a:ea typeface="ＭＳ Ｐゴシック" charset="0"/>
                <a:cs typeface="Arial"/>
              </a:rPr>
              <a:t>'</a:t>
            </a:r>
            <a:r>
              <a:rPr lang="en-US" dirty="0">
                <a:latin typeface="Arial"/>
                <a:ea typeface="ＭＳ Ｐゴシック" charset="0"/>
                <a:cs typeface="Arial"/>
              </a:rPr>
              <a:t>s own home town, plot against his life because they do not like what they hear. </a:t>
            </a:r>
            <a:r>
              <a:rPr lang="en-US" dirty="0" err="1">
                <a:latin typeface="Arial"/>
                <a:ea typeface="ＭＳ Ｐゴシック" charset="0"/>
                <a:cs typeface="Arial"/>
              </a:rPr>
              <a:t>Yeremia</a:t>
            </a:r>
            <a:r>
              <a:rPr lang="en-US" dirty="0">
                <a:latin typeface="Arial"/>
                <a:ea typeface="ＭＳ Ｐゴシック" charset="0"/>
                <a:cs typeface="Arial"/>
              </a:rPr>
              <a:t> struggles from their mocking and persecution. He complains to God about the prosperity of the wicked but God encourages him and warns him to continue. God says, Worse events are coming, but the destruction will bring Judah to repent.</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32098"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panose="020B0604020202020204" pitchFamily="34" charset="0"/>
                <a:ea typeface="ＭＳ Ｐゴシック" charset="0"/>
                <a:cs typeface="Arial" panose="020B0604020202020204" pitchFamily="34" charset="0"/>
              </a:rPr>
              <a:t>More object lessons !  God shows signs of judgment. He instructs </a:t>
            </a:r>
            <a:r>
              <a:rPr lang="en-US" dirty="0" err="1">
                <a:latin typeface="Arial" panose="020B0604020202020204" pitchFamily="34" charset="0"/>
                <a:ea typeface="ＭＳ Ｐゴシック" charset="0"/>
                <a:cs typeface="Arial" panose="020B0604020202020204" pitchFamily="34" charset="0"/>
              </a:rPr>
              <a:t>Yeremia</a:t>
            </a:r>
            <a:r>
              <a:rPr lang="en-US" dirty="0">
                <a:latin typeface="Arial" panose="020B0604020202020204" pitchFamily="34" charset="0"/>
                <a:ea typeface="ＭＳ Ｐゴシック" charset="0"/>
                <a:cs typeface="Arial" panose="020B0604020202020204" pitchFamily="34" charset="0"/>
              </a:rPr>
              <a:t> to purchase a linen waistband and hide in some rocks by the river. After some time, </a:t>
            </a:r>
            <a:r>
              <a:rPr lang="en-US" dirty="0" err="1">
                <a:latin typeface="Arial" panose="020B0604020202020204" pitchFamily="34" charset="0"/>
                <a:ea typeface="ＭＳ Ｐゴシック" charset="0"/>
                <a:cs typeface="Arial" panose="020B0604020202020204" pitchFamily="34" charset="0"/>
              </a:rPr>
              <a:t>Yeremia</a:t>
            </a:r>
            <a:r>
              <a:rPr lang="en-US" dirty="0">
                <a:latin typeface="Arial" panose="020B0604020202020204" pitchFamily="34" charset="0"/>
                <a:ea typeface="ＭＳ Ｐゴシック" charset="0"/>
                <a:cs typeface="Arial" panose="020B0604020202020204" pitchFamily="34" charset="0"/>
              </a:rPr>
              <a:t> went to retrieve the waistband which had rotted. God said the people were like the waistband. He had bound them to Himself, but they had strayed away after other gods. Through their exposure to such pagan influences, they are now spiritually worthless to Him. </a:t>
            </a:r>
            <a:r>
              <a:rPr lang="en-US" dirty="0" err="1">
                <a:latin typeface="Arial" panose="020B0604020202020204" pitchFamily="34" charset="0"/>
                <a:ea typeface="ＭＳ Ｐゴシック" charset="0"/>
                <a:cs typeface="Arial" panose="020B0604020202020204" pitchFamily="34" charset="0"/>
              </a:rPr>
              <a:t>Yeremia</a:t>
            </a:r>
            <a:r>
              <a:rPr lang="en-US" dirty="0">
                <a:latin typeface="Arial" panose="020B0604020202020204" pitchFamily="34" charset="0"/>
                <a:ea typeface="ＭＳ Ｐゴシック" charset="0"/>
                <a:cs typeface="Arial" panose="020B0604020202020204" pitchFamily="34" charset="0"/>
              </a:rPr>
              <a:t> also commands the people to </a:t>
            </a:r>
            <a:r>
              <a:rPr lang="mr-IN" altLang="ja-JP"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drink it up!</a:t>
            </a:r>
            <a:r>
              <a:rPr lang="mr-IN" altLang="ja-JP"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 The Lord will bring spiritual drunkenness to Judah – He will not have compassion on them when they suffer sin</a:t>
            </a:r>
            <a:r>
              <a:rPr lang="mr-IN" altLang="ja-JP"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consequences.</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34146"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panose="020B0604020202020204" pitchFamily="34" charset="0"/>
                <a:ea typeface="ＭＳ Ｐゴシック" charset="0"/>
                <a:cs typeface="Arial" panose="020B0604020202020204" pitchFamily="34" charset="0"/>
              </a:rPr>
              <a:t>God sends a drought to turn the people back to him. The ground cracked, and water became so scarce that animals deserted their young. </a:t>
            </a:r>
            <a:r>
              <a:rPr lang="en-US" dirty="0" err="1">
                <a:latin typeface="Arial" panose="020B0604020202020204" pitchFamily="34" charset="0"/>
                <a:ea typeface="ＭＳ Ｐゴシック" charset="0"/>
                <a:cs typeface="Arial" panose="020B0604020202020204" pitchFamily="34" charset="0"/>
              </a:rPr>
              <a:t>Yeremia</a:t>
            </a:r>
            <a:r>
              <a:rPr lang="en-US" dirty="0">
                <a:latin typeface="Arial" panose="020B0604020202020204" pitchFamily="34" charset="0"/>
                <a:ea typeface="ＭＳ Ｐゴシック" charset="0"/>
                <a:cs typeface="Arial" panose="020B0604020202020204" pitchFamily="34" charset="0"/>
              </a:rPr>
              <a:t> prays for the people, but God tells him not to. He has to deal severely with them so they would know the seriousness of their sin. Did God reject Judah forever, </a:t>
            </a:r>
            <a:r>
              <a:rPr lang="en-US" dirty="0" err="1">
                <a:latin typeface="Arial" panose="020B0604020202020204" pitchFamily="34" charset="0"/>
                <a:ea typeface="ＭＳ Ｐゴシック" charset="0"/>
                <a:cs typeface="Arial" panose="020B0604020202020204" pitchFamily="34" charset="0"/>
              </a:rPr>
              <a:t>Yeremia</a:t>
            </a:r>
            <a:r>
              <a:rPr lang="en-US" dirty="0">
                <a:latin typeface="Arial" panose="020B0604020202020204" pitchFamily="34" charset="0"/>
                <a:ea typeface="ＭＳ Ｐゴシック" charset="0"/>
                <a:cs typeface="Arial" panose="020B0604020202020204" pitchFamily="34" charset="0"/>
              </a:rPr>
              <a:t> wonders. Also, God restricts marriage, attendance to funerals or parties upon </a:t>
            </a:r>
            <a:r>
              <a:rPr lang="en-US" dirty="0" err="1">
                <a:latin typeface="Arial" panose="020B0604020202020204" pitchFamily="34" charset="0"/>
                <a:ea typeface="ＭＳ Ｐゴシック" charset="0"/>
                <a:cs typeface="Arial" panose="020B0604020202020204" pitchFamily="34" charset="0"/>
              </a:rPr>
              <a:t>Yeremia</a:t>
            </a:r>
            <a:r>
              <a:rPr lang="en-US" dirty="0">
                <a:latin typeface="Arial" panose="020B0604020202020204" pitchFamily="34" charset="0"/>
                <a:ea typeface="ＭＳ Ｐゴシック" charset="0"/>
                <a:cs typeface="Arial" panose="020B0604020202020204" pitchFamily="34" charset="0"/>
              </a:rPr>
              <a:t> because of the impending disasters.</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8DDE88C-F906-2B4B-BAD6-141ADB5EDE28}" type="slidenum">
              <a:rPr kumimoji="0" lang="en-US" sz="1200" b="0" i="0" u="none" strike="noStrike" kern="1200" cap="none" spc="0" normalizeH="0" baseline="0" noProof="0">
                <a:ln>
                  <a:noFill/>
                </a:ln>
                <a:solidFill>
                  <a:prstClr val="black"/>
                </a:solidFill>
                <a:effectLst/>
                <a:uLnTx/>
                <a:uFillTx/>
                <a:latin typeface="Arial" charset="0"/>
                <a:ea typeface="宋体" charset="0"/>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Arial" charset="0"/>
              <a:ea typeface="宋体" charset="0"/>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50000"/>
              </a:spcBef>
            </a:pPr>
            <a:r>
              <a:rPr lang="ru-RU" altLang="zh-CN" b="0" i="0">
                <a:solidFill>
                  <a:srgbClr val="6699FF"/>
                </a:solidFill>
                <a:latin typeface="Arial" panose="020B0604020202020204" pitchFamily="34" charset="0"/>
                <a:ea typeface="宋体" charset="0"/>
                <a:cs typeface="Arial" panose="020B0604020202020204" pitchFamily="34" charset="0"/>
              </a:rPr>
              <a:t>"</a:t>
            </a:r>
            <a:r>
              <a:rPr lang="en-US" altLang="zh-CN" b="0" i="0">
                <a:solidFill>
                  <a:srgbClr val="6699FF"/>
                </a:solidFill>
                <a:latin typeface="Arial" panose="020B0604020202020204" pitchFamily="34" charset="0"/>
                <a:ea typeface="宋体" charset="0"/>
                <a:cs typeface="Arial" panose="020B0604020202020204" pitchFamily="34" charset="0"/>
              </a:rPr>
              <a:t>Even if Moses and Samuel were to stand before Me, My heart would not go out to this people. Send them away from My presence! Let them go!</a:t>
            </a:r>
            <a:r>
              <a:rPr lang="ru-RU" altLang="zh-CN" b="0" i="0">
                <a:solidFill>
                  <a:srgbClr val="6699FF"/>
                </a:solidFill>
                <a:latin typeface="Arial" panose="020B0604020202020204" pitchFamily="34" charset="0"/>
                <a:ea typeface="宋体" charset="0"/>
                <a:cs typeface="Arial" panose="020B0604020202020204" pitchFamily="34" charset="0"/>
              </a:rPr>
              <a:t>"</a:t>
            </a:r>
            <a:r>
              <a:rPr lang="en-US" altLang="zh-CN" b="0" i="0">
                <a:solidFill>
                  <a:srgbClr val="6699FF"/>
                </a:solidFill>
                <a:latin typeface="Arial" panose="020B0604020202020204" pitchFamily="34" charset="0"/>
                <a:ea typeface="宋体" charset="0"/>
                <a:cs typeface="Arial" panose="020B0604020202020204" pitchFamily="34" charset="0"/>
              </a:rPr>
              <a:t> </a:t>
            </a:r>
            <a:endParaRPr lang="en-US" altLang="ja-JP" b="0" i="0">
              <a:solidFill>
                <a:srgbClr val="6699FF"/>
              </a:solidFill>
              <a:latin typeface="Arial" panose="020B0604020202020204" pitchFamily="34" charset="0"/>
              <a:ea typeface="宋体" charset="0"/>
              <a:cs typeface="Arial" panose="020B0604020202020204" pitchFamily="34" charset="0"/>
            </a:endParaRPr>
          </a:p>
          <a:p>
            <a:pPr eaLnBrk="1" hangingPunct="1"/>
            <a:endParaRPr lang="en-US" b="0" i="0">
              <a:latin typeface="Arial" panose="020B0604020202020204" pitchFamily="34" charset="0"/>
              <a:ea typeface="宋体" charset="0"/>
              <a:cs typeface="Arial" panose="020B0604020202020204" pitchFamily="34" charset="0"/>
            </a:endParaRPr>
          </a:p>
        </p:txBody>
      </p:sp>
    </p:spTree>
    <p:extLst>
      <p:ext uri="{BB962C8B-B14F-4D97-AF65-F5344CB8AC3E}">
        <p14:creationId xmlns:p14="http://schemas.microsoft.com/office/powerpoint/2010/main" val="301710255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D60C66C-C3EF-3944-B02B-CE91A69A28EE}" type="slidenum">
              <a:rPr kumimoji="0" lang="en-US" sz="1200" b="0" i="0" u="none" strike="noStrike" kern="1200" cap="none" spc="0" normalizeH="0" baseline="0" noProof="0">
                <a:ln>
                  <a:noFill/>
                </a:ln>
                <a:solidFill>
                  <a:prstClr val="black"/>
                </a:solidFill>
                <a:effectLst/>
                <a:uLnTx/>
                <a:uFillTx/>
                <a:latin typeface="Arial" charset="0"/>
                <a:ea typeface="宋体" charset="0"/>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Arial" charset="0"/>
              <a:ea typeface="宋体"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50000"/>
              </a:spcBef>
            </a:pPr>
            <a:r>
              <a:rPr lang="ru-RU" altLang="zh-CN" b="0" i="0">
                <a:latin typeface="Arial" panose="020B0604020202020204" pitchFamily="34" charset="0"/>
                <a:ea typeface="宋体" charset="0"/>
                <a:cs typeface="Arial" panose="020B0604020202020204" pitchFamily="34" charset="0"/>
              </a:rPr>
              <a:t>"</a:t>
            </a:r>
            <a:r>
              <a:rPr lang="en-US" altLang="zh-CN" b="0" i="0">
                <a:latin typeface="Arial" panose="020B0604020202020204" pitchFamily="34" charset="0"/>
                <a:ea typeface="宋体" charset="0"/>
                <a:cs typeface="Arial" panose="020B0604020202020204" pitchFamily="34" charset="0"/>
              </a:rPr>
              <a:t>I will make them abhorrent to all the kingdoms of the earth</a:t>
            </a:r>
            <a:r>
              <a:rPr lang="en-US" altLang="zh-CN" b="0" i="0">
                <a:solidFill>
                  <a:srgbClr val="FFFF00"/>
                </a:solidFill>
                <a:latin typeface="Arial" panose="020B0604020202020204" pitchFamily="34" charset="0"/>
                <a:ea typeface="宋体" charset="0"/>
                <a:cs typeface="Arial" panose="020B0604020202020204" pitchFamily="34" charset="0"/>
              </a:rPr>
              <a:t> </a:t>
            </a:r>
            <a:r>
              <a:rPr lang="en-US" altLang="zh-CN" b="0" i="0">
                <a:solidFill>
                  <a:srgbClr val="0000FF"/>
                </a:solidFill>
                <a:latin typeface="Arial" panose="020B0604020202020204" pitchFamily="34" charset="0"/>
                <a:ea typeface="宋体" charset="0"/>
                <a:cs typeface="Arial" panose="020B0604020202020204" pitchFamily="34" charset="0"/>
              </a:rPr>
              <a:t>because of what Manasseh</a:t>
            </a:r>
            <a:r>
              <a:rPr lang="en-US" altLang="zh-CN" b="0" i="0">
                <a:solidFill>
                  <a:srgbClr val="FFFF00"/>
                </a:solidFill>
                <a:latin typeface="Arial" panose="020B0604020202020204" pitchFamily="34" charset="0"/>
                <a:ea typeface="宋体" charset="0"/>
                <a:cs typeface="Arial" panose="020B0604020202020204" pitchFamily="34" charset="0"/>
              </a:rPr>
              <a:t> </a:t>
            </a:r>
            <a:r>
              <a:rPr lang="en-US" altLang="zh-CN" b="0" i="0">
                <a:latin typeface="Arial" panose="020B0604020202020204" pitchFamily="34" charset="0"/>
                <a:ea typeface="宋体" charset="0"/>
                <a:cs typeface="Arial" panose="020B0604020202020204" pitchFamily="34" charset="0"/>
              </a:rPr>
              <a:t>son of Hezekiah king of Judah</a:t>
            </a:r>
            <a:r>
              <a:rPr lang="en-US" altLang="zh-CN" b="0" i="0">
                <a:solidFill>
                  <a:srgbClr val="FFFF00"/>
                </a:solidFill>
                <a:latin typeface="Arial" panose="020B0604020202020204" pitchFamily="34" charset="0"/>
                <a:ea typeface="宋体" charset="0"/>
                <a:cs typeface="Arial" panose="020B0604020202020204" pitchFamily="34" charset="0"/>
              </a:rPr>
              <a:t> </a:t>
            </a:r>
            <a:r>
              <a:rPr lang="en-US" altLang="zh-CN" b="0" i="0">
                <a:solidFill>
                  <a:srgbClr val="0000FF"/>
                </a:solidFill>
                <a:latin typeface="Arial" panose="020B0604020202020204" pitchFamily="34" charset="0"/>
                <a:ea typeface="宋体" charset="0"/>
                <a:cs typeface="Arial" panose="020B0604020202020204" pitchFamily="34" charset="0"/>
              </a:rPr>
              <a:t>did in Jerusalem.</a:t>
            </a:r>
            <a:r>
              <a:rPr lang="ru-RU" altLang="zh-CN" b="0" i="0">
                <a:solidFill>
                  <a:srgbClr val="0000FF"/>
                </a:solidFill>
                <a:latin typeface="Arial" panose="020B0604020202020204" pitchFamily="34" charset="0"/>
                <a:ea typeface="宋体" charset="0"/>
                <a:cs typeface="Arial" panose="020B0604020202020204" pitchFamily="34" charset="0"/>
              </a:rPr>
              <a:t>"</a:t>
            </a:r>
            <a:endParaRPr lang="en-US" altLang="ja-JP" b="0" i="0">
              <a:solidFill>
                <a:srgbClr val="0000FF"/>
              </a:solidFill>
              <a:latin typeface="Arial" panose="020B0604020202020204" pitchFamily="34" charset="0"/>
              <a:ea typeface="宋体" charset="0"/>
              <a:cs typeface="Arial" panose="020B0604020202020204" pitchFamily="34" charset="0"/>
            </a:endParaRPr>
          </a:p>
          <a:p>
            <a:pPr eaLnBrk="1" hangingPunct="1"/>
            <a:endParaRPr lang="en-US" b="0" i="0">
              <a:latin typeface="Arial" panose="020B0604020202020204" pitchFamily="34" charset="0"/>
              <a:ea typeface="宋体" charset="0"/>
              <a:cs typeface="Arial" panose="020B0604020202020204" pitchFamily="34" charset="0"/>
            </a:endParaRPr>
          </a:p>
        </p:txBody>
      </p:sp>
    </p:spTree>
    <p:extLst>
      <p:ext uri="{BB962C8B-B14F-4D97-AF65-F5344CB8AC3E}">
        <p14:creationId xmlns:p14="http://schemas.microsoft.com/office/powerpoint/2010/main" val="360405732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BDC8383-DFA8-AE44-B806-939A9F5F35C4}" type="slidenum">
              <a:rPr kumimoji="0" lang="en-US" sz="1200" b="0" i="0" u="none" strike="noStrike" kern="1200" cap="none" spc="0" normalizeH="0" baseline="0" noProof="0">
                <a:ln>
                  <a:noFill/>
                </a:ln>
                <a:solidFill>
                  <a:prstClr val="black"/>
                </a:solidFill>
                <a:effectLst/>
                <a:uLnTx/>
                <a:uFillTx/>
                <a:latin typeface="Arial" charset="0"/>
                <a:ea typeface="宋体" charset="0"/>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Arial" charset="0"/>
              <a:ea typeface="宋体" charset="0"/>
            </a:endParaRPr>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50000"/>
              </a:spcBef>
            </a:pPr>
            <a:r>
              <a:rPr lang="ru-RU" altLang="zh-CN" b="0" i="0">
                <a:solidFill>
                  <a:schemeClr val="hlink"/>
                </a:solidFill>
                <a:latin typeface="Arial" panose="020B0604020202020204" pitchFamily="34" charset="0"/>
                <a:ea typeface="宋体" charset="0"/>
                <a:cs typeface="Arial" panose="020B0604020202020204" pitchFamily="34" charset="0"/>
              </a:rPr>
              <a:t>"</a:t>
            </a:r>
            <a:r>
              <a:rPr lang="en-US" altLang="zh-CN" b="0" i="0">
                <a:solidFill>
                  <a:schemeClr val="hlink"/>
                </a:solidFill>
                <a:latin typeface="Arial" panose="020B0604020202020204" pitchFamily="34" charset="0"/>
                <a:ea typeface="宋体" charset="0"/>
                <a:cs typeface="Arial" panose="020B0604020202020204" pitchFamily="34" charset="0"/>
              </a:rPr>
              <a:t>...Your fathers forsook me… and did not keep my law. But</a:t>
            </a:r>
            <a:r>
              <a:rPr lang="en-US" altLang="zh-CN" b="0" i="0">
                <a:solidFill>
                  <a:srgbClr val="FFFF00"/>
                </a:solidFill>
                <a:latin typeface="Arial" panose="020B0604020202020204" pitchFamily="34" charset="0"/>
                <a:ea typeface="宋体" charset="0"/>
                <a:cs typeface="Arial" panose="020B0604020202020204" pitchFamily="34" charset="0"/>
              </a:rPr>
              <a:t> </a:t>
            </a:r>
            <a:r>
              <a:rPr lang="en-US" altLang="zh-CN" b="0" i="0">
                <a:solidFill>
                  <a:srgbClr val="0000FF"/>
                </a:solidFill>
                <a:latin typeface="Arial" panose="020B0604020202020204" pitchFamily="34" charset="0"/>
                <a:ea typeface="宋体" charset="0"/>
                <a:cs typeface="Arial" panose="020B0604020202020204" pitchFamily="34" charset="0"/>
              </a:rPr>
              <a:t>you have behaved more wickedly than your fathers… instead of obeying Me. So I will throw you out of this land into a land</a:t>
            </a:r>
            <a:r>
              <a:rPr lang="en-US" altLang="zh-CN" b="0" i="0">
                <a:solidFill>
                  <a:srgbClr val="FFFF00"/>
                </a:solidFill>
                <a:latin typeface="Arial" panose="020B0604020202020204" pitchFamily="34" charset="0"/>
                <a:ea typeface="宋体" charset="0"/>
                <a:cs typeface="Arial" panose="020B0604020202020204" pitchFamily="34" charset="0"/>
              </a:rPr>
              <a:t> </a:t>
            </a:r>
            <a:r>
              <a:rPr lang="en-US" altLang="zh-CN" b="0" i="0">
                <a:solidFill>
                  <a:schemeClr val="hlink"/>
                </a:solidFill>
                <a:latin typeface="Arial" panose="020B0604020202020204" pitchFamily="34" charset="0"/>
                <a:ea typeface="宋体" charset="0"/>
                <a:cs typeface="Arial" panose="020B0604020202020204" pitchFamily="34" charset="0"/>
              </a:rPr>
              <a:t>neither you nor your fathers have known, and</a:t>
            </a:r>
            <a:r>
              <a:rPr lang="en-US" altLang="zh-CN" b="0" i="0">
                <a:solidFill>
                  <a:srgbClr val="FFFF00"/>
                </a:solidFill>
                <a:latin typeface="Arial" panose="020B0604020202020204" pitchFamily="34" charset="0"/>
                <a:ea typeface="宋体" charset="0"/>
                <a:cs typeface="Arial" panose="020B0604020202020204" pitchFamily="34" charset="0"/>
              </a:rPr>
              <a:t> </a:t>
            </a:r>
            <a:r>
              <a:rPr lang="en-US" altLang="zh-CN" b="0" i="0">
                <a:solidFill>
                  <a:srgbClr val="0000FF"/>
                </a:solidFill>
                <a:latin typeface="Arial" panose="020B0604020202020204" pitchFamily="34" charset="0"/>
                <a:ea typeface="宋体" charset="0"/>
                <a:cs typeface="Arial" panose="020B0604020202020204" pitchFamily="34" charset="0"/>
              </a:rPr>
              <a:t>there you will serve other gods</a:t>
            </a:r>
            <a:r>
              <a:rPr lang="en-US" altLang="zh-CN" b="0" i="0">
                <a:solidFill>
                  <a:srgbClr val="FFFF00"/>
                </a:solidFill>
                <a:latin typeface="Arial" panose="020B0604020202020204" pitchFamily="34" charset="0"/>
                <a:ea typeface="宋体" charset="0"/>
                <a:cs typeface="Arial" panose="020B0604020202020204" pitchFamily="34" charset="0"/>
              </a:rPr>
              <a:t> </a:t>
            </a:r>
            <a:r>
              <a:rPr lang="en-US" altLang="zh-CN" b="0" i="0">
                <a:solidFill>
                  <a:schemeClr val="hlink"/>
                </a:solidFill>
                <a:latin typeface="Arial" panose="020B0604020202020204" pitchFamily="34" charset="0"/>
                <a:ea typeface="宋体" charset="0"/>
                <a:cs typeface="Arial" panose="020B0604020202020204" pitchFamily="34" charset="0"/>
              </a:rPr>
              <a:t>day and night, for I will show you no </a:t>
            </a:r>
            <a:r>
              <a:rPr lang="en-US" altLang="zh-CN" b="0" i="0" err="1">
                <a:solidFill>
                  <a:schemeClr val="hlink"/>
                </a:solidFill>
                <a:latin typeface="Arial" panose="020B0604020202020204" pitchFamily="34" charset="0"/>
                <a:ea typeface="宋体" charset="0"/>
                <a:cs typeface="Arial" panose="020B0604020202020204" pitchFamily="34" charset="0"/>
              </a:rPr>
              <a:t>favour</a:t>
            </a:r>
            <a:r>
              <a:rPr lang="en-US" altLang="zh-CN" b="0" i="0">
                <a:solidFill>
                  <a:schemeClr val="hlink"/>
                </a:solidFill>
                <a:latin typeface="Arial" panose="020B0604020202020204" pitchFamily="34" charset="0"/>
                <a:ea typeface="宋体" charset="0"/>
                <a:cs typeface="Arial" panose="020B0604020202020204" pitchFamily="34" charset="0"/>
              </a:rPr>
              <a:t>.</a:t>
            </a:r>
            <a:r>
              <a:rPr lang="ru-RU" altLang="zh-CN" b="0" i="0">
                <a:solidFill>
                  <a:schemeClr val="hlink"/>
                </a:solidFill>
                <a:latin typeface="Arial" panose="020B0604020202020204" pitchFamily="34" charset="0"/>
                <a:ea typeface="宋体" charset="0"/>
                <a:cs typeface="Arial" panose="020B0604020202020204" pitchFamily="34" charset="0"/>
              </a:rPr>
              <a:t>"</a:t>
            </a:r>
            <a:endParaRPr lang="en-US" altLang="ja-JP" b="0" i="0">
              <a:solidFill>
                <a:schemeClr val="hlink"/>
              </a:solidFill>
              <a:latin typeface="Arial" panose="020B0604020202020204" pitchFamily="34" charset="0"/>
              <a:ea typeface="宋体" charset="0"/>
              <a:cs typeface="Arial" panose="020B0604020202020204" pitchFamily="34" charset="0"/>
            </a:endParaRPr>
          </a:p>
          <a:p>
            <a:pPr eaLnBrk="1" hangingPunct="1"/>
            <a:endParaRPr lang="en-US" b="0" i="0">
              <a:latin typeface="Arial" panose="020B0604020202020204" pitchFamily="34" charset="0"/>
              <a:ea typeface="宋体" charset="0"/>
              <a:cs typeface="Arial" panose="020B0604020202020204" pitchFamily="34" charset="0"/>
            </a:endParaRPr>
          </a:p>
        </p:txBody>
      </p:sp>
    </p:spTree>
    <p:extLst>
      <p:ext uri="{BB962C8B-B14F-4D97-AF65-F5344CB8AC3E}">
        <p14:creationId xmlns:p14="http://schemas.microsoft.com/office/powerpoint/2010/main" val="38501203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5B21EF7-BB08-4643-AA1B-F2641065B621}" type="slidenum">
              <a:rPr lang="en-US" sz="1200">
                <a:solidFill>
                  <a:prstClr val="black"/>
                </a:solidFill>
                <a:latin typeface="Calibri" charset="0"/>
                <a:cs typeface="Arial" charset="0"/>
              </a:rPr>
              <a:pPr eaLnBrk="1" hangingPunct="1"/>
              <a:t>126</a:t>
            </a:fld>
            <a:endParaRPr lang="en-US" sz="1200">
              <a:solidFill>
                <a:prstClr val="black"/>
              </a:solidFill>
              <a:latin typeface="Calibri" charset="0"/>
              <a:cs typeface="Arial" charset="0"/>
            </a:endParaRPr>
          </a:p>
        </p:txBody>
      </p:sp>
      <p:sp>
        <p:nvSpPr>
          <p:cNvPr id="1361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3619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a:latin typeface="Calibri" charset="0"/>
                <a:ea typeface="ＭＳ Ｐゴシック" charset="0"/>
                <a:cs typeface="ＭＳ Ｐゴシック" charset="0"/>
              </a:rPr>
              <a:t>God sends </a:t>
            </a:r>
            <a:r>
              <a:rPr lang="en-GB" dirty="0" err="1">
                <a:latin typeface="Calibri" charset="0"/>
                <a:ea typeface="ＭＳ Ｐゴシック" charset="0"/>
                <a:cs typeface="ＭＳ Ｐゴシック" charset="0"/>
              </a:rPr>
              <a:t>Yeremia</a:t>
            </a:r>
            <a:r>
              <a:rPr lang="en-GB" dirty="0">
                <a:latin typeface="Calibri" charset="0"/>
                <a:ea typeface="ＭＳ Ｐゴシック" charset="0"/>
                <a:cs typeface="ＭＳ Ｐゴシック" charset="0"/>
              </a:rPr>
              <a:t> to the potter</a:t>
            </a:r>
            <a:r>
              <a:rPr lang="mr-IN" dirty="0">
                <a:latin typeface="Calibri" charset="0"/>
                <a:ea typeface="ＭＳ Ｐゴシック" charset="0"/>
                <a:cs typeface="ＭＳ Ｐゴシック" charset="0"/>
              </a:rPr>
              <a:t>'</a:t>
            </a:r>
            <a:r>
              <a:rPr lang="en-GB" dirty="0">
                <a:latin typeface="Calibri" charset="0"/>
                <a:ea typeface="ＭＳ Ｐゴシック" charset="0"/>
                <a:cs typeface="ＭＳ Ｐゴシック" charset="0"/>
              </a:rPr>
              <a:t>s house and gives a message there. The Lord shapes the nations according to His sovereign purpose. God is sovereign like a potter with the clay. People should not be presumptuous. God promises blessing to a nation, but will cancel the blessing if the nation turns against Him. But if the nation repents of its evil, He will relent of the disaster.</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1EBE59A-95D7-EE40-BFD1-E7B2941F76D5}" type="slidenum">
              <a:rPr lang="en-US" sz="1200">
                <a:solidFill>
                  <a:prstClr val="black"/>
                </a:solidFill>
                <a:latin typeface="Calibri" charset="0"/>
                <a:cs typeface="Arial" charset="0"/>
              </a:rPr>
              <a:pPr eaLnBrk="1" hangingPunct="1"/>
              <a:t>128</a:t>
            </a:fld>
            <a:endParaRPr lang="en-US" sz="1200">
              <a:solidFill>
                <a:prstClr val="black"/>
              </a:solidFill>
              <a:latin typeface="Calibri" charset="0"/>
              <a:cs typeface="Arial" charset="0"/>
            </a:endParaRPr>
          </a:p>
        </p:txBody>
      </p:sp>
      <p:sp>
        <p:nvSpPr>
          <p:cNvPr id="13824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38243"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err="1">
                <a:latin typeface="Arial" panose="020B0604020202020204" pitchFamily="34" charset="0"/>
                <a:ea typeface="ＭＳ Ｐゴシック" charset="0"/>
                <a:cs typeface="Arial" panose="020B0604020202020204" pitchFamily="34" charset="0"/>
              </a:rPr>
              <a:t>Yeremia</a:t>
            </a:r>
            <a:r>
              <a:rPr lang="en-GB" dirty="0">
                <a:latin typeface="Arial" panose="020B0604020202020204" pitchFamily="34" charset="0"/>
                <a:ea typeface="ＭＳ Ｐゴシック" charset="0"/>
                <a:cs typeface="Arial" panose="020B0604020202020204" pitchFamily="34" charset="0"/>
              </a:rPr>
              <a:t> takes an earthenware jar from the potter</a:t>
            </a:r>
            <a:r>
              <a:rPr lang="mr-IN" dirty="0">
                <a:latin typeface="Arial" panose="020B0604020202020204" pitchFamily="34" charset="0"/>
                <a:ea typeface="ＭＳ Ｐゴシック" charset="0"/>
                <a:cs typeface="ＭＳ Ｐゴシック" charset="0"/>
              </a:rPr>
              <a:t>'</a:t>
            </a:r>
            <a:r>
              <a:rPr lang="en-GB" dirty="0">
                <a:latin typeface="Arial" panose="020B0604020202020204" pitchFamily="34" charset="0"/>
                <a:ea typeface="ＭＳ Ｐゴシック" charset="0"/>
                <a:cs typeface="Arial" panose="020B0604020202020204" pitchFamily="34" charset="0"/>
              </a:rPr>
              <a:t>s house to the Hinnom Valley in Jerusalem. He warns Judah of the terrible disaster that will come for they people abandoned the Lord to worship idols. They shed innocent blood and sacrificed their children. He describes the inevitable judgment to come – people will run out of food and turn to cannibalism. Corpses would lie everywhere and become food for wild animals. </a:t>
            </a:r>
            <a:r>
              <a:rPr lang="en-GB" dirty="0" err="1">
                <a:latin typeface="Arial" panose="020B0604020202020204" pitchFamily="34" charset="0"/>
                <a:ea typeface="ＭＳ Ｐゴシック" charset="0"/>
                <a:cs typeface="Arial" panose="020B0604020202020204" pitchFamily="34" charset="0"/>
              </a:rPr>
              <a:t>Yeremia</a:t>
            </a:r>
            <a:r>
              <a:rPr lang="en-GB" dirty="0">
                <a:latin typeface="Arial" panose="020B0604020202020204" pitchFamily="34" charset="0"/>
                <a:ea typeface="ＭＳ Ｐゴシック" charset="0"/>
                <a:cs typeface="Arial" panose="020B0604020202020204" pitchFamily="34" charset="0"/>
              </a:rPr>
              <a:t> smashes the jar, symbolizing Jerusalem</a:t>
            </a:r>
            <a:r>
              <a:rPr lang="mr-IN" dirty="0">
                <a:latin typeface="Arial" panose="020B0604020202020204" pitchFamily="34" charset="0"/>
                <a:ea typeface="ＭＳ Ｐゴシック" charset="0"/>
                <a:cs typeface="ＭＳ Ｐゴシック" charset="0"/>
              </a:rPr>
              <a:t>'</a:t>
            </a:r>
            <a:r>
              <a:rPr lang="en-GB" dirty="0">
                <a:latin typeface="Arial" panose="020B0604020202020204" pitchFamily="34" charset="0"/>
                <a:ea typeface="ＭＳ Ｐゴシック" charset="0"/>
                <a:cs typeface="Arial" panose="020B0604020202020204" pitchFamily="34" charset="0"/>
              </a:rPr>
              <a:t>s seemingly irreversible destruction.</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9E0FF47-52C4-D149-A885-25F5F608417B}" type="slidenum">
              <a:rPr lang="en-US" sz="1200">
                <a:solidFill>
                  <a:prstClr val="black"/>
                </a:solidFill>
                <a:latin typeface="Calibri" charset="0"/>
                <a:cs typeface="Arial" charset="0"/>
              </a:rPr>
              <a:pPr eaLnBrk="1" hangingPunct="1"/>
              <a:t>130</a:t>
            </a:fld>
            <a:endParaRPr lang="en-US" sz="1200">
              <a:solidFill>
                <a:prstClr val="black"/>
              </a:solidFill>
              <a:latin typeface="Calibri" charset="0"/>
              <a:cs typeface="Arial" charset="0"/>
            </a:endParaRPr>
          </a:p>
        </p:txBody>
      </p:sp>
      <p:sp>
        <p:nvSpPr>
          <p:cNvPr id="1402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40291"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a:latin typeface="Arial" panose="020B0604020202020204" pitchFamily="34" charset="0"/>
                <a:ea typeface="ＭＳ Ｐゴシック" charset="0"/>
                <a:cs typeface="Arial" panose="020B0604020202020204" pitchFamily="34" charset="0"/>
              </a:rPr>
              <a:t>Pashhur reacts angrily to </a:t>
            </a:r>
            <a:r>
              <a:rPr lang="en-GB" dirty="0" err="1">
                <a:latin typeface="Arial" panose="020B0604020202020204" pitchFamily="34" charset="0"/>
                <a:ea typeface="ＭＳ Ｐゴシック" charset="0"/>
                <a:cs typeface="Arial" panose="020B0604020202020204" pitchFamily="34" charset="0"/>
              </a:rPr>
              <a:t>Yeremias</a:t>
            </a:r>
            <a:r>
              <a:rPr lang="mr-IN" dirty="0">
                <a:latin typeface="Arial" panose="020B0604020202020204" pitchFamily="34" charset="0"/>
                <a:ea typeface="ＭＳ Ｐゴシック" charset="0"/>
                <a:cs typeface="ＭＳ Ｐゴシック" charset="0"/>
              </a:rPr>
              <a:t>'</a:t>
            </a:r>
            <a:r>
              <a:rPr lang="en-GB" dirty="0">
                <a:latin typeface="Arial" panose="020B0604020202020204" pitchFamily="34" charset="0"/>
                <a:ea typeface="ＭＳ Ｐゴシック" charset="0"/>
                <a:cs typeface="Arial" panose="020B0604020202020204" pitchFamily="34" charset="0"/>
              </a:rPr>
              <a:t> words against Jerusalem and Judah. He has </a:t>
            </a:r>
            <a:r>
              <a:rPr lang="en-GB" dirty="0" err="1">
                <a:latin typeface="Arial" panose="020B0604020202020204" pitchFamily="34" charset="0"/>
                <a:ea typeface="ＭＳ Ｐゴシック" charset="0"/>
                <a:cs typeface="Arial" panose="020B0604020202020204" pitchFamily="34" charset="0"/>
              </a:rPr>
              <a:t>Yeremia</a:t>
            </a:r>
            <a:r>
              <a:rPr lang="en-GB" dirty="0">
                <a:latin typeface="Arial" panose="020B0604020202020204" pitchFamily="34" charset="0"/>
                <a:ea typeface="ＭＳ Ｐゴシック" charset="0"/>
                <a:cs typeface="Arial" panose="020B0604020202020204" pitchFamily="34" charset="0"/>
              </a:rPr>
              <a:t> beaten and locked in the public stocks. But </a:t>
            </a:r>
            <a:r>
              <a:rPr lang="en-GB" dirty="0" err="1">
                <a:latin typeface="Arial" panose="020B0604020202020204" pitchFamily="34" charset="0"/>
                <a:ea typeface="ＭＳ Ｐゴシック" charset="0"/>
                <a:cs typeface="Arial" panose="020B0604020202020204" pitchFamily="34" charset="0"/>
              </a:rPr>
              <a:t>Yeremia</a:t>
            </a:r>
            <a:r>
              <a:rPr lang="en-GB" dirty="0">
                <a:latin typeface="Arial" panose="020B0604020202020204" pitchFamily="34" charset="0"/>
                <a:ea typeface="ＭＳ Ｐゴシック" charset="0"/>
                <a:cs typeface="Arial" panose="020B0604020202020204" pitchFamily="34" charset="0"/>
              </a:rPr>
              <a:t> is released, and pronounces judgment against Pashhur and his family. </a:t>
            </a:r>
            <a:r>
              <a:rPr lang="en-GB" dirty="0" err="1">
                <a:latin typeface="Arial" panose="020B0604020202020204" pitchFamily="34" charset="0"/>
                <a:ea typeface="ＭＳ Ｐゴシック" charset="0"/>
                <a:cs typeface="Arial" panose="020B0604020202020204" pitchFamily="34" charset="0"/>
              </a:rPr>
              <a:t>Yeremia</a:t>
            </a:r>
            <a:r>
              <a:rPr lang="en-GB" dirty="0">
                <a:latin typeface="Arial" panose="020B0604020202020204" pitchFamily="34" charset="0"/>
                <a:ea typeface="ＭＳ Ｐゴシック" charset="0"/>
                <a:cs typeface="Arial" panose="020B0604020202020204" pitchFamily="34" charset="0"/>
              </a:rPr>
              <a:t> laments to God for his suffering. Eventually, Baruch, a young scribe offers to help him.</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latin typeface="Arial"/>
                <a:cs typeface="Arial"/>
              </a:rPr>
              <a:t>The L</a:t>
            </a:r>
            <a:r>
              <a:rPr lang="en-US" sz="1100">
                <a:latin typeface="Arial"/>
                <a:cs typeface="Arial"/>
              </a:rPr>
              <a:t>ORD</a:t>
            </a:r>
            <a:r>
              <a:rPr lang="en-US">
                <a:latin typeface="Arial"/>
                <a:cs typeface="Arial"/>
              </a:rPr>
              <a:t> assures that</a:t>
            </a:r>
            <a:r>
              <a:rPr lang="en-US" baseline="0">
                <a:latin typeface="Arial"/>
                <a:cs typeface="Arial"/>
              </a:rPr>
              <a:t> he has a representative who tells us both his discipline and restoration. </a:t>
            </a:r>
            <a:endParaRPr lang="en-US">
              <a:latin typeface="Arial"/>
              <a:cs typeface="Arial"/>
            </a:endParaRPr>
          </a:p>
        </p:txBody>
      </p:sp>
    </p:spTree>
    <p:extLst>
      <p:ext uri="{BB962C8B-B14F-4D97-AF65-F5344CB8AC3E}">
        <p14:creationId xmlns:p14="http://schemas.microsoft.com/office/powerpoint/2010/main" val="347191797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CE90F7C-CAE5-6A4C-9D70-A21EE362C686}" type="slidenum">
              <a:rPr lang="en-US" sz="1200">
                <a:solidFill>
                  <a:prstClr val="black"/>
                </a:solidFill>
                <a:latin typeface="Calibri" charset="0"/>
                <a:cs typeface="Arial" charset="0"/>
              </a:rPr>
              <a:pPr eaLnBrk="1" hangingPunct="1"/>
              <a:t>132</a:t>
            </a:fld>
            <a:endParaRPr lang="en-US" sz="1200">
              <a:solidFill>
                <a:prstClr val="black"/>
              </a:solidFill>
              <a:latin typeface="Calibri" charset="0"/>
              <a:cs typeface="Arial" charset="0"/>
            </a:endParaRPr>
          </a:p>
        </p:txBody>
      </p:sp>
      <p:sp>
        <p:nvSpPr>
          <p:cNvPr id="14233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4233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err="1">
                <a:latin typeface="Arial" panose="020B0604020202020204" pitchFamily="34" charset="0"/>
                <a:ea typeface="ＭＳ Ｐゴシック" charset="0"/>
                <a:cs typeface="Arial" panose="020B0604020202020204" pitchFamily="34" charset="0"/>
              </a:rPr>
              <a:t>Yeremia</a:t>
            </a:r>
            <a:r>
              <a:rPr lang="en-GB" dirty="0">
                <a:latin typeface="Arial" panose="020B0604020202020204" pitchFamily="34" charset="0"/>
                <a:ea typeface="ＭＳ Ｐゴシック" charset="0"/>
                <a:cs typeface="Arial" panose="020B0604020202020204" pitchFamily="34" charset="0"/>
              </a:rPr>
              <a:t> continues to preach God</a:t>
            </a:r>
            <a:r>
              <a:rPr lang="mr-IN" dirty="0">
                <a:latin typeface="Arial" panose="020B0604020202020204" pitchFamily="34" charset="0"/>
                <a:ea typeface="ＭＳ Ｐゴシック" charset="0"/>
                <a:cs typeface="ＭＳ Ｐゴシック" charset="0"/>
              </a:rPr>
              <a:t>'</a:t>
            </a:r>
            <a:r>
              <a:rPr lang="en-GB" dirty="0">
                <a:latin typeface="Arial" panose="020B0604020202020204" pitchFamily="34" charset="0"/>
                <a:ea typeface="ＭＳ Ｐゴシック" charset="0"/>
                <a:cs typeface="Arial" panose="020B0604020202020204" pitchFamily="34" charset="0"/>
              </a:rPr>
              <a:t>s messages. He prophesies judgments against Judah</a:t>
            </a:r>
            <a:r>
              <a:rPr lang="mr-IN" dirty="0">
                <a:latin typeface="Arial" panose="020B0604020202020204" pitchFamily="34" charset="0"/>
                <a:ea typeface="ＭＳ Ｐゴシック" charset="0"/>
                <a:cs typeface="ＭＳ Ｐゴシック" charset="0"/>
              </a:rPr>
              <a:t>'</a:t>
            </a:r>
            <a:r>
              <a:rPr lang="en-GB" dirty="0">
                <a:latin typeface="Arial" panose="020B0604020202020204" pitchFamily="34" charset="0"/>
                <a:ea typeface="ＭＳ Ｐゴシック" charset="0"/>
                <a:cs typeface="Arial" panose="020B0604020202020204" pitchFamily="34" charset="0"/>
              </a:rPr>
              <a:t>s kings and leaders and false prophets, but promises that the Messiah will come to lead the nation justly. (Zedekiah will be judged and God will reject his request to save them from Babylon; Jehoahaz will die in exile, Jehoiakim will die a terrible death without burial, Jehoiachin will be judged by not having any immediate descendants on the throne). The false prophets and priests have disgraced God</a:t>
            </a:r>
            <a:r>
              <a:rPr lang="mr-IN" dirty="0">
                <a:latin typeface="Arial" panose="020B0604020202020204" pitchFamily="34" charset="0"/>
                <a:ea typeface="ＭＳ Ｐゴシック" charset="0"/>
                <a:cs typeface="ＭＳ Ｐゴシック" charset="0"/>
              </a:rPr>
              <a:t>'</a:t>
            </a:r>
            <a:r>
              <a:rPr lang="en-GB" dirty="0">
                <a:latin typeface="Arial" panose="020B0604020202020204" pitchFamily="34" charset="0"/>
                <a:ea typeface="ＭＳ Ｐゴシック" charset="0"/>
                <a:cs typeface="Arial" panose="020B0604020202020204" pitchFamily="34" charset="0"/>
              </a:rPr>
              <a:t>s temple and spoken lies.</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7A631FB-D701-E44C-967D-5DFC455D4BDA}" type="slidenum">
              <a:rPr lang="en-US" sz="1200">
                <a:solidFill>
                  <a:prstClr val="black"/>
                </a:solidFill>
                <a:latin typeface="Calibri" charset="0"/>
                <a:cs typeface="Arial" charset="0"/>
              </a:rPr>
              <a:pPr eaLnBrk="1" hangingPunct="1"/>
              <a:t>136</a:t>
            </a:fld>
            <a:endParaRPr lang="en-US" sz="1200">
              <a:solidFill>
                <a:prstClr val="black"/>
              </a:solidFill>
              <a:latin typeface="Calibri" charset="0"/>
              <a:cs typeface="Arial" charset="0"/>
            </a:endParaRPr>
          </a:p>
        </p:txBody>
      </p:sp>
      <p:sp>
        <p:nvSpPr>
          <p:cNvPr id="15053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0531"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atin typeface="Arial"/>
                <a:ea typeface="ＭＳ Ｐゴシック" charset="0"/>
                <a:cs typeface="Arial"/>
              </a:rPr>
              <a:t>God uses another object lesson of two baskets of figs in front of the temple. The good figs are those in Babylon whom God will protect, bless and one day restore. The bad figs symbolizes Zedekiah and those who remained in Jerusalem who still refused to submit to Babylon rule. This faithless group will die by sword, famine and disease.</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6197C01-0E2A-EF49-BEC8-0433B996981E}" type="slidenum">
              <a:rPr lang="en-US" sz="1200">
                <a:solidFill>
                  <a:prstClr val="black"/>
                </a:solidFill>
                <a:latin typeface="Calibri" charset="0"/>
                <a:cs typeface="Arial" charset="0"/>
              </a:rPr>
              <a:pPr eaLnBrk="1" hangingPunct="1"/>
              <a:t>138</a:t>
            </a:fld>
            <a:endParaRPr lang="en-US" sz="1200">
              <a:solidFill>
                <a:prstClr val="black"/>
              </a:solidFill>
              <a:latin typeface="Calibri" charset="0"/>
              <a:cs typeface="Arial" charset="0"/>
            </a:endParaRPr>
          </a:p>
        </p:txBody>
      </p:sp>
      <p:sp>
        <p:nvSpPr>
          <p:cNvPr id="1443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4438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a:latin typeface="Arial"/>
                <a:ea typeface="ＭＳ Ｐゴシック" charset="0"/>
                <a:cs typeface="Arial"/>
              </a:rPr>
              <a:t>Now 8 years after </a:t>
            </a:r>
            <a:r>
              <a:rPr lang="en-GB" dirty="0" err="1">
                <a:latin typeface="Arial"/>
                <a:ea typeface="ＭＳ Ｐゴシック" charset="0"/>
                <a:cs typeface="Arial"/>
              </a:rPr>
              <a:t>Yeremia's</a:t>
            </a:r>
            <a:r>
              <a:rPr lang="en-GB" dirty="0">
                <a:latin typeface="Arial"/>
                <a:ea typeface="ＭＳ Ｐゴシック" charset="0"/>
                <a:cs typeface="Arial"/>
              </a:rPr>
              <a:t> prophecy about Nebuchadnezzar, Nebuchadnezzar came and took King Jehoiachin away with many other exiles. He placed his uncle, Zedekiah (Josiah</a:t>
            </a:r>
            <a:r>
              <a:rPr lang="mr-IN" dirty="0">
                <a:latin typeface="Arial"/>
                <a:ea typeface="ＭＳ Ｐゴシック" charset="0"/>
                <a:cs typeface="Arial"/>
              </a:rPr>
              <a:t>'</a:t>
            </a:r>
            <a:r>
              <a:rPr lang="en-GB" dirty="0">
                <a:latin typeface="Arial"/>
                <a:ea typeface="ＭＳ Ｐゴシック" charset="0"/>
                <a:cs typeface="Arial"/>
              </a:rPr>
              <a:t>s other son) in charge and gave Judah one more chance to submit to Babylon</a:t>
            </a:r>
            <a:r>
              <a:rPr lang="mr-IN" dirty="0">
                <a:latin typeface="Arial"/>
                <a:ea typeface="ＭＳ Ｐゴシック" charset="0"/>
                <a:cs typeface="Arial"/>
              </a:rPr>
              <a:t>'</a:t>
            </a:r>
            <a:r>
              <a:rPr lang="en-GB" dirty="0">
                <a:latin typeface="Arial"/>
                <a:ea typeface="ＭＳ Ｐゴシック" charset="0"/>
                <a:cs typeface="Arial"/>
              </a:rPr>
              <a:t>s rule.</a:t>
            </a:r>
          </a:p>
          <a:p>
            <a:pPr eaLnBrk="1" hangingPunct="1">
              <a:spcBef>
                <a:spcPct val="0"/>
              </a:spcBef>
            </a:pPr>
            <a:r>
              <a:rPr lang="en-GB" dirty="0">
                <a:latin typeface="Arial"/>
                <a:ea typeface="ＭＳ Ｐゴシック" charset="0"/>
                <a:cs typeface="Arial"/>
              </a:rPr>
              <a:t>• Here God</a:t>
            </a:r>
            <a:r>
              <a:rPr lang="en-GB" baseline="0" dirty="0">
                <a:latin typeface="Arial"/>
                <a:ea typeface="ＭＳ Ｐゴシック" charset="0"/>
                <a:cs typeface="Arial"/>
              </a:rPr>
              <a:t> revealed to </a:t>
            </a:r>
            <a:r>
              <a:rPr lang="en-GB" baseline="0" dirty="0" err="1">
                <a:latin typeface="Arial"/>
                <a:ea typeface="ＭＳ Ｐゴシック" charset="0"/>
                <a:cs typeface="Arial"/>
              </a:rPr>
              <a:t>Yeremia</a:t>
            </a:r>
            <a:r>
              <a:rPr lang="en-GB" baseline="0" dirty="0">
                <a:latin typeface="Arial"/>
                <a:ea typeface="ＭＳ Ｐゴシック" charset="0"/>
                <a:cs typeface="Arial"/>
              </a:rPr>
              <a:t> the </a:t>
            </a:r>
            <a:r>
              <a:rPr lang="en-GB" dirty="0">
                <a:latin typeface="Arial"/>
                <a:ea typeface="ＭＳ Ｐゴシック" charset="0"/>
                <a:cs typeface="Arial"/>
              </a:rPr>
              <a:t>70 years captivity.</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4FA380D-DAF7-2B4D-943B-AC8D4B1D5354}" type="slidenum">
              <a:rPr lang="en-US" sz="1200">
                <a:solidFill>
                  <a:srgbClr val="000000"/>
                </a:solidFill>
                <a:latin typeface="Calibri" charset="0"/>
              </a:rPr>
              <a:pPr eaLnBrk="1" hangingPunct="1"/>
              <a:t>139</a:t>
            </a:fld>
            <a:endParaRPr lang="en-US" sz="1200">
              <a:solidFill>
                <a:srgbClr val="000000"/>
              </a:solidFill>
              <a:latin typeface="Calibri" charset="0"/>
            </a:endParaRPr>
          </a:p>
        </p:txBody>
      </p:sp>
      <p:sp>
        <p:nvSpPr>
          <p:cNvPr id="1034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342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r>
              <a:rPr lang="en-US" dirty="0">
                <a:latin typeface="Arial"/>
                <a:ea typeface="ＭＳ Ｐゴシック" charset="0"/>
                <a:cs typeface="Arial"/>
              </a:rPr>
              <a:t>The first exile of people • in</a:t>
            </a:r>
            <a:r>
              <a:rPr lang="en-US" baseline="0" dirty="0">
                <a:latin typeface="Arial"/>
                <a:ea typeface="ＭＳ Ｐゴシック" charset="0"/>
                <a:cs typeface="Arial"/>
              </a:rPr>
              <a:t> 605 was followed by the full destruction of the temple • in 586. These two key dates begin two separate 70-year exiles! • Cyrus decreed that the people could return in 539, • which was completed in 536, which was 70 years after Daniel was taken and can properly be called • the People Exile. But the temple was not rebuilt • until 516, giving us another 70-year exile called • the Temple Exile.  God told </a:t>
            </a:r>
            <a:r>
              <a:rPr lang="en-US" baseline="0" dirty="0" err="1">
                <a:latin typeface="Arial"/>
                <a:ea typeface="ＭＳ Ｐゴシック" charset="0"/>
                <a:cs typeface="Arial"/>
              </a:rPr>
              <a:t>Yeremia</a:t>
            </a:r>
            <a:r>
              <a:rPr lang="en-US" baseline="0" dirty="0">
                <a:latin typeface="Arial"/>
                <a:ea typeface="ＭＳ Ｐゴシック" charset="0"/>
                <a:cs typeface="Arial"/>
              </a:rPr>
              <a:t> that the exile would last 70 years (Jer 25:11-12). This was </a:t>
            </a:r>
            <a:r>
              <a:rPr lang="en-US" i="1" baseline="0" dirty="0">
                <a:latin typeface="Arial"/>
                <a:ea typeface="ＭＳ Ｐゴシック" charset="0"/>
                <a:cs typeface="Arial"/>
              </a:rPr>
              <a:t>doubly</a:t>
            </a:r>
            <a:r>
              <a:rPr lang="en-US" baseline="0" dirty="0">
                <a:latin typeface="Arial"/>
                <a:ea typeface="ＭＳ Ｐゴシック" charset="0"/>
                <a:cs typeface="Arial"/>
              </a:rPr>
              <a:t> true, whether we consider him talking about the people or the temple! Both lasted 70 years!</a:t>
            </a:r>
            <a:endParaRPr lang="en-US" dirty="0">
              <a:latin typeface="Arial"/>
              <a:ea typeface="ＭＳ Ｐゴシック" charset="0"/>
              <a:cs typeface="Aria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46434"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Arial"/>
                <a:ea typeface="ＭＳ Ｐゴシック" charset="0"/>
                <a:cs typeface="Arial"/>
              </a:rPr>
              <a:t>Nebuchadnezzar</a:t>
            </a:r>
            <a:r>
              <a:rPr lang="en-US" baseline="0">
                <a:latin typeface="Arial"/>
                <a:ea typeface="ＭＳ Ｐゴシック" charset="0"/>
                <a:cs typeface="Arial"/>
              </a:rPr>
              <a:t> actually had SIX</a:t>
            </a:r>
            <a:r>
              <a:rPr lang="en-US">
                <a:latin typeface="Arial"/>
                <a:ea typeface="ＭＳ Ｐゴシック" charset="0"/>
                <a:cs typeface="Arial"/>
              </a:rPr>
              <a:t> deportations to Babylon. The</a:t>
            </a:r>
            <a:r>
              <a:rPr lang="en-US" baseline="0">
                <a:latin typeface="Arial"/>
                <a:ea typeface="ＭＳ Ｐゴシック" charset="0"/>
                <a:cs typeface="Arial"/>
              </a:rPr>
              <a:t> 597 BC deportation </a:t>
            </a:r>
            <a:r>
              <a:rPr lang="en-US">
                <a:latin typeface="Arial"/>
                <a:ea typeface="ＭＳ Ｐゴシック" charset="0"/>
                <a:cs typeface="Arial"/>
              </a:rPr>
              <a:t>was the third of the six and the first of 2 major deportations, with 10,000 people deported.</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ACF61CE-A026-CB4F-8392-65DFAE6F7298}" type="slidenum">
              <a:rPr lang="en-US" sz="1200">
                <a:solidFill>
                  <a:srgbClr val="000000"/>
                </a:solidFill>
                <a:latin typeface="Times" charset="0"/>
              </a:rPr>
              <a:pPr eaLnBrk="1" hangingPunct="1"/>
              <a:t>141</a:t>
            </a:fld>
            <a:endParaRPr lang="en-US" sz="1200">
              <a:solidFill>
                <a:srgbClr val="000000"/>
              </a:solidFill>
              <a:latin typeface="Times" charset="0"/>
            </a:endParaRPr>
          </a:p>
        </p:txBody>
      </p:sp>
      <p:sp>
        <p:nvSpPr>
          <p:cNvPr id="1484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48483"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a:extLst>
              <a:ext uri="{FF2B5EF4-FFF2-40B4-BE49-F238E27FC236}">
                <a16:creationId xmlns:a16="http://schemas.microsoft.com/office/drawing/2014/main" id="{83724D25-EF24-1A49-B08F-CB08FC5E3B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panose="020B0604020202020204" pitchFamily="34" charset="0"/>
                <a:ea typeface="MS PGothic" panose="020B0600070205080204" pitchFamily="34" charset="-128"/>
              </a:defRPr>
            </a:lvl1pPr>
            <a:lvl2pPr marL="742950" indent="-285750" eaLnBrk="0" hangingPunct="0">
              <a:defRPr sz="3200">
                <a:solidFill>
                  <a:schemeClr val="bg1"/>
                </a:solidFill>
                <a:latin typeface="Arial" panose="020B0604020202020204" pitchFamily="34" charset="0"/>
                <a:ea typeface="MS PGothic" panose="020B0600070205080204" pitchFamily="34" charset="-128"/>
              </a:defRPr>
            </a:lvl2pPr>
            <a:lvl3pPr marL="1143000" indent="-228600" eaLnBrk="0" hangingPunct="0">
              <a:defRPr sz="3200">
                <a:solidFill>
                  <a:schemeClr val="bg1"/>
                </a:solidFill>
                <a:latin typeface="Arial" panose="020B0604020202020204" pitchFamily="34" charset="0"/>
                <a:ea typeface="MS PGothic" panose="020B0600070205080204" pitchFamily="34" charset="-128"/>
              </a:defRPr>
            </a:lvl3pPr>
            <a:lvl4pPr marL="1600200" indent="-228600" eaLnBrk="0" hangingPunct="0">
              <a:defRPr sz="3200">
                <a:solidFill>
                  <a:schemeClr val="bg1"/>
                </a:solidFill>
                <a:latin typeface="Arial" panose="020B0604020202020204" pitchFamily="34" charset="0"/>
                <a:ea typeface="MS PGothic" panose="020B0600070205080204" pitchFamily="34" charset="-128"/>
              </a:defRPr>
            </a:lvl4pPr>
            <a:lvl5pPr marL="2057400" indent="-228600" eaLnBrk="0" hangingPunct="0">
              <a:defRPr sz="3200">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F82C4B4-85B8-6B49-8C3C-ECE42757D0EF}" type="slidenum">
              <a:rPr kumimoji="0" lang="en-US" altLang="en-US" sz="1200" b="0" i="0" u="none" strike="noStrike" kern="1200" cap="none" spc="0" normalizeH="0" baseline="0" noProof="0" smtClean="0">
                <a:ln>
                  <a:noFill/>
                </a:ln>
                <a:solidFill>
                  <a:srgbClr val="FFFFFF"/>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142</a:t>
            </a:fld>
            <a:endPar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78178" name="Rectangle 2">
            <a:extLst>
              <a:ext uri="{FF2B5EF4-FFF2-40B4-BE49-F238E27FC236}">
                <a16:creationId xmlns:a16="http://schemas.microsoft.com/office/drawing/2014/main" id="{D920DADF-2B67-254D-9E60-82F34CE0529B}"/>
              </a:ext>
            </a:extLst>
          </p:cNvPr>
          <p:cNvSpPr>
            <a:spLocks noChangeArrowheads="1" noTextEdit="1"/>
          </p:cNvSpPr>
          <p:nvPr>
            <p:ph type="sldImg"/>
          </p:nvPr>
        </p:nvSpPr>
        <p:spPr>
          <a:ln/>
        </p:spPr>
      </p:sp>
      <p:sp>
        <p:nvSpPr>
          <p:cNvPr id="178179" name="Rectangle 3">
            <a:extLst>
              <a:ext uri="{FF2B5EF4-FFF2-40B4-BE49-F238E27FC236}">
                <a16:creationId xmlns:a16="http://schemas.microsoft.com/office/drawing/2014/main" id="{EFA5C2F0-5F48-054B-91BA-E9A14B92235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mn-lt"/>
                <a:ea typeface="+mn-ea"/>
                <a:cs typeface="+mn-cs"/>
              </a:rPr>
              <a:t>Jerusalem’s leaders reject </a:t>
            </a:r>
            <a:r>
              <a:rPr lang="en-US" sz="1200" kern="1200" dirty="0" err="1">
                <a:solidFill>
                  <a:schemeClr val="tx1"/>
                </a:solidFill>
                <a:effectLst/>
                <a:latin typeface="+mn-lt"/>
                <a:ea typeface="+mn-ea"/>
                <a:cs typeface="+mn-cs"/>
              </a:rPr>
              <a:t>Yeremia</a:t>
            </a:r>
            <a:r>
              <a:rPr lang="en-US" sz="1200" kern="1200" dirty="0">
                <a:solidFill>
                  <a:schemeClr val="tx1"/>
                </a:solidFill>
                <a:effectLst/>
                <a:latin typeface="+mn-lt"/>
                <a:ea typeface="+mn-ea"/>
                <a:cs typeface="+mn-cs"/>
              </a:rPr>
              <a:t> and lead to captivity as unavoidable (Jer 26–29).</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144</a:t>
            </a:fld>
            <a:endParaRPr lang="en-US">
              <a:solidFill>
                <a:prstClr val="black"/>
              </a:solidFill>
              <a:latin typeface="Calibri"/>
            </a:endParaRPr>
          </a:p>
        </p:txBody>
      </p:sp>
    </p:spTree>
    <p:extLst>
      <p:ext uri="{BB962C8B-B14F-4D97-AF65-F5344CB8AC3E}">
        <p14:creationId xmlns:p14="http://schemas.microsoft.com/office/powerpoint/2010/main" val="426275131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DE6B5D7-659F-8C49-97D2-21DDBCE408A6}" type="slidenum">
              <a:rPr kumimoji="0" lang="en-US" sz="1200" b="0" i="0" u="none" strike="noStrike" kern="1200" cap="none" spc="0" normalizeH="0" baseline="0" noProof="0">
                <a:ln>
                  <a:noFill/>
                </a:ln>
                <a:solidFill>
                  <a:prstClr val="black"/>
                </a:solidFill>
                <a:effectLst/>
                <a:uLnTx/>
                <a:uFillTx/>
                <a:latin typeface="Arial" charset="0"/>
                <a:ea typeface="宋体" charset="0"/>
              </a:rPr>
              <a:pPr marL="0" marR="0" lvl="0" indent="0" algn="r" defTabSz="4572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a:ln>
                <a:noFill/>
              </a:ln>
              <a:solidFill>
                <a:prstClr val="black"/>
              </a:solidFill>
              <a:effectLst/>
              <a:uLnTx/>
              <a:uFillTx/>
              <a:latin typeface="Arial" charset="0"/>
              <a:ea typeface="宋体" charset="0"/>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ru-RU" altLang="zh-CN" sz="1300" b="0" i="0">
                <a:solidFill>
                  <a:schemeClr val="bg2"/>
                </a:solidFill>
                <a:latin typeface="Arial" panose="020B0604020202020204" pitchFamily="34" charset="0"/>
                <a:ea typeface="宋体" charset="0"/>
                <a:cs typeface="Arial" panose="020B0604020202020204" pitchFamily="34" charset="0"/>
              </a:rPr>
              <a:t>"</a:t>
            </a:r>
            <a:r>
              <a:rPr lang="en-US" altLang="zh-CN" sz="1300" b="0" i="0">
                <a:solidFill>
                  <a:schemeClr val="bg2"/>
                </a:solidFill>
                <a:latin typeface="Arial" panose="020B0604020202020204" pitchFamily="34" charset="0"/>
                <a:ea typeface="宋体" charset="0"/>
                <a:cs typeface="Arial" panose="020B0604020202020204" pitchFamily="34" charset="0"/>
              </a:rPr>
              <a:t>I gave the same message to Zedekiah king of Judah. I said, </a:t>
            </a:r>
            <a:r>
              <a:rPr lang="ru-RU" altLang="zh-CN" sz="1300" b="0" i="0">
                <a:solidFill>
                  <a:schemeClr val="bg2"/>
                </a:solidFill>
                <a:latin typeface="Arial" panose="020B0604020202020204" pitchFamily="34" charset="0"/>
                <a:ea typeface="宋体" charset="0"/>
                <a:cs typeface="Arial" panose="020B0604020202020204" pitchFamily="34" charset="0"/>
              </a:rPr>
              <a:t>"</a:t>
            </a:r>
            <a:r>
              <a:rPr lang="en-US" altLang="zh-CN" sz="1300" b="0" i="0">
                <a:solidFill>
                  <a:srgbClr val="0000FF"/>
                </a:solidFill>
                <a:latin typeface="Arial" panose="020B0604020202020204" pitchFamily="34" charset="0"/>
                <a:ea typeface="宋体" charset="0"/>
                <a:cs typeface="Arial" panose="020B0604020202020204" pitchFamily="34" charset="0"/>
              </a:rPr>
              <a:t>Bow your neck under the yoke of the king of Babylon; serve him and his people, and you will live.</a:t>
            </a:r>
            <a:r>
              <a:rPr lang="en-US" altLang="zh-CN" sz="1300" b="0" i="0">
                <a:solidFill>
                  <a:srgbClr val="66FFFF"/>
                </a:solidFill>
                <a:latin typeface="Arial" panose="020B0604020202020204" pitchFamily="34" charset="0"/>
                <a:ea typeface="宋体" charset="0"/>
                <a:cs typeface="Arial" panose="020B0604020202020204" pitchFamily="34" charset="0"/>
              </a:rPr>
              <a:t> </a:t>
            </a:r>
            <a:r>
              <a:rPr lang="en-US" altLang="zh-CN" sz="1300" b="0" i="0">
                <a:solidFill>
                  <a:srgbClr val="FFFF00"/>
                </a:solidFill>
                <a:latin typeface="Arial" panose="020B0604020202020204" pitchFamily="34" charset="0"/>
                <a:ea typeface="宋体" charset="0"/>
                <a:cs typeface="Arial" panose="020B0604020202020204" pitchFamily="34" charset="0"/>
              </a:rPr>
              <a:t> </a:t>
            </a:r>
            <a:r>
              <a:rPr lang="en-US" altLang="zh-CN" sz="1300" b="0" i="0">
                <a:solidFill>
                  <a:schemeClr val="bg2"/>
                </a:solidFill>
                <a:latin typeface="Arial" panose="020B0604020202020204" pitchFamily="34" charset="0"/>
                <a:ea typeface="宋体" charset="0"/>
                <a:cs typeface="Arial" panose="020B0604020202020204" pitchFamily="34" charset="0"/>
              </a:rPr>
              <a:t>Why will you and your people die by the sword, famine, and plague with which the Lord has threatened any nation that will not serve the King of Babylon?</a:t>
            </a:r>
            <a:r>
              <a:rPr lang="ru-RU" altLang="zh-CN" sz="1300" b="0" i="0">
                <a:solidFill>
                  <a:schemeClr val="bg2"/>
                </a:solidFill>
                <a:latin typeface="Arial" panose="020B0604020202020204" pitchFamily="34" charset="0"/>
                <a:ea typeface="宋体" charset="0"/>
                <a:cs typeface="Arial" panose="020B0604020202020204" pitchFamily="34" charset="0"/>
              </a:rPr>
              <a:t>"</a:t>
            </a:r>
            <a:endParaRPr lang="en-US" altLang="zh-CN" sz="1300" b="0" i="0">
              <a:latin typeface="Arial" panose="020B0604020202020204" pitchFamily="34" charset="0"/>
              <a:ea typeface="宋体" charset="0"/>
              <a:cs typeface="Arial" panose="020B0604020202020204" pitchFamily="34" charset="0"/>
            </a:endParaRPr>
          </a:p>
          <a:p>
            <a:pPr eaLnBrk="1" hangingPunct="1"/>
            <a:endParaRPr lang="en-US" b="0" i="0">
              <a:latin typeface="Arial" panose="020B0604020202020204" pitchFamily="34" charset="0"/>
              <a:ea typeface="宋体" charset="0"/>
              <a:cs typeface="Arial" panose="020B0604020202020204" pitchFamily="34" charset="0"/>
            </a:endParaRPr>
          </a:p>
        </p:txBody>
      </p:sp>
    </p:spTree>
    <p:extLst>
      <p:ext uri="{BB962C8B-B14F-4D97-AF65-F5344CB8AC3E}">
        <p14:creationId xmlns:p14="http://schemas.microsoft.com/office/powerpoint/2010/main" val="85851472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47373D4-73BA-6741-844B-589D1F79FA52}" type="slidenum">
              <a:rPr lang="en-US" sz="1200">
                <a:solidFill>
                  <a:prstClr val="black"/>
                </a:solidFill>
                <a:latin typeface="Calibri" charset="0"/>
                <a:cs typeface="Arial" charset="0"/>
              </a:rPr>
              <a:pPr eaLnBrk="1" hangingPunct="1"/>
              <a:t>146</a:t>
            </a:fld>
            <a:endParaRPr lang="en-US" sz="1200">
              <a:solidFill>
                <a:prstClr val="black"/>
              </a:solidFill>
              <a:latin typeface="Calibri" charset="0"/>
              <a:cs typeface="Arial" charset="0"/>
            </a:endParaRPr>
          </a:p>
        </p:txBody>
      </p:sp>
      <p:sp>
        <p:nvSpPr>
          <p:cNvPr id="1525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25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a:latin typeface="Arial"/>
                <a:ea typeface="ＭＳ Ｐゴシック" charset="0"/>
                <a:cs typeface="Arial"/>
              </a:rPr>
              <a:t>At the beginning of Zedekiah</a:t>
            </a:r>
            <a:r>
              <a:rPr lang="mr-IN" dirty="0">
                <a:latin typeface="Arial"/>
                <a:ea typeface="ＭＳ Ｐゴシック" charset="0"/>
                <a:cs typeface="Arial"/>
              </a:rPr>
              <a:t>'</a:t>
            </a:r>
            <a:r>
              <a:rPr lang="en-GB" dirty="0">
                <a:latin typeface="Arial"/>
                <a:ea typeface="ＭＳ Ｐゴシック" charset="0"/>
                <a:cs typeface="Arial"/>
              </a:rPr>
              <a:t>s reign, there is talk of revolt against Babylon. As animals wore a yoke to </a:t>
            </a:r>
            <a:r>
              <a:rPr lang="en-GB" dirty="0" err="1">
                <a:latin typeface="Arial"/>
                <a:ea typeface="ＭＳ Ｐゴシック" charset="0"/>
                <a:cs typeface="Arial"/>
              </a:rPr>
              <a:t>inndicate</a:t>
            </a:r>
            <a:r>
              <a:rPr lang="en-GB" dirty="0">
                <a:latin typeface="Arial"/>
                <a:ea typeface="ＭＳ Ｐゴシック" charset="0"/>
                <a:cs typeface="Arial"/>
              </a:rPr>
              <a:t> their submissions, • so God instructs </a:t>
            </a:r>
            <a:r>
              <a:rPr lang="en-GB" dirty="0" err="1">
                <a:latin typeface="Arial"/>
                <a:ea typeface="ＭＳ Ｐゴシック" charset="0"/>
                <a:cs typeface="Arial"/>
              </a:rPr>
              <a:t>Yeremia</a:t>
            </a:r>
            <a:r>
              <a:rPr lang="en-GB" dirty="0">
                <a:latin typeface="Arial"/>
                <a:ea typeface="ＭＳ Ｐゴシック" charset="0"/>
                <a:cs typeface="Arial"/>
              </a:rPr>
              <a:t> to wear a yoke to symbolize Judah</a:t>
            </a:r>
            <a:r>
              <a:rPr lang="mr-IN" dirty="0">
                <a:latin typeface="Arial"/>
                <a:ea typeface="ＭＳ Ｐゴシック" charset="0"/>
                <a:cs typeface="Arial"/>
              </a:rPr>
              <a:t>'</a:t>
            </a:r>
            <a:r>
              <a:rPr lang="en-GB" dirty="0">
                <a:latin typeface="Arial"/>
                <a:ea typeface="ＭＳ Ｐゴシック" charset="0"/>
                <a:cs typeface="Arial"/>
              </a:rPr>
              <a:t>s future submission to Babylon. God will place all nations under Nebuchadnezzar</a:t>
            </a:r>
            <a:r>
              <a:rPr lang="mr-IN" dirty="0">
                <a:latin typeface="Arial"/>
                <a:ea typeface="ＭＳ Ｐゴシック" charset="0"/>
                <a:cs typeface="Arial"/>
              </a:rPr>
              <a:t>'</a:t>
            </a:r>
            <a:r>
              <a:rPr lang="en-GB" dirty="0">
                <a:latin typeface="Arial"/>
                <a:ea typeface="ＭＳ Ｐゴシック" charset="0"/>
                <a:cs typeface="Arial"/>
              </a:rPr>
              <a:t>s yoke; any nation that resisted would perish. He urges the king not to listen to the false prophets.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latin typeface="Arial"/>
                <a:cs typeface="Arial"/>
              </a:rPr>
              <a:t>The L</a:t>
            </a:r>
            <a:r>
              <a:rPr lang="en-US" sz="1100">
                <a:latin typeface="Arial"/>
                <a:cs typeface="Arial"/>
              </a:rPr>
              <a:t>ORD</a:t>
            </a:r>
            <a:r>
              <a:rPr lang="en-US">
                <a:latin typeface="Arial"/>
                <a:cs typeface="Arial"/>
              </a:rPr>
              <a:t>'s</a:t>
            </a:r>
            <a:r>
              <a:rPr lang="en-US" baseline="0">
                <a:latin typeface="Arial"/>
                <a:cs typeface="Arial"/>
              </a:rPr>
              <a:t> punishment is always less than his rewards.</a:t>
            </a:r>
            <a:endParaRPr lang="en-US">
              <a:latin typeface="Arial"/>
              <a:cs typeface="Arial"/>
            </a:endParaRPr>
          </a:p>
        </p:txBody>
      </p:sp>
    </p:spTree>
    <p:extLst>
      <p:ext uri="{BB962C8B-B14F-4D97-AF65-F5344CB8AC3E}">
        <p14:creationId xmlns:p14="http://schemas.microsoft.com/office/powerpoint/2010/main" val="101538705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The false prophets continued</a:t>
            </a:r>
            <a:r>
              <a:rPr lang="en-US" baseline="0"/>
              <a:t> to predict peace for the rebellious people in chapter 28.</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147</a:t>
            </a:fld>
            <a:endParaRPr lang="en-US">
              <a:solidFill>
                <a:prstClr val="black"/>
              </a:solidFill>
              <a:latin typeface="Calibri"/>
            </a:endParaRPr>
          </a:p>
        </p:txBody>
      </p:sp>
    </p:spTree>
    <p:extLst>
      <p:ext uri="{BB962C8B-B14F-4D97-AF65-F5344CB8AC3E}">
        <p14:creationId xmlns:p14="http://schemas.microsoft.com/office/powerpoint/2010/main" val="19534954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a:extLst>
              <a:ext uri="{FF2B5EF4-FFF2-40B4-BE49-F238E27FC236}">
                <a16:creationId xmlns:a16="http://schemas.microsoft.com/office/drawing/2014/main" id="{83724D25-EF24-1A49-B08F-CB08FC5E3B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panose="020B0604020202020204" pitchFamily="34" charset="0"/>
                <a:ea typeface="MS PGothic" panose="020B0600070205080204" pitchFamily="34" charset="-128"/>
              </a:defRPr>
            </a:lvl1pPr>
            <a:lvl2pPr marL="742950" indent="-285750" eaLnBrk="0" hangingPunct="0">
              <a:defRPr sz="3200">
                <a:solidFill>
                  <a:schemeClr val="bg1"/>
                </a:solidFill>
                <a:latin typeface="Arial" panose="020B0604020202020204" pitchFamily="34" charset="0"/>
                <a:ea typeface="MS PGothic" panose="020B0600070205080204" pitchFamily="34" charset="-128"/>
              </a:defRPr>
            </a:lvl2pPr>
            <a:lvl3pPr marL="1143000" indent="-228600" eaLnBrk="0" hangingPunct="0">
              <a:defRPr sz="3200">
                <a:solidFill>
                  <a:schemeClr val="bg1"/>
                </a:solidFill>
                <a:latin typeface="Arial" panose="020B0604020202020204" pitchFamily="34" charset="0"/>
                <a:ea typeface="MS PGothic" panose="020B0600070205080204" pitchFamily="34" charset="-128"/>
              </a:defRPr>
            </a:lvl3pPr>
            <a:lvl4pPr marL="1600200" indent="-228600" eaLnBrk="0" hangingPunct="0">
              <a:defRPr sz="3200">
                <a:solidFill>
                  <a:schemeClr val="bg1"/>
                </a:solidFill>
                <a:latin typeface="Arial" panose="020B0604020202020204" pitchFamily="34" charset="0"/>
                <a:ea typeface="MS PGothic" panose="020B0600070205080204" pitchFamily="34" charset="-128"/>
              </a:defRPr>
            </a:lvl4pPr>
            <a:lvl5pPr marL="2057400" indent="-228600" eaLnBrk="0" hangingPunct="0">
              <a:defRPr sz="3200">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F82C4B4-85B8-6B49-8C3C-ECE42757D0EF}" type="slidenum">
              <a:rPr kumimoji="0" lang="en-US" altLang="en-US" sz="1200" b="0" i="0" u="none" strike="noStrike" kern="1200" cap="none" spc="0" normalizeH="0" baseline="0" noProof="0" smtClean="0">
                <a:ln>
                  <a:noFill/>
                </a:ln>
                <a:solidFill>
                  <a:srgbClr val="FFFFFF"/>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148</a:t>
            </a:fld>
            <a:endPar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78178" name="Rectangle 2">
            <a:extLst>
              <a:ext uri="{FF2B5EF4-FFF2-40B4-BE49-F238E27FC236}">
                <a16:creationId xmlns:a16="http://schemas.microsoft.com/office/drawing/2014/main" id="{D920DADF-2B67-254D-9E60-82F34CE0529B}"/>
              </a:ext>
            </a:extLst>
          </p:cNvPr>
          <p:cNvSpPr>
            <a:spLocks noChangeArrowheads="1" noTextEdit="1"/>
          </p:cNvSpPr>
          <p:nvPr>
            <p:ph type="sldImg"/>
          </p:nvPr>
        </p:nvSpPr>
        <p:spPr>
          <a:ln/>
        </p:spPr>
      </p:sp>
      <p:sp>
        <p:nvSpPr>
          <p:cNvPr id="178179" name="Rectangle 3">
            <a:extLst>
              <a:ext uri="{FF2B5EF4-FFF2-40B4-BE49-F238E27FC236}">
                <a16:creationId xmlns:a16="http://schemas.microsoft.com/office/drawing/2014/main" id="{EFA5C2F0-5F48-054B-91BA-E9A14B92235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8639658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a:extLst>
              <a:ext uri="{FF2B5EF4-FFF2-40B4-BE49-F238E27FC236}">
                <a16:creationId xmlns:a16="http://schemas.microsoft.com/office/drawing/2014/main" id="{D1ADAD1A-731B-224E-AB6C-7056D1515EF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panose="020B0604020202020204" pitchFamily="34" charset="0"/>
                <a:ea typeface="MS PGothic" panose="020B0600070205080204" pitchFamily="34" charset="-128"/>
              </a:defRPr>
            </a:lvl1pPr>
            <a:lvl2pPr marL="742950" indent="-285750" eaLnBrk="0" hangingPunct="0">
              <a:defRPr sz="3200">
                <a:solidFill>
                  <a:schemeClr val="bg1"/>
                </a:solidFill>
                <a:latin typeface="Arial" panose="020B0604020202020204" pitchFamily="34" charset="0"/>
                <a:ea typeface="MS PGothic" panose="020B0600070205080204" pitchFamily="34" charset="-128"/>
              </a:defRPr>
            </a:lvl2pPr>
            <a:lvl3pPr marL="1143000" indent="-228600" eaLnBrk="0" hangingPunct="0">
              <a:defRPr sz="3200">
                <a:solidFill>
                  <a:schemeClr val="bg1"/>
                </a:solidFill>
                <a:latin typeface="Arial" panose="020B0604020202020204" pitchFamily="34" charset="0"/>
                <a:ea typeface="MS PGothic" panose="020B0600070205080204" pitchFamily="34" charset="-128"/>
              </a:defRPr>
            </a:lvl3pPr>
            <a:lvl4pPr marL="1600200" indent="-228600" eaLnBrk="0" hangingPunct="0">
              <a:defRPr sz="3200">
                <a:solidFill>
                  <a:schemeClr val="bg1"/>
                </a:solidFill>
                <a:latin typeface="Arial" panose="020B0604020202020204" pitchFamily="34" charset="0"/>
                <a:ea typeface="MS PGothic" panose="020B0600070205080204" pitchFamily="34" charset="-128"/>
              </a:defRPr>
            </a:lvl4pPr>
            <a:lvl5pPr marL="2057400" indent="-228600" eaLnBrk="0" hangingPunct="0">
              <a:defRPr sz="3200">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14715F0-EB9F-C849-8C8E-1E5C528BFD0C}" type="slidenum">
              <a:rPr kumimoji="0" lang="en-US" altLang="en-US" sz="1200" b="0" i="0" u="none" strike="noStrike" kern="1200" cap="none" spc="0" normalizeH="0" baseline="0" noProof="0" smtClean="0">
                <a:ln>
                  <a:noFill/>
                </a:ln>
                <a:solidFill>
                  <a:srgbClr val="FFFFFF"/>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150</a:t>
            </a:fld>
            <a:endPar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72034" name="Rectangle 2">
            <a:extLst>
              <a:ext uri="{FF2B5EF4-FFF2-40B4-BE49-F238E27FC236}">
                <a16:creationId xmlns:a16="http://schemas.microsoft.com/office/drawing/2014/main" id="{5FABFFF9-D52D-7449-8EEC-A45184B8F3A9}"/>
              </a:ext>
            </a:extLst>
          </p:cNvPr>
          <p:cNvSpPr>
            <a:spLocks noChangeArrowheads="1" noTextEdit="1"/>
          </p:cNvSpPr>
          <p:nvPr>
            <p:ph type="sldImg"/>
          </p:nvPr>
        </p:nvSpPr>
        <p:spPr>
          <a:ln/>
        </p:spPr>
      </p:sp>
      <p:sp>
        <p:nvSpPr>
          <p:cNvPr id="172035" name="Rectangle 3">
            <a:extLst>
              <a:ext uri="{FF2B5EF4-FFF2-40B4-BE49-F238E27FC236}">
                <a16:creationId xmlns:a16="http://schemas.microsoft.com/office/drawing/2014/main" id="{D4D312E6-FA7E-DB47-8BA3-37C11003DA5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a:extLst>
              <a:ext uri="{FF2B5EF4-FFF2-40B4-BE49-F238E27FC236}">
                <a16:creationId xmlns:a16="http://schemas.microsoft.com/office/drawing/2014/main" id="{408A6779-EBFD-9E47-8030-AD794794107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panose="020B0604020202020204" pitchFamily="34" charset="0"/>
                <a:ea typeface="MS PGothic" panose="020B0600070205080204" pitchFamily="34" charset="-128"/>
              </a:defRPr>
            </a:lvl1pPr>
            <a:lvl2pPr marL="742950" indent="-285750" eaLnBrk="0" hangingPunct="0">
              <a:defRPr sz="3200">
                <a:solidFill>
                  <a:schemeClr val="bg1"/>
                </a:solidFill>
                <a:latin typeface="Arial" panose="020B0604020202020204" pitchFamily="34" charset="0"/>
                <a:ea typeface="MS PGothic" panose="020B0600070205080204" pitchFamily="34" charset="-128"/>
              </a:defRPr>
            </a:lvl2pPr>
            <a:lvl3pPr marL="1143000" indent="-228600" eaLnBrk="0" hangingPunct="0">
              <a:defRPr sz="3200">
                <a:solidFill>
                  <a:schemeClr val="bg1"/>
                </a:solidFill>
                <a:latin typeface="Arial" panose="020B0604020202020204" pitchFamily="34" charset="0"/>
                <a:ea typeface="MS PGothic" panose="020B0600070205080204" pitchFamily="34" charset="-128"/>
              </a:defRPr>
            </a:lvl3pPr>
            <a:lvl4pPr marL="1600200" indent="-228600" eaLnBrk="0" hangingPunct="0">
              <a:defRPr sz="3200">
                <a:solidFill>
                  <a:schemeClr val="bg1"/>
                </a:solidFill>
                <a:latin typeface="Arial" panose="020B0604020202020204" pitchFamily="34" charset="0"/>
                <a:ea typeface="MS PGothic" panose="020B0600070205080204" pitchFamily="34" charset="-128"/>
              </a:defRPr>
            </a:lvl4pPr>
            <a:lvl5pPr marL="2057400" indent="-228600" eaLnBrk="0" hangingPunct="0">
              <a:defRPr sz="3200">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5941E69-92A5-E84D-B299-A81387405CC4}" type="slidenum">
              <a:rPr kumimoji="0" lang="en-US" altLang="en-US" sz="1200" b="0" i="0" u="none" strike="noStrike" kern="1200" cap="none" spc="0" normalizeH="0" baseline="0" noProof="0" smtClean="0">
                <a:ln>
                  <a:noFill/>
                </a:ln>
                <a:solidFill>
                  <a:srgbClr val="FFFFFF"/>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151</a:t>
            </a:fld>
            <a:endPar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74082" name="Rectangle 2">
            <a:extLst>
              <a:ext uri="{FF2B5EF4-FFF2-40B4-BE49-F238E27FC236}">
                <a16:creationId xmlns:a16="http://schemas.microsoft.com/office/drawing/2014/main" id="{6A7BE144-ED8A-AE4B-B7D8-EAF02B3B782F}"/>
              </a:ext>
            </a:extLst>
          </p:cNvPr>
          <p:cNvSpPr>
            <a:spLocks noChangeArrowheads="1" noTextEdit="1"/>
          </p:cNvSpPr>
          <p:nvPr>
            <p:ph type="sldImg"/>
          </p:nvPr>
        </p:nvSpPr>
        <p:spPr>
          <a:ln/>
        </p:spPr>
      </p:sp>
      <p:sp>
        <p:nvSpPr>
          <p:cNvPr id="174083" name="Rectangle 3">
            <a:extLst>
              <a:ext uri="{FF2B5EF4-FFF2-40B4-BE49-F238E27FC236}">
                <a16:creationId xmlns:a16="http://schemas.microsoft.com/office/drawing/2014/main" id="{94C7BE68-03C3-E64E-86E7-57EFE129200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4626"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err="1">
                <a:latin typeface="Arial"/>
                <a:ea typeface="ＭＳ Ｐゴシック" charset="0"/>
                <a:cs typeface="Arial"/>
              </a:rPr>
              <a:t>Yeremia</a:t>
            </a:r>
            <a:r>
              <a:rPr lang="en-US" dirty="0">
                <a:latin typeface="Arial"/>
                <a:ea typeface="ＭＳ Ｐゴシック" charset="0"/>
                <a:cs typeface="Arial"/>
              </a:rPr>
              <a:t> faces serious opposition from false prophets. Hananiah seizes </a:t>
            </a:r>
            <a:r>
              <a:rPr lang="en-US" dirty="0" err="1">
                <a:latin typeface="Arial"/>
                <a:ea typeface="ＭＳ Ｐゴシック" charset="0"/>
                <a:cs typeface="Arial"/>
              </a:rPr>
              <a:t>Yeremia</a:t>
            </a:r>
            <a:r>
              <a:rPr lang="mr-IN" altLang="ja-JP" dirty="0">
                <a:latin typeface="Arial"/>
                <a:ea typeface="ＭＳ Ｐゴシック" charset="0"/>
                <a:cs typeface="Arial"/>
              </a:rPr>
              <a:t>'</a:t>
            </a:r>
            <a:r>
              <a:rPr lang="en-US" dirty="0">
                <a:latin typeface="Arial"/>
                <a:ea typeface="ＭＳ Ｐゴシック" charset="0"/>
                <a:cs typeface="Arial"/>
              </a:rPr>
              <a:t>s yoke and breaks it, claiming God would break Babylon</a:t>
            </a:r>
            <a:r>
              <a:rPr lang="mr-IN" altLang="ja-JP" dirty="0">
                <a:latin typeface="Arial"/>
                <a:ea typeface="ＭＳ Ｐゴシック" charset="0"/>
                <a:cs typeface="Arial"/>
              </a:rPr>
              <a:t>'</a:t>
            </a:r>
            <a:r>
              <a:rPr lang="en-US" dirty="0">
                <a:latin typeface="Arial"/>
                <a:ea typeface="ＭＳ Ｐゴシック" charset="0"/>
                <a:cs typeface="Arial"/>
              </a:rPr>
              <a:t>s power and the captivity is not 70 years, but only 2 years. Well, he pays for his lies with his own life. He dies 2 months later. After him, Shemaiah the false prophet also opposes </a:t>
            </a:r>
            <a:r>
              <a:rPr lang="en-US" dirty="0" err="1">
                <a:latin typeface="Arial"/>
                <a:ea typeface="ＭＳ Ｐゴシック" charset="0"/>
                <a:cs typeface="Arial"/>
              </a:rPr>
              <a:t>Yeremia</a:t>
            </a:r>
            <a:r>
              <a:rPr lang="en-US" dirty="0">
                <a:latin typeface="Arial"/>
                <a:ea typeface="ＭＳ Ｐゴシック" charset="0"/>
                <a:cs typeface="Arial"/>
              </a:rPr>
              <a:t>.</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a:extLst>
              <a:ext uri="{FF2B5EF4-FFF2-40B4-BE49-F238E27FC236}">
                <a16:creationId xmlns:a16="http://schemas.microsoft.com/office/drawing/2014/main" id="{7CD9C5D7-5547-B84E-B031-B588ED706F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panose="020B0604020202020204" pitchFamily="34" charset="0"/>
                <a:ea typeface="MS PGothic" panose="020B0600070205080204" pitchFamily="34" charset="-128"/>
              </a:defRPr>
            </a:lvl1pPr>
            <a:lvl2pPr marL="742950" indent="-285750" eaLnBrk="0" hangingPunct="0">
              <a:defRPr sz="3200">
                <a:solidFill>
                  <a:schemeClr val="bg1"/>
                </a:solidFill>
                <a:latin typeface="Arial" panose="020B0604020202020204" pitchFamily="34" charset="0"/>
                <a:ea typeface="MS PGothic" panose="020B0600070205080204" pitchFamily="34" charset="-128"/>
              </a:defRPr>
            </a:lvl2pPr>
            <a:lvl3pPr marL="1143000" indent="-228600" eaLnBrk="0" hangingPunct="0">
              <a:defRPr sz="3200">
                <a:solidFill>
                  <a:schemeClr val="bg1"/>
                </a:solidFill>
                <a:latin typeface="Arial" panose="020B0604020202020204" pitchFamily="34" charset="0"/>
                <a:ea typeface="MS PGothic" panose="020B0600070205080204" pitchFamily="34" charset="-128"/>
              </a:defRPr>
            </a:lvl3pPr>
            <a:lvl4pPr marL="1600200" indent="-228600" eaLnBrk="0" hangingPunct="0">
              <a:defRPr sz="3200">
                <a:solidFill>
                  <a:schemeClr val="bg1"/>
                </a:solidFill>
                <a:latin typeface="Arial" panose="020B0604020202020204" pitchFamily="34" charset="0"/>
                <a:ea typeface="MS PGothic" panose="020B0600070205080204" pitchFamily="34" charset="-128"/>
              </a:defRPr>
            </a:lvl4pPr>
            <a:lvl5pPr marL="2057400" indent="-228600" eaLnBrk="0" hangingPunct="0">
              <a:defRPr sz="3200">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4AB9BD2-33F7-7945-BD49-D9D2A180864B}" type="slidenum">
              <a:rPr kumimoji="0" lang="en-US" altLang="en-US" sz="1200" b="0" i="0" u="none" strike="noStrike" kern="1200" cap="none" spc="0" normalizeH="0" baseline="0" noProof="0" smtClean="0">
                <a:ln>
                  <a:noFill/>
                </a:ln>
                <a:solidFill>
                  <a:srgbClr val="FFFFFF"/>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153</a:t>
            </a:fld>
            <a:endPar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76130" name="Rectangle 2">
            <a:extLst>
              <a:ext uri="{FF2B5EF4-FFF2-40B4-BE49-F238E27FC236}">
                <a16:creationId xmlns:a16="http://schemas.microsoft.com/office/drawing/2014/main" id="{8F462DE4-AAAF-A847-8B1C-B6949E8DE5C8}"/>
              </a:ext>
            </a:extLst>
          </p:cNvPr>
          <p:cNvSpPr>
            <a:spLocks noChangeArrowheads="1" noTextEdit="1"/>
          </p:cNvSpPr>
          <p:nvPr>
            <p:ph type="sldImg"/>
          </p:nvPr>
        </p:nvSpPr>
        <p:spPr>
          <a:ln/>
        </p:spPr>
      </p:sp>
      <p:sp>
        <p:nvSpPr>
          <p:cNvPr id="176131" name="Rectangle 3">
            <a:extLst>
              <a:ext uri="{FF2B5EF4-FFF2-40B4-BE49-F238E27FC236}">
                <a16:creationId xmlns:a16="http://schemas.microsoft.com/office/drawing/2014/main" id="{70E3F8F9-E5F9-6B4B-8EED-9C4B620186E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a:extLst>
              <a:ext uri="{FF2B5EF4-FFF2-40B4-BE49-F238E27FC236}">
                <a16:creationId xmlns:a16="http://schemas.microsoft.com/office/drawing/2014/main" id="{71E37640-A3F6-994F-890D-ECD7F746090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panose="020B0604020202020204" pitchFamily="34" charset="0"/>
                <a:ea typeface="MS PGothic" panose="020B0600070205080204" pitchFamily="34" charset="-128"/>
              </a:defRPr>
            </a:lvl1pPr>
            <a:lvl2pPr marL="742950" indent="-285750" eaLnBrk="0" hangingPunct="0">
              <a:defRPr sz="3200">
                <a:solidFill>
                  <a:schemeClr val="bg1"/>
                </a:solidFill>
                <a:latin typeface="Arial" panose="020B0604020202020204" pitchFamily="34" charset="0"/>
                <a:ea typeface="MS PGothic" panose="020B0600070205080204" pitchFamily="34" charset="-128"/>
              </a:defRPr>
            </a:lvl2pPr>
            <a:lvl3pPr marL="1143000" indent="-228600" eaLnBrk="0" hangingPunct="0">
              <a:defRPr sz="3200">
                <a:solidFill>
                  <a:schemeClr val="bg1"/>
                </a:solidFill>
                <a:latin typeface="Arial" panose="020B0604020202020204" pitchFamily="34" charset="0"/>
                <a:ea typeface="MS PGothic" panose="020B0600070205080204" pitchFamily="34" charset="-128"/>
              </a:defRPr>
            </a:lvl3pPr>
            <a:lvl4pPr marL="1600200" indent="-228600" eaLnBrk="0" hangingPunct="0">
              <a:defRPr sz="3200">
                <a:solidFill>
                  <a:schemeClr val="bg1"/>
                </a:solidFill>
                <a:latin typeface="Arial" panose="020B0604020202020204" pitchFamily="34" charset="0"/>
                <a:ea typeface="MS PGothic" panose="020B0600070205080204" pitchFamily="34" charset="-128"/>
              </a:defRPr>
            </a:lvl4pPr>
            <a:lvl5pPr marL="2057400" indent="-228600" eaLnBrk="0" hangingPunct="0">
              <a:defRPr sz="3200">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B93CD8E-838D-5644-B0C4-5A33EF59B3A3}" type="slidenum">
              <a:rPr kumimoji="0" lang="en-US" altLang="en-US" sz="1200" b="0" i="0" u="none" strike="noStrike" kern="1200" cap="none" spc="0" normalizeH="0" baseline="0" noProof="0" smtClean="0">
                <a:ln>
                  <a:noFill/>
                </a:ln>
                <a:solidFill>
                  <a:srgbClr val="FFFFFF"/>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154</a:t>
            </a:fld>
            <a:endPar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80226" name="Rectangle 2">
            <a:extLst>
              <a:ext uri="{FF2B5EF4-FFF2-40B4-BE49-F238E27FC236}">
                <a16:creationId xmlns:a16="http://schemas.microsoft.com/office/drawing/2014/main" id="{611DF023-BA95-414F-B37E-14B25BC8EB29}"/>
              </a:ext>
            </a:extLst>
          </p:cNvPr>
          <p:cNvSpPr>
            <a:spLocks noChangeArrowheads="1" noTextEdit="1"/>
          </p:cNvSpPr>
          <p:nvPr>
            <p:ph type="sldImg"/>
          </p:nvPr>
        </p:nvSpPr>
        <p:spPr>
          <a:ln/>
        </p:spPr>
      </p:sp>
      <p:sp>
        <p:nvSpPr>
          <p:cNvPr id="180227" name="Rectangle 3">
            <a:extLst>
              <a:ext uri="{FF2B5EF4-FFF2-40B4-BE49-F238E27FC236}">
                <a16:creationId xmlns:a16="http://schemas.microsoft.com/office/drawing/2014/main" id="{B1DFA662-9506-294D-BBCE-18F059B1681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a:extLst>
              <a:ext uri="{FF2B5EF4-FFF2-40B4-BE49-F238E27FC236}">
                <a16:creationId xmlns:a16="http://schemas.microsoft.com/office/drawing/2014/main" id="{AA78F879-7D07-CE4A-AA5B-05098F284BE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panose="020B0604020202020204" pitchFamily="34" charset="0"/>
                <a:ea typeface="MS PGothic" panose="020B0600070205080204" pitchFamily="34" charset="-128"/>
              </a:defRPr>
            </a:lvl1pPr>
            <a:lvl2pPr marL="742950" indent="-285750" eaLnBrk="0" hangingPunct="0">
              <a:defRPr sz="3200">
                <a:solidFill>
                  <a:schemeClr val="bg1"/>
                </a:solidFill>
                <a:latin typeface="Arial" panose="020B0604020202020204" pitchFamily="34" charset="0"/>
                <a:ea typeface="MS PGothic" panose="020B0600070205080204" pitchFamily="34" charset="-128"/>
              </a:defRPr>
            </a:lvl2pPr>
            <a:lvl3pPr marL="1143000" indent="-228600" eaLnBrk="0" hangingPunct="0">
              <a:defRPr sz="3200">
                <a:solidFill>
                  <a:schemeClr val="bg1"/>
                </a:solidFill>
                <a:latin typeface="Arial" panose="020B0604020202020204" pitchFamily="34" charset="0"/>
                <a:ea typeface="MS PGothic" panose="020B0600070205080204" pitchFamily="34" charset="-128"/>
              </a:defRPr>
            </a:lvl3pPr>
            <a:lvl4pPr marL="1600200" indent="-228600" eaLnBrk="0" hangingPunct="0">
              <a:defRPr sz="3200">
                <a:solidFill>
                  <a:schemeClr val="bg1"/>
                </a:solidFill>
                <a:latin typeface="Arial" panose="020B0604020202020204" pitchFamily="34" charset="0"/>
                <a:ea typeface="MS PGothic" panose="020B0600070205080204" pitchFamily="34" charset="-128"/>
              </a:defRPr>
            </a:lvl4pPr>
            <a:lvl5pPr marL="2057400" indent="-228600" eaLnBrk="0" hangingPunct="0">
              <a:defRPr sz="3200">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73D32B-E624-954A-A1A9-D4EF68C78969}" type="slidenum">
              <a:rPr kumimoji="0" lang="en-US" altLang="en-US" sz="1200" b="0" i="0" u="none" strike="noStrike" kern="1200" cap="none" spc="0" normalizeH="0" baseline="0" noProof="0" smtClean="0">
                <a:ln>
                  <a:noFill/>
                </a:ln>
                <a:solidFill>
                  <a:srgbClr val="FFFFFF"/>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155</a:t>
            </a:fld>
            <a:endPar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82274" name="Rectangle 2">
            <a:extLst>
              <a:ext uri="{FF2B5EF4-FFF2-40B4-BE49-F238E27FC236}">
                <a16:creationId xmlns:a16="http://schemas.microsoft.com/office/drawing/2014/main" id="{D66A89DC-DF18-BF41-A7E5-91A7690A54C5}"/>
              </a:ext>
            </a:extLst>
          </p:cNvPr>
          <p:cNvSpPr>
            <a:spLocks noChangeArrowheads="1" noTextEdit="1"/>
          </p:cNvSpPr>
          <p:nvPr>
            <p:ph type="sldImg"/>
          </p:nvPr>
        </p:nvSpPr>
        <p:spPr>
          <a:ln/>
        </p:spPr>
      </p:sp>
      <p:sp>
        <p:nvSpPr>
          <p:cNvPr id="182275" name="Rectangle 3">
            <a:extLst>
              <a:ext uri="{FF2B5EF4-FFF2-40B4-BE49-F238E27FC236}">
                <a16:creationId xmlns:a16="http://schemas.microsoft.com/office/drawing/2014/main" id="{C37EC936-8BBD-E54A-A1D4-CDD4A21DD3E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Arial" panose="020B0604020202020204" pitchFamily="34" charset="0"/>
                <a:ea typeface="+mn-ea"/>
                <a:cs typeface="Arial" panose="020B0604020202020204" pitchFamily="34" charset="0"/>
              </a:rPr>
              <a:t>Israel’s future restoration with a new covenant (The Book of Comfort) should encourage the remnant that God has not forgotten his promises (Jer 30–33).</a:t>
            </a:r>
            <a:r>
              <a:rPr lang="en-SG">
                <a:effectLst/>
                <a:latin typeface="Arial" panose="020B0604020202020204" pitchFamily="34" charset="0"/>
                <a:cs typeface="Arial" panose="020B0604020202020204" pitchFamily="34" charset="0"/>
              </a:rPr>
              <a:t> </a:t>
            </a:r>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156</a:t>
            </a:fld>
            <a:endParaRPr lang="en-US">
              <a:solidFill>
                <a:prstClr val="black"/>
              </a:solidFill>
              <a:latin typeface="Calibri"/>
            </a:endParaRPr>
          </a:p>
        </p:txBody>
      </p:sp>
    </p:spTree>
    <p:extLst>
      <p:ext uri="{BB962C8B-B14F-4D97-AF65-F5344CB8AC3E}">
        <p14:creationId xmlns:p14="http://schemas.microsoft.com/office/powerpoint/2010/main" val="173507841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6674"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a:ea typeface="ＭＳ Ｐゴシック" charset="0"/>
                <a:cs typeface="Arial"/>
              </a:rPr>
              <a:t>Scholars refer to </a:t>
            </a:r>
            <a:r>
              <a:rPr lang="en-US" dirty="0" err="1">
                <a:latin typeface="Arial"/>
                <a:ea typeface="ＭＳ Ｐゴシック" charset="0"/>
                <a:cs typeface="Arial"/>
              </a:rPr>
              <a:t>Yeremia</a:t>
            </a:r>
            <a:r>
              <a:rPr lang="en-US" dirty="0">
                <a:latin typeface="Arial"/>
                <a:ea typeface="ＭＳ Ｐゴシック" charset="0"/>
                <a:cs typeface="Arial"/>
              </a:rPr>
              <a:t> 30–33 as the Book of Comfort or Book of Consolation. </a:t>
            </a:r>
            <a:r>
              <a:rPr lang="en-US" dirty="0" err="1">
                <a:latin typeface="Arial"/>
                <a:ea typeface="ＭＳ Ｐゴシック" charset="0"/>
                <a:cs typeface="Arial"/>
              </a:rPr>
              <a:t>Yeremia</a:t>
            </a:r>
            <a:r>
              <a:rPr lang="mr-IN" altLang="ja-JP" dirty="0">
                <a:latin typeface="Arial"/>
                <a:ea typeface="ＭＳ Ｐゴシック" charset="0"/>
                <a:cs typeface="Arial"/>
              </a:rPr>
              <a:t>'</a:t>
            </a:r>
            <a:r>
              <a:rPr lang="en-US" dirty="0">
                <a:latin typeface="Arial"/>
                <a:ea typeface="ＭＳ Ｐゴシック" charset="0"/>
                <a:cs typeface="Arial"/>
              </a:rPr>
              <a:t>s prophecies contained strong words against God</a:t>
            </a:r>
            <a:r>
              <a:rPr lang="mr-IN" altLang="ja-JP" dirty="0">
                <a:latin typeface="Arial"/>
                <a:ea typeface="ＭＳ Ｐゴシック" charset="0"/>
                <a:cs typeface="Arial"/>
              </a:rPr>
              <a:t>'</a:t>
            </a:r>
            <a:r>
              <a:rPr lang="en-US" dirty="0">
                <a:latin typeface="Arial"/>
                <a:ea typeface="ＭＳ Ｐゴシック" charset="0"/>
                <a:cs typeface="Arial"/>
              </a:rPr>
              <a:t>s sinful people. But God has not cast aside His people nor forgotten His covenant. He promises a glorious future would follow their judgment and they will return to the land. The Lord instructs </a:t>
            </a:r>
            <a:r>
              <a:rPr lang="en-US" dirty="0" err="1">
                <a:latin typeface="Arial"/>
                <a:ea typeface="ＭＳ Ｐゴシック" charset="0"/>
                <a:cs typeface="Arial"/>
              </a:rPr>
              <a:t>Yeremia</a:t>
            </a:r>
            <a:r>
              <a:rPr lang="en-US" dirty="0">
                <a:latin typeface="Arial"/>
                <a:ea typeface="ＭＳ Ｐゴシック" charset="0"/>
                <a:cs typeface="Arial"/>
              </a:rPr>
              <a:t> to buy a field in Jerusalem from his cousin, Hanamel, as a sign of hope. The land will once again have value and God</a:t>
            </a:r>
            <a:r>
              <a:rPr lang="mr-IN" altLang="ja-JP" dirty="0">
                <a:latin typeface="Arial"/>
                <a:ea typeface="ＭＳ Ｐゴシック" charset="0"/>
                <a:cs typeface="Arial"/>
              </a:rPr>
              <a:t>'</a:t>
            </a:r>
            <a:r>
              <a:rPr lang="en-US" dirty="0">
                <a:latin typeface="Arial"/>
                <a:ea typeface="ＭＳ Ｐゴシック" charset="0"/>
                <a:cs typeface="Arial"/>
              </a:rPr>
              <a:t>s people will return to claim it again.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29.xml.rels><?xml version="1.0" encoding="UTF-8" standalone="yes"?>
<Relationships xmlns="http://schemas.openxmlformats.org/package/2006/relationships"><Relationship Id="rId2" Type="http://schemas.openxmlformats.org/officeDocument/2006/relationships/slideMaster" Target="../slideMasters/slideMaster23.xml"/><Relationship Id="rId1" Type="http://schemas.openxmlformats.org/officeDocument/2006/relationships/themeOverride" Target="../theme/themeOverride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p>
        </p:txBody>
      </p:sp>
      <p:sp>
        <p:nvSpPr>
          <p:cNvPr id="8" name="Content Placeholder 7"/>
          <p:cNvSpPr>
            <a:spLocks noGrp="1"/>
          </p:cNvSpPr>
          <p:nvPr>
            <p:ph sz="quarter" idx="1"/>
          </p:nvPr>
        </p:nvSpPr>
        <p:spPr>
          <a:xfrm>
            <a:off x="301752" y="1527048"/>
            <a:ext cx="85039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3C9DCEB-3CBE-1045-999D-6E1C3E9AD94D}" type="datetime1">
              <a:rPr lang="en-US"/>
              <a:pPr>
                <a:defRPr/>
              </a:pPr>
              <a:t>5/6/21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latin typeface="Georgia"/>
            </a:endParaRPr>
          </a:p>
        </p:txBody>
      </p:sp>
      <p:sp>
        <p:nvSpPr>
          <p:cNvPr id="6" name="Slide Number Placeholder 5"/>
          <p:cNvSpPr>
            <a:spLocks noGrp="1"/>
          </p:cNvSpPr>
          <p:nvPr>
            <p:ph type="sldNum" sz="quarter" idx="12"/>
          </p:nvPr>
        </p:nvSpPr>
        <p:spPr>
          <a:xfrm>
            <a:off x="4362450" y="1027113"/>
            <a:ext cx="457200" cy="441325"/>
          </a:xfrm>
        </p:spPr>
        <p:txBody>
          <a:bodyPr/>
          <a:lstStyle>
            <a:lvl1pPr>
              <a:defRPr/>
            </a:lvl1pPr>
          </a:lstStyle>
          <a:p>
            <a:pPr>
              <a:defRPr/>
            </a:pPr>
            <a:fld id="{DDEF92D2-2EC5-C24F-B2DF-A8358511F6A9}" type="slidenum">
              <a:rPr lang="en-US"/>
              <a:pPr>
                <a:defRPr/>
              </a:pPr>
              <a:t>‹#›</a:t>
            </a:fld>
            <a:endParaRPr lang="en-US"/>
          </a:p>
        </p:txBody>
      </p:sp>
    </p:spTree>
    <p:extLst>
      <p:ext uri="{BB962C8B-B14F-4D97-AF65-F5344CB8AC3E}">
        <p14:creationId xmlns:p14="http://schemas.microsoft.com/office/powerpoint/2010/main" val="1176641942"/>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cSld name="Title Slide">
    <p:bg>
      <p:bgRef idx="1001">
        <a:schemeClr val="bg2"/>
      </p:bgRef>
    </p:bg>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5" name="Rectangle 20"/>
          <p:cNvSpPr>
            <a:spLocks noChangeArrowheads="1"/>
          </p:cNvSpPr>
          <p:nvPr/>
        </p:nvSpPr>
        <p:spPr bwMode="white">
          <a:xfrm>
            <a:off x="8991600" y="3175"/>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6" name="Rectangle 21"/>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7" name="Rectangle 23"/>
          <p:cNvSpPr>
            <a:spLocks noChangeArrowheads="1"/>
          </p:cNvSpPr>
          <p:nvPr/>
        </p:nvSpPr>
        <p:spPr bwMode="white">
          <a:xfrm>
            <a:off x="0" y="0"/>
            <a:ext cx="9144000" cy="25146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10" name="Rectangle 9"/>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11" name="Straight Connector 10"/>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12" name="Rectangle 11"/>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a:t>Click to edit Master title style</a:t>
            </a:r>
          </a:p>
        </p:txBody>
      </p:sp>
      <p:sp>
        <p:nvSpPr>
          <p:cNvPr id="15" name="Date Placeholder 27"/>
          <p:cNvSpPr>
            <a:spLocks noGrp="1"/>
          </p:cNvSpPr>
          <p:nvPr>
            <p:ph type="dt" sz="half" idx="10"/>
          </p:nvPr>
        </p:nvSpPr>
        <p:spPr/>
        <p:txBody>
          <a:bodyPr/>
          <a:lstStyle>
            <a:lvl1pPr>
              <a:defRPr/>
            </a:lvl1pPr>
          </a:lstStyle>
          <a:p>
            <a:pPr>
              <a:defRPr/>
            </a:pPr>
            <a:fld id="{AED73B65-C526-484E-99E2-3EAE9424BB3E}" type="datetime1">
              <a:rPr lang="en-US"/>
              <a:pPr>
                <a:defRPr/>
              </a:pPr>
              <a:t>5/6/21</a:t>
            </a:fld>
            <a:endParaRPr lang="en-US"/>
          </a:p>
        </p:txBody>
      </p:sp>
      <p:sp>
        <p:nvSpPr>
          <p:cNvPr id="16" name="Footer Placeholder 16"/>
          <p:cNvSpPr>
            <a:spLocks noGrp="1"/>
          </p:cNvSpPr>
          <p:nvPr>
            <p:ph type="ftr" sz="quarter" idx="11"/>
          </p:nvPr>
        </p:nvSpPr>
        <p:spPr/>
        <p:txBody>
          <a:bodyPr/>
          <a:lstStyle>
            <a:lvl1pPr>
              <a:defRPr/>
            </a:lvl1pPr>
          </a:lstStyle>
          <a:p>
            <a:pPr>
              <a:defRPr/>
            </a:pPr>
            <a:endParaRPr lang="en-US">
              <a:latin typeface="Georgia"/>
            </a:endParaRPr>
          </a:p>
        </p:txBody>
      </p:sp>
      <p:sp>
        <p:nvSpPr>
          <p:cNvPr id="17" name="Slide Number Placeholder 28"/>
          <p:cNvSpPr>
            <a:spLocks noGrp="1"/>
          </p:cNvSpPr>
          <p:nvPr>
            <p:ph type="sldNum" sz="quarter" idx="12"/>
          </p:nvPr>
        </p:nvSpPr>
        <p:spPr>
          <a:xfrm>
            <a:off x="4343400" y="2198688"/>
            <a:ext cx="457200" cy="441325"/>
          </a:xfrm>
        </p:spPr>
        <p:txBody>
          <a:bodyPr/>
          <a:lstStyle>
            <a:lvl1pPr>
              <a:defRPr/>
            </a:lvl1pPr>
          </a:lstStyle>
          <a:p>
            <a:pPr>
              <a:defRPr/>
            </a:pPr>
            <a:fld id="{743E8CEA-515C-4344-B85E-562726F6F684}" type="slidenum">
              <a:rPr lang="en-US"/>
              <a:pPr>
                <a:defRPr/>
              </a:pPr>
              <a:t>‹#›</a:t>
            </a:fld>
            <a:endParaRPr lang="en-US"/>
          </a:p>
        </p:txBody>
      </p:sp>
    </p:spTree>
    <p:extLst>
      <p:ext uri="{BB962C8B-B14F-4D97-AF65-F5344CB8AC3E}">
        <p14:creationId xmlns:p14="http://schemas.microsoft.com/office/powerpoint/2010/main" val="1494514144"/>
      </p:ext>
    </p:extLst>
  </p:cSld>
  <p:clrMapOvr>
    <a:overrideClrMapping bg1="lt1" tx1="dk1" bg2="lt2" tx2="dk2" accent1="accent1" accent2="accent2" accent3="accent3" accent4="accent4" accent5="accent5" accent6="accent6" hlink="hlink" folHlink="folHlink"/>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7682F0E3-B578-AD42-8109-430FAD97479E}" type="slidenum">
              <a:rPr lang="en-US"/>
              <a:pPr>
                <a:defRPr/>
              </a:pPr>
              <a:t>‹#›</a:t>
            </a:fld>
            <a:endParaRPr lang="en-US"/>
          </a:p>
        </p:txBody>
      </p:sp>
    </p:spTree>
    <p:extLst>
      <p:ext uri="{BB962C8B-B14F-4D97-AF65-F5344CB8AC3E}">
        <p14:creationId xmlns:p14="http://schemas.microsoft.com/office/powerpoint/2010/main" val="115723648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A5C313C9-ABC3-DE43-B16A-62455024E4E6}" type="slidenum">
              <a:rPr lang="en-US"/>
              <a:pPr>
                <a:defRPr/>
              </a:pPr>
              <a:t>‹#›</a:t>
            </a:fld>
            <a:endParaRPr lang="en-US"/>
          </a:p>
        </p:txBody>
      </p:sp>
    </p:spTree>
    <p:extLst>
      <p:ext uri="{BB962C8B-B14F-4D97-AF65-F5344CB8AC3E}">
        <p14:creationId xmlns:p14="http://schemas.microsoft.com/office/powerpoint/2010/main" val="65718539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B2B98885-6A85-8D4F-A789-E610462AA929}" type="slidenum">
              <a:rPr lang="en-US"/>
              <a:pPr>
                <a:defRPr/>
              </a:pPr>
              <a:t>‹#›</a:t>
            </a:fld>
            <a:endParaRPr lang="en-US"/>
          </a:p>
        </p:txBody>
      </p:sp>
    </p:spTree>
    <p:extLst>
      <p:ext uri="{BB962C8B-B14F-4D97-AF65-F5344CB8AC3E}">
        <p14:creationId xmlns:p14="http://schemas.microsoft.com/office/powerpoint/2010/main" val="244459257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ahoma" charset="0"/>
              </a:defRPr>
            </a:lvl1pPr>
          </a:lstStyle>
          <a:p>
            <a:pPr>
              <a:defRPr/>
            </a:pPr>
            <a:fld id="{CD01A552-17B6-4D42-B670-FF88F0BEC505}" type="slidenum">
              <a:rPr lang="en-US"/>
              <a:pPr>
                <a:defRPr/>
              </a:pPr>
              <a:t>‹#›</a:t>
            </a:fld>
            <a:endParaRPr lang="en-US"/>
          </a:p>
        </p:txBody>
      </p:sp>
    </p:spTree>
    <p:extLst>
      <p:ext uri="{BB962C8B-B14F-4D97-AF65-F5344CB8AC3E}">
        <p14:creationId xmlns:p14="http://schemas.microsoft.com/office/powerpoint/2010/main" val="83573864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a:latin typeface="Arial" charset="0"/>
                <a:cs typeface="Arial" charset="0"/>
              </a:defRPr>
            </a:lvl1pPr>
          </a:lstStyle>
          <a:p>
            <a:pPr>
              <a:defRPr/>
            </a:pPr>
            <a:endParaRPr lang="en-US"/>
          </a:p>
        </p:txBody>
      </p:sp>
      <p:sp>
        <p:nvSpPr>
          <p:cNvPr id="3" name="Rectangle 1029"/>
          <p:cNvSpPr>
            <a:spLocks noGrp="1" noChangeArrowheads="1"/>
          </p:cNvSpPr>
          <p:nvPr>
            <p:ph type="ftr" sz="quarter" idx="11"/>
          </p:nvPr>
        </p:nvSpPr>
        <p:spPr/>
        <p:txBody>
          <a:bodyPr/>
          <a:lstStyle>
            <a:lvl1pPr>
              <a:defRPr>
                <a:latin typeface="Arial" charset="0"/>
                <a:cs typeface="Arial" charset="0"/>
              </a:defRPr>
            </a:lvl1pPr>
          </a:lstStyle>
          <a:p>
            <a:pPr>
              <a:defRPr/>
            </a:pPr>
            <a:endParaRPr lang="en-US"/>
          </a:p>
        </p:txBody>
      </p:sp>
      <p:sp>
        <p:nvSpPr>
          <p:cNvPr id="4" name="Rectangle 1030"/>
          <p:cNvSpPr>
            <a:spLocks noGrp="1" noChangeArrowheads="1"/>
          </p:cNvSpPr>
          <p:nvPr>
            <p:ph type="sldNum" sz="quarter" idx="12"/>
          </p:nvPr>
        </p:nvSpPr>
        <p:spPr/>
        <p:txBody>
          <a:bodyPr/>
          <a:lstStyle>
            <a:lvl1pPr>
              <a:defRPr>
                <a:latin typeface="Arial" charset="0"/>
                <a:cs typeface="Arial" charset="0"/>
              </a:defRPr>
            </a:lvl1pPr>
          </a:lstStyle>
          <a:p>
            <a:pPr>
              <a:defRPr/>
            </a:pPr>
            <a:fld id="{A45FD52C-383C-B149-BC9E-9FB2E019D161}" type="slidenum">
              <a:rPr lang="en-US"/>
              <a:pPr>
                <a:defRPr/>
              </a:pPr>
              <a:t>‹#›</a:t>
            </a:fld>
            <a:endParaRPr lang="en-US"/>
          </a:p>
        </p:txBody>
      </p:sp>
    </p:spTree>
    <p:extLst>
      <p:ext uri="{BB962C8B-B14F-4D97-AF65-F5344CB8AC3E}">
        <p14:creationId xmlns:p14="http://schemas.microsoft.com/office/powerpoint/2010/main" val="228128553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0B15491-43A7-5746-8082-56E2CFC97036}" type="slidenum">
              <a:rPr lang="en-US">
                <a:latin typeface="Arial"/>
                <a:ea typeface="ＭＳ Ｐゴシック"/>
                <a:cs typeface="ＭＳ Ｐゴシック"/>
              </a:rPr>
              <a:pPr>
                <a:defRPr/>
              </a:pPr>
              <a:t>‹#›</a:t>
            </a:fld>
            <a:endParaRPr lang="en-US">
              <a:latin typeface="Arial"/>
              <a:ea typeface="ＭＳ Ｐゴシック"/>
              <a:cs typeface="ＭＳ Ｐゴシック"/>
            </a:endParaRPr>
          </a:p>
        </p:txBody>
      </p:sp>
    </p:spTree>
    <p:extLst>
      <p:ext uri="{BB962C8B-B14F-4D97-AF65-F5344CB8AC3E}">
        <p14:creationId xmlns:p14="http://schemas.microsoft.com/office/powerpoint/2010/main" val="23014391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5/6/21</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41069601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5/6/21</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7830694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5/6/21</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0987244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5/6/21</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376975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charset="0"/>
                <a:cs typeface="Arial"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charset="0"/>
                <a:cs typeface="Arial"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8E94ABB-4D0F-5941-8CCB-004C11EC7FA3}" type="slidenum">
              <a:rPr lang="en-US"/>
              <a:pPr>
                <a:defRPr/>
              </a:pPr>
              <a:t>‹#›</a:t>
            </a:fld>
            <a:endParaRPr lang="en-US"/>
          </a:p>
        </p:txBody>
      </p:sp>
    </p:spTree>
    <p:extLst>
      <p:ext uri="{BB962C8B-B14F-4D97-AF65-F5344CB8AC3E}">
        <p14:creationId xmlns:p14="http://schemas.microsoft.com/office/powerpoint/2010/main" val="254199765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5/6/21</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832486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5/6/21</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1998631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5/6/21</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178236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5/6/21</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2367395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5/6/21</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43235507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5/6/21</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72307128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5/6/21</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83418529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780065855"/>
      </p:ext>
    </p:extLst>
  </p:cSld>
  <p:clrMapOvr>
    <a:masterClrMapping/>
  </p:clrMapOvr>
  <p:transition spd="med">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3326132"/>
      </p:ext>
    </p:extLst>
  </p:cSld>
  <p:clrMapOvr>
    <a:masterClrMapping/>
  </p:clrMapOvr>
  <p:transition spd="med">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557331863"/>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grpSp>
      <p:sp>
        <p:nvSpPr>
          <p:cNvPr id="7193"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94"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ea typeface="ＭＳ Ｐゴシック" charset="-128"/>
                <a:cs typeface="ＭＳ Ｐゴシック" charset="-128"/>
              </a:defRPr>
            </a:lvl1pPr>
          </a:lstStyle>
          <a:p>
            <a:pPr>
              <a:defRPr/>
            </a:pPr>
            <a:endParaRPr lang="en-US"/>
          </a:p>
        </p:txBody>
      </p:sp>
      <p:sp>
        <p:nvSpPr>
          <p:cNvPr id="28" name="Rectangle 28"/>
          <p:cNvSpPr>
            <a:spLocks noGrp="1" noChangeArrowheads="1"/>
          </p:cNvSpPr>
          <p:nvPr>
            <p:ph type="ftr" sz="quarter" idx="11"/>
          </p:nvPr>
        </p:nvSpPr>
        <p:spPr/>
        <p:txBody>
          <a:bodyPr/>
          <a:lstStyle>
            <a:lvl1pPr>
              <a:defRPr b="0">
                <a:ea typeface="ＭＳ Ｐゴシック" charset="-128"/>
                <a:cs typeface="ＭＳ Ｐゴシック" charset="-128"/>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b="0"/>
            </a:lvl1pPr>
          </a:lstStyle>
          <a:p>
            <a:pPr>
              <a:defRPr/>
            </a:pPr>
            <a:fld id="{B3A67D52-D8C5-FD4E-8C59-4EFEA5CA33F4}" type="slidenum">
              <a:rPr lang="en-US"/>
              <a:pPr>
                <a:defRPr/>
              </a:pPr>
              <a:t>‹#›</a:t>
            </a:fld>
            <a:endParaRPr lang="en-US"/>
          </a:p>
        </p:txBody>
      </p:sp>
    </p:spTree>
    <p:extLst>
      <p:ext uri="{BB962C8B-B14F-4D97-AF65-F5344CB8AC3E}">
        <p14:creationId xmlns:p14="http://schemas.microsoft.com/office/powerpoint/2010/main" val="252970631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8756663"/>
      </p:ext>
    </p:extLst>
  </p:cSld>
  <p:clrMapOvr>
    <a:masterClrMapping/>
  </p:clrMapOvr>
  <p:transition spd="med">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153215"/>
      </p:ext>
    </p:extLst>
  </p:cSld>
  <p:clrMapOvr>
    <a:masterClrMapping/>
  </p:clrMapOvr>
  <p:transition spd="med">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776585779"/>
      </p:ext>
    </p:extLst>
  </p:cSld>
  <p:clrMapOvr>
    <a:masterClrMapping/>
  </p:clrMapOvr>
  <p:transition spd="med">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891674"/>
      </p:ext>
    </p:extLst>
  </p:cSld>
  <p:clrMapOvr>
    <a:masterClrMapping/>
  </p:clrMapOvr>
  <p:transition spd="med">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63746677"/>
      </p:ext>
    </p:extLst>
  </p:cSld>
  <p:clrMapOvr>
    <a:masterClrMapping/>
  </p:clrMapOvr>
  <p:transition spd="med">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50097633"/>
      </p:ext>
    </p:extLst>
  </p:cSld>
  <p:clrMapOvr>
    <a:masterClrMapping/>
  </p:clrMapOvr>
  <p:transition spd="med">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4998176"/>
      </p:ext>
    </p:extLst>
  </p:cSld>
  <p:clrMapOvr>
    <a:masterClrMapping/>
  </p:clrMapOvr>
  <p:transition spd="med">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3303447"/>
      </p:ext>
    </p:extLst>
  </p:cSld>
  <p:clrMapOvr>
    <a:masterClrMapping/>
  </p:clrMapOvr>
  <p:transition spd="med">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THE                                    </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652099883"/>
      </p:ext>
    </p:extLst>
  </p:cSld>
  <p:clrMapOvr>
    <a:masterClrMapping/>
  </p:clrMapOvr>
  <p:transition spd="med">
    <p:cut/>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6/05/21</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2885260575"/>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grpSp>
      <p:sp>
        <p:nvSpPr>
          <p:cNvPr id="244749" name="Rectangle 13"/>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eaLnBrk="1" hangingPunct="1">
              <a:defRPr>
                <a:ea typeface="ＭＳ Ｐゴシック" charset="-128"/>
                <a:cs typeface="ＭＳ Ｐゴシック" charset="-128"/>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eaLnBrk="1" hangingPunct="1">
              <a:defRPr>
                <a:ea typeface="ＭＳ Ｐゴシック" charset="-128"/>
                <a:cs typeface="ＭＳ Ｐゴシック" charset="-128"/>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eaLnBrk="1" hangingPunct="1">
              <a:defRPr/>
            </a:lvl1pPr>
          </a:lstStyle>
          <a:p>
            <a:pPr>
              <a:defRPr/>
            </a:pPr>
            <a:fld id="{AC3855E4-CED5-6B40-A4C0-234B7DA8619D}" type="slidenum">
              <a:rPr lang="en-US"/>
              <a:pPr>
                <a:defRPr/>
              </a:pPr>
              <a:t>‹#›</a:t>
            </a:fld>
            <a:endParaRPr lang="en-US"/>
          </a:p>
        </p:txBody>
      </p:sp>
    </p:spTree>
    <p:extLst>
      <p:ext uri="{BB962C8B-B14F-4D97-AF65-F5344CB8AC3E}">
        <p14:creationId xmlns:p14="http://schemas.microsoft.com/office/powerpoint/2010/main" val="178382935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6/05/21</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9229660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6/05/21</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451023337"/>
      </p:ext>
    </p:extLst>
  </p:cSld>
  <p:clrMapOvr>
    <a:overrideClrMapping bg1="lt1" tx1="dk1" bg2="lt2" tx2="dk2" accent1="accent1" accent2="accent2" accent3="accent3" accent4="accent4" accent5="accent5" accent6="accent6" hlink="hlink" folHlink="folHlink"/>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6/05/21</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86206303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6/05/21</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68611232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6/05/21</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363316548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6/05/21</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303720032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6/05/21</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322618244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6/05/21</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752116558"/>
      </p:ext>
    </p:extLst>
  </p:cSld>
  <p:clrMapOvr>
    <a:overrideClrMapping bg1="lt1" tx1="dk1" bg2="lt2" tx2="dk2" accent1="accent1" accent2="accent2" accent3="accent3" accent4="accent4" accent5="accent5" accent6="accent6" hlink="hlink" folHlink="folHlink"/>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6/05/21</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279460455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6/05/21</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1565212966"/>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Helvetica" charset="0"/>
              <a:ea typeface="Osaka" charset="0"/>
              <a:cs typeface="Osaka" charset="0"/>
            </a:endParaRPr>
          </a:p>
        </p:txBody>
      </p:sp>
      <p:sp>
        <p:nvSpPr>
          <p:cNvPr id="3" name="Rectangle 7"/>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Helvetica" charset="0"/>
              <a:ea typeface="Osaka" charset="0"/>
              <a:cs typeface="Osaka" charset="0"/>
            </a:endParaRPr>
          </a:p>
        </p:txBody>
      </p:sp>
      <p:sp>
        <p:nvSpPr>
          <p:cNvPr id="4" name="Rectangle 9"/>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Helvetica" charset="0"/>
              <a:ea typeface="Osaka" charset="0"/>
              <a:cs typeface="Osaka" charset="0"/>
            </a:endParaRPr>
          </a:p>
        </p:txBody>
      </p:sp>
      <p:sp>
        <p:nvSpPr>
          <p:cNvPr id="5" name="Rectangle 8"/>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Helvetica" charset="0"/>
              <a:ea typeface="Osaka" charset="0"/>
              <a:cs typeface="Osaka" charset="0"/>
            </a:endParaRPr>
          </a:p>
        </p:txBody>
      </p:sp>
      <p:sp>
        <p:nvSpPr>
          <p:cNvPr id="6" name="Rectangle 4"/>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srgbClr val="FFFFFF"/>
              </a:solidFill>
              <a:latin typeface="Helvetica"/>
              <a:ea typeface="Osaka"/>
              <a:cs typeface="Osaka"/>
            </a:endParaRPr>
          </a:p>
        </p:txBody>
      </p:sp>
      <p:sp>
        <p:nvSpPr>
          <p:cNvPr id="7" name="Rectangle 5"/>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a:solidFill>
                <a:srgbClr val="FFFFFF"/>
              </a:solidFill>
              <a:latin typeface="Helvetica"/>
              <a:ea typeface="Osaka"/>
              <a:cs typeface="Osaka"/>
            </a:endParaRPr>
          </a:p>
        </p:txBody>
      </p:sp>
      <p:sp>
        <p:nvSpPr>
          <p:cNvPr id="8" name="Date Placeholder 1"/>
          <p:cNvSpPr>
            <a:spLocks noGrp="1"/>
          </p:cNvSpPr>
          <p:nvPr>
            <p:ph type="dt" sz="half" idx="10"/>
          </p:nvPr>
        </p:nvSpPr>
        <p:spPr/>
        <p:txBody>
          <a:bodyPr/>
          <a:lstStyle>
            <a:lvl1pPr>
              <a:defRPr>
                <a:latin typeface="Helvetica" charset="0"/>
                <a:ea typeface="ＭＳ Ｐゴシック" charset="0"/>
                <a:cs typeface="ＭＳ Ｐゴシック" charset="0"/>
              </a:defRPr>
            </a:lvl1pPr>
          </a:lstStyle>
          <a:p>
            <a:pPr>
              <a:defRPr/>
            </a:pPr>
            <a:fld id="{79755C73-A4AC-6F40-8C53-55BEF841BA4B}" type="datetime1">
              <a:rPr lang="en-US"/>
              <a:pPr>
                <a:defRPr/>
              </a:pPr>
              <a:t>5/6/21</a:t>
            </a:fld>
            <a:endParaRPr lang="en-US"/>
          </a:p>
        </p:txBody>
      </p:sp>
      <p:sp>
        <p:nvSpPr>
          <p:cNvPr id="9" name="Footer Placeholder 2"/>
          <p:cNvSpPr>
            <a:spLocks noGrp="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10" name="Slide Number Placeholder 3"/>
          <p:cNvSpPr>
            <a:spLocks noGrp="1"/>
          </p:cNvSpPr>
          <p:nvPr>
            <p:ph type="sldNum" sz="quarter" idx="12"/>
          </p:nvPr>
        </p:nvSpPr>
        <p:spPr>
          <a:xfrm>
            <a:off x="4267200" y="6324600"/>
            <a:ext cx="609600" cy="441325"/>
          </a:xfrm>
        </p:spPr>
        <p:txBody>
          <a:bodyPr/>
          <a:lstStyle>
            <a:lvl1pPr>
              <a:defRPr>
                <a:ea typeface="ＭＳ Ｐゴシック" charset="0"/>
                <a:cs typeface="ＭＳ Ｐゴシック" charset="0"/>
              </a:defRPr>
            </a:lvl1pPr>
          </a:lstStyle>
          <a:p>
            <a:pPr>
              <a:defRPr/>
            </a:pPr>
            <a:fld id="{BF305FD4-85BE-D64D-9B90-DB1839B9FEA5}" type="slidenum">
              <a:rPr lang="en-US"/>
              <a:pPr>
                <a:defRPr/>
              </a:pPr>
              <a:t>‹#›</a:t>
            </a:fld>
            <a:endParaRPr lang="en-US"/>
          </a:p>
        </p:txBody>
      </p:sp>
    </p:spTree>
    <p:extLst>
      <p:ext uri="{BB962C8B-B14F-4D97-AF65-F5344CB8AC3E}">
        <p14:creationId xmlns:p14="http://schemas.microsoft.com/office/powerpoint/2010/main" val="304293059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0 w 1699"/>
                <a:gd name="T1" fmla="*/ 10721 h 3264"/>
                <a:gd name="T2" fmla="*/ 0 w 1699"/>
                <a:gd name="T3" fmla="*/ 3569 h 3264"/>
                <a:gd name="T4" fmla="*/ 0 w 1699"/>
                <a:gd name="T5" fmla="*/ 656 h 3264"/>
                <a:gd name="T6" fmla="*/ 0 w 1699"/>
                <a:gd name="T7" fmla="*/ 656 h 3264"/>
                <a:gd name="T8" fmla="*/ 0 w 1699"/>
                <a:gd name="T9" fmla="*/ 208 h 3264"/>
                <a:gd name="T10" fmla="*/ 0 w 1699"/>
                <a:gd name="T11" fmla="*/ 506 h 3264"/>
                <a:gd name="T12" fmla="*/ 0 w 1699"/>
                <a:gd name="T13" fmla="*/ 3256 h 3264"/>
                <a:gd name="T14" fmla="*/ 0 w 1699"/>
                <a:gd name="T15" fmla="*/ 8278 h 3264"/>
                <a:gd name="T16" fmla="*/ 0 w 1699"/>
                <a:gd name="T17" fmla="*/ 15018 h 3264"/>
                <a:gd name="T18" fmla="*/ 0 w 1699"/>
                <a:gd name="T19" fmla="*/ 23995 h 3264"/>
                <a:gd name="T20" fmla="*/ 0 w 1699"/>
                <a:gd name="T21" fmla="*/ 32238 h 3264"/>
                <a:gd name="T22" fmla="*/ 0 w 1699"/>
                <a:gd name="T23" fmla="*/ 45510 h 3264"/>
                <a:gd name="T24" fmla="*/ 0 w 1699"/>
                <a:gd name="T25" fmla="*/ 57710 h 3264"/>
                <a:gd name="T26" fmla="*/ 0 w 1699"/>
                <a:gd name="T27" fmla="*/ 62304 h 3264"/>
                <a:gd name="T28" fmla="*/ 0 w 1699"/>
                <a:gd name="T29" fmla="*/ 65943 h 3264"/>
                <a:gd name="T30" fmla="*/ 0 w 1699"/>
                <a:gd name="T31" fmla="*/ 65943 h 3264"/>
                <a:gd name="T32" fmla="*/ 0 w 1699"/>
                <a:gd name="T33" fmla="*/ 65338 h 3264"/>
                <a:gd name="T34" fmla="*/ 0 w 1699"/>
                <a:gd name="T35" fmla="*/ 66249 h 3264"/>
                <a:gd name="T36" fmla="*/ 0 w 1699"/>
                <a:gd name="T37" fmla="*/ 64581 h 3264"/>
                <a:gd name="T38" fmla="*/ 0 w 1699"/>
                <a:gd name="T39" fmla="*/ 60153 h 3264"/>
                <a:gd name="T40" fmla="*/ 0 w 1699"/>
                <a:gd name="T41" fmla="*/ 54061 h 3264"/>
                <a:gd name="T42" fmla="*/ 0 w 1699"/>
                <a:gd name="T43" fmla="*/ 45510 h 3264"/>
                <a:gd name="T44" fmla="*/ 0 w 1699"/>
                <a:gd name="T45" fmla="*/ 36975 h 3264"/>
                <a:gd name="T46" fmla="*/ 0 w 1699"/>
                <a:gd name="T47" fmla="*/ 25676 h 3264"/>
                <a:gd name="T48" fmla="*/ 0 w 1699"/>
                <a:gd name="T49" fmla="*/ 18654 h 3264"/>
                <a:gd name="T50" fmla="*/ 0 w 1699"/>
                <a:gd name="T51" fmla="*/ 10721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4"/>
                <a:ext cx="2346" cy="655"/>
                <a:chOff x="1865" y="1810"/>
                <a:chExt cx="2346" cy="655"/>
              </a:xfrm>
            </p:grpSpPr>
            <p:sp>
              <p:nvSpPr>
                <p:cNvPr id="11" name="Freeform 6"/>
                <p:cNvSpPr>
                  <a:spLocks/>
                </p:cNvSpPr>
                <p:nvPr/>
              </p:nvSpPr>
              <p:spPr bwMode="auto">
                <a:xfrm>
                  <a:off x="2051" y="2007"/>
                  <a:ext cx="2160" cy="458"/>
                </a:xfrm>
                <a:custGeom>
                  <a:avLst/>
                  <a:gdLst>
                    <a:gd name="T0" fmla="*/ 7 w 2161"/>
                    <a:gd name="T1" fmla="*/ 139 h 457"/>
                    <a:gd name="T2" fmla="*/ 89 w 2161"/>
                    <a:gd name="T3" fmla="*/ 272 h 457"/>
                    <a:gd name="T4" fmla="*/ 187 w 2161"/>
                    <a:gd name="T5" fmla="*/ 339 h 457"/>
                    <a:gd name="T6" fmla="*/ 351 w 2161"/>
                    <a:gd name="T7" fmla="*/ 309 h 457"/>
                    <a:gd name="T8" fmla="*/ 561 w 2161"/>
                    <a:gd name="T9" fmla="*/ 287 h 457"/>
                    <a:gd name="T10" fmla="*/ 852 w 2161"/>
                    <a:gd name="T11" fmla="*/ 265 h 457"/>
                    <a:gd name="T12" fmla="*/ 1161 w 2161"/>
                    <a:gd name="T13" fmla="*/ 265 h 457"/>
                    <a:gd name="T14" fmla="*/ 1535 w 2161"/>
                    <a:gd name="T15" fmla="*/ 324 h 457"/>
                    <a:gd name="T16" fmla="*/ 1752 w 2161"/>
                    <a:gd name="T17" fmla="*/ 407 h 457"/>
                    <a:gd name="T18" fmla="*/ 1901 w 2161"/>
                    <a:gd name="T19" fmla="*/ 459 h 457"/>
                    <a:gd name="T20" fmla="*/ 2043 w 2161"/>
                    <a:gd name="T21" fmla="*/ 429 h 457"/>
                    <a:gd name="T22" fmla="*/ 2103 w 2161"/>
                    <a:gd name="T23" fmla="*/ 354 h 457"/>
                    <a:gd name="T24" fmla="*/ 2103 w 2161"/>
                    <a:gd name="T25" fmla="*/ 257 h 457"/>
                    <a:gd name="T26" fmla="*/ 1998 w 2161"/>
                    <a:gd name="T27" fmla="*/ 154 h 457"/>
                    <a:gd name="T28" fmla="*/ 1161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2" name="Freeform 7"/>
                <p:cNvSpPr>
                  <a:spLocks/>
                </p:cNvSpPr>
                <p:nvPr/>
              </p:nvSpPr>
              <p:spPr bwMode="auto">
                <a:xfrm>
                  <a:off x="1865" y="1810"/>
                  <a:ext cx="2340" cy="586"/>
                </a:xfrm>
                <a:custGeom>
                  <a:avLst/>
                  <a:gdLst>
                    <a:gd name="T0" fmla="*/ 506 w 2341"/>
                    <a:gd name="T1" fmla="*/ 447 h 585"/>
                    <a:gd name="T2" fmla="*/ 274 w 2341"/>
                    <a:gd name="T3" fmla="*/ 521 h 585"/>
                    <a:gd name="T4" fmla="*/ 72 w 2341"/>
                    <a:gd name="T5" fmla="*/ 492 h 585"/>
                    <a:gd name="T6" fmla="*/ 5 w 2341"/>
                    <a:gd name="T7" fmla="*/ 379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61 w 2341"/>
                    <a:gd name="T19" fmla="*/ 7 h 585"/>
                    <a:gd name="T20" fmla="*/ 1772 w 2341"/>
                    <a:gd name="T21" fmla="*/ 7 h 585"/>
                    <a:gd name="T22" fmla="*/ 2198 w 2341"/>
                    <a:gd name="T23" fmla="*/ 52 h 585"/>
                    <a:gd name="T24" fmla="*/ 2281 w 2341"/>
                    <a:gd name="T25" fmla="*/ 111 h 585"/>
                    <a:gd name="T26" fmla="*/ 2326 w 2341"/>
                    <a:gd name="T27" fmla="*/ 246 h 585"/>
                    <a:gd name="T28" fmla="*/ 2333 w 2341"/>
                    <a:gd name="T29" fmla="*/ 379 h 585"/>
                    <a:gd name="T30" fmla="*/ 2318 w 2341"/>
                    <a:gd name="T31" fmla="*/ 462 h 585"/>
                    <a:gd name="T32" fmla="*/ 2333 w 2341"/>
                    <a:gd name="T33" fmla="*/ 544 h 585"/>
                    <a:gd name="T34" fmla="*/ 2303 w 2341"/>
                    <a:gd name="T35" fmla="*/ 589 h 585"/>
                    <a:gd name="T36" fmla="*/ 2228 w 2341"/>
                    <a:gd name="T37" fmla="*/ 559 h 585"/>
                    <a:gd name="T38" fmla="*/ 2056 w 2341"/>
                    <a:gd name="T39" fmla="*/ 492 h 585"/>
                    <a:gd name="T40" fmla="*/ 1772 w 2341"/>
                    <a:gd name="T41" fmla="*/ 454 h 585"/>
                    <a:gd name="T42" fmla="*/ 1607 w 2341"/>
                    <a:gd name="T43" fmla="*/ 454 h 585"/>
                    <a:gd name="T44" fmla="*/ 1323 w 2341"/>
                    <a:gd name="T45" fmla="*/ 424 h 585"/>
                    <a:gd name="T46" fmla="*/ 1189 w 2341"/>
                    <a:gd name="T47" fmla="*/ 417 h 585"/>
                    <a:gd name="T48" fmla="*/ 895 w 2341"/>
                    <a:gd name="T49" fmla="*/ 432 h 585"/>
                    <a:gd name="T50" fmla="*/ 671 w 2341"/>
                    <a:gd name="T51" fmla="*/ 417 h 585"/>
                    <a:gd name="T52" fmla="*/ 506 w 2341"/>
                    <a:gd name="T53" fmla="*/ 447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grpSp>
          <p:sp>
            <p:nvSpPr>
              <p:cNvPr id="8" name="Freeform 8"/>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9" name="Freeform 9"/>
              <p:cNvSpPr>
                <a:spLocks/>
              </p:cNvSpPr>
              <p:nvPr/>
            </p:nvSpPr>
            <p:spPr bwMode="auto">
              <a:xfrm>
                <a:off x="3352" y="3074"/>
                <a:ext cx="156" cy="338"/>
              </a:xfrm>
              <a:custGeom>
                <a:avLst/>
                <a:gdLst>
                  <a:gd name="T0" fmla="*/ 84 w 157"/>
                  <a:gd name="T1" fmla="*/ 8 h 337"/>
                  <a:gd name="T2" fmla="*/ 151 w 157"/>
                  <a:gd name="T3" fmla="*/ 201 h 337"/>
                  <a:gd name="T4" fmla="*/ 136 w 157"/>
                  <a:gd name="T5" fmla="*/ 343 h 337"/>
                  <a:gd name="T6" fmla="*/ 0 w 157"/>
                  <a:gd name="T7" fmla="*/ 0 h 337"/>
                  <a:gd name="T8" fmla="*/ 84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0" name="Freeform 10"/>
              <p:cNvSpPr>
                <a:spLocks/>
              </p:cNvSpPr>
              <p:nvPr/>
            </p:nvSpPr>
            <p:spPr bwMode="auto">
              <a:xfrm>
                <a:off x="3306" y="3127"/>
                <a:ext cx="809" cy="397"/>
              </a:xfrm>
              <a:custGeom>
                <a:avLst/>
                <a:gdLst>
                  <a:gd name="T0" fmla="*/ 0 w 808"/>
                  <a:gd name="T1" fmla="*/ 372 h 396"/>
                  <a:gd name="T2" fmla="*/ 105 w 808"/>
                  <a:gd name="T3" fmla="*/ 372 h 396"/>
                  <a:gd name="T4" fmla="*/ 255 w 808"/>
                  <a:gd name="T5" fmla="*/ 312 h 396"/>
                  <a:gd name="T6" fmla="*/ 477 w 808"/>
                  <a:gd name="T7" fmla="*/ 112 h 396"/>
                  <a:gd name="T8" fmla="*/ 307 w 808"/>
                  <a:gd name="T9" fmla="*/ 67 h 396"/>
                  <a:gd name="T10" fmla="*/ 232 w 808"/>
                  <a:gd name="T11" fmla="*/ 22 h 396"/>
                  <a:gd name="T12" fmla="*/ 352 w 808"/>
                  <a:gd name="T13" fmla="*/ 22 h 396"/>
                  <a:gd name="T14" fmla="*/ 530 w 808"/>
                  <a:gd name="T15" fmla="*/ 74 h 396"/>
                  <a:gd name="T16" fmla="*/ 627 w 808"/>
                  <a:gd name="T17" fmla="*/ 0 h 396"/>
                  <a:gd name="T18" fmla="*/ 687 w 808"/>
                  <a:gd name="T19" fmla="*/ 0 h 396"/>
                  <a:gd name="T20" fmla="*/ 582 w 808"/>
                  <a:gd name="T21" fmla="*/ 82 h 396"/>
                  <a:gd name="T22" fmla="*/ 807 w 808"/>
                  <a:gd name="T23" fmla="*/ 134 h 396"/>
                  <a:gd name="T24" fmla="*/ 814 w 808"/>
                  <a:gd name="T25" fmla="*/ 215 h 396"/>
                  <a:gd name="T26" fmla="*/ 522 w 808"/>
                  <a:gd name="T27" fmla="*/ 134 h 396"/>
                  <a:gd name="T28" fmla="*/ 344 w 808"/>
                  <a:gd name="T29" fmla="*/ 297 h 396"/>
                  <a:gd name="T30" fmla="*/ 277 w 808"/>
                  <a:gd name="T31" fmla="*/ 350 h 396"/>
                  <a:gd name="T32" fmla="*/ 157 w 808"/>
                  <a:gd name="T33" fmla="*/ 402 h 396"/>
                  <a:gd name="T34" fmla="*/ 0 w 808"/>
                  <a:gd name="T35" fmla="*/ 372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grpSp>
      </p:grpSp>
      <p:sp>
        <p:nvSpPr>
          <p:cNvPr id="288779" name="Rectangle 11"/>
          <p:cNvSpPr>
            <a:spLocks noGrp="1" noChangeArrowheads="1"/>
          </p:cNvSpPr>
          <p:nvPr>
            <p:ph type="ctrTitle"/>
          </p:nvPr>
        </p:nvSpPr>
        <p:spPr>
          <a:xfrm>
            <a:off x="685800" y="1416050"/>
            <a:ext cx="7772400" cy="1403350"/>
          </a:xfrm>
        </p:spPr>
        <p:txBody>
          <a:bodyPr anchor="b"/>
          <a:lstStyle>
            <a:lvl1pPr algn="ctr">
              <a:defRPr/>
            </a:lvl1pPr>
          </a:lstStyle>
          <a:p>
            <a:r>
              <a:rPr lang="en-US"/>
              <a:t>Click to edit Master title style</a:t>
            </a:r>
          </a:p>
        </p:txBody>
      </p:sp>
      <p:sp>
        <p:nvSpPr>
          <p:cNvPr id="288780" name="Rectangle 12"/>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a:defRPr/>
            </a:lvl1pPr>
          </a:lstStyle>
          <a:p>
            <a:pPr>
              <a:defRPr/>
            </a:pPr>
            <a:endParaRPr lang="en-US">
              <a:solidFill>
                <a:srgbClr val="000000"/>
              </a:solidFill>
            </a:endParaRPr>
          </a:p>
        </p:txBody>
      </p:sp>
      <p:sp>
        <p:nvSpPr>
          <p:cNvPr id="14" name="Rectangle 14"/>
          <p:cNvSpPr>
            <a:spLocks noGrp="1" noChangeArrowheads="1"/>
          </p:cNvSpPr>
          <p:nvPr>
            <p:ph type="ftr" sz="quarter" idx="11"/>
          </p:nvPr>
        </p:nvSpPr>
        <p:spPr>
          <a:xfrm>
            <a:off x="3124200" y="6324600"/>
            <a:ext cx="2895600" cy="457200"/>
          </a:xfrm>
        </p:spPr>
        <p:txBody>
          <a:bodyPr/>
          <a:lstStyle>
            <a:lvl1pPr>
              <a:defRPr/>
            </a:lvl1pPr>
          </a:lstStyle>
          <a:p>
            <a:pPr>
              <a:defRPr/>
            </a:pPr>
            <a:endParaRPr lang="en-US">
              <a:solidFill>
                <a:srgbClr val="000000"/>
              </a:solidFill>
            </a:endParaRPr>
          </a:p>
        </p:txBody>
      </p:sp>
      <p:sp>
        <p:nvSpPr>
          <p:cNvPr id="15" name="Rectangle 15"/>
          <p:cNvSpPr>
            <a:spLocks noGrp="1" noChangeArrowheads="1"/>
          </p:cNvSpPr>
          <p:nvPr>
            <p:ph type="sldNum" sz="quarter" idx="12"/>
          </p:nvPr>
        </p:nvSpPr>
        <p:spPr>
          <a:xfrm>
            <a:off x="6553200" y="6324600"/>
            <a:ext cx="1905000" cy="457200"/>
          </a:xfrm>
        </p:spPr>
        <p:txBody>
          <a:bodyPr/>
          <a:lstStyle>
            <a:lvl1pPr>
              <a:defRPr/>
            </a:lvl1pPr>
          </a:lstStyle>
          <a:p>
            <a:pPr>
              <a:defRPr/>
            </a:pPr>
            <a:fld id="{93901AD8-8AD4-0345-AD47-0B01B7E8B1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2200186"/>
      </p:ext>
    </p:extLst>
  </p:cSld>
  <p:clrMapOvr>
    <a:masterClrMapping/>
  </p:clrMapOvr>
  <p:transition>
    <p:fade thruBlk="1"/>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804A17F6-4BC7-954E-8401-4444CC572E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597242"/>
      </p:ext>
    </p:extLst>
  </p:cSld>
  <p:clrMapOvr>
    <a:masterClrMapping/>
  </p:clrMapOvr>
  <p:transition>
    <p:fade thruBlk="1"/>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534CD655-8260-7946-8858-9B6697FD5D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3586083"/>
      </p:ext>
    </p:extLst>
  </p:cSld>
  <p:clrMapOvr>
    <a:masterClrMapping/>
  </p:clrMapOvr>
  <p:transition>
    <p:fade thruBlk="1"/>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E2D959CE-3119-0E42-8CF6-9F09FBD572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563925"/>
      </p:ext>
    </p:extLst>
  </p:cSld>
  <p:clrMapOvr>
    <a:masterClrMapping/>
  </p:clrMapOvr>
  <p:transition>
    <p:fade thruBlk="1"/>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07386556-40A5-4642-A218-EC54961E2D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8850599"/>
      </p:ext>
    </p:extLst>
  </p:cSld>
  <p:clrMapOvr>
    <a:masterClrMapping/>
  </p:clrMapOvr>
  <p:transition>
    <p:fade thruBlk="1"/>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0206F1C5-4926-7849-A050-4015568F83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2095890"/>
      </p:ext>
    </p:extLst>
  </p:cSld>
  <p:clrMapOvr>
    <a:masterClrMapping/>
  </p:clrMapOvr>
  <p:transition>
    <p:fade thruBlk="1"/>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0795FC02-E20B-B64D-A10F-01F0B080F6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9477247"/>
      </p:ext>
    </p:extLst>
  </p:cSld>
  <p:clrMapOvr>
    <a:masterClrMapping/>
  </p:clrMapOvr>
  <p:transition>
    <p:fade thruBlk="1"/>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246B7384-15C1-2B4B-9E10-74548C154A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9685858"/>
      </p:ext>
    </p:extLst>
  </p:cSld>
  <p:clrMapOvr>
    <a:masterClrMapping/>
  </p:clrMapOvr>
  <p:transition>
    <p:fade thruBlk="1"/>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EF39A79C-AE42-4449-9A49-22A667C6D4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1833360"/>
      </p:ext>
    </p:extLst>
  </p:cSld>
  <p:clrMapOvr>
    <a:masterClrMapping/>
  </p:clrMapOvr>
  <p:transition>
    <p:fade thruBlk="1"/>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DC4CCEDF-DC1F-AA4F-A768-E483A33E25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6729440"/>
      </p:ext>
    </p:extLst>
  </p:cSld>
  <p:clrMapOvr>
    <a:masterClrMapping/>
  </p:clrMapOvr>
  <p:transition>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4560F45-7FF5-D24A-AB94-E496A27CA460}" type="slidenum">
              <a:rPr lang="en-US"/>
              <a:pPr>
                <a:defRPr/>
              </a:pPr>
              <a:t>‹#›</a:t>
            </a:fld>
            <a:endParaRPr lang="en-US"/>
          </a:p>
        </p:txBody>
      </p:sp>
    </p:spTree>
    <p:extLst>
      <p:ext uri="{BB962C8B-B14F-4D97-AF65-F5344CB8AC3E}">
        <p14:creationId xmlns:p14="http://schemas.microsoft.com/office/powerpoint/2010/main" val="3502145865"/>
      </p:ext>
    </p:extLst>
  </p:cSld>
  <p:clrMapOvr>
    <a:masterClrMapping/>
  </p:clrMapOvr>
  <p:transition>
    <p:dissolv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5950" y="547688"/>
            <a:ext cx="2147888" cy="56245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113" y="547688"/>
            <a:ext cx="6294437" cy="56245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70A9428D-AC20-EE4F-AF8A-969AA1DA12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7327212"/>
      </p:ext>
    </p:extLst>
  </p:cSld>
  <p:clrMapOvr>
    <a:masterClrMapping/>
  </p:clrMapOvr>
  <p:transition>
    <p:fade thruBlk="1"/>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927100"/>
            <a:ext cx="8991600" cy="4495800"/>
            <a:chOff x="0" y="584"/>
            <a:chExt cx="5664" cy="2832"/>
          </a:xfrm>
        </p:grpSpPr>
        <p:sp>
          <p:nvSpPr>
            <p:cNvPr id="5" name="AutoShape 3"/>
            <p:cNvSpPr>
              <a:spLocks noChangeArrowheads="1"/>
            </p:cNvSpPr>
            <p:nvPr userDrawn="1"/>
          </p:nvSpPr>
          <p:spPr bwMode="auto">
            <a:xfrm>
              <a:off x="432" y="1304"/>
              <a:ext cx="4656" cy="2112"/>
            </a:xfrm>
            <a:prstGeom prst="roundRect">
              <a:avLst>
                <a:gd name="adj" fmla="val 16667"/>
              </a:avLst>
            </a:prstGeom>
            <a:noFill/>
            <a:ln w="50800">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sz="2400">
                <a:solidFill>
                  <a:srgbClr val="000000"/>
                </a:solidFill>
                <a:latin typeface="Times New Roman" charset="0"/>
                <a:ea typeface="宋体" charset="0"/>
                <a:cs typeface="宋体" charset="0"/>
              </a:endParaRPr>
            </a:p>
          </p:txBody>
        </p:sp>
        <p:sp>
          <p:nvSpPr>
            <p:cNvPr id="6" name="Rectangle 4"/>
            <p:cNvSpPr>
              <a:spLocks noChangeArrowheads="1"/>
            </p:cNvSpPr>
            <p:nvPr userDrawn="1"/>
          </p:nvSpPr>
          <p:spPr bwMode="blackWhite">
            <a:xfrm>
              <a:off x="144" y="584"/>
              <a:ext cx="4512" cy="624"/>
            </a:xfrm>
            <a:prstGeom prst="rect">
              <a:avLst/>
            </a:prstGeom>
            <a:solidFill>
              <a:schemeClr val="bg1"/>
            </a:solidFill>
            <a:ln w="57150">
              <a:solidFill>
                <a:schemeClr val="bg2"/>
              </a:solidFill>
              <a:miter lim="800000"/>
              <a:headEnd/>
              <a:tailEnd/>
            </a:ln>
          </p:spPr>
          <p:txBody>
            <a:bodyPr wrap="none" anchor="ctr"/>
            <a:lstStyle/>
            <a:p>
              <a:pPr algn="ctr" defTabSz="914400" fontAlgn="base">
                <a:spcBef>
                  <a:spcPct val="0"/>
                </a:spcBef>
                <a:spcAft>
                  <a:spcPct val="0"/>
                </a:spcAft>
              </a:pPr>
              <a:endParaRPr lang="en-US" sz="2400">
                <a:solidFill>
                  <a:srgbClr val="000000"/>
                </a:solidFill>
                <a:latin typeface="Times New Roman" charset="0"/>
                <a:ea typeface="宋体" charset="0"/>
                <a:cs typeface="宋体" charset="0"/>
              </a:endParaRPr>
            </a:p>
          </p:txBody>
        </p:sp>
        <p:sp>
          <p:nvSpPr>
            <p:cNvPr id="7" name="AutoShape 5"/>
            <p:cNvSpPr>
              <a:spLocks noChangeArrowheads="1"/>
            </p:cNvSpPr>
            <p:nvPr userDrawn="1"/>
          </p:nvSpPr>
          <p:spPr bwMode="blackWhite">
            <a:xfrm>
              <a:off x="0" y="872"/>
              <a:ext cx="5664" cy="1152"/>
            </a:xfrm>
            <a:custGeom>
              <a:avLst/>
              <a:gdLst>
                <a:gd name="T0" fmla="*/ 0 w 4917"/>
                <a:gd name="T1" fmla="*/ 0 h 1000"/>
                <a:gd name="T2" fmla="*/ 5861 w 4917"/>
                <a:gd name="T3" fmla="*/ -1 h 1000"/>
                <a:gd name="T4" fmla="*/ 6524 w 4917"/>
                <a:gd name="T5" fmla="*/ 664 h 1000"/>
                <a:gd name="T6" fmla="*/ 5860 w 4917"/>
                <a:gd name="T7" fmla="*/ 1327 h 1000"/>
                <a:gd name="T8" fmla="*/ 0 w 4917"/>
                <a:gd name="T9" fmla="*/ 1327 h 1000"/>
                <a:gd name="T10" fmla="*/ 0 60000 65536"/>
                <a:gd name="T11" fmla="*/ 0 60000 65536"/>
                <a:gd name="T12" fmla="*/ 0 60000 65536"/>
                <a:gd name="T13" fmla="*/ 0 60000 65536"/>
                <a:gd name="T14" fmla="*/ 0 60000 65536"/>
                <a:gd name="T15" fmla="*/ 0 w 4917"/>
                <a:gd name="T16" fmla="*/ 0 h 1000"/>
                <a:gd name="T17" fmla="*/ 2459 w 4917"/>
                <a:gd name="T18" fmla="*/ 1000 h 1000"/>
              </a:gdLst>
              <a:ahLst/>
              <a:cxnLst>
                <a:cxn ang="T10">
                  <a:pos x="T0" y="T1"/>
                </a:cxn>
                <a:cxn ang="T11">
                  <a:pos x="T2" y="T3"/>
                </a:cxn>
                <a:cxn ang="T12">
                  <a:pos x="T4" y="T5"/>
                </a:cxn>
                <a:cxn ang="T13">
                  <a:pos x="T6" y="T7"/>
                </a:cxn>
                <a:cxn ang="T14">
                  <a:pos x="T8" y="T9"/>
                </a:cxn>
              </a:cxnLst>
              <a:rect l="T15" t="T16" r="T17" b="T18"/>
              <a:pathLst>
                <a:path w="4917" h="1000">
                  <a:moveTo>
                    <a:pt x="0" y="0"/>
                  </a:moveTo>
                  <a:lnTo>
                    <a:pt x="4417" y="-1"/>
                  </a:lnTo>
                  <a:cubicBezTo>
                    <a:pt x="4693" y="0"/>
                    <a:pt x="4917" y="223"/>
                    <a:pt x="4917" y="500"/>
                  </a:cubicBezTo>
                  <a:cubicBezTo>
                    <a:pt x="4917" y="776"/>
                    <a:pt x="4693" y="1000"/>
                    <a:pt x="4416" y="1000"/>
                  </a:cubicBezTo>
                  <a:lnTo>
                    <a:pt x="0" y="100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en-US">
                <a:solidFill>
                  <a:srgbClr val="000000"/>
                </a:solidFill>
                <a:latin typeface="Arial" charset="0"/>
                <a:ea typeface="宋体" charset="0"/>
                <a:cs typeface="宋体" charset="0"/>
              </a:endParaRPr>
            </a:p>
          </p:txBody>
        </p:sp>
        <p:sp>
          <p:nvSpPr>
            <p:cNvPr id="8" name="Line 6"/>
            <p:cNvSpPr>
              <a:spLocks noChangeShapeType="1"/>
            </p:cNvSpPr>
            <p:nvPr userDrawn="1"/>
          </p:nvSpPr>
          <p:spPr bwMode="auto">
            <a:xfrm>
              <a:off x="0" y="1928"/>
              <a:ext cx="5232" cy="0"/>
            </a:xfrm>
            <a:prstGeom prst="line">
              <a:avLst/>
            </a:prstGeom>
            <a:noFill/>
            <a:ln w="50800">
              <a:solidFill>
                <a:schemeClr val="bg1"/>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a:solidFill>
                  <a:srgbClr val="000000"/>
                </a:solidFill>
                <a:latin typeface="Arial" charset="0"/>
                <a:ea typeface="宋体" charset="0"/>
                <a:cs typeface="宋体" charset="0"/>
              </a:endParaRPr>
            </a:p>
          </p:txBody>
        </p:sp>
      </p:grpSp>
      <p:sp>
        <p:nvSpPr>
          <p:cNvPr id="110599" name="Rectangle 7"/>
          <p:cNvSpPr>
            <a:spLocks noGrp="1" noChangeArrowheads="1"/>
          </p:cNvSpPr>
          <p:nvPr>
            <p:ph type="ctrTitle"/>
          </p:nvPr>
        </p:nvSpPr>
        <p:spPr>
          <a:xfrm>
            <a:off x="228600" y="1427163"/>
            <a:ext cx="8077200" cy="1609725"/>
          </a:xfrm>
        </p:spPr>
        <p:txBody>
          <a:bodyPr/>
          <a:lstStyle>
            <a:lvl1pPr>
              <a:defRPr sz="4600"/>
            </a:lvl1pPr>
          </a:lstStyle>
          <a:p>
            <a:r>
              <a:rPr lang="en-US"/>
              <a:t>Click to edit Master title style</a:t>
            </a:r>
          </a:p>
        </p:txBody>
      </p:sp>
      <p:sp>
        <p:nvSpPr>
          <p:cNvPr id="110600" name="Rectangle 8"/>
          <p:cNvSpPr>
            <a:spLocks noGrp="1" noChangeArrowheads="1"/>
          </p:cNvSpPr>
          <p:nvPr>
            <p:ph type="subTitle" idx="1"/>
          </p:nvPr>
        </p:nvSpPr>
        <p:spPr>
          <a:xfrm>
            <a:off x="1066800" y="3441700"/>
            <a:ext cx="6629400" cy="1676400"/>
          </a:xfrm>
        </p:spPr>
        <p:txBody>
          <a:bodyPr/>
          <a:lstStyle>
            <a:lvl1pPr marL="0" indent="0">
              <a:buFont typeface="Wingdings" charset="2"/>
              <a:buNone/>
              <a:defRPr/>
            </a:lvl1pPr>
          </a:lstStyle>
          <a:p>
            <a:r>
              <a:rPr lang="en-US"/>
              <a:t>Click to edit Master subtitle style</a:t>
            </a:r>
          </a:p>
        </p:txBody>
      </p:sp>
      <p:sp>
        <p:nvSpPr>
          <p:cNvPr id="9" name="Rectangle 9"/>
          <p:cNvSpPr>
            <a:spLocks noGrp="1" noChangeArrowheads="1"/>
          </p:cNvSpPr>
          <p:nvPr>
            <p:ph type="dt" sz="half" idx="10"/>
          </p:nvPr>
        </p:nvSpPr>
        <p:spPr>
          <a:xfrm>
            <a:off x="457200" y="6248400"/>
            <a:ext cx="2133600" cy="471488"/>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ftr" sz="quarter" idx="11"/>
          </p:nvPr>
        </p:nvSpPr>
        <p:spPr>
          <a:xfrm>
            <a:off x="3124200" y="6253163"/>
            <a:ext cx="2895600" cy="457200"/>
          </a:xfrm>
        </p:spPr>
        <p:txBody>
          <a:bodyPr/>
          <a:lstStyle>
            <a:lvl1pPr>
              <a:defRPr/>
            </a:lvl1pPr>
          </a:lstStyle>
          <a:p>
            <a:pPr>
              <a:defRPr/>
            </a:pPr>
            <a:endParaRPr lang="en-US">
              <a:solidFill>
                <a:srgbClr val="000000"/>
              </a:solidFill>
            </a:endParaRPr>
          </a:p>
        </p:txBody>
      </p:sp>
      <p:sp>
        <p:nvSpPr>
          <p:cNvPr id="11" name="Rectangle 11"/>
          <p:cNvSpPr>
            <a:spLocks noGrp="1" noChangeArrowheads="1"/>
          </p:cNvSpPr>
          <p:nvPr>
            <p:ph type="sldNum" sz="quarter" idx="12"/>
          </p:nvPr>
        </p:nvSpPr>
        <p:spPr>
          <a:xfrm>
            <a:off x="6553200" y="6248400"/>
            <a:ext cx="2133600" cy="471488"/>
          </a:xfrm>
        </p:spPr>
        <p:txBody>
          <a:bodyPr/>
          <a:lstStyle>
            <a:lvl1pPr>
              <a:defRPr/>
            </a:lvl1pPr>
          </a:lstStyle>
          <a:p>
            <a:pPr>
              <a:defRPr/>
            </a:pPr>
            <a:fld id="{F8C8F6BC-2A3F-0E4B-B03F-3E9A18B27A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530036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080D08D-36AB-4A4C-AC48-2B0562F181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753927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250E95D6-65C5-A741-A5CE-D67DF9EBFE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124169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3886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3886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0148DEF1-CC10-164B-A79D-814335C15B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173908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BE8B3EF8-F3BA-6F40-87C5-F877699956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370351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A87335F3-3E3D-FD4B-B2AC-BA5AACCF31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020190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25A14407-35F3-8C4B-9177-D83DB91FFA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061247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BAA473B0-2394-AC4C-ADCC-F7A05294A3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871323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E7180262-E40E-D84D-B245-B0ECBB88B2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65767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B5D6796E-3228-544F-85F1-970D9D5BFFDC}" type="slidenum">
              <a:rPr lang="en-US"/>
              <a:pPr>
                <a:defRPr/>
              </a:pPr>
              <a:t>‹#›</a:t>
            </a:fld>
            <a:endParaRPr lang="en-US"/>
          </a:p>
        </p:txBody>
      </p:sp>
    </p:spTree>
    <p:extLst>
      <p:ext uri="{BB962C8B-B14F-4D97-AF65-F5344CB8AC3E}">
        <p14:creationId xmlns:p14="http://schemas.microsoft.com/office/powerpoint/2010/main" val="2917890190"/>
      </p:ext>
    </p:extLst>
  </p:cSld>
  <p:clrMapOvr>
    <a:masterClrMapping/>
  </p:clrMapOvr>
  <p:transition>
    <p:dissolv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C477E0EA-95C8-F14F-BAD1-A20E876279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267348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50013" y="228600"/>
            <a:ext cx="2084387"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5263" y="228600"/>
            <a:ext cx="610235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A2618574-A668-A640-950B-59BFDD6D1A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217488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97"/>
        <p:cNvGrpSpPr/>
        <p:nvPr/>
      </p:nvGrpSpPr>
      <p:grpSpPr>
        <a:xfrm>
          <a:off x="0" y="0"/>
          <a:ext cx="0" cy="0"/>
          <a:chOff x="0" y="0"/>
          <a:chExt cx="0" cy="0"/>
        </a:xfrm>
      </p:grpSpPr>
      <p:sp>
        <p:nvSpPr>
          <p:cNvPr id="198" name="Shape 198"/>
          <p:cNvSpPr txBox="1">
            <a:spLocks noGrp="1"/>
          </p:cNvSpPr>
          <p:nvPr>
            <p:ph type="body" idx="1"/>
          </p:nvPr>
        </p:nvSpPr>
        <p:spPr>
          <a:xfrm>
            <a:off x="1368425" y="2743200"/>
            <a:ext cx="6480174" cy="1673224"/>
          </a:xfrm>
          <a:prstGeom prst="rect">
            <a:avLst/>
          </a:prstGeom>
          <a:noFill/>
          <a:ln>
            <a:noFill/>
          </a:ln>
        </p:spPr>
        <p:txBody>
          <a:bodyPr lIns="91425" tIns="91425" rIns="91425" bIns="91425" anchor="t" anchorCtr="0"/>
          <a:lstStyle>
            <a:lvl1pPr marL="0" indent="0" algn="ctr" rtl="0">
              <a:spcBef>
                <a:spcPts val="0"/>
              </a:spcBef>
              <a:buClr>
                <a:schemeClr val="dk2"/>
              </a:buClr>
              <a:buFont typeface="Georgia"/>
              <a:buNone/>
              <a:defRPr sz="1600" b="1" cap="none" baseline="0">
                <a:solidFill>
                  <a:schemeClr val="dk2"/>
                </a:solidFill>
              </a:defRPr>
            </a:lvl1pPr>
            <a:lvl2pPr rtl="0">
              <a:spcBef>
                <a:spcPts val="0"/>
              </a:spcBef>
              <a:buClr>
                <a:srgbClr val="888888"/>
              </a:buClr>
              <a:buFont typeface="Georgia"/>
              <a:buNone/>
              <a:defRPr sz="1800">
                <a:solidFill>
                  <a:srgbClr val="888888"/>
                </a:solidFill>
              </a:defRPr>
            </a:lvl2pPr>
            <a:lvl3pPr rtl="0">
              <a:spcBef>
                <a:spcPts val="0"/>
              </a:spcBef>
              <a:buClr>
                <a:srgbClr val="888888"/>
              </a:buClr>
              <a:buFont typeface="Georgia"/>
              <a:buNone/>
              <a:defRPr sz="1600">
                <a:solidFill>
                  <a:srgbClr val="888888"/>
                </a:solidFill>
              </a:defRPr>
            </a:lvl3pPr>
            <a:lvl4pPr rtl="0">
              <a:spcBef>
                <a:spcPts val="0"/>
              </a:spcBef>
              <a:buClr>
                <a:srgbClr val="888888"/>
              </a:buClr>
              <a:buFont typeface="Georgia"/>
              <a:buNone/>
              <a:defRPr sz="1400">
                <a:solidFill>
                  <a:srgbClr val="888888"/>
                </a:solidFill>
              </a:defRPr>
            </a:lvl4pPr>
            <a:lvl5pPr rtl="0">
              <a:spcBef>
                <a:spcPts val="0"/>
              </a:spcBef>
              <a:buClr>
                <a:srgbClr val="888888"/>
              </a:buClr>
              <a:buFont typeface="Georgia"/>
              <a:buNone/>
              <a:defRPr sz="1400">
                <a:solidFill>
                  <a:srgbClr val="888888"/>
                </a:solidFill>
              </a:defRPr>
            </a:lvl5pPr>
            <a:lvl6pPr rtl="0">
              <a:spcBef>
                <a:spcPts val="0"/>
              </a:spcBef>
              <a:defRPr sz="1800">
                <a:solidFill>
                  <a:schemeClr val="dk1"/>
                </a:solidFill>
                <a:latin typeface="Georgia"/>
                <a:ea typeface="Georgia"/>
                <a:cs typeface="Georgia"/>
                <a:sym typeface="Georgia"/>
              </a:defRPr>
            </a:lvl6pPr>
            <a:lvl7pPr rtl="0">
              <a:spcBef>
                <a:spcPts val="0"/>
              </a:spcBef>
              <a:defRPr sz="1600" baseline="0">
                <a:solidFill>
                  <a:schemeClr val="dk1"/>
                </a:solidFill>
                <a:latin typeface="Georgia"/>
                <a:ea typeface="Georgia"/>
                <a:cs typeface="Georgia"/>
                <a:sym typeface="Georgia"/>
              </a:defRPr>
            </a:lvl7pPr>
            <a:lvl8pPr rtl="0">
              <a:spcBef>
                <a:spcPts val="0"/>
              </a:spcBef>
              <a:defRPr sz="1600">
                <a:solidFill>
                  <a:schemeClr val="dk1"/>
                </a:solidFill>
                <a:latin typeface="Georgia"/>
                <a:ea typeface="Georgia"/>
                <a:cs typeface="Georgia"/>
                <a:sym typeface="Georgia"/>
              </a:defRPr>
            </a:lvl8pPr>
            <a:lvl9pPr rtl="0">
              <a:spcBef>
                <a:spcPts val="0"/>
              </a:spcBef>
              <a:defRPr sz="1400" cap="none" baseline="0">
                <a:solidFill>
                  <a:schemeClr val="dk1"/>
                </a:solidFill>
                <a:latin typeface="Georgia"/>
                <a:ea typeface="Georgia"/>
                <a:cs typeface="Georgia"/>
                <a:sym typeface="Georgia"/>
              </a:defRPr>
            </a:lvl9pPr>
          </a:lstStyle>
          <a:p>
            <a:endParaRPr/>
          </a:p>
        </p:txBody>
      </p:sp>
      <p:sp>
        <p:nvSpPr>
          <p:cNvPr id="199" name="Shape 199"/>
          <p:cNvSpPr txBox="1">
            <a:spLocks noGrp="1"/>
          </p:cNvSpPr>
          <p:nvPr>
            <p:ph type="title"/>
          </p:nvPr>
        </p:nvSpPr>
        <p:spPr>
          <a:xfrm>
            <a:off x="722312" y="533400"/>
            <a:ext cx="7772400" cy="1524000"/>
          </a:xfrm>
          <a:prstGeom prst="rect">
            <a:avLst/>
          </a:prstGeom>
          <a:noFill/>
          <a:ln>
            <a:noFill/>
          </a:ln>
        </p:spPr>
        <p:txBody>
          <a:bodyPr lIns="91425" tIns="91425" rIns="91425" bIns="91425" anchor="b" anchorCtr="0"/>
          <a:lstStyle>
            <a:lvl1pPr algn="ctr" rtl="0">
              <a:spcBef>
                <a:spcPts val="0"/>
              </a:spcBef>
              <a:buClr>
                <a:srgbClr val="FFFFFF"/>
              </a:buClr>
              <a:buFont typeface="Georgia"/>
              <a:buNone/>
              <a:defRPr sz="4200" b="0" cap="none" baseline="0">
                <a:solidFill>
                  <a:srgbClr val="FFFFFF"/>
                </a:solidFill>
              </a:defRPr>
            </a:lvl1pPr>
            <a:lvl2pPr rtl="0">
              <a:spcBef>
                <a:spcPts val="0"/>
              </a:spcBef>
              <a:defRPr sz="3300">
                <a:solidFill>
                  <a:srgbClr val="7B9899"/>
                </a:solidFill>
                <a:latin typeface="Georgia"/>
                <a:ea typeface="Georgia"/>
                <a:cs typeface="Georgia"/>
                <a:sym typeface="Georgia"/>
              </a:defRPr>
            </a:lvl2pPr>
            <a:lvl3pPr rtl="0">
              <a:spcBef>
                <a:spcPts val="0"/>
              </a:spcBef>
              <a:defRPr sz="3300">
                <a:solidFill>
                  <a:srgbClr val="7B9899"/>
                </a:solidFill>
                <a:latin typeface="Georgia"/>
                <a:ea typeface="Georgia"/>
                <a:cs typeface="Georgia"/>
                <a:sym typeface="Georgia"/>
              </a:defRPr>
            </a:lvl3pPr>
            <a:lvl4pPr rtl="0">
              <a:spcBef>
                <a:spcPts val="0"/>
              </a:spcBef>
              <a:defRPr sz="3300">
                <a:solidFill>
                  <a:srgbClr val="7B9899"/>
                </a:solidFill>
                <a:latin typeface="Georgia"/>
                <a:ea typeface="Georgia"/>
                <a:cs typeface="Georgia"/>
                <a:sym typeface="Georgia"/>
              </a:defRPr>
            </a:lvl4pPr>
            <a:lvl5pPr rtl="0">
              <a:spcBef>
                <a:spcPts val="0"/>
              </a:spcBef>
              <a:defRPr sz="3300">
                <a:solidFill>
                  <a:srgbClr val="7B9899"/>
                </a:solidFill>
                <a:latin typeface="Georgia"/>
                <a:ea typeface="Georgia"/>
                <a:cs typeface="Georgia"/>
                <a:sym typeface="Georgia"/>
              </a:defRPr>
            </a:lvl5pPr>
            <a:lvl6pPr rtl="0">
              <a:spcBef>
                <a:spcPts val="0"/>
              </a:spcBef>
              <a:defRPr sz="3300">
                <a:solidFill>
                  <a:srgbClr val="7B9899"/>
                </a:solidFill>
                <a:latin typeface="Georgia"/>
                <a:ea typeface="Georgia"/>
                <a:cs typeface="Georgia"/>
                <a:sym typeface="Georgia"/>
              </a:defRPr>
            </a:lvl6pPr>
            <a:lvl7pPr rtl="0">
              <a:spcBef>
                <a:spcPts val="0"/>
              </a:spcBef>
              <a:defRPr sz="3300">
                <a:solidFill>
                  <a:srgbClr val="7B9899"/>
                </a:solidFill>
                <a:latin typeface="Georgia"/>
                <a:ea typeface="Georgia"/>
                <a:cs typeface="Georgia"/>
                <a:sym typeface="Georgia"/>
              </a:defRPr>
            </a:lvl7pPr>
            <a:lvl8pPr rtl="0">
              <a:spcBef>
                <a:spcPts val="0"/>
              </a:spcBef>
              <a:defRPr sz="3300">
                <a:solidFill>
                  <a:srgbClr val="7B9899"/>
                </a:solidFill>
                <a:latin typeface="Georgia"/>
                <a:ea typeface="Georgia"/>
                <a:cs typeface="Georgia"/>
                <a:sym typeface="Georgia"/>
              </a:defRPr>
            </a:lvl8pPr>
            <a:lvl9pPr rtl="0">
              <a:spcBef>
                <a:spcPts val="0"/>
              </a:spcBef>
              <a:defRPr sz="3300">
                <a:solidFill>
                  <a:srgbClr val="7B9899"/>
                </a:solidFill>
                <a:latin typeface="Georgia"/>
                <a:ea typeface="Georgia"/>
                <a:cs typeface="Georgia"/>
                <a:sym typeface="Georgia"/>
              </a:defRPr>
            </a:lvl9pPr>
          </a:lstStyle>
          <a:p>
            <a:endParaRPr/>
          </a:p>
        </p:txBody>
      </p:sp>
      <p:sp>
        <p:nvSpPr>
          <p:cNvPr id="200" name="Shape 200"/>
          <p:cNvSpPr txBox="1">
            <a:spLocks noGrp="1"/>
          </p:cNvSpPr>
          <p:nvPr>
            <p:ph type="ftr" idx="11"/>
          </p:nvPr>
        </p:nvSpPr>
        <p:spPr>
          <a:xfrm>
            <a:off x="304800" y="6410325"/>
            <a:ext cx="3581399" cy="366711"/>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201" name="Shape 201"/>
          <p:cNvSpPr txBox="1">
            <a:spLocks noGrp="1"/>
          </p:cNvSpPr>
          <p:nvPr>
            <p:ph type="dt" idx="10"/>
          </p:nvPr>
        </p:nvSpPr>
        <p:spPr>
          <a:xfrm>
            <a:off x="5791200" y="6405562"/>
            <a:ext cx="3044825" cy="365125"/>
          </a:xfrm>
          <a:prstGeom prst="rect">
            <a:avLst/>
          </a:prstGeom>
          <a:noFill/>
          <a:ln>
            <a:noFill/>
          </a:ln>
        </p:spPr>
        <p:txBody>
          <a:bodyPr lIns="91425" tIns="91425" rIns="91425" bIns="91425" anchor="t" anchorCtr="0"/>
          <a:lstStyle>
            <a:lvl1pPr marL="0" marR="0" indent="0" algn="r" rtl="0">
              <a:spcBef>
                <a:spcPts val="0"/>
              </a:spcBef>
              <a:defRPr sz="1400" b="0" i="0" u="none" strike="noStrike" cap="none" baseline="0">
                <a:solidFill>
                  <a:srgbClr val="FFFFFF"/>
                </a:solidFill>
                <a:latin typeface="Georgia"/>
                <a:ea typeface="Georgia"/>
                <a:cs typeface="Georgia"/>
                <a:sym typeface="Georgia"/>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202" name="Shape 202"/>
          <p:cNvSpPr txBox="1">
            <a:spLocks noGrp="1"/>
          </p:cNvSpPr>
          <p:nvPr>
            <p:ph type="sldNum" idx="12"/>
          </p:nvPr>
        </p:nvSpPr>
        <p:spPr>
          <a:xfrm>
            <a:off x="4343400" y="2198686"/>
            <a:ext cx="457200" cy="441324"/>
          </a:xfrm>
          <a:prstGeom prst="rect">
            <a:avLst/>
          </a:prstGeom>
          <a:noFill/>
          <a:ln>
            <a:noFill/>
          </a:ln>
        </p:spPr>
        <p:txBody>
          <a:bodyPr lIns="45700" tIns="45700" rIns="45700" bIns="45700" anchor="ctr" anchorCtr="0">
            <a:noAutofit/>
          </a:bodyPr>
          <a:lstStyle/>
          <a:p>
            <a:pPr marL="0" marR="0" lvl="0" indent="0" algn="ctr" rtl="0">
              <a:lnSpc>
                <a:spcPct val="100000"/>
              </a:lnSpc>
              <a:spcBef>
                <a:spcPts val="0"/>
              </a:spcBef>
              <a:spcAft>
                <a:spcPts val="0"/>
              </a:spcAft>
              <a:buClr>
                <a:srgbClr val="7B9899"/>
              </a:buClr>
              <a:buSzPct val="25000"/>
              <a:buFont typeface="Georgia"/>
              <a:buNone/>
            </a:pPr>
            <a:fld id="{00000000-1234-1234-1234-123412341234}" type="slidenum">
              <a:rPr lang="en-US" sz="1600" b="0" i="0" u="none" strike="noStrike" cap="none" baseline="0">
                <a:solidFill>
                  <a:srgbClr val="7B9899"/>
                </a:solidFill>
                <a:latin typeface="Georgia"/>
                <a:ea typeface="Georgia"/>
                <a:cs typeface="Georgia"/>
                <a:sym typeface="Georgia"/>
              </a:rPr>
              <a:t>‹#›</a:t>
            </a:fld>
            <a:endParaRPr lang="en-US" sz="1600" b="0" i="0" u="none" strike="noStrike" cap="none" baseline="0">
              <a:solidFill>
                <a:srgbClr val="7B9899"/>
              </a:solidFill>
              <a:latin typeface="Georgia"/>
              <a:ea typeface="Georgia"/>
              <a:cs typeface="Georgia"/>
              <a:sym typeface="Georgia"/>
            </a:endParaRPr>
          </a:p>
        </p:txBody>
      </p:sp>
    </p:spTree>
    <p:extLst>
      <p:ext uri="{BB962C8B-B14F-4D97-AF65-F5344CB8AC3E}">
        <p14:creationId xmlns:p14="http://schemas.microsoft.com/office/powerpoint/2010/main" val="105668592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13240771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8149085-D177-AF47-AEFF-3712F51A38C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C5B4AE4-D8E6-D34B-BFB6-BF4DBB4BB8F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1C595CE-0737-9440-9D04-FFFC361C4C51}"/>
              </a:ext>
            </a:extLst>
          </p:cNvPr>
          <p:cNvSpPr>
            <a:spLocks noGrp="1" noChangeArrowheads="1"/>
          </p:cNvSpPr>
          <p:nvPr>
            <p:ph type="sldNum" sz="quarter" idx="12"/>
          </p:nvPr>
        </p:nvSpPr>
        <p:spPr>
          <a:ln/>
        </p:spPr>
        <p:txBody>
          <a:bodyPr/>
          <a:lstStyle>
            <a:lvl1pPr>
              <a:defRPr/>
            </a:lvl1pPr>
          </a:lstStyle>
          <a:p>
            <a:fld id="{9531376F-AF93-9340-99F4-A3152FEC21F2}" type="slidenum">
              <a:rPr lang="en-US" altLang="en-US"/>
              <a:pPr/>
              <a:t>‹#›</a:t>
            </a:fld>
            <a:endParaRPr lang="en-US" altLang="en-US"/>
          </a:p>
        </p:txBody>
      </p:sp>
    </p:spTree>
    <p:extLst>
      <p:ext uri="{BB962C8B-B14F-4D97-AF65-F5344CB8AC3E}">
        <p14:creationId xmlns:p14="http://schemas.microsoft.com/office/powerpoint/2010/main" val="115506266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AF83BC5-5A4B-B349-8AE1-E3EB4D3A512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9D7512A-52FB-2E4E-857A-788D6D0C110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D120DD7-217A-7040-A0B9-521F7F06B928}"/>
              </a:ext>
            </a:extLst>
          </p:cNvPr>
          <p:cNvSpPr>
            <a:spLocks noGrp="1" noChangeArrowheads="1"/>
          </p:cNvSpPr>
          <p:nvPr>
            <p:ph type="sldNum" sz="quarter" idx="12"/>
          </p:nvPr>
        </p:nvSpPr>
        <p:spPr>
          <a:ln/>
        </p:spPr>
        <p:txBody>
          <a:bodyPr/>
          <a:lstStyle>
            <a:lvl1pPr>
              <a:defRPr/>
            </a:lvl1pPr>
          </a:lstStyle>
          <a:p>
            <a:fld id="{629B76FA-F03A-8C46-AE1B-53F890C0CA8D}" type="slidenum">
              <a:rPr lang="en-US" altLang="en-US"/>
              <a:pPr/>
              <a:t>‹#›</a:t>
            </a:fld>
            <a:endParaRPr lang="en-US" altLang="en-US"/>
          </a:p>
        </p:txBody>
      </p:sp>
    </p:spTree>
    <p:extLst>
      <p:ext uri="{BB962C8B-B14F-4D97-AF65-F5344CB8AC3E}">
        <p14:creationId xmlns:p14="http://schemas.microsoft.com/office/powerpoint/2010/main" val="371201814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FCD9C2B-0D10-4942-ACBC-E5ABF4B198E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CCCE124-A53D-3D42-B45E-F09AE71239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F51EBAB-CE4D-0F43-A4F1-8B8441E86CE9}"/>
              </a:ext>
            </a:extLst>
          </p:cNvPr>
          <p:cNvSpPr>
            <a:spLocks noGrp="1" noChangeArrowheads="1"/>
          </p:cNvSpPr>
          <p:nvPr>
            <p:ph type="sldNum" sz="quarter" idx="12"/>
          </p:nvPr>
        </p:nvSpPr>
        <p:spPr>
          <a:ln/>
        </p:spPr>
        <p:txBody>
          <a:bodyPr/>
          <a:lstStyle>
            <a:lvl1pPr>
              <a:defRPr/>
            </a:lvl1pPr>
          </a:lstStyle>
          <a:p>
            <a:fld id="{C5DEBADF-7B49-5646-BB56-368A76980A79}" type="slidenum">
              <a:rPr lang="en-US" altLang="en-US"/>
              <a:pPr/>
              <a:t>‹#›</a:t>
            </a:fld>
            <a:endParaRPr lang="en-US" altLang="en-US"/>
          </a:p>
        </p:txBody>
      </p:sp>
    </p:spTree>
    <p:extLst>
      <p:ext uri="{BB962C8B-B14F-4D97-AF65-F5344CB8AC3E}">
        <p14:creationId xmlns:p14="http://schemas.microsoft.com/office/powerpoint/2010/main" val="243720767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CA519E8-B025-7044-A612-57DBC66E182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94F00B1-9007-5E40-8813-41579DA4432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D5E037D-693E-2C45-943E-6ABEF4F4F919}"/>
              </a:ext>
            </a:extLst>
          </p:cNvPr>
          <p:cNvSpPr>
            <a:spLocks noGrp="1" noChangeArrowheads="1"/>
          </p:cNvSpPr>
          <p:nvPr>
            <p:ph type="sldNum" sz="quarter" idx="12"/>
          </p:nvPr>
        </p:nvSpPr>
        <p:spPr>
          <a:ln/>
        </p:spPr>
        <p:txBody>
          <a:bodyPr/>
          <a:lstStyle>
            <a:lvl1pPr>
              <a:defRPr/>
            </a:lvl1pPr>
          </a:lstStyle>
          <a:p>
            <a:fld id="{27C7BD7C-43ED-1E48-AF4A-AEC4780803C5}" type="slidenum">
              <a:rPr lang="en-US" altLang="en-US"/>
              <a:pPr/>
              <a:t>‹#›</a:t>
            </a:fld>
            <a:endParaRPr lang="en-US" altLang="en-US"/>
          </a:p>
        </p:txBody>
      </p:sp>
    </p:spTree>
    <p:extLst>
      <p:ext uri="{BB962C8B-B14F-4D97-AF65-F5344CB8AC3E}">
        <p14:creationId xmlns:p14="http://schemas.microsoft.com/office/powerpoint/2010/main" val="339925106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8881B45-0A6F-814D-A5BA-FBC7F3511B4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5C52650-F2C2-2345-81C8-EC0ECBE4031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BE73EC4-5465-9446-B71E-EFC095DCDB61}"/>
              </a:ext>
            </a:extLst>
          </p:cNvPr>
          <p:cNvSpPr>
            <a:spLocks noGrp="1" noChangeArrowheads="1"/>
          </p:cNvSpPr>
          <p:nvPr>
            <p:ph type="sldNum" sz="quarter" idx="12"/>
          </p:nvPr>
        </p:nvSpPr>
        <p:spPr>
          <a:ln/>
        </p:spPr>
        <p:txBody>
          <a:bodyPr/>
          <a:lstStyle>
            <a:lvl1pPr>
              <a:defRPr/>
            </a:lvl1pPr>
          </a:lstStyle>
          <a:p>
            <a:fld id="{6CAE0371-B3D4-7B43-B35F-F2C0C9228ECA}" type="slidenum">
              <a:rPr lang="en-US" altLang="en-US"/>
              <a:pPr/>
              <a:t>‹#›</a:t>
            </a:fld>
            <a:endParaRPr lang="en-US" altLang="en-US"/>
          </a:p>
        </p:txBody>
      </p:sp>
    </p:spTree>
    <p:extLst>
      <p:ext uri="{BB962C8B-B14F-4D97-AF65-F5344CB8AC3E}">
        <p14:creationId xmlns:p14="http://schemas.microsoft.com/office/powerpoint/2010/main" val="335239796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BCB7E8C-CA78-0D41-8635-8122F6C795F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AE77E28-4B78-864B-A519-704B05317DB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E08CDE2-5C8D-514D-BF28-13CBAB266C40}"/>
              </a:ext>
            </a:extLst>
          </p:cNvPr>
          <p:cNvSpPr>
            <a:spLocks noGrp="1" noChangeArrowheads="1"/>
          </p:cNvSpPr>
          <p:nvPr>
            <p:ph type="sldNum" sz="quarter" idx="12"/>
          </p:nvPr>
        </p:nvSpPr>
        <p:spPr>
          <a:ln/>
        </p:spPr>
        <p:txBody>
          <a:bodyPr/>
          <a:lstStyle>
            <a:lvl1pPr>
              <a:defRPr/>
            </a:lvl1pPr>
          </a:lstStyle>
          <a:p>
            <a:fld id="{C64CAD5F-658E-B34F-BC26-5017237EFE13}" type="slidenum">
              <a:rPr lang="en-US" altLang="en-US"/>
              <a:pPr/>
              <a:t>‹#›</a:t>
            </a:fld>
            <a:endParaRPr lang="en-US" altLang="en-US"/>
          </a:p>
        </p:txBody>
      </p:sp>
    </p:spTree>
    <p:extLst>
      <p:ext uri="{BB962C8B-B14F-4D97-AF65-F5344CB8AC3E}">
        <p14:creationId xmlns:p14="http://schemas.microsoft.com/office/powerpoint/2010/main" val="630060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5B5B30BE-34A7-DE4B-8B2D-4C5DBD6128AA}" type="slidenum">
              <a:rPr lang="en-US"/>
              <a:pPr>
                <a:defRPr/>
              </a:pPr>
              <a:t>‹#›</a:t>
            </a:fld>
            <a:endParaRPr lang="en-US"/>
          </a:p>
        </p:txBody>
      </p:sp>
    </p:spTree>
    <p:extLst>
      <p:ext uri="{BB962C8B-B14F-4D97-AF65-F5344CB8AC3E}">
        <p14:creationId xmlns:p14="http://schemas.microsoft.com/office/powerpoint/2010/main" val="31706484"/>
      </p:ext>
    </p:extLst>
  </p:cSld>
  <p:clrMapOvr>
    <a:masterClrMapping/>
  </p:clrMapOvr>
  <p:transition>
    <p:dissolv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E2B870B-24D0-4947-88BB-17E8782D581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7F605A76-053F-7D48-BB72-72EA615CA1D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EC629FC0-477A-FF43-B9D9-D7870A2E6944}"/>
              </a:ext>
            </a:extLst>
          </p:cNvPr>
          <p:cNvSpPr>
            <a:spLocks noGrp="1" noChangeArrowheads="1"/>
          </p:cNvSpPr>
          <p:nvPr>
            <p:ph type="sldNum" sz="quarter" idx="12"/>
          </p:nvPr>
        </p:nvSpPr>
        <p:spPr>
          <a:ln/>
        </p:spPr>
        <p:txBody>
          <a:bodyPr/>
          <a:lstStyle>
            <a:lvl1pPr>
              <a:defRPr/>
            </a:lvl1pPr>
          </a:lstStyle>
          <a:p>
            <a:fld id="{7A67E049-0B53-B441-9A3B-C7869DE2B733}" type="slidenum">
              <a:rPr lang="en-US" altLang="en-US"/>
              <a:pPr/>
              <a:t>‹#›</a:t>
            </a:fld>
            <a:endParaRPr lang="en-US" altLang="en-US"/>
          </a:p>
        </p:txBody>
      </p:sp>
    </p:spTree>
    <p:extLst>
      <p:ext uri="{BB962C8B-B14F-4D97-AF65-F5344CB8AC3E}">
        <p14:creationId xmlns:p14="http://schemas.microsoft.com/office/powerpoint/2010/main" val="289901297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EC951B9-E218-5147-B8DF-4726E66FABE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833AEEB-7B48-824B-9F8D-950CE5DBADA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6089BEE-38A0-8541-A6D3-6365BB951419}"/>
              </a:ext>
            </a:extLst>
          </p:cNvPr>
          <p:cNvSpPr>
            <a:spLocks noGrp="1" noChangeArrowheads="1"/>
          </p:cNvSpPr>
          <p:nvPr>
            <p:ph type="sldNum" sz="quarter" idx="12"/>
          </p:nvPr>
        </p:nvSpPr>
        <p:spPr>
          <a:ln/>
        </p:spPr>
        <p:txBody>
          <a:bodyPr/>
          <a:lstStyle>
            <a:lvl1pPr>
              <a:defRPr/>
            </a:lvl1pPr>
          </a:lstStyle>
          <a:p>
            <a:fld id="{34D5A5A9-0C3D-D441-A5F7-CC32ECE6447E}" type="slidenum">
              <a:rPr lang="en-US" altLang="en-US"/>
              <a:pPr/>
              <a:t>‹#›</a:t>
            </a:fld>
            <a:endParaRPr lang="en-US" altLang="en-US"/>
          </a:p>
        </p:txBody>
      </p:sp>
    </p:spTree>
    <p:extLst>
      <p:ext uri="{BB962C8B-B14F-4D97-AF65-F5344CB8AC3E}">
        <p14:creationId xmlns:p14="http://schemas.microsoft.com/office/powerpoint/2010/main" val="130519955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3EEF0BE-33B4-194B-B2AF-3D1AFCB85AE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4C00B9F-3407-324F-AB7B-D942B23F7EA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12C2076-E36C-0E41-B94A-2595A0D54D1C}"/>
              </a:ext>
            </a:extLst>
          </p:cNvPr>
          <p:cNvSpPr>
            <a:spLocks noGrp="1" noChangeArrowheads="1"/>
          </p:cNvSpPr>
          <p:nvPr>
            <p:ph type="sldNum" sz="quarter" idx="12"/>
          </p:nvPr>
        </p:nvSpPr>
        <p:spPr>
          <a:ln/>
        </p:spPr>
        <p:txBody>
          <a:bodyPr/>
          <a:lstStyle>
            <a:lvl1pPr>
              <a:defRPr/>
            </a:lvl1pPr>
          </a:lstStyle>
          <a:p>
            <a:fld id="{1E82A59A-E8CB-8F44-B760-4E47B6568A79}" type="slidenum">
              <a:rPr lang="en-US" altLang="en-US"/>
              <a:pPr/>
              <a:t>‹#›</a:t>
            </a:fld>
            <a:endParaRPr lang="en-US" altLang="en-US"/>
          </a:p>
        </p:txBody>
      </p:sp>
    </p:spTree>
    <p:extLst>
      <p:ext uri="{BB962C8B-B14F-4D97-AF65-F5344CB8AC3E}">
        <p14:creationId xmlns:p14="http://schemas.microsoft.com/office/powerpoint/2010/main" val="250345329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F79504B-806B-D342-8695-3D9D8535360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CC7077C-17C9-4446-A88A-EB4DF67BD9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314DFD2-F177-CA4A-9FB8-43480CCC173B}"/>
              </a:ext>
            </a:extLst>
          </p:cNvPr>
          <p:cNvSpPr>
            <a:spLocks noGrp="1" noChangeArrowheads="1"/>
          </p:cNvSpPr>
          <p:nvPr>
            <p:ph type="sldNum" sz="quarter" idx="12"/>
          </p:nvPr>
        </p:nvSpPr>
        <p:spPr>
          <a:ln/>
        </p:spPr>
        <p:txBody>
          <a:bodyPr/>
          <a:lstStyle>
            <a:lvl1pPr>
              <a:defRPr/>
            </a:lvl1pPr>
          </a:lstStyle>
          <a:p>
            <a:fld id="{7E8BFEB8-C6B0-3749-93C8-F3627D13B81B}" type="slidenum">
              <a:rPr lang="en-US" altLang="en-US"/>
              <a:pPr/>
              <a:t>‹#›</a:t>
            </a:fld>
            <a:endParaRPr lang="en-US" altLang="en-US"/>
          </a:p>
        </p:txBody>
      </p:sp>
    </p:spTree>
    <p:extLst>
      <p:ext uri="{BB962C8B-B14F-4D97-AF65-F5344CB8AC3E}">
        <p14:creationId xmlns:p14="http://schemas.microsoft.com/office/powerpoint/2010/main" val="239163164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FF364EE-6296-9E47-86DB-DBDCAEAC00B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7459C5C-8913-A341-AC75-A52560DB9C0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2C83300-F4E9-864B-9FF5-2CCFE59D355B}"/>
              </a:ext>
            </a:extLst>
          </p:cNvPr>
          <p:cNvSpPr>
            <a:spLocks noGrp="1" noChangeArrowheads="1"/>
          </p:cNvSpPr>
          <p:nvPr>
            <p:ph type="sldNum" sz="quarter" idx="12"/>
          </p:nvPr>
        </p:nvSpPr>
        <p:spPr>
          <a:ln/>
        </p:spPr>
        <p:txBody>
          <a:bodyPr/>
          <a:lstStyle>
            <a:lvl1pPr>
              <a:defRPr/>
            </a:lvl1pPr>
          </a:lstStyle>
          <a:p>
            <a:fld id="{0B63DC0E-7546-E642-A99A-4284D6213E53}" type="slidenum">
              <a:rPr lang="en-US" altLang="en-US"/>
              <a:pPr/>
              <a:t>‹#›</a:t>
            </a:fld>
            <a:endParaRPr lang="en-US" altLang="en-US"/>
          </a:p>
        </p:txBody>
      </p:sp>
    </p:spTree>
    <p:extLst>
      <p:ext uri="{BB962C8B-B14F-4D97-AF65-F5344CB8AC3E}">
        <p14:creationId xmlns:p14="http://schemas.microsoft.com/office/powerpoint/2010/main" val="152138735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FD8EA39C-7DB8-A34F-A7D4-B894F9DEBE0D}"/>
              </a:ext>
            </a:extLst>
          </p:cNvPr>
          <p:cNvGrpSpPr>
            <a:grpSpLocks/>
          </p:cNvGrpSpPr>
          <p:nvPr/>
        </p:nvGrpSpPr>
        <p:grpSpPr bwMode="auto">
          <a:xfrm>
            <a:off x="228600" y="3124200"/>
            <a:ext cx="8564563" cy="390525"/>
            <a:chOff x="144" y="1968"/>
            <a:chExt cx="5395" cy="246"/>
          </a:xfrm>
        </p:grpSpPr>
        <p:sp>
          <p:nvSpPr>
            <p:cNvPr id="5" name="Freeform 3">
              <a:extLst>
                <a:ext uri="{FF2B5EF4-FFF2-40B4-BE49-F238E27FC236}">
                  <a16:creationId xmlns:a16="http://schemas.microsoft.com/office/drawing/2014/main" id="{56F7F2B5-A327-194E-8F2E-D9E265C2F208}"/>
                </a:ext>
              </a:extLst>
            </p:cNvPr>
            <p:cNvSpPr>
              <a:spLocks/>
            </p:cNvSpPr>
            <p:nvPr userDrawn="1"/>
          </p:nvSpPr>
          <p:spPr bwMode="auto">
            <a:xfrm rot="-5400000" flipH="1" flipV="1">
              <a:off x="2794" y="-586"/>
              <a:ext cx="96" cy="5395"/>
            </a:xfrm>
            <a:custGeom>
              <a:avLst/>
              <a:gdLst>
                <a:gd name="T0" fmla="*/ 0 w 1699"/>
                <a:gd name="T1" fmla="*/ 597290 h 3264"/>
                <a:gd name="T2" fmla="*/ 0 w 1699"/>
                <a:gd name="T3" fmla="*/ 198822 h 3264"/>
                <a:gd name="T4" fmla="*/ 0 w 1699"/>
                <a:gd name="T5" fmla="*/ 36547 h 3264"/>
                <a:gd name="T6" fmla="*/ 0 w 1699"/>
                <a:gd name="T7" fmla="*/ 36547 h 3264"/>
                <a:gd name="T8" fmla="*/ 0 w 1699"/>
                <a:gd name="T9" fmla="*/ 11600 h 3264"/>
                <a:gd name="T10" fmla="*/ 0 w 1699"/>
                <a:gd name="T11" fmla="*/ 28178 h 3264"/>
                <a:gd name="T12" fmla="*/ 0 w 1699"/>
                <a:gd name="T13" fmla="*/ 181404 h 3264"/>
                <a:gd name="T14" fmla="*/ 0 w 1699"/>
                <a:gd name="T15" fmla="*/ 461177 h 3264"/>
                <a:gd name="T16" fmla="*/ 0 w 1699"/>
                <a:gd name="T17" fmla="*/ 836643 h 3264"/>
                <a:gd name="T18" fmla="*/ 0 w 1699"/>
                <a:gd name="T19" fmla="*/ 1336765 h 3264"/>
                <a:gd name="T20" fmla="*/ 0 w 1699"/>
                <a:gd name="T21" fmla="*/ 1795970 h 3264"/>
                <a:gd name="T22" fmla="*/ 0 w 1699"/>
                <a:gd name="T23" fmla="*/ 2535372 h 3264"/>
                <a:gd name="T24" fmla="*/ 0 w 1699"/>
                <a:gd name="T25" fmla="*/ 3215012 h 3264"/>
                <a:gd name="T26" fmla="*/ 0 w 1699"/>
                <a:gd name="T27" fmla="*/ 3470925 h 3264"/>
                <a:gd name="T28" fmla="*/ 0 w 1699"/>
                <a:gd name="T29" fmla="*/ 3673659 h 3264"/>
                <a:gd name="T30" fmla="*/ 0 w 1699"/>
                <a:gd name="T31" fmla="*/ 3673659 h 3264"/>
                <a:gd name="T32" fmla="*/ 0 w 1699"/>
                <a:gd name="T33" fmla="*/ 3639961 h 3264"/>
                <a:gd name="T34" fmla="*/ 0 w 1699"/>
                <a:gd name="T35" fmla="*/ 3690722 h 3264"/>
                <a:gd name="T36" fmla="*/ 0 w 1699"/>
                <a:gd name="T37" fmla="*/ 3597802 h 3264"/>
                <a:gd name="T38" fmla="*/ 0 w 1699"/>
                <a:gd name="T39" fmla="*/ 3351113 h 3264"/>
                <a:gd name="T40" fmla="*/ 0 w 1699"/>
                <a:gd name="T41" fmla="*/ 3011709 h 3264"/>
                <a:gd name="T42" fmla="*/ 0 w 1699"/>
                <a:gd name="T43" fmla="*/ 2535372 h 3264"/>
                <a:gd name="T44" fmla="*/ 0 w 1699"/>
                <a:gd name="T45" fmla="*/ 2059852 h 3264"/>
                <a:gd name="T46" fmla="*/ 0 w 1699"/>
                <a:gd name="T47" fmla="*/ 1430402 h 3264"/>
                <a:gd name="T48" fmla="*/ 0 w 1699"/>
                <a:gd name="T49" fmla="*/ 1039214 h 3264"/>
                <a:gd name="T50" fmla="*/ 0 w 1699"/>
                <a:gd name="T51" fmla="*/ 597290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6" name="Group 4">
              <a:extLst>
                <a:ext uri="{FF2B5EF4-FFF2-40B4-BE49-F238E27FC236}">
                  <a16:creationId xmlns:a16="http://schemas.microsoft.com/office/drawing/2014/main" id="{FFD22CE2-DE57-534A-B5A0-C36ADBB43768}"/>
                </a:ext>
              </a:extLst>
            </p:cNvPr>
            <p:cNvGrpSpPr>
              <a:grpSpLocks/>
            </p:cNvGrpSpPr>
            <p:nvPr userDrawn="1"/>
          </p:nvGrpSpPr>
          <p:grpSpPr bwMode="auto">
            <a:xfrm>
              <a:off x="2400" y="1968"/>
              <a:ext cx="768" cy="246"/>
              <a:chOff x="1797" y="3074"/>
              <a:chExt cx="2346" cy="655"/>
            </a:xfrm>
          </p:grpSpPr>
          <p:grpSp>
            <p:nvGrpSpPr>
              <p:cNvPr id="7" name="Group 5">
                <a:extLst>
                  <a:ext uri="{FF2B5EF4-FFF2-40B4-BE49-F238E27FC236}">
                    <a16:creationId xmlns:a16="http://schemas.microsoft.com/office/drawing/2014/main" id="{24313D77-0658-8042-85C9-231156EE6DB3}"/>
                  </a:ext>
                </a:extLst>
              </p:cNvPr>
              <p:cNvGrpSpPr>
                <a:grpSpLocks/>
              </p:cNvGrpSpPr>
              <p:nvPr/>
            </p:nvGrpSpPr>
            <p:grpSpPr bwMode="auto">
              <a:xfrm>
                <a:off x="1797" y="3074"/>
                <a:ext cx="2346" cy="655"/>
                <a:chOff x="1865" y="1810"/>
                <a:chExt cx="2346" cy="655"/>
              </a:xfrm>
            </p:grpSpPr>
            <p:sp>
              <p:nvSpPr>
                <p:cNvPr id="11" name="Freeform 6">
                  <a:extLst>
                    <a:ext uri="{FF2B5EF4-FFF2-40B4-BE49-F238E27FC236}">
                      <a16:creationId xmlns:a16="http://schemas.microsoft.com/office/drawing/2014/main" id="{31317AF4-CE31-4047-AFD8-4EE67415D3B8}"/>
                    </a:ext>
                  </a:extLst>
                </p:cNvPr>
                <p:cNvSpPr>
                  <a:spLocks/>
                </p:cNvSpPr>
                <p:nvPr/>
              </p:nvSpPr>
              <p:spPr bwMode="auto">
                <a:xfrm>
                  <a:off x="2051" y="2007"/>
                  <a:ext cx="2160" cy="458"/>
                </a:xfrm>
                <a:custGeom>
                  <a:avLst/>
                  <a:gdLst>
                    <a:gd name="T0" fmla="*/ 7 w 2161"/>
                    <a:gd name="T1" fmla="*/ 139 h 457"/>
                    <a:gd name="T2" fmla="*/ 89 w 2161"/>
                    <a:gd name="T3" fmla="*/ 280 h 457"/>
                    <a:gd name="T4" fmla="*/ 187 w 2161"/>
                    <a:gd name="T5" fmla="*/ 347 h 457"/>
                    <a:gd name="T6" fmla="*/ 351 w 2161"/>
                    <a:gd name="T7" fmla="*/ 317 h 457"/>
                    <a:gd name="T8" fmla="*/ 561 w 2161"/>
                    <a:gd name="T9" fmla="*/ 295 h 457"/>
                    <a:gd name="T10" fmla="*/ 852 w 2161"/>
                    <a:gd name="T11" fmla="*/ 273 h 457"/>
                    <a:gd name="T12" fmla="*/ 1153 w 2161"/>
                    <a:gd name="T13" fmla="*/ 273 h 457"/>
                    <a:gd name="T14" fmla="*/ 1527 w 2161"/>
                    <a:gd name="T15" fmla="*/ 332 h 457"/>
                    <a:gd name="T16" fmla="*/ 1744 w 2161"/>
                    <a:gd name="T17" fmla="*/ 415 h 457"/>
                    <a:gd name="T18" fmla="*/ 1893 w 2161"/>
                    <a:gd name="T19" fmla="*/ 467 h 457"/>
                    <a:gd name="T20" fmla="*/ 2035 w 2161"/>
                    <a:gd name="T21" fmla="*/ 437 h 457"/>
                    <a:gd name="T22" fmla="*/ 2095 w 2161"/>
                    <a:gd name="T23" fmla="*/ 362 h 457"/>
                    <a:gd name="T24" fmla="*/ 2095 w 2161"/>
                    <a:gd name="T25" fmla="*/ 265 h 457"/>
                    <a:gd name="T26" fmla="*/ 1990 w 2161"/>
                    <a:gd name="T27" fmla="*/ 154 h 457"/>
                    <a:gd name="T28" fmla="*/ 1153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 name="Freeform 7">
                  <a:extLst>
                    <a:ext uri="{FF2B5EF4-FFF2-40B4-BE49-F238E27FC236}">
                      <a16:creationId xmlns:a16="http://schemas.microsoft.com/office/drawing/2014/main" id="{13A105C8-8806-9247-BC67-D4FE284BF393}"/>
                    </a:ext>
                  </a:extLst>
                </p:cNvPr>
                <p:cNvSpPr>
                  <a:spLocks/>
                </p:cNvSpPr>
                <p:nvPr/>
              </p:nvSpPr>
              <p:spPr bwMode="auto">
                <a:xfrm>
                  <a:off x="1865" y="1810"/>
                  <a:ext cx="2340" cy="586"/>
                </a:xfrm>
                <a:custGeom>
                  <a:avLst/>
                  <a:gdLst>
                    <a:gd name="T0" fmla="*/ 506 w 2341"/>
                    <a:gd name="T1" fmla="*/ 455 h 585"/>
                    <a:gd name="T2" fmla="*/ 274 w 2341"/>
                    <a:gd name="T3" fmla="*/ 529 h 585"/>
                    <a:gd name="T4" fmla="*/ 72 w 2341"/>
                    <a:gd name="T5" fmla="*/ 500 h 585"/>
                    <a:gd name="T6" fmla="*/ 5 w 2341"/>
                    <a:gd name="T7" fmla="*/ 387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53 w 2341"/>
                    <a:gd name="T19" fmla="*/ 7 h 585"/>
                    <a:gd name="T20" fmla="*/ 1764 w 2341"/>
                    <a:gd name="T21" fmla="*/ 7 h 585"/>
                    <a:gd name="T22" fmla="*/ 2190 w 2341"/>
                    <a:gd name="T23" fmla="*/ 52 h 585"/>
                    <a:gd name="T24" fmla="*/ 2273 w 2341"/>
                    <a:gd name="T25" fmla="*/ 111 h 585"/>
                    <a:gd name="T26" fmla="*/ 2318 w 2341"/>
                    <a:gd name="T27" fmla="*/ 246 h 585"/>
                    <a:gd name="T28" fmla="*/ 2325 w 2341"/>
                    <a:gd name="T29" fmla="*/ 387 h 585"/>
                    <a:gd name="T30" fmla="*/ 2310 w 2341"/>
                    <a:gd name="T31" fmla="*/ 470 h 585"/>
                    <a:gd name="T32" fmla="*/ 2325 w 2341"/>
                    <a:gd name="T33" fmla="*/ 552 h 585"/>
                    <a:gd name="T34" fmla="*/ 2295 w 2341"/>
                    <a:gd name="T35" fmla="*/ 597 h 585"/>
                    <a:gd name="T36" fmla="*/ 2220 w 2341"/>
                    <a:gd name="T37" fmla="*/ 567 h 585"/>
                    <a:gd name="T38" fmla="*/ 2048 w 2341"/>
                    <a:gd name="T39" fmla="*/ 500 h 585"/>
                    <a:gd name="T40" fmla="*/ 1764 w 2341"/>
                    <a:gd name="T41" fmla="*/ 462 h 585"/>
                    <a:gd name="T42" fmla="*/ 1599 w 2341"/>
                    <a:gd name="T43" fmla="*/ 462 h 585"/>
                    <a:gd name="T44" fmla="*/ 1315 w 2341"/>
                    <a:gd name="T45" fmla="*/ 432 h 585"/>
                    <a:gd name="T46" fmla="*/ 1181 w 2341"/>
                    <a:gd name="T47" fmla="*/ 425 h 585"/>
                    <a:gd name="T48" fmla="*/ 895 w 2341"/>
                    <a:gd name="T49" fmla="*/ 440 h 585"/>
                    <a:gd name="T50" fmla="*/ 671 w 2341"/>
                    <a:gd name="T51" fmla="*/ 425 h 585"/>
                    <a:gd name="T52" fmla="*/ 506 w 2341"/>
                    <a:gd name="T53" fmla="*/ 455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8" name="Freeform 8">
                <a:extLst>
                  <a:ext uri="{FF2B5EF4-FFF2-40B4-BE49-F238E27FC236}">
                    <a16:creationId xmlns:a16="http://schemas.microsoft.com/office/drawing/2014/main" id="{5DBB9890-FDFA-2744-B0C3-CBF46A130756}"/>
                  </a:ext>
                </a:extLst>
              </p:cNvPr>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 name="Freeform 9">
                <a:extLst>
                  <a:ext uri="{FF2B5EF4-FFF2-40B4-BE49-F238E27FC236}">
                    <a16:creationId xmlns:a16="http://schemas.microsoft.com/office/drawing/2014/main" id="{9FFA4046-39D6-0044-8703-E4E8FDB5C74C}"/>
                  </a:ext>
                </a:extLst>
              </p:cNvPr>
              <p:cNvSpPr>
                <a:spLocks/>
              </p:cNvSpPr>
              <p:nvPr/>
            </p:nvSpPr>
            <p:spPr bwMode="auto">
              <a:xfrm>
                <a:off x="3352" y="3074"/>
                <a:ext cx="156" cy="338"/>
              </a:xfrm>
              <a:custGeom>
                <a:avLst/>
                <a:gdLst>
                  <a:gd name="T0" fmla="*/ 78 w 157"/>
                  <a:gd name="T1" fmla="*/ 8 h 337"/>
                  <a:gd name="T2" fmla="*/ 143 w 157"/>
                  <a:gd name="T3" fmla="*/ 209 h 337"/>
                  <a:gd name="T4" fmla="*/ 128 w 157"/>
                  <a:gd name="T5" fmla="*/ 351 h 337"/>
                  <a:gd name="T6" fmla="*/ 0 w 157"/>
                  <a:gd name="T7" fmla="*/ 0 h 337"/>
                  <a:gd name="T8" fmla="*/ 78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 name="Freeform 10">
                <a:extLst>
                  <a:ext uri="{FF2B5EF4-FFF2-40B4-BE49-F238E27FC236}">
                    <a16:creationId xmlns:a16="http://schemas.microsoft.com/office/drawing/2014/main" id="{06BB9E7E-8F4D-6046-A20F-1DE1F179FB28}"/>
                  </a:ext>
                </a:extLst>
              </p:cNvPr>
              <p:cNvSpPr>
                <a:spLocks/>
              </p:cNvSpPr>
              <p:nvPr/>
            </p:nvSpPr>
            <p:spPr bwMode="auto">
              <a:xfrm>
                <a:off x="3306" y="3127"/>
                <a:ext cx="809" cy="397"/>
              </a:xfrm>
              <a:custGeom>
                <a:avLst/>
                <a:gdLst>
                  <a:gd name="T0" fmla="*/ 0 w 808"/>
                  <a:gd name="T1" fmla="*/ 380 h 396"/>
                  <a:gd name="T2" fmla="*/ 105 w 808"/>
                  <a:gd name="T3" fmla="*/ 380 h 396"/>
                  <a:gd name="T4" fmla="*/ 255 w 808"/>
                  <a:gd name="T5" fmla="*/ 320 h 396"/>
                  <a:gd name="T6" fmla="*/ 485 w 808"/>
                  <a:gd name="T7" fmla="*/ 112 h 396"/>
                  <a:gd name="T8" fmla="*/ 307 w 808"/>
                  <a:gd name="T9" fmla="*/ 67 h 396"/>
                  <a:gd name="T10" fmla="*/ 232 w 808"/>
                  <a:gd name="T11" fmla="*/ 22 h 396"/>
                  <a:gd name="T12" fmla="*/ 352 w 808"/>
                  <a:gd name="T13" fmla="*/ 22 h 396"/>
                  <a:gd name="T14" fmla="*/ 538 w 808"/>
                  <a:gd name="T15" fmla="*/ 74 h 396"/>
                  <a:gd name="T16" fmla="*/ 635 w 808"/>
                  <a:gd name="T17" fmla="*/ 0 h 396"/>
                  <a:gd name="T18" fmla="*/ 695 w 808"/>
                  <a:gd name="T19" fmla="*/ 0 h 396"/>
                  <a:gd name="T20" fmla="*/ 590 w 808"/>
                  <a:gd name="T21" fmla="*/ 82 h 396"/>
                  <a:gd name="T22" fmla="*/ 815 w 808"/>
                  <a:gd name="T23" fmla="*/ 134 h 396"/>
                  <a:gd name="T24" fmla="*/ 822 w 808"/>
                  <a:gd name="T25" fmla="*/ 223 h 396"/>
                  <a:gd name="T26" fmla="*/ 530 w 808"/>
                  <a:gd name="T27" fmla="*/ 134 h 396"/>
                  <a:gd name="T28" fmla="*/ 344 w 808"/>
                  <a:gd name="T29" fmla="*/ 305 h 396"/>
                  <a:gd name="T30" fmla="*/ 277 w 808"/>
                  <a:gd name="T31" fmla="*/ 358 h 396"/>
                  <a:gd name="T32" fmla="*/ 157 w 808"/>
                  <a:gd name="T33" fmla="*/ 410 h 396"/>
                  <a:gd name="T34" fmla="*/ 0 w 808"/>
                  <a:gd name="T35" fmla="*/ 380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sp>
        <p:nvSpPr>
          <p:cNvPr id="34827" name="Rectangle 11"/>
          <p:cNvSpPr>
            <a:spLocks noGrp="1" noChangeArrowheads="1"/>
          </p:cNvSpPr>
          <p:nvPr>
            <p:ph type="ctrTitle"/>
          </p:nvPr>
        </p:nvSpPr>
        <p:spPr>
          <a:xfrm>
            <a:off x="685800" y="1416050"/>
            <a:ext cx="7772400" cy="1403350"/>
          </a:xfrm>
        </p:spPr>
        <p:txBody>
          <a:bodyPr anchor="b"/>
          <a:lstStyle>
            <a:lvl1pPr algn="ctr">
              <a:defRPr/>
            </a:lvl1pPr>
          </a:lstStyle>
          <a:p>
            <a:r>
              <a:rPr lang="en-US"/>
              <a:t>Click to edit Master title style</a:t>
            </a:r>
          </a:p>
        </p:txBody>
      </p:sp>
      <p:sp>
        <p:nvSpPr>
          <p:cNvPr id="34828" name="Rectangle 12"/>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r>
              <a:rPr lang="en-US"/>
              <a:t>Click to edit Master subtitle style</a:t>
            </a:r>
          </a:p>
        </p:txBody>
      </p:sp>
      <p:sp>
        <p:nvSpPr>
          <p:cNvPr id="13" name="Rectangle 13">
            <a:extLst>
              <a:ext uri="{FF2B5EF4-FFF2-40B4-BE49-F238E27FC236}">
                <a16:creationId xmlns:a16="http://schemas.microsoft.com/office/drawing/2014/main" id="{5BC7B2CF-7ADE-F54C-9998-373121964609}"/>
              </a:ext>
            </a:extLst>
          </p:cNvPr>
          <p:cNvSpPr>
            <a:spLocks noGrp="1" noChangeArrowheads="1"/>
          </p:cNvSpPr>
          <p:nvPr>
            <p:ph type="dt" sz="half" idx="10"/>
          </p:nvPr>
        </p:nvSpPr>
        <p:spPr>
          <a:xfrm>
            <a:off x="685800" y="6324600"/>
            <a:ext cx="1905000" cy="457200"/>
          </a:xfrm>
        </p:spPr>
        <p:txBody>
          <a:bodyPr/>
          <a:lstStyle>
            <a:lvl1pPr>
              <a:defRPr smtClean="0"/>
            </a:lvl1pPr>
          </a:lstStyle>
          <a:p>
            <a:pPr>
              <a:defRPr/>
            </a:pPr>
            <a:endParaRPr lang="en-US"/>
          </a:p>
        </p:txBody>
      </p:sp>
      <p:sp>
        <p:nvSpPr>
          <p:cNvPr id="14" name="Rectangle 14">
            <a:extLst>
              <a:ext uri="{FF2B5EF4-FFF2-40B4-BE49-F238E27FC236}">
                <a16:creationId xmlns:a16="http://schemas.microsoft.com/office/drawing/2014/main" id="{B257FE52-067A-4948-9673-2142D648EC6D}"/>
              </a:ext>
            </a:extLst>
          </p:cNvPr>
          <p:cNvSpPr>
            <a:spLocks noGrp="1" noChangeArrowheads="1"/>
          </p:cNvSpPr>
          <p:nvPr>
            <p:ph type="ftr" sz="quarter" idx="11"/>
          </p:nvPr>
        </p:nvSpPr>
        <p:spPr>
          <a:xfrm>
            <a:off x="3124200" y="6324600"/>
            <a:ext cx="2895600" cy="457200"/>
          </a:xfrm>
        </p:spPr>
        <p:txBody>
          <a:bodyPr/>
          <a:lstStyle>
            <a:lvl1pPr>
              <a:defRPr smtClean="0"/>
            </a:lvl1pPr>
          </a:lstStyle>
          <a:p>
            <a:pPr>
              <a:defRPr/>
            </a:pPr>
            <a:endParaRPr lang="en-US"/>
          </a:p>
        </p:txBody>
      </p:sp>
      <p:sp>
        <p:nvSpPr>
          <p:cNvPr id="15" name="Rectangle 15">
            <a:extLst>
              <a:ext uri="{FF2B5EF4-FFF2-40B4-BE49-F238E27FC236}">
                <a16:creationId xmlns:a16="http://schemas.microsoft.com/office/drawing/2014/main" id="{B2B3CDC9-9BC1-4D47-A25B-53945AAE4B72}"/>
              </a:ext>
            </a:extLst>
          </p:cNvPr>
          <p:cNvSpPr>
            <a:spLocks noGrp="1" noChangeArrowheads="1"/>
          </p:cNvSpPr>
          <p:nvPr>
            <p:ph type="sldNum" sz="quarter" idx="12"/>
          </p:nvPr>
        </p:nvSpPr>
        <p:spPr>
          <a:xfrm>
            <a:off x="6553200" y="6324600"/>
            <a:ext cx="1905000" cy="457200"/>
          </a:xfrm>
        </p:spPr>
        <p:txBody>
          <a:bodyPr/>
          <a:lstStyle>
            <a:lvl1pPr>
              <a:defRPr/>
            </a:lvl1pPr>
          </a:lstStyle>
          <a:p>
            <a:fld id="{B18ECAFD-7867-814E-8E60-10384A9EFD1C}" type="slidenum">
              <a:rPr lang="en-US" altLang="en-US"/>
              <a:pPr/>
              <a:t>‹#›</a:t>
            </a:fld>
            <a:endParaRPr lang="en-US" altLang="en-US"/>
          </a:p>
        </p:txBody>
      </p:sp>
    </p:spTree>
    <p:extLst>
      <p:ext uri="{BB962C8B-B14F-4D97-AF65-F5344CB8AC3E}">
        <p14:creationId xmlns:p14="http://schemas.microsoft.com/office/powerpoint/2010/main" val="1267960575"/>
      </p:ext>
    </p:extLst>
  </p:cSld>
  <p:clrMapOvr>
    <a:masterClrMapping/>
  </p:clrMapOvr>
  <p:transition>
    <p:fade thruBlk="1"/>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E3FA79E0-C39B-9A4F-AA12-7D68DA9A9A7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8">
            <a:extLst>
              <a:ext uri="{FF2B5EF4-FFF2-40B4-BE49-F238E27FC236}">
                <a16:creationId xmlns:a16="http://schemas.microsoft.com/office/drawing/2014/main" id="{EBF23397-04F8-3747-8E03-9AD197D938A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E13C6C9E-4406-0840-B43D-C964BEEBA5DD}"/>
              </a:ext>
            </a:extLst>
          </p:cNvPr>
          <p:cNvSpPr>
            <a:spLocks noGrp="1" noChangeArrowheads="1"/>
          </p:cNvSpPr>
          <p:nvPr>
            <p:ph type="sldNum" sz="quarter" idx="12"/>
          </p:nvPr>
        </p:nvSpPr>
        <p:spPr>
          <a:ln/>
        </p:spPr>
        <p:txBody>
          <a:bodyPr/>
          <a:lstStyle>
            <a:lvl1pPr>
              <a:defRPr/>
            </a:lvl1pPr>
          </a:lstStyle>
          <a:p>
            <a:fld id="{6795424D-1A34-E64B-BBFF-983B790ECB01}" type="slidenum">
              <a:rPr lang="en-US" altLang="en-US"/>
              <a:pPr/>
              <a:t>‹#›</a:t>
            </a:fld>
            <a:endParaRPr lang="en-US" altLang="en-US"/>
          </a:p>
        </p:txBody>
      </p:sp>
    </p:spTree>
    <p:extLst>
      <p:ext uri="{BB962C8B-B14F-4D97-AF65-F5344CB8AC3E}">
        <p14:creationId xmlns:p14="http://schemas.microsoft.com/office/powerpoint/2010/main" val="3450430799"/>
      </p:ext>
    </p:extLst>
  </p:cSld>
  <p:clrMapOvr>
    <a:masterClrMapping/>
  </p:clrMapOvr>
  <p:transition>
    <p:fade thruBlk="1"/>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a:extLst>
              <a:ext uri="{FF2B5EF4-FFF2-40B4-BE49-F238E27FC236}">
                <a16:creationId xmlns:a16="http://schemas.microsoft.com/office/drawing/2014/main" id="{4BD47964-6B55-1C4B-9C5A-D75D01A9F83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8">
            <a:extLst>
              <a:ext uri="{FF2B5EF4-FFF2-40B4-BE49-F238E27FC236}">
                <a16:creationId xmlns:a16="http://schemas.microsoft.com/office/drawing/2014/main" id="{992B3616-3F16-5B44-9A6C-DE376B80AB0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89A7E833-A9A0-3647-8330-5553883B7413}"/>
              </a:ext>
            </a:extLst>
          </p:cNvPr>
          <p:cNvSpPr>
            <a:spLocks noGrp="1" noChangeArrowheads="1"/>
          </p:cNvSpPr>
          <p:nvPr>
            <p:ph type="sldNum" sz="quarter" idx="12"/>
          </p:nvPr>
        </p:nvSpPr>
        <p:spPr>
          <a:ln/>
        </p:spPr>
        <p:txBody>
          <a:bodyPr/>
          <a:lstStyle>
            <a:lvl1pPr>
              <a:defRPr/>
            </a:lvl1pPr>
          </a:lstStyle>
          <a:p>
            <a:fld id="{06A04E7E-76F9-4B48-9635-5D3817C95223}" type="slidenum">
              <a:rPr lang="en-US" altLang="en-US"/>
              <a:pPr/>
              <a:t>‹#›</a:t>
            </a:fld>
            <a:endParaRPr lang="en-US" altLang="en-US"/>
          </a:p>
        </p:txBody>
      </p:sp>
    </p:spTree>
    <p:extLst>
      <p:ext uri="{BB962C8B-B14F-4D97-AF65-F5344CB8AC3E}">
        <p14:creationId xmlns:p14="http://schemas.microsoft.com/office/powerpoint/2010/main" val="3909568861"/>
      </p:ext>
    </p:extLst>
  </p:cSld>
  <p:clrMapOvr>
    <a:masterClrMapping/>
  </p:clrMapOvr>
  <p:transition>
    <p:fade thruBlk="1"/>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a:extLst>
              <a:ext uri="{FF2B5EF4-FFF2-40B4-BE49-F238E27FC236}">
                <a16:creationId xmlns:a16="http://schemas.microsoft.com/office/drawing/2014/main" id="{2A31CCFF-E47A-2644-A333-8AD872F00A3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F544C7FE-20E4-3544-9718-49D3C2ACDF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9">
            <a:extLst>
              <a:ext uri="{FF2B5EF4-FFF2-40B4-BE49-F238E27FC236}">
                <a16:creationId xmlns:a16="http://schemas.microsoft.com/office/drawing/2014/main" id="{520CD029-F73A-704F-A9CC-24D912614B55}"/>
              </a:ext>
            </a:extLst>
          </p:cNvPr>
          <p:cNvSpPr>
            <a:spLocks noGrp="1" noChangeArrowheads="1"/>
          </p:cNvSpPr>
          <p:nvPr>
            <p:ph type="sldNum" sz="quarter" idx="12"/>
          </p:nvPr>
        </p:nvSpPr>
        <p:spPr>
          <a:ln/>
        </p:spPr>
        <p:txBody>
          <a:bodyPr/>
          <a:lstStyle>
            <a:lvl1pPr>
              <a:defRPr/>
            </a:lvl1pPr>
          </a:lstStyle>
          <a:p>
            <a:fld id="{8A2E3CD7-C579-EE48-B8F5-A76CACD52785}" type="slidenum">
              <a:rPr lang="en-US" altLang="en-US"/>
              <a:pPr/>
              <a:t>‹#›</a:t>
            </a:fld>
            <a:endParaRPr lang="en-US" altLang="en-US"/>
          </a:p>
        </p:txBody>
      </p:sp>
    </p:spTree>
    <p:extLst>
      <p:ext uri="{BB962C8B-B14F-4D97-AF65-F5344CB8AC3E}">
        <p14:creationId xmlns:p14="http://schemas.microsoft.com/office/powerpoint/2010/main" val="3963591771"/>
      </p:ext>
    </p:extLst>
  </p:cSld>
  <p:clrMapOvr>
    <a:masterClrMapping/>
  </p:clrMapOvr>
  <p:transition>
    <p:fade thruBlk="1"/>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a:extLst>
              <a:ext uri="{FF2B5EF4-FFF2-40B4-BE49-F238E27FC236}">
                <a16:creationId xmlns:a16="http://schemas.microsoft.com/office/drawing/2014/main" id="{112981D7-77E9-DA4C-BD92-02A029A08FE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8">
            <a:extLst>
              <a:ext uri="{FF2B5EF4-FFF2-40B4-BE49-F238E27FC236}">
                <a16:creationId xmlns:a16="http://schemas.microsoft.com/office/drawing/2014/main" id="{856D4398-BCF4-9744-A731-CFD54B5C6FE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9">
            <a:extLst>
              <a:ext uri="{FF2B5EF4-FFF2-40B4-BE49-F238E27FC236}">
                <a16:creationId xmlns:a16="http://schemas.microsoft.com/office/drawing/2014/main" id="{5D25A067-8B98-D944-B9A1-D036ECF6C9E6}"/>
              </a:ext>
            </a:extLst>
          </p:cNvPr>
          <p:cNvSpPr>
            <a:spLocks noGrp="1" noChangeArrowheads="1"/>
          </p:cNvSpPr>
          <p:nvPr>
            <p:ph type="sldNum" sz="quarter" idx="12"/>
          </p:nvPr>
        </p:nvSpPr>
        <p:spPr>
          <a:ln/>
        </p:spPr>
        <p:txBody>
          <a:bodyPr/>
          <a:lstStyle>
            <a:lvl1pPr>
              <a:defRPr/>
            </a:lvl1pPr>
          </a:lstStyle>
          <a:p>
            <a:fld id="{C80C454B-2CDC-4943-8734-887DA66468C8}" type="slidenum">
              <a:rPr lang="en-US" altLang="en-US"/>
              <a:pPr/>
              <a:t>‹#›</a:t>
            </a:fld>
            <a:endParaRPr lang="en-US" altLang="en-US"/>
          </a:p>
        </p:txBody>
      </p:sp>
    </p:spTree>
    <p:extLst>
      <p:ext uri="{BB962C8B-B14F-4D97-AF65-F5344CB8AC3E}">
        <p14:creationId xmlns:p14="http://schemas.microsoft.com/office/powerpoint/2010/main" val="3941624133"/>
      </p:ext>
    </p:extLst>
  </p:cSld>
  <p:clrMapOvr>
    <a:masterClrMapping/>
  </p:clrMapOvr>
  <p:transition>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grpSp>
      <p:sp>
        <p:nvSpPr>
          <p:cNvPr id="68" name="Freeform 70"/>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8132"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88133" name="Rectangle 69"/>
          <p:cNvSpPr>
            <a:spLocks noGrp="1" noChangeArrowheads="1"/>
          </p:cNvSpPr>
          <p:nvPr>
            <p:ph type="subTitle" idx="1"/>
          </p:nvPr>
        </p:nvSpPr>
        <p:spPr>
          <a:xfrm>
            <a:off x="1371600" y="3886200"/>
            <a:ext cx="6400800" cy="1752600"/>
          </a:xfrm>
        </p:spPr>
        <p:txBody>
          <a:bodyPr/>
          <a:lstStyle>
            <a:lvl1pPr marL="0" indent="101600" algn="ctr">
              <a:buFont typeface="Wingdings" pitchFamily="-108"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defRPr>
                <a:solidFill>
                  <a:srgbClr val="FFFFFF"/>
                </a:solidFill>
                <a:ea typeface="ＭＳ Ｐゴシック" charset="-128"/>
                <a:cs typeface="ＭＳ Ｐゴシック" charset="-128"/>
              </a:defRPr>
            </a:lvl1pPr>
          </a:lstStyle>
          <a:p>
            <a:pPr>
              <a:defRPr/>
            </a:pPr>
            <a:endParaRPr lang="en-US" altLang="ja-JP"/>
          </a:p>
        </p:txBody>
      </p:sp>
      <p:sp>
        <p:nvSpPr>
          <p:cNvPr id="70" name="Rectangle 67"/>
          <p:cNvSpPr>
            <a:spLocks noGrp="1" noChangeArrowheads="1"/>
          </p:cNvSpPr>
          <p:nvPr>
            <p:ph type="ftr" sz="quarter" idx="11"/>
          </p:nvPr>
        </p:nvSpPr>
        <p:spPr>
          <a:xfrm>
            <a:off x="2057400" y="6248400"/>
            <a:ext cx="5257800" cy="457200"/>
          </a:xfrm>
        </p:spPr>
        <p:txBody>
          <a:bodyPr/>
          <a:lstStyle>
            <a:lvl1pPr>
              <a:defRPr>
                <a:solidFill>
                  <a:srgbClr val="FFFFFF"/>
                </a:solidFill>
                <a:ea typeface="ＭＳ Ｐゴシック" charset="-128"/>
                <a:cs typeface="ＭＳ Ｐゴシック" charset="-128"/>
              </a:defRPr>
            </a:lvl1pPr>
          </a:lstStyle>
          <a:p>
            <a:pPr>
              <a:defRPr/>
            </a:pPr>
            <a:endParaRPr lang="en-US" altLang="ja-JP"/>
          </a:p>
        </p:txBody>
      </p:sp>
      <p:sp>
        <p:nvSpPr>
          <p:cNvPr id="71" name="Rectangle 71"/>
          <p:cNvSpPr>
            <a:spLocks noGrp="1" noChangeArrowheads="1"/>
          </p:cNvSpPr>
          <p:nvPr>
            <p:ph type="sldNum" sz="quarter" idx="12"/>
          </p:nvPr>
        </p:nvSpPr>
        <p:spPr/>
        <p:txBody>
          <a:bodyPr/>
          <a:lstStyle>
            <a:lvl1pPr algn="r">
              <a:defRPr>
                <a:ea typeface="ＭＳ Ｐゴシック" charset="0"/>
                <a:cs typeface="ＭＳ Ｐゴシック" charset="0"/>
              </a:defRPr>
            </a:lvl1pPr>
          </a:lstStyle>
          <a:p>
            <a:pPr>
              <a:defRPr/>
            </a:pPr>
            <a:fld id="{68231B40-3899-C747-ACBB-C007D32C1C43}" type="slidenum">
              <a:rPr lang="en-US" altLang="ja-JP"/>
              <a:pPr>
                <a:defRPr/>
              </a:pPr>
              <a:t>‹#›</a:t>
            </a:fld>
            <a:endParaRPr lang="en-US" altLang="ja-JP"/>
          </a:p>
        </p:txBody>
      </p:sp>
    </p:spTree>
    <p:extLst>
      <p:ext uri="{BB962C8B-B14F-4D97-AF65-F5344CB8AC3E}">
        <p14:creationId xmlns:p14="http://schemas.microsoft.com/office/powerpoint/2010/main" val="187935752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a:extLst>
              <a:ext uri="{FF2B5EF4-FFF2-40B4-BE49-F238E27FC236}">
                <a16:creationId xmlns:a16="http://schemas.microsoft.com/office/drawing/2014/main" id="{8710ED42-85C9-1D43-8CB4-507B5D76709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8">
            <a:extLst>
              <a:ext uri="{FF2B5EF4-FFF2-40B4-BE49-F238E27FC236}">
                <a16:creationId xmlns:a16="http://schemas.microsoft.com/office/drawing/2014/main" id="{5599C360-0CF2-C146-B96B-56FF43B0E8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ABFF6A54-4B79-2544-87CE-E28C7FC32B27}"/>
              </a:ext>
            </a:extLst>
          </p:cNvPr>
          <p:cNvSpPr>
            <a:spLocks noGrp="1" noChangeArrowheads="1"/>
          </p:cNvSpPr>
          <p:nvPr>
            <p:ph type="sldNum" sz="quarter" idx="12"/>
          </p:nvPr>
        </p:nvSpPr>
        <p:spPr>
          <a:ln/>
        </p:spPr>
        <p:txBody>
          <a:bodyPr/>
          <a:lstStyle>
            <a:lvl1pPr>
              <a:defRPr/>
            </a:lvl1pPr>
          </a:lstStyle>
          <a:p>
            <a:fld id="{12D9D8A5-601E-F34A-8FFA-E9F190B4DC93}" type="slidenum">
              <a:rPr lang="en-US" altLang="en-US"/>
              <a:pPr/>
              <a:t>‹#›</a:t>
            </a:fld>
            <a:endParaRPr lang="en-US" altLang="en-US"/>
          </a:p>
        </p:txBody>
      </p:sp>
    </p:spTree>
    <p:extLst>
      <p:ext uri="{BB962C8B-B14F-4D97-AF65-F5344CB8AC3E}">
        <p14:creationId xmlns:p14="http://schemas.microsoft.com/office/powerpoint/2010/main" val="1636423080"/>
      </p:ext>
    </p:extLst>
  </p:cSld>
  <p:clrMapOvr>
    <a:masterClrMapping/>
  </p:clrMapOvr>
  <p:transition>
    <p:fade thruBlk="1"/>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F121E8DE-3036-7845-A3BF-A992197DFC3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8">
            <a:extLst>
              <a:ext uri="{FF2B5EF4-FFF2-40B4-BE49-F238E27FC236}">
                <a16:creationId xmlns:a16="http://schemas.microsoft.com/office/drawing/2014/main" id="{9A19B2F0-F03C-4B40-8E8C-F257E5B614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9">
            <a:extLst>
              <a:ext uri="{FF2B5EF4-FFF2-40B4-BE49-F238E27FC236}">
                <a16:creationId xmlns:a16="http://schemas.microsoft.com/office/drawing/2014/main" id="{7D9FFE69-573A-0B42-B867-42DBA5E6E22F}"/>
              </a:ext>
            </a:extLst>
          </p:cNvPr>
          <p:cNvSpPr>
            <a:spLocks noGrp="1" noChangeArrowheads="1"/>
          </p:cNvSpPr>
          <p:nvPr>
            <p:ph type="sldNum" sz="quarter" idx="12"/>
          </p:nvPr>
        </p:nvSpPr>
        <p:spPr>
          <a:ln/>
        </p:spPr>
        <p:txBody>
          <a:bodyPr/>
          <a:lstStyle>
            <a:lvl1pPr>
              <a:defRPr/>
            </a:lvl1pPr>
          </a:lstStyle>
          <a:p>
            <a:fld id="{918FE5E7-1DEB-A445-AE70-53F6C9DEC168}" type="slidenum">
              <a:rPr lang="en-US" altLang="en-US"/>
              <a:pPr/>
              <a:t>‹#›</a:t>
            </a:fld>
            <a:endParaRPr lang="en-US" altLang="en-US"/>
          </a:p>
        </p:txBody>
      </p:sp>
    </p:spTree>
    <p:extLst>
      <p:ext uri="{BB962C8B-B14F-4D97-AF65-F5344CB8AC3E}">
        <p14:creationId xmlns:p14="http://schemas.microsoft.com/office/powerpoint/2010/main" val="1498585927"/>
      </p:ext>
    </p:extLst>
  </p:cSld>
  <p:clrMapOvr>
    <a:masterClrMapping/>
  </p:clrMapOvr>
  <p:transition>
    <p:fade thruBlk="1"/>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a:extLst>
              <a:ext uri="{FF2B5EF4-FFF2-40B4-BE49-F238E27FC236}">
                <a16:creationId xmlns:a16="http://schemas.microsoft.com/office/drawing/2014/main" id="{D4C5F51F-8F1B-F446-9616-2A8395BC362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40A3459B-70D5-0B4E-9A46-2EE7270AA0B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9">
            <a:extLst>
              <a:ext uri="{FF2B5EF4-FFF2-40B4-BE49-F238E27FC236}">
                <a16:creationId xmlns:a16="http://schemas.microsoft.com/office/drawing/2014/main" id="{5BD07717-C882-D341-AC10-D8A4748E755F}"/>
              </a:ext>
            </a:extLst>
          </p:cNvPr>
          <p:cNvSpPr>
            <a:spLocks noGrp="1" noChangeArrowheads="1"/>
          </p:cNvSpPr>
          <p:nvPr>
            <p:ph type="sldNum" sz="quarter" idx="12"/>
          </p:nvPr>
        </p:nvSpPr>
        <p:spPr>
          <a:ln/>
        </p:spPr>
        <p:txBody>
          <a:bodyPr/>
          <a:lstStyle>
            <a:lvl1pPr>
              <a:defRPr/>
            </a:lvl1pPr>
          </a:lstStyle>
          <a:p>
            <a:fld id="{26FF7117-E471-8442-861F-64C2A6662AB4}" type="slidenum">
              <a:rPr lang="en-US" altLang="en-US"/>
              <a:pPr/>
              <a:t>‹#›</a:t>
            </a:fld>
            <a:endParaRPr lang="en-US" altLang="en-US"/>
          </a:p>
        </p:txBody>
      </p:sp>
    </p:spTree>
    <p:extLst>
      <p:ext uri="{BB962C8B-B14F-4D97-AF65-F5344CB8AC3E}">
        <p14:creationId xmlns:p14="http://schemas.microsoft.com/office/powerpoint/2010/main" val="2161215125"/>
      </p:ext>
    </p:extLst>
  </p:cSld>
  <p:clrMapOvr>
    <a:masterClrMapping/>
  </p:clrMapOvr>
  <p:transition>
    <p:fade thruBlk="1"/>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a:extLst>
              <a:ext uri="{FF2B5EF4-FFF2-40B4-BE49-F238E27FC236}">
                <a16:creationId xmlns:a16="http://schemas.microsoft.com/office/drawing/2014/main" id="{A21CC232-AE1A-364A-BA33-56EF1AA7A46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04C1491D-C8C7-1E4E-8988-6D1D7386CD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9">
            <a:extLst>
              <a:ext uri="{FF2B5EF4-FFF2-40B4-BE49-F238E27FC236}">
                <a16:creationId xmlns:a16="http://schemas.microsoft.com/office/drawing/2014/main" id="{215A1EB7-E00E-224E-A8D6-5D71D4ECEEF0}"/>
              </a:ext>
            </a:extLst>
          </p:cNvPr>
          <p:cNvSpPr>
            <a:spLocks noGrp="1" noChangeArrowheads="1"/>
          </p:cNvSpPr>
          <p:nvPr>
            <p:ph type="sldNum" sz="quarter" idx="12"/>
          </p:nvPr>
        </p:nvSpPr>
        <p:spPr>
          <a:ln/>
        </p:spPr>
        <p:txBody>
          <a:bodyPr/>
          <a:lstStyle>
            <a:lvl1pPr>
              <a:defRPr/>
            </a:lvl1pPr>
          </a:lstStyle>
          <a:p>
            <a:fld id="{96689B75-3573-2C4F-B4C4-1C70AB965B5A}" type="slidenum">
              <a:rPr lang="en-US" altLang="en-US"/>
              <a:pPr/>
              <a:t>‹#›</a:t>
            </a:fld>
            <a:endParaRPr lang="en-US" altLang="en-US"/>
          </a:p>
        </p:txBody>
      </p:sp>
    </p:spTree>
    <p:extLst>
      <p:ext uri="{BB962C8B-B14F-4D97-AF65-F5344CB8AC3E}">
        <p14:creationId xmlns:p14="http://schemas.microsoft.com/office/powerpoint/2010/main" val="725116892"/>
      </p:ext>
    </p:extLst>
  </p:cSld>
  <p:clrMapOvr>
    <a:masterClrMapping/>
  </p:clrMapOvr>
  <p:transition>
    <p:fade thruBlk="1"/>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D5AFADFC-1E3B-4541-8EED-254DA9035F6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8">
            <a:extLst>
              <a:ext uri="{FF2B5EF4-FFF2-40B4-BE49-F238E27FC236}">
                <a16:creationId xmlns:a16="http://schemas.microsoft.com/office/drawing/2014/main" id="{492F1E28-C55F-A249-BD71-E93A8F353CC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A6E3C035-6DDF-8846-9458-0EAAD35DD4D4}"/>
              </a:ext>
            </a:extLst>
          </p:cNvPr>
          <p:cNvSpPr>
            <a:spLocks noGrp="1" noChangeArrowheads="1"/>
          </p:cNvSpPr>
          <p:nvPr>
            <p:ph type="sldNum" sz="quarter" idx="12"/>
          </p:nvPr>
        </p:nvSpPr>
        <p:spPr>
          <a:ln/>
        </p:spPr>
        <p:txBody>
          <a:bodyPr/>
          <a:lstStyle>
            <a:lvl1pPr>
              <a:defRPr/>
            </a:lvl1pPr>
          </a:lstStyle>
          <a:p>
            <a:fld id="{7E9C7674-06FD-7744-9C63-806F385CACFD}" type="slidenum">
              <a:rPr lang="en-US" altLang="en-US"/>
              <a:pPr/>
              <a:t>‹#›</a:t>
            </a:fld>
            <a:endParaRPr lang="en-US" altLang="en-US"/>
          </a:p>
        </p:txBody>
      </p:sp>
    </p:spTree>
    <p:extLst>
      <p:ext uri="{BB962C8B-B14F-4D97-AF65-F5344CB8AC3E}">
        <p14:creationId xmlns:p14="http://schemas.microsoft.com/office/powerpoint/2010/main" val="1407511014"/>
      </p:ext>
    </p:extLst>
  </p:cSld>
  <p:clrMapOvr>
    <a:masterClrMapping/>
  </p:clrMapOvr>
  <p:transition>
    <p:fade thruBlk="1"/>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5950" y="547688"/>
            <a:ext cx="2147888" cy="56245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113" y="547688"/>
            <a:ext cx="6294437" cy="56245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F0371999-7CC7-A04B-BF39-1B44FD9FB57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8">
            <a:extLst>
              <a:ext uri="{FF2B5EF4-FFF2-40B4-BE49-F238E27FC236}">
                <a16:creationId xmlns:a16="http://schemas.microsoft.com/office/drawing/2014/main" id="{5934FC31-6F3F-9844-9776-B9A76B2C52E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0CE9E9C4-A6B8-8940-A28E-C6FD4D7E9021}"/>
              </a:ext>
            </a:extLst>
          </p:cNvPr>
          <p:cNvSpPr>
            <a:spLocks noGrp="1" noChangeArrowheads="1"/>
          </p:cNvSpPr>
          <p:nvPr>
            <p:ph type="sldNum" sz="quarter" idx="12"/>
          </p:nvPr>
        </p:nvSpPr>
        <p:spPr>
          <a:ln/>
        </p:spPr>
        <p:txBody>
          <a:bodyPr/>
          <a:lstStyle>
            <a:lvl1pPr>
              <a:defRPr/>
            </a:lvl1pPr>
          </a:lstStyle>
          <a:p>
            <a:fld id="{8A408EB7-E0B7-9541-A4E4-19CB153417AE}" type="slidenum">
              <a:rPr lang="en-US" altLang="en-US"/>
              <a:pPr/>
              <a:t>‹#›</a:t>
            </a:fld>
            <a:endParaRPr lang="en-US" altLang="en-US"/>
          </a:p>
        </p:txBody>
      </p:sp>
    </p:spTree>
    <p:extLst>
      <p:ext uri="{BB962C8B-B14F-4D97-AF65-F5344CB8AC3E}">
        <p14:creationId xmlns:p14="http://schemas.microsoft.com/office/powerpoint/2010/main" val="2967556985"/>
      </p:ext>
    </p:extLst>
  </p:cSld>
  <p:clrMapOvr>
    <a:masterClrMapping/>
  </p:clrMapOvr>
  <p:transition>
    <p:fade thruBlk="1"/>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277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277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1028">
            <a:extLst>
              <a:ext uri="{FF2B5EF4-FFF2-40B4-BE49-F238E27FC236}">
                <a16:creationId xmlns:a16="http://schemas.microsoft.com/office/drawing/2014/main" id="{16C44DE9-1B82-DF4F-AE20-9B8EEAB28D6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029">
            <a:extLst>
              <a:ext uri="{FF2B5EF4-FFF2-40B4-BE49-F238E27FC236}">
                <a16:creationId xmlns:a16="http://schemas.microsoft.com/office/drawing/2014/main" id="{0A8F671E-E0D2-6D45-B1DF-6851BCCB774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F2511370-0ADB-0D4D-8AFA-9A205B9D57BB}"/>
              </a:ext>
            </a:extLst>
          </p:cNvPr>
          <p:cNvSpPr>
            <a:spLocks noGrp="1" noChangeArrowheads="1"/>
          </p:cNvSpPr>
          <p:nvPr>
            <p:ph type="sldNum" sz="quarter" idx="12"/>
          </p:nvPr>
        </p:nvSpPr>
        <p:spPr>
          <a:ln/>
        </p:spPr>
        <p:txBody>
          <a:bodyPr/>
          <a:lstStyle>
            <a:lvl1pPr>
              <a:defRPr/>
            </a:lvl1pPr>
          </a:lstStyle>
          <a:p>
            <a:fld id="{FF619B39-25E8-214C-B1B2-CFEC5DAF3CC9}" type="slidenum">
              <a:rPr lang="en-US" altLang="en-US"/>
              <a:pPr/>
              <a:t>‹#›</a:t>
            </a:fld>
            <a:endParaRPr lang="en-US" altLang="en-US"/>
          </a:p>
        </p:txBody>
      </p:sp>
    </p:spTree>
    <p:extLst>
      <p:ext uri="{BB962C8B-B14F-4D97-AF65-F5344CB8AC3E}">
        <p14:creationId xmlns:p14="http://schemas.microsoft.com/office/powerpoint/2010/main" val="358833274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a:extLst>
              <a:ext uri="{FF2B5EF4-FFF2-40B4-BE49-F238E27FC236}">
                <a16:creationId xmlns:a16="http://schemas.microsoft.com/office/drawing/2014/main" id="{D5899BA3-9FC9-D345-829B-6138B2D91D9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029">
            <a:extLst>
              <a:ext uri="{FF2B5EF4-FFF2-40B4-BE49-F238E27FC236}">
                <a16:creationId xmlns:a16="http://schemas.microsoft.com/office/drawing/2014/main" id="{F9C45DCE-00A4-964E-995F-8D26EFE7484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75E0B5C3-C431-1040-9AFA-5F761E8900D1}"/>
              </a:ext>
            </a:extLst>
          </p:cNvPr>
          <p:cNvSpPr>
            <a:spLocks noGrp="1" noChangeArrowheads="1"/>
          </p:cNvSpPr>
          <p:nvPr>
            <p:ph type="sldNum" sz="quarter" idx="12"/>
          </p:nvPr>
        </p:nvSpPr>
        <p:spPr>
          <a:ln/>
        </p:spPr>
        <p:txBody>
          <a:bodyPr/>
          <a:lstStyle>
            <a:lvl1pPr>
              <a:defRPr/>
            </a:lvl1pPr>
          </a:lstStyle>
          <a:p>
            <a:fld id="{E0262949-DEB5-944D-897F-D6C1ED4399A8}" type="slidenum">
              <a:rPr lang="en-US" altLang="en-US"/>
              <a:pPr/>
              <a:t>‹#›</a:t>
            </a:fld>
            <a:endParaRPr lang="en-US" altLang="en-US"/>
          </a:p>
        </p:txBody>
      </p:sp>
    </p:spTree>
    <p:extLst>
      <p:ext uri="{BB962C8B-B14F-4D97-AF65-F5344CB8AC3E}">
        <p14:creationId xmlns:p14="http://schemas.microsoft.com/office/powerpoint/2010/main" val="406586838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a:extLst>
              <a:ext uri="{FF2B5EF4-FFF2-40B4-BE49-F238E27FC236}">
                <a16:creationId xmlns:a16="http://schemas.microsoft.com/office/drawing/2014/main" id="{A181A335-8BC9-7E43-95E8-DA0F248D450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029">
            <a:extLst>
              <a:ext uri="{FF2B5EF4-FFF2-40B4-BE49-F238E27FC236}">
                <a16:creationId xmlns:a16="http://schemas.microsoft.com/office/drawing/2014/main" id="{C8ED52B8-C35B-8149-B4C7-E420D01EEF7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B4A66DEC-9D83-2246-B5E2-933C1531592A}"/>
              </a:ext>
            </a:extLst>
          </p:cNvPr>
          <p:cNvSpPr>
            <a:spLocks noGrp="1" noChangeArrowheads="1"/>
          </p:cNvSpPr>
          <p:nvPr>
            <p:ph type="sldNum" sz="quarter" idx="12"/>
          </p:nvPr>
        </p:nvSpPr>
        <p:spPr>
          <a:ln/>
        </p:spPr>
        <p:txBody>
          <a:bodyPr/>
          <a:lstStyle>
            <a:lvl1pPr>
              <a:defRPr/>
            </a:lvl1pPr>
          </a:lstStyle>
          <a:p>
            <a:fld id="{57869569-7CEF-E344-BF13-B0BEA9ACF469}" type="slidenum">
              <a:rPr lang="en-US" altLang="en-US"/>
              <a:pPr/>
              <a:t>‹#›</a:t>
            </a:fld>
            <a:endParaRPr lang="en-US" altLang="en-US"/>
          </a:p>
        </p:txBody>
      </p:sp>
    </p:spTree>
    <p:extLst>
      <p:ext uri="{BB962C8B-B14F-4D97-AF65-F5344CB8AC3E}">
        <p14:creationId xmlns:p14="http://schemas.microsoft.com/office/powerpoint/2010/main" val="19686063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a:extLst>
              <a:ext uri="{FF2B5EF4-FFF2-40B4-BE49-F238E27FC236}">
                <a16:creationId xmlns:a16="http://schemas.microsoft.com/office/drawing/2014/main" id="{69E6AB4A-7B2B-0C41-9D0E-B7B44F44AB3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029">
            <a:extLst>
              <a:ext uri="{FF2B5EF4-FFF2-40B4-BE49-F238E27FC236}">
                <a16:creationId xmlns:a16="http://schemas.microsoft.com/office/drawing/2014/main" id="{7B1771F1-E16E-5E47-B6AD-7289BB11DFF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a:extLst>
              <a:ext uri="{FF2B5EF4-FFF2-40B4-BE49-F238E27FC236}">
                <a16:creationId xmlns:a16="http://schemas.microsoft.com/office/drawing/2014/main" id="{51B4A63E-BCD0-0F45-B8C5-BA3A8E1D582F}"/>
              </a:ext>
            </a:extLst>
          </p:cNvPr>
          <p:cNvSpPr>
            <a:spLocks noGrp="1" noChangeArrowheads="1"/>
          </p:cNvSpPr>
          <p:nvPr>
            <p:ph type="sldNum" sz="quarter" idx="12"/>
          </p:nvPr>
        </p:nvSpPr>
        <p:spPr>
          <a:ln/>
        </p:spPr>
        <p:txBody>
          <a:bodyPr/>
          <a:lstStyle>
            <a:lvl1pPr>
              <a:defRPr/>
            </a:lvl1pPr>
          </a:lstStyle>
          <a:p>
            <a:fld id="{7C0F3485-8111-904A-9E64-A1A56C0A26CA}" type="slidenum">
              <a:rPr lang="en-US" altLang="en-US"/>
              <a:pPr/>
              <a:t>‹#›</a:t>
            </a:fld>
            <a:endParaRPr lang="en-US" altLang="en-US"/>
          </a:p>
        </p:txBody>
      </p:sp>
    </p:spTree>
    <p:extLst>
      <p:ext uri="{BB962C8B-B14F-4D97-AF65-F5344CB8AC3E}">
        <p14:creationId xmlns:p14="http://schemas.microsoft.com/office/powerpoint/2010/main" val="21629267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Helvetica" charset="0"/>
              <a:ea typeface="Osaka" charset="0"/>
              <a:cs typeface="Osaka" charset="0"/>
            </a:endParaRPr>
          </a:p>
        </p:txBody>
      </p:sp>
      <p:sp>
        <p:nvSpPr>
          <p:cNvPr id="3" name="Rectangle 7"/>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Helvetica" charset="0"/>
              <a:ea typeface="Osaka" charset="0"/>
              <a:cs typeface="Osaka" charset="0"/>
            </a:endParaRPr>
          </a:p>
        </p:txBody>
      </p:sp>
      <p:sp>
        <p:nvSpPr>
          <p:cNvPr id="4" name="Rectangle 9"/>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Helvetica" charset="0"/>
              <a:ea typeface="Osaka" charset="0"/>
              <a:cs typeface="Osaka" charset="0"/>
            </a:endParaRPr>
          </a:p>
        </p:txBody>
      </p:sp>
      <p:sp>
        <p:nvSpPr>
          <p:cNvPr id="5" name="Rectangle 8"/>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Helvetica" charset="0"/>
              <a:ea typeface="Osaka" charset="0"/>
              <a:cs typeface="Osaka" charset="0"/>
            </a:endParaRPr>
          </a:p>
        </p:txBody>
      </p:sp>
      <p:sp>
        <p:nvSpPr>
          <p:cNvPr id="6" name="Rectangle 4"/>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srgbClr val="FFFFFF"/>
              </a:solidFill>
              <a:latin typeface="Helvetica"/>
              <a:ea typeface="Osaka"/>
              <a:cs typeface="Osaka"/>
            </a:endParaRPr>
          </a:p>
        </p:txBody>
      </p:sp>
      <p:sp>
        <p:nvSpPr>
          <p:cNvPr id="7" name="Rectangle 5"/>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a:solidFill>
                <a:srgbClr val="FFFFFF"/>
              </a:solidFill>
              <a:latin typeface="Helvetica"/>
              <a:ea typeface="Osaka"/>
              <a:cs typeface="Osaka"/>
            </a:endParaRPr>
          </a:p>
        </p:txBody>
      </p:sp>
      <p:sp>
        <p:nvSpPr>
          <p:cNvPr id="8" name="Date Placeholder 1"/>
          <p:cNvSpPr>
            <a:spLocks noGrp="1"/>
          </p:cNvSpPr>
          <p:nvPr>
            <p:ph type="dt" sz="half" idx="10"/>
          </p:nvPr>
        </p:nvSpPr>
        <p:spPr/>
        <p:txBody>
          <a:bodyPr/>
          <a:lstStyle>
            <a:lvl1pPr>
              <a:defRPr>
                <a:solidFill>
                  <a:schemeClr val="tx1"/>
                </a:solidFill>
                <a:latin typeface="Helvetica" charset="0"/>
                <a:ea typeface="ＭＳ Ｐゴシック" charset="0"/>
                <a:cs typeface="ＭＳ Ｐゴシック" charset="0"/>
              </a:defRPr>
            </a:lvl1pPr>
          </a:lstStyle>
          <a:p>
            <a:pPr>
              <a:defRPr/>
            </a:pPr>
            <a:fld id="{FEAFEF05-13D8-C547-8DB2-A6950F96B537}" type="datetime1">
              <a:rPr lang="en-US">
                <a:solidFill>
                  <a:srgbClr val="FFFFFF"/>
                </a:solidFill>
              </a:rPr>
              <a:pPr>
                <a:defRPr/>
              </a:pPr>
              <a:t>5/6/21</a:t>
            </a:fld>
            <a:endParaRPr lang="en-US">
              <a:solidFill>
                <a:srgbClr val="FFFFFF"/>
              </a:solidFill>
            </a:endParaRPr>
          </a:p>
        </p:txBody>
      </p:sp>
      <p:sp>
        <p:nvSpPr>
          <p:cNvPr id="9" name="Footer Placeholder 2"/>
          <p:cNvSpPr>
            <a:spLocks noGrp="1"/>
          </p:cNvSpPr>
          <p:nvPr>
            <p:ph type="ftr" sz="quarter" idx="11"/>
          </p:nvPr>
        </p:nvSpPr>
        <p:spPr/>
        <p:txBody>
          <a:bodyPr/>
          <a:lstStyle>
            <a:lvl1pPr>
              <a:defRPr>
                <a:solidFill>
                  <a:schemeClr val="tx1"/>
                </a:solidFill>
                <a:ea typeface="ＭＳ Ｐゴシック" charset="-128"/>
                <a:cs typeface="ＭＳ Ｐゴシック" charset="-128"/>
              </a:defRPr>
            </a:lvl1pPr>
          </a:lstStyle>
          <a:p>
            <a:pPr>
              <a:defRPr/>
            </a:pPr>
            <a:endParaRPr lang="en-US">
              <a:solidFill>
                <a:srgbClr val="FFFFFF"/>
              </a:solidFill>
            </a:endParaRPr>
          </a:p>
        </p:txBody>
      </p:sp>
      <p:sp>
        <p:nvSpPr>
          <p:cNvPr id="10" name="Slide Number Placeholder 3"/>
          <p:cNvSpPr>
            <a:spLocks noGrp="1"/>
          </p:cNvSpPr>
          <p:nvPr>
            <p:ph type="sldNum" sz="quarter" idx="12"/>
          </p:nvPr>
        </p:nvSpPr>
        <p:spPr>
          <a:xfrm>
            <a:off x="4267200" y="6324600"/>
            <a:ext cx="609600" cy="441325"/>
          </a:xfrm>
        </p:spPr>
        <p:txBody>
          <a:bodyPr/>
          <a:lstStyle>
            <a:lvl1pPr>
              <a:defRPr>
                <a:ea typeface="ＭＳ Ｐゴシック" charset="0"/>
                <a:cs typeface="ＭＳ Ｐゴシック" charset="0"/>
              </a:defRPr>
            </a:lvl1pPr>
          </a:lstStyle>
          <a:p>
            <a:pPr>
              <a:defRPr/>
            </a:pPr>
            <a:fld id="{0288D8DE-F7A6-1A4E-A42A-93A0EB94F0C0}" type="slidenum">
              <a:rPr lang="en-US"/>
              <a:pPr>
                <a:defRPr/>
              </a:pPr>
              <a:t>‹#›</a:t>
            </a:fld>
            <a:endParaRPr lang="en-US"/>
          </a:p>
        </p:txBody>
      </p:sp>
    </p:spTree>
    <p:extLst>
      <p:ext uri="{BB962C8B-B14F-4D97-AF65-F5344CB8AC3E}">
        <p14:creationId xmlns:p14="http://schemas.microsoft.com/office/powerpoint/2010/main" val="181068611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a:extLst>
              <a:ext uri="{FF2B5EF4-FFF2-40B4-BE49-F238E27FC236}">
                <a16:creationId xmlns:a16="http://schemas.microsoft.com/office/drawing/2014/main" id="{8A40AB61-8C6D-F049-8AEB-E0443D83CCB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1029">
            <a:extLst>
              <a:ext uri="{FF2B5EF4-FFF2-40B4-BE49-F238E27FC236}">
                <a16:creationId xmlns:a16="http://schemas.microsoft.com/office/drawing/2014/main" id="{EE956FB0-6DCB-644B-AD0F-2EE909800F7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a:extLst>
              <a:ext uri="{FF2B5EF4-FFF2-40B4-BE49-F238E27FC236}">
                <a16:creationId xmlns:a16="http://schemas.microsoft.com/office/drawing/2014/main" id="{EE7F48CE-15D9-5E49-9700-9D73039C3804}"/>
              </a:ext>
            </a:extLst>
          </p:cNvPr>
          <p:cNvSpPr>
            <a:spLocks noGrp="1" noChangeArrowheads="1"/>
          </p:cNvSpPr>
          <p:nvPr>
            <p:ph type="sldNum" sz="quarter" idx="12"/>
          </p:nvPr>
        </p:nvSpPr>
        <p:spPr>
          <a:ln/>
        </p:spPr>
        <p:txBody>
          <a:bodyPr/>
          <a:lstStyle>
            <a:lvl1pPr>
              <a:defRPr/>
            </a:lvl1pPr>
          </a:lstStyle>
          <a:p>
            <a:fld id="{D5FF22D7-9AE7-214F-8959-A2FAE3FC41A7}" type="slidenum">
              <a:rPr lang="en-US" altLang="en-US"/>
              <a:pPr/>
              <a:t>‹#›</a:t>
            </a:fld>
            <a:endParaRPr lang="en-US" altLang="en-US"/>
          </a:p>
        </p:txBody>
      </p:sp>
    </p:spTree>
    <p:extLst>
      <p:ext uri="{BB962C8B-B14F-4D97-AF65-F5344CB8AC3E}">
        <p14:creationId xmlns:p14="http://schemas.microsoft.com/office/powerpoint/2010/main" val="288119632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a:extLst>
              <a:ext uri="{FF2B5EF4-FFF2-40B4-BE49-F238E27FC236}">
                <a16:creationId xmlns:a16="http://schemas.microsoft.com/office/drawing/2014/main" id="{0AEFB135-F7F7-4E4D-9037-0108061F625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1029">
            <a:extLst>
              <a:ext uri="{FF2B5EF4-FFF2-40B4-BE49-F238E27FC236}">
                <a16:creationId xmlns:a16="http://schemas.microsoft.com/office/drawing/2014/main" id="{918C3DE2-F504-6E4A-A7DF-4BF125C9585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90B99343-5F48-EA43-BE8C-67B6F6A64F33}"/>
              </a:ext>
            </a:extLst>
          </p:cNvPr>
          <p:cNvSpPr>
            <a:spLocks noGrp="1" noChangeArrowheads="1"/>
          </p:cNvSpPr>
          <p:nvPr>
            <p:ph type="sldNum" sz="quarter" idx="12"/>
          </p:nvPr>
        </p:nvSpPr>
        <p:spPr>
          <a:ln/>
        </p:spPr>
        <p:txBody>
          <a:bodyPr/>
          <a:lstStyle>
            <a:lvl1pPr>
              <a:defRPr/>
            </a:lvl1pPr>
          </a:lstStyle>
          <a:p>
            <a:fld id="{3D5E34DB-28C7-CC4E-AD15-7DD7DAE18506}" type="slidenum">
              <a:rPr lang="en-US" altLang="en-US"/>
              <a:pPr/>
              <a:t>‹#›</a:t>
            </a:fld>
            <a:endParaRPr lang="en-US" altLang="en-US"/>
          </a:p>
        </p:txBody>
      </p:sp>
    </p:spTree>
    <p:extLst>
      <p:ext uri="{BB962C8B-B14F-4D97-AF65-F5344CB8AC3E}">
        <p14:creationId xmlns:p14="http://schemas.microsoft.com/office/powerpoint/2010/main" val="378297763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a:extLst>
              <a:ext uri="{FF2B5EF4-FFF2-40B4-BE49-F238E27FC236}">
                <a16:creationId xmlns:a16="http://schemas.microsoft.com/office/drawing/2014/main" id="{E6560B2E-B39C-B04E-943D-9E333F437F6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1029">
            <a:extLst>
              <a:ext uri="{FF2B5EF4-FFF2-40B4-BE49-F238E27FC236}">
                <a16:creationId xmlns:a16="http://schemas.microsoft.com/office/drawing/2014/main" id="{A66D2A74-F681-C04C-B740-F436B81ACB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a:extLst>
              <a:ext uri="{FF2B5EF4-FFF2-40B4-BE49-F238E27FC236}">
                <a16:creationId xmlns:a16="http://schemas.microsoft.com/office/drawing/2014/main" id="{61307830-D359-D64B-AFF3-BBD470474EB0}"/>
              </a:ext>
            </a:extLst>
          </p:cNvPr>
          <p:cNvSpPr>
            <a:spLocks noGrp="1" noChangeArrowheads="1"/>
          </p:cNvSpPr>
          <p:nvPr>
            <p:ph type="sldNum" sz="quarter" idx="12"/>
          </p:nvPr>
        </p:nvSpPr>
        <p:spPr>
          <a:ln/>
        </p:spPr>
        <p:txBody>
          <a:bodyPr/>
          <a:lstStyle>
            <a:lvl1pPr>
              <a:defRPr/>
            </a:lvl1pPr>
          </a:lstStyle>
          <a:p>
            <a:fld id="{3494DE28-6B7E-E946-AEF8-BD22981B91C7}" type="slidenum">
              <a:rPr lang="en-US" altLang="en-US"/>
              <a:pPr/>
              <a:t>‹#›</a:t>
            </a:fld>
            <a:endParaRPr lang="en-US" altLang="en-US"/>
          </a:p>
        </p:txBody>
      </p:sp>
    </p:spTree>
    <p:extLst>
      <p:ext uri="{BB962C8B-B14F-4D97-AF65-F5344CB8AC3E}">
        <p14:creationId xmlns:p14="http://schemas.microsoft.com/office/powerpoint/2010/main" val="888917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a:extLst>
              <a:ext uri="{FF2B5EF4-FFF2-40B4-BE49-F238E27FC236}">
                <a16:creationId xmlns:a16="http://schemas.microsoft.com/office/drawing/2014/main" id="{CF05AE99-A04E-A548-BCEF-7CA1DA5E767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029">
            <a:extLst>
              <a:ext uri="{FF2B5EF4-FFF2-40B4-BE49-F238E27FC236}">
                <a16:creationId xmlns:a16="http://schemas.microsoft.com/office/drawing/2014/main" id="{86C8CACB-16C9-B04E-A80A-6F0CA752768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a:extLst>
              <a:ext uri="{FF2B5EF4-FFF2-40B4-BE49-F238E27FC236}">
                <a16:creationId xmlns:a16="http://schemas.microsoft.com/office/drawing/2014/main" id="{F65012AE-AEF0-7643-B6D2-1B162018FE96}"/>
              </a:ext>
            </a:extLst>
          </p:cNvPr>
          <p:cNvSpPr>
            <a:spLocks noGrp="1" noChangeArrowheads="1"/>
          </p:cNvSpPr>
          <p:nvPr>
            <p:ph type="sldNum" sz="quarter" idx="12"/>
          </p:nvPr>
        </p:nvSpPr>
        <p:spPr>
          <a:ln/>
        </p:spPr>
        <p:txBody>
          <a:bodyPr/>
          <a:lstStyle>
            <a:lvl1pPr>
              <a:defRPr/>
            </a:lvl1pPr>
          </a:lstStyle>
          <a:p>
            <a:fld id="{C6697BB9-4C77-CC4F-B075-35039A675AC1}" type="slidenum">
              <a:rPr lang="en-US" altLang="en-US"/>
              <a:pPr/>
              <a:t>‹#›</a:t>
            </a:fld>
            <a:endParaRPr lang="en-US" altLang="en-US"/>
          </a:p>
        </p:txBody>
      </p:sp>
    </p:spTree>
    <p:extLst>
      <p:ext uri="{BB962C8B-B14F-4D97-AF65-F5344CB8AC3E}">
        <p14:creationId xmlns:p14="http://schemas.microsoft.com/office/powerpoint/2010/main" val="135956891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a:extLst>
              <a:ext uri="{FF2B5EF4-FFF2-40B4-BE49-F238E27FC236}">
                <a16:creationId xmlns:a16="http://schemas.microsoft.com/office/drawing/2014/main" id="{A643CE79-A4A5-0C41-84C5-5E02C450F28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029">
            <a:extLst>
              <a:ext uri="{FF2B5EF4-FFF2-40B4-BE49-F238E27FC236}">
                <a16:creationId xmlns:a16="http://schemas.microsoft.com/office/drawing/2014/main" id="{B5429C3A-A023-B942-A99F-1BB37AEC18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a:extLst>
              <a:ext uri="{FF2B5EF4-FFF2-40B4-BE49-F238E27FC236}">
                <a16:creationId xmlns:a16="http://schemas.microsoft.com/office/drawing/2014/main" id="{D36954C6-1F56-7C4B-8764-9A188BB54A54}"/>
              </a:ext>
            </a:extLst>
          </p:cNvPr>
          <p:cNvSpPr>
            <a:spLocks noGrp="1" noChangeArrowheads="1"/>
          </p:cNvSpPr>
          <p:nvPr>
            <p:ph type="sldNum" sz="quarter" idx="12"/>
          </p:nvPr>
        </p:nvSpPr>
        <p:spPr>
          <a:ln/>
        </p:spPr>
        <p:txBody>
          <a:bodyPr/>
          <a:lstStyle>
            <a:lvl1pPr>
              <a:defRPr/>
            </a:lvl1pPr>
          </a:lstStyle>
          <a:p>
            <a:fld id="{563740C5-1030-144F-A0CB-9F8644DFEDE4}" type="slidenum">
              <a:rPr lang="en-US" altLang="en-US"/>
              <a:pPr/>
              <a:t>‹#›</a:t>
            </a:fld>
            <a:endParaRPr lang="en-US" altLang="en-US"/>
          </a:p>
        </p:txBody>
      </p:sp>
    </p:spTree>
    <p:extLst>
      <p:ext uri="{BB962C8B-B14F-4D97-AF65-F5344CB8AC3E}">
        <p14:creationId xmlns:p14="http://schemas.microsoft.com/office/powerpoint/2010/main" val="379793244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a:extLst>
              <a:ext uri="{FF2B5EF4-FFF2-40B4-BE49-F238E27FC236}">
                <a16:creationId xmlns:a16="http://schemas.microsoft.com/office/drawing/2014/main" id="{22D13617-FA3F-5F4D-BFD5-93E52A46236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029">
            <a:extLst>
              <a:ext uri="{FF2B5EF4-FFF2-40B4-BE49-F238E27FC236}">
                <a16:creationId xmlns:a16="http://schemas.microsoft.com/office/drawing/2014/main" id="{B59D610F-A3CC-0E43-AEB7-4ED92F07850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374B48BC-B0C0-E842-9459-18B2A89F81C1}"/>
              </a:ext>
            </a:extLst>
          </p:cNvPr>
          <p:cNvSpPr>
            <a:spLocks noGrp="1" noChangeArrowheads="1"/>
          </p:cNvSpPr>
          <p:nvPr>
            <p:ph type="sldNum" sz="quarter" idx="12"/>
          </p:nvPr>
        </p:nvSpPr>
        <p:spPr>
          <a:ln/>
        </p:spPr>
        <p:txBody>
          <a:bodyPr/>
          <a:lstStyle>
            <a:lvl1pPr>
              <a:defRPr/>
            </a:lvl1pPr>
          </a:lstStyle>
          <a:p>
            <a:fld id="{F55D7B2B-736F-6A49-B66E-22A8E93D3FA9}" type="slidenum">
              <a:rPr lang="en-US" altLang="en-US"/>
              <a:pPr/>
              <a:t>‹#›</a:t>
            </a:fld>
            <a:endParaRPr lang="en-US" altLang="en-US"/>
          </a:p>
        </p:txBody>
      </p:sp>
    </p:spTree>
    <p:extLst>
      <p:ext uri="{BB962C8B-B14F-4D97-AF65-F5344CB8AC3E}">
        <p14:creationId xmlns:p14="http://schemas.microsoft.com/office/powerpoint/2010/main" val="342565937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a:extLst>
              <a:ext uri="{FF2B5EF4-FFF2-40B4-BE49-F238E27FC236}">
                <a16:creationId xmlns:a16="http://schemas.microsoft.com/office/drawing/2014/main" id="{1340F57F-494A-4948-9196-419AF0E851E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029">
            <a:extLst>
              <a:ext uri="{FF2B5EF4-FFF2-40B4-BE49-F238E27FC236}">
                <a16:creationId xmlns:a16="http://schemas.microsoft.com/office/drawing/2014/main" id="{CA99F563-1AD8-EA42-AE34-A9EE7E6398B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78F376FA-FE62-414E-A8DE-DE7B01636B1D}"/>
              </a:ext>
            </a:extLst>
          </p:cNvPr>
          <p:cNvSpPr>
            <a:spLocks noGrp="1" noChangeArrowheads="1"/>
          </p:cNvSpPr>
          <p:nvPr>
            <p:ph type="sldNum" sz="quarter" idx="12"/>
          </p:nvPr>
        </p:nvSpPr>
        <p:spPr>
          <a:ln/>
        </p:spPr>
        <p:txBody>
          <a:bodyPr/>
          <a:lstStyle>
            <a:lvl1pPr>
              <a:defRPr/>
            </a:lvl1pPr>
          </a:lstStyle>
          <a:p>
            <a:fld id="{C1DCCD07-4B4D-DE4E-8278-54208CD1EC03}" type="slidenum">
              <a:rPr lang="en-US" altLang="en-US"/>
              <a:pPr/>
              <a:t>‹#›</a:t>
            </a:fld>
            <a:endParaRPr lang="en-US" altLang="en-US"/>
          </a:p>
        </p:txBody>
      </p:sp>
    </p:spTree>
    <p:extLst>
      <p:ext uri="{BB962C8B-B14F-4D97-AF65-F5344CB8AC3E}">
        <p14:creationId xmlns:p14="http://schemas.microsoft.com/office/powerpoint/2010/main" val="414670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16"/>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5" name="Rectangle 14"/>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6" name="Rectangle 15"/>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7" name="Rectangle 17"/>
          <p:cNvSpPr>
            <a:spLocks noChangeArrowheads="1"/>
          </p:cNvSpPr>
          <p:nvPr/>
        </p:nvSpPr>
        <p:spPr bwMode="white">
          <a:xfrm>
            <a:off x="8991600" y="1905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8" name="Rectangle 18"/>
          <p:cNvSpPr>
            <a:spLocks noChangeArrowheads="1"/>
          </p:cNvSpPr>
          <p:nvPr/>
        </p:nvSpPr>
        <p:spPr bwMode="white">
          <a:xfrm>
            <a:off x="152400" y="2286000"/>
            <a:ext cx="8832850" cy="3048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11"/>
          <p:cNvSpPr>
            <a:spLocks noChangeArrowheads="1"/>
          </p:cNvSpPr>
          <p:nvPr/>
        </p:nvSpPr>
        <p:spPr bwMode="auto">
          <a:xfrm>
            <a:off x="155575" y="142875"/>
            <a:ext cx="8832850" cy="2139950"/>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 name="Rectangle 12"/>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Rectangle 13"/>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2" name="Straight Connector 7"/>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3" name="Oval 9"/>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4" name="Oval 10"/>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Text Placeholder 2"/>
          <p:cNvSpPr>
            <a:spLocks noGrp="1"/>
          </p:cNvSpPr>
          <p:nvPr>
            <p:ph type="body" idx="1"/>
          </p:nvPr>
        </p:nvSpPr>
        <p:spPr>
          <a:xfrm>
            <a:off x="1368426" y="2743200"/>
            <a:ext cx="6480174"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a:t>Click to edit Master title style</a:t>
            </a:r>
          </a:p>
        </p:txBody>
      </p:sp>
      <p:sp>
        <p:nvSpPr>
          <p:cNvPr id="15" name="Footer Placeholder 4"/>
          <p:cNvSpPr>
            <a:spLocks noGrp="1"/>
          </p:cNvSpPr>
          <p:nvPr>
            <p:ph type="ftr" sz="quarter" idx="10"/>
          </p:nvPr>
        </p:nvSpPr>
        <p:spPr/>
        <p:txBody>
          <a:bodyPr/>
          <a:lstStyle>
            <a:lvl1pPr>
              <a:defRPr/>
            </a:lvl1pPr>
          </a:lstStyle>
          <a:p>
            <a:pPr>
              <a:defRPr/>
            </a:pPr>
            <a:endParaRPr lang="en-US">
              <a:latin typeface="Georgia"/>
            </a:endParaRPr>
          </a:p>
        </p:txBody>
      </p:sp>
      <p:sp>
        <p:nvSpPr>
          <p:cNvPr id="16" name="Date Placeholder 3"/>
          <p:cNvSpPr>
            <a:spLocks noGrp="1"/>
          </p:cNvSpPr>
          <p:nvPr>
            <p:ph type="dt" sz="half" idx="11"/>
          </p:nvPr>
        </p:nvSpPr>
        <p:spPr/>
        <p:txBody>
          <a:bodyPr/>
          <a:lstStyle>
            <a:lvl1pPr>
              <a:defRPr/>
            </a:lvl1pPr>
          </a:lstStyle>
          <a:p>
            <a:pPr>
              <a:defRPr/>
            </a:pPr>
            <a:fld id="{E7EFBB9D-0321-9D4F-BDC1-74066C82F4A6}" type="datetime1">
              <a:rPr lang="en-US"/>
              <a:pPr>
                <a:defRPr/>
              </a:pPr>
              <a:t>5/6/21</a:t>
            </a:fld>
            <a:endParaRPr lang="en-US"/>
          </a:p>
        </p:txBody>
      </p:sp>
      <p:sp>
        <p:nvSpPr>
          <p:cNvPr id="17" name="Slide Number Placeholder 5"/>
          <p:cNvSpPr>
            <a:spLocks noGrp="1"/>
          </p:cNvSpPr>
          <p:nvPr>
            <p:ph type="sldNum" sz="quarter" idx="12"/>
          </p:nvPr>
        </p:nvSpPr>
        <p:spPr>
          <a:xfrm>
            <a:off x="4343400" y="2198688"/>
            <a:ext cx="457200" cy="441325"/>
          </a:xfrm>
        </p:spPr>
        <p:txBody>
          <a:bodyPr/>
          <a:lstStyle>
            <a:lvl1pPr>
              <a:defRPr/>
            </a:lvl1pPr>
          </a:lstStyle>
          <a:p>
            <a:pPr>
              <a:defRPr/>
            </a:pPr>
            <a:fld id="{AE519A6C-F3E4-6049-8F85-01291AEB73AD}" type="slidenum">
              <a:rPr lang="en-US"/>
              <a:pPr>
                <a:defRPr/>
              </a:pPr>
              <a:t>‹#›</a:t>
            </a:fld>
            <a:endParaRPr lang="en-US"/>
          </a:p>
        </p:txBody>
      </p:sp>
    </p:spTree>
    <p:extLst>
      <p:ext uri="{BB962C8B-B14F-4D97-AF65-F5344CB8AC3E}">
        <p14:creationId xmlns:p14="http://schemas.microsoft.com/office/powerpoint/2010/main" val="458704491"/>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A48D766C-5282-CA41-8F08-5D746405989F}" type="slidenum">
              <a:rPr lang="en-US"/>
              <a:pPr>
                <a:defRPr/>
              </a:pPr>
              <a:t>‹#›</a:t>
            </a:fld>
            <a:endParaRPr lang="en-US"/>
          </a:p>
        </p:txBody>
      </p:sp>
    </p:spTree>
    <p:extLst>
      <p:ext uri="{BB962C8B-B14F-4D97-AF65-F5344CB8AC3E}">
        <p14:creationId xmlns:p14="http://schemas.microsoft.com/office/powerpoint/2010/main" val="7131738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charset="0"/>
              <a:ea typeface="ＭＳ Ｐゴシック" charset="0"/>
              <a:cs typeface="ＭＳ Ｐゴシック" charset="0"/>
            </a:endParaRPr>
          </a:p>
        </p:txBody>
      </p:sp>
      <p:sp>
        <p:nvSpPr>
          <p:cNvPr id="4100"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4101"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108" charset="2"/>
              <a:buNone/>
              <a:defRPr b="0">
                <a:latin typeface="Times New Roman" pitchFamily="-108" charset="0"/>
              </a:defRPr>
            </a:lvl1pPr>
          </a:lstStyle>
          <a:p>
            <a:r>
              <a:rPr lang="en-US"/>
              <a:t>Click to edit Master subtitle style</a:t>
            </a:r>
          </a:p>
        </p:txBody>
      </p:sp>
      <p:sp>
        <p:nvSpPr>
          <p:cNvPr id="7" name="Rectangle 6"/>
          <p:cNvSpPr>
            <a:spLocks noGrp="1" noChangeArrowheads="1"/>
          </p:cNvSpPr>
          <p:nvPr>
            <p:ph type="dt" sz="quarter" idx="10"/>
          </p:nvPr>
        </p:nvSpPr>
        <p:spPr/>
        <p:txBody>
          <a:bodyPr/>
          <a:lstStyle>
            <a:lvl1pPr eaLnBrk="1" hangingPunct="1">
              <a:defRPr/>
            </a:lvl1pPr>
          </a:lstStyle>
          <a:p>
            <a:pPr>
              <a:defRPr/>
            </a:pPr>
            <a:endParaRPr lang="en-US"/>
          </a:p>
        </p:txBody>
      </p:sp>
      <p:sp>
        <p:nvSpPr>
          <p:cNvPr id="8" name="Rectangle 7"/>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8"/>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36726905"/>
      </p:ext>
    </p:extLst>
  </p:cSld>
  <p:clrMapOvr>
    <a:masterClrMapping/>
  </p:clrMapOvr>
  <p:transition spd="med">
    <p:zoom dir="in"/>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3960947764"/>
      </p:ext>
    </p:extLst>
  </p:cSld>
  <p:clrMapOvr>
    <a:masterClrMapping/>
  </p:clrMapOvr>
  <p:transition spd="med">
    <p:zoom dir="in"/>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49390773"/>
      </p:ext>
    </p:extLst>
  </p:cSld>
  <p:clrMapOvr>
    <a:masterClrMapping/>
  </p:clrMapOvr>
  <p:transition spd="med">
    <p:zoom dir="in"/>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778802287"/>
      </p:ext>
    </p:extLst>
  </p:cSld>
  <p:clrMapOvr>
    <a:masterClrMapping/>
  </p:clrMapOvr>
  <p:transition spd="med">
    <p:zoom dir="in"/>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257083080"/>
      </p:ext>
    </p:extLst>
  </p:cSld>
  <p:clrMapOvr>
    <a:masterClrMapping/>
  </p:clrMapOvr>
  <p:transition spd="med">
    <p:zoom dir="in"/>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853233407"/>
      </p:ext>
    </p:extLst>
  </p:cSld>
  <p:clrMapOvr>
    <a:masterClrMapping/>
  </p:clrMapOvr>
  <p:transition spd="med">
    <p:zoom dir="in"/>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3727863049"/>
      </p:ext>
    </p:extLst>
  </p:cSld>
  <p:clrMapOvr>
    <a:masterClrMapping/>
  </p:clrMapOvr>
  <p:transition spd="med">
    <p:zoom dir="in"/>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3859052668"/>
      </p:ext>
    </p:extLst>
  </p:cSld>
  <p:clrMapOvr>
    <a:masterClrMapping/>
  </p:clrMapOvr>
  <p:transition spd="med">
    <p:zoom dir="in"/>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3157206235"/>
      </p:ext>
    </p:extLst>
  </p:cSld>
  <p:clrMapOvr>
    <a:masterClrMapping/>
  </p:clrMapOvr>
  <p:transition spd="med">
    <p:zoom dir="in"/>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7" name="Straight Connector 9"/>
          <p:cNvSpPr>
            <a:spLocks noChangeShapeType="1"/>
          </p:cNvSpPr>
          <p:nvPr/>
        </p:nvSpPr>
        <p:spPr bwMode="auto">
          <a:xfrm flipV="1">
            <a:off x="4572000" y="2200275"/>
            <a:ext cx="0" cy="4187825"/>
          </a:xfrm>
          <a:prstGeom prst="line">
            <a:avLst/>
          </a:prstGeom>
          <a:noFill/>
          <a:ln w="9525">
            <a:solidFill>
              <a:schemeClr val="tx2"/>
            </a:solidFill>
            <a:prstDash val="sysDash"/>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8" name="Rectangle 19"/>
          <p:cNvSpPr>
            <a:spLocks noChangeArrowheads="1"/>
          </p:cNvSpPr>
          <p:nvPr/>
        </p:nvSpPr>
        <p:spPr bwMode="white">
          <a:xfrm>
            <a:off x="0" y="0"/>
            <a:ext cx="9144000" cy="14478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 name="Rectangle 20"/>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1"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2" name="Rectangle 10"/>
          <p:cNvSpPr/>
          <p:nvPr/>
        </p:nvSpPr>
        <p:spPr>
          <a:xfrm>
            <a:off x="152400" y="1371600"/>
            <a:ext cx="8832850" cy="914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3" name="Rectangle 12"/>
          <p:cNvSpPr>
            <a:spLocks noChangeArrowheads="1"/>
          </p:cNvSpPr>
          <p:nvPr/>
        </p:nvSpPr>
        <p:spPr bwMode="auto">
          <a:xfrm>
            <a:off x="146050" y="6391275"/>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4" name="Straight Connector 14"/>
          <p:cNvSpPr>
            <a:spLocks noChangeShapeType="1"/>
          </p:cNvSpPr>
          <p:nvPr/>
        </p:nvSpPr>
        <p:spPr bwMode="auto">
          <a:xfrm>
            <a:off x="152400" y="1279525"/>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5" name="Rectangle 1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6" name="Oval 24"/>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7" name="Oval 16"/>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4" name="Content Placeholder 23"/>
          <p:cNvSpPr>
            <a:spLocks noGrp="1"/>
          </p:cNvSpPr>
          <p:nvPr>
            <p:ph sz="quarter" idx="2"/>
          </p:nvPr>
        </p:nvSpPr>
        <p:spPr>
          <a:xfrm>
            <a:off x="301752" y="2471383"/>
            <a:ext cx="4041648" cy="3818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p:cNvSpPr>
            <a:spLocks noGrp="1"/>
          </p:cNvSpPr>
          <p:nvPr>
            <p:ph sz="quarter" idx="4"/>
          </p:nvPr>
        </p:nvSpPr>
        <p:spPr>
          <a:xfrm>
            <a:off x="4800600" y="2471383"/>
            <a:ext cx="4038600" cy="3822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22"/>
          <p:cNvSpPr>
            <a:spLocks noGrp="1"/>
          </p:cNvSpPr>
          <p:nvPr>
            <p:ph type="title"/>
          </p:nvPr>
        </p:nvSpPr>
        <p:spPr/>
        <p:txBody>
          <a:bodyPr rtlCol="0"/>
          <a:lstStyle/>
          <a:p>
            <a:r>
              <a:rPr lang="en-US"/>
              <a:t>Click to edit Master title style</a:t>
            </a:r>
          </a:p>
        </p:txBody>
      </p:sp>
      <p:sp>
        <p:nvSpPr>
          <p:cNvPr id="18" name="Date Placeholder 6"/>
          <p:cNvSpPr>
            <a:spLocks noGrp="1"/>
          </p:cNvSpPr>
          <p:nvPr>
            <p:ph type="dt" sz="half" idx="10"/>
          </p:nvPr>
        </p:nvSpPr>
        <p:spPr/>
        <p:txBody>
          <a:bodyPr/>
          <a:lstStyle>
            <a:lvl1pPr>
              <a:defRPr/>
            </a:lvl1pPr>
          </a:lstStyle>
          <a:p>
            <a:pPr>
              <a:defRPr/>
            </a:pPr>
            <a:fld id="{CBC84355-7014-1F40-AF67-BD1BBE87FAE2}" type="datetime1">
              <a:rPr lang="en-US"/>
              <a:pPr>
                <a:defRPr/>
              </a:pPr>
              <a:t>5/6/21</a:t>
            </a:fld>
            <a:endParaRPr lang="en-US"/>
          </a:p>
        </p:txBody>
      </p:sp>
      <p:sp>
        <p:nvSpPr>
          <p:cNvPr id="19" name="Footer Placeholder 7"/>
          <p:cNvSpPr>
            <a:spLocks noGrp="1"/>
          </p:cNvSpPr>
          <p:nvPr>
            <p:ph type="ftr" sz="quarter" idx="11"/>
          </p:nvPr>
        </p:nvSpPr>
        <p:spPr>
          <a:xfrm>
            <a:off x="304800" y="6410325"/>
            <a:ext cx="3581400" cy="365125"/>
          </a:xfrm>
        </p:spPr>
        <p:txBody>
          <a:bodyPr/>
          <a:lstStyle>
            <a:lvl1pPr>
              <a:defRPr/>
            </a:lvl1pPr>
          </a:lstStyle>
          <a:p>
            <a:pPr>
              <a:defRPr/>
            </a:pPr>
            <a:endParaRPr lang="en-US">
              <a:latin typeface="Georgia"/>
            </a:endParaRPr>
          </a:p>
        </p:txBody>
      </p:sp>
      <p:sp>
        <p:nvSpPr>
          <p:cNvPr id="20" name="Slide Number Placeholder 8"/>
          <p:cNvSpPr>
            <a:spLocks noGrp="1"/>
          </p:cNvSpPr>
          <p:nvPr>
            <p:ph type="sldNum" sz="quarter" idx="12"/>
          </p:nvPr>
        </p:nvSpPr>
        <p:spPr>
          <a:xfrm>
            <a:off x="4343400" y="1042988"/>
            <a:ext cx="457200" cy="441325"/>
          </a:xfrm>
        </p:spPr>
        <p:txBody>
          <a:bodyPr/>
          <a:lstStyle>
            <a:lvl1pPr>
              <a:defRPr/>
            </a:lvl1pPr>
          </a:lstStyle>
          <a:p>
            <a:pPr>
              <a:defRPr/>
            </a:pPr>
            <a:fld id="{C48B0EBC-F39F-6E49-9E06-B087B0D4AD0D}" type="slidenum">
              <a:rPr lang="en-US"/>
              <a:pPr>
                <a:defRPr/>
              </a:pPr>
              <a:t>‹#›</a:t>
            </a:fld>
            <a:endParaRPr lang="en-US"/>
          </a:p>
        </p:txBody>
      </p:sp>
    </p:spTree>
    <p:extLst>
      <p:ext uri="{BB962C8B-B14F-4D97-AF65-F5344CB8AC3E}">
        <p14:creationId xmlns:p14="http://schemas.microsoft.com/office/powerpoint/2010/main" val="1793499416"/>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352772146"/>
      </p:ext>
    </p:extLst>
  </p:cSld>
  <p:clrMapOvr>
    <a:masterClrMapping/>
  </p:clrMapOvr>
  <p:transition spd="med">
    <p:zoom dir="in"/>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82745098"/>
      </p:ext>
    </p:extLst>
  </p:cSld>
  <p:clrMapOvr>
    <a:masterClrMapping/>
  </p:clrMapOvr>
  <p:transition spd="med">
    <p:zoom dir="in"/>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pitchFamily="-107" charset="-128"/>
                <a:cs typeface="ＭＳ Ｐゴシック" pitchFamily="-107"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pitchFamily="-107" charset="-128"/>
                <a:cs typeface="ＭＳ Ｐゴシック" pitchFamily="-107"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447EA7B9-8B77-8643-8065-A069A4444EF9}" type="slidenum">
              <a:rPr lang="en-US"/>
              <a:pPr>
                <a:defRPr/>
              </a:pPr>
              <a:t>‹#›</a:t>
            </a:fld>
            <a:endParaRPr lang="en-US"/>
          </a:p>
        </p:txBody>
      </p:sp>
    </p:spTree>
    <p:extLst>
      <p:ext uri="{BB962C8B-B14F-4D97-AF65-F5344CB8AC3E}">
        <p14:creationId xmlns:p14="http://schemas.microsoft.com/office/powerpoint/2010/main" val="1755999968"/>
      </p:ext>
    </p:extLst>
  </p:cSld>
  <p:clrMapOvr>
    <a:masterClrMapping/>
  </p:clrMapOvr>
  <p:transition>
    <p:dissolv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1C5421EB-CFF1-C846-BF96-0FFDCC2628C2}"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62050988"/>
      </p:ext>
    </p:extLst>
  </p:cSld>
  <p:clrMapOvr>
    <a:masterClrMapping/>
  </p:clrMapOvr>
  <p:transition spd="med">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CE5DB02D-02AB-C447-8300-DC1125772939}"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216459089"/>
      </p:ext>
    </p:extLst>
  </p:cSld>
  <p:clrMapOvr>
    <a:masterClrMapping/>
  </p:clrMapOvr>
  <p:transition spd="med">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D9B7EA4E-3FB8-BB47-AD55-878244D58B5F}"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174717224"/>
      </p:ext>
    </p:extLst>
  </p:cSld>
  <p:clrMapOvr>
    <a:masterClrMapping/>
  </p:clrMapOvr>
  <p:transitio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72070795-C768-A141-8AAC-0D9D0D1FDAF5}"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776575263"/>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626B6614-C6D2-9741-86C4-41FD2ED4C123}"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516715879"/>
      </p:ext>
    </p:extLst>
  </p:cSld>
  <p:clrMapOvr>
    <a:masterClrMapping/>
  </p:clrMapOvr>
  <p:transition spd="med">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599E4E64-6A3B-A642-81B5-43C1F983C83F}"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192236657"/>
      </p:ext>
    </p:extLst>
  </p:cSld>
  <p:clrMapOvr>
    <a:masterClrMapping/>
  </p:clrMapOvr>
  <p:transition spd="med">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BF97937A-6EFA-7244-9BBB-4B39FA4EDD5D}"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303379479"/>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5522836F-E0F3-634C-ADDA-C92A2EB4B98A}" type="datetime1">
              <a:rPr lang="en-US"/>
              <a:pPr>
                <a:defRPr/>
              </a:pPr>
              <a:t>5/6/21</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latin typeface="Georgia"/>
            </a:endParaRPr>
          </a:p>
        </p:txBody>
      </p:sp>
      <p:sp>
        <p:nvSpPr>
          <p:cNvPr id="5" name="Slide Number Placeholder 4"/>
          <p:cNvSpPr>
            <a:spLocks noGrp="1"/>
          </p:cNvSpPr>
          <p:nvPr>
            <p:ph type="sldNum" sz="quarter" idx="12"/>
          </p:nvPr>
        </p:nvSpPr>
        <p:spPr>
          <a:xfrm>
            <a:off x="4343400" y="1036638"/>
            <a:ext cx="457200" cy="441325"/>
          </a:xfrm>
        </p:spPr>
        <p:txBody>
          <a:bodyPr/>
          <a:lstStyle>
            <a:lvl1pPr>
              <a:defRPr/>
            </a:lvl1pPr>
          </a:lstStyle>
          <a:p>
            <a:pPr>
              <a:defRPr/>
            </a:pPr>
            <a:fld id="{E80ECE3B-7CFD-C846-8DF9-5897A7EFE78A}" type="slidenum">
              <a:rPr lang="en-US"/>
              <a:pPr>
                <a:defRPr/>
              </a:pPr>
              <a:t>‹#›</a:t>
            </a:fld>
            <a:endParaRPr lang="en-US"/>
          </a:p>
        </p:txBody>
      </p:sp>
    </p:spTree>
    <p:extLst>
      <p:ext uri="{BB962C8B-B14F-4D97-AF65-F5344CB8AC3E}">
        <p14:creationId xmlns:p14="http://schemas.microsoft.com/office/powerpoint/2010/main" val="10542213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DB97A148-BB3A-6F4F-A713-8E6B70B4C0C8}"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143193953"/>
      </p:ext>
    </p:extLst>
  </p:cSld>
  <p:clrMapOvr>
    <a:masterClrMapping/>
  </p:clrMapOvr>
  <p:transitio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43383A86-FADD-714B-BE63-5935EE91934F}"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217051171"/>
      </p:ext>
    </p:extLst>
  </p:cSld>
  <p:clrMapOvr>
    <a:masterClrMapping/>
  </p:clrMapOvr>
  <p:transitio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33CBCA7D-BFD0-A945-9CDF-5C086F9AF08C}"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788049820"/>
      </p:ext>
    </p:extLst>
  </p:cSld>
  <p:clrMapOvr>
    <a:masterClrMapping/>
  </p:clrMapOvr>
  <p:transitio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DA14E335-CA85-1D48-81B8-5D641B8822EA}"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665181083"/>
      </p:ext>
    </p:extLst>
  </p:cSld>
  <p:clrMapOvr>
    <a:masterClrMapping/>
  </p:clrMapOvr>
  <p:transition spd="med">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B63174D7-74D0-574E-AB1B-20ACBAC70165}"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49334747"/>
      </p:ext>
    </p:extLst>
  </p:cSld>
  <p:clrMapOvr>
    <a:masterClrMapping/>
  </p:clrMapOvr>
  <p:transition spd="med">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sp>
        <p:nvSpPr>
          <p:cNvPr id="76825"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D9B065DB-FC38-184F-B50E-10F43D6DE0C1}"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0386487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895D4E7B-7A61-3947-A050-68245E77C521}"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7078550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F8E6DBD5-2254-6A43-9F27-41870F89579E}"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4596455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8EED6303-1903-DA4C-88CF-B3AB1C3C5B0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274202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67EDB842-4635-6F4C-8EBA-CFC02C3B4D77}"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620885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3" name="Rectangle 7"/>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4" name="Rectangle 9"/>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5" name="Rectangle 8"/>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6" name="Rectangle 4"/>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7" name="Rectangle 5"/>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8" name="Date Placeholder 1"/>
          <p:cNvSpPr>
            <a:spLocks noGrp="1"/>
          </p:cNvSpPr>
          <p:nvPr>
            <p:ph type="dt" sz="half" idx="10"/>
          </p:nvPr>
        </p:nvSpPr>
        <p:spPr/>
        <p:txBody>
          <a:bodyPr/>
          <a:lstStyle>
            <a:lvl1pPr>
              <a:defRPr/>
            </a:lvl1pPr>
          </a:lstStyle>
          <a:p>
            <a:pPr>
              <a:defRPr/>
            </a:pPr>
            <a:fld id="{5E54196F-42FA-0848-83AD-E4FC5AE0E259}" type="datetime1">
              <a:rPr lang="en-US"/>
              <a:pPr>
                <a:defRPr/>
              </a:pPr>
              <a:t>5/6/21</a:t>
            </a:fld>
            <a:endParaRPr lang="en-US"/>
          </a:p>
        </p:txBody>
      </p:sp>
      <p:sp>
        <p:nvSpPr>
          <p:cNvPr id="9" name="Footer Placeholder 2"/>
          <p:cNvSpPr>
            <a:spLocks noGrp="1"/>
          </p:cNvSpPr>
          <p:nvPr>
            <p:ph type="ftr" sz="quarter" idx="11"/>
          </p:nvPr>
        </p:nvSpPr>
        <p:spPr/>
        <p:txBody>
          <a:bodyPr/>
          <a:lstStyle>
            <a:lvl1pPr>
              <a:defRPr/>
            </a:lvl1pPr>
          </a:lstStyle>
          <a:p>
            <a:pPr>
              <a:defRPr/>
            </a:pPr>
            <a:endParaRPr lang="en-US">
              <a:latin typeface="Georgia"/>
            </a:endParaRPr>
          </a:p>
        </p:txBody>
      </p:sp>
      <p:sp>
        <p:nvSpPr>
          <p:cNvPr id="10" name="Slide Number Placeholder 3"/>
          <p:cNvSpPr>
            <a:spLocks noGrp="1"/>
          </p:cNvSpPr>
          <p:nvPr>
            <p:ph type="sldNum" sz="quarter" idx="12"/>
          </p:nvPr>
        </p:nvSpPr>
        <p:spPr>
          <a:xfrm>
            <a:off x="4267200" y="6324600"/>
            <a:ext cx="609600" cy="441325"/>
          </a:xfrm>
        </p:spPr>
        <p:txBody>
          <a:bodyPr/>
          <a:lstStyle>
            <a:lvl1pPr>
              <a:defRPr>
                <a:solidFill>
                  <a:srgbClr val="FFFFFF"/>
                </a:solidFill>
              </a:defRPr>
            </a:lvl1pPr>
          </a:lstStyle>
          <a:p>
            <a:pPr>
              <a:defRPr/>
            </a:pPr>
            <a:fld id="{C2182598-0677-C944-ABC0-3FAE6D290267}" type="slidenum">
              <a:rPr lang="en-US"/>
              <a:pPr>
                <a:defRPr/>
              </a:pPr>
              <a:t>‹#›</a:t>
            </a:fld>
            <a:endParaRPr lang="en-US"/>
          </a:p>
        </p:txBody>
      </p:sp>
    </p:spTree>
    <p:extLst>
      <p:ext uri="{BB962C8B-B14F-4D97-AF65-F5344CB8AC3E}">
        <p14:creationId xmlns:p14="http://schemas.microsoft.com/office/powerpoint/2010/main" val="24408377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A249A8E7-B959-8041-8DDD-8DB580B88F7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9813850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84AC9061-FB19-6241-838D-3C0884F984A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1096578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99C6FA54-4C15-F942-A166-FE06246D76C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8075057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07A4298C-638A-394A-9080-5FC02AFB0CA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3259405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4AD2FCA-D758-704D-AA67-B63AE627FB2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9036781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54A4689E-B5F2-B644-A40B-E833CD23DCB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6802023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9EC24491-79DC-F243-822C-5C8D08432F71}"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3518286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1951879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521252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812397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20"/>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6"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7" name="Rectangle 15"/>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8" name="Rectangle 16"/>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 name="Rectangle 19"/>
          <p:cNvSpPr>
            <a:spLocks noChangeArrowheads="1"/>
          </p:cNvSpPr>
          <p:nvPr/>
        </p:nvSpPr>
        <p:spPr bwMode="auto">
          <a:xfrm>
            <a:off x="152400" y="152400"/>
            <a:ext cx="8832850"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Rectangle 7"/>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2" name="Rectangle 14"/>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3"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4" name="Oval 12"/>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5" name="Rectangle 21"/>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latin typeface="Arial"/>
                <a:cs typeface="Arial"/>
              </a:defRPr>
            </a:lvl1pPr>
          </a:lstStyle>
          <a:p>
            <a:r>
              <a:rPr lang="en-US"/>
              <a:t>Click to edit Master title style</a:t>
            </a:r>
          </a:p>
        </p:txBody>
      </p:sp>
      <p:sp>
        <p:nvSpPr>
          <p:cNvPr id="3" name="Picture Placeholder 2"/>
          <p:cNvSpPr>
            <a:spLocks noGrp="1"/>
          </p:cNvSpPr>
          <p:nvPr>
            <p:ph type="pic" idx="1"/>
          </p:nvPr>
        </p:nvSpPr>
        <p:spPr>
          <a:xfrm>
            <a:off x="3000375" y="609600"/>
            <a:ext cx="5867400" cy="4267200"/>
          </a:xfrm>
        </p:spPr>
        <p:txBody>
          <a:bodyPr>
            <a:normAutofit/>
          </a:bodyPr>
          <a:lstStyle>
            <a:lvl1pPr marL="0" indent="0">
              <a:buNone/>
              <a:defRPr sz="3200">
                <a:latin typeface="Arial"/>
                <a:cs typeface="Arial"/>
              </a:defRPr>
            </a:lvl1pPr>
          </a:lstStyle>
          <a:p>
            <a:pPr lvl="0"/>
            <a:r>
              <a:rPr lang="en-US" noProof="0"/>
              <a:t>Click icon to add picture</a:t>
            </a:r>
          </a:p>
        </p:txBody>
      </p:sp>
      <p:sp>
        <p:nvSpPr>
          <p:cNvPr id="4" name="Text Placeholder 3"/>
          <p:cNvSpPr>
            <a:spLocks noGrp="1"/>
          </p:cNvSpPr>
          <p:nvPr>
            <p:ph type="body" sz="half" idx="2"/>
          </p:nvPr>
        </p:nvSpPr>
        <p:spPr>
          <a:xfrm>
            <a:off x="304800" y="914400"/>
            <a:ext cx="2438400" cy="5257800"/>
          </a:xfrm>
        </p:spPr>
        <p:txBody>
          <a:bodyPr/>
          <a:lstStyle>
            <a:lvl1pPr marL="0" indent="0">
              <a:spcAft>
                <a:spcPts val="1000"/>
              </a:spcAft>
              <a:buFontTx/>
              <a:buNone/>
              <a:defRPr sz="1600">
                <a:solidFill>
                  <a:srgbClr val="FFFFFF"/>
                </a:solidFill>
                <a:latin typeface="Arial"/>
                <a:cs typeface="Arial"/>
              </a:defRPr>
            </a:lvl1pPr>
            <a:lvl2pPr>
              <a:defRPr sz="1200"/>
            </a:lvl2pPr>
            <a:lvl3pPr>
              <a:defRPr sz="1000"/>
            </a:lvl3pPr>
            <a:lvl4pPr>
              <a:defRPr sz="900"/>
            </a:lvl4pPr>
            <a:lvl5pPr>
              <a:defRPr sz="900"/>
            </a:lvl5pPr>
          </a:lstStyle>
          <a:p>
            <a:pPr lvl="0"/>
            <a:r>
              <a:rPr lang="en-US"/>
              <a:t>Click to edit Master text styles</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54D43633-8453-304F-B7E7-3328FE33DB54}" type="slidenum">
              <a:rPr lang="en-US"/>
              <a:pPr>
                <a:defRPr/>
              </a:pPr>
              <a:t>‹#›</a:t>
            </a:fld>
            <a:endParaRPr lang="en-US"/>
          </a:p>
        </p:txBody>
      </p:sp>
    </p:spTree>
    <p:extLst>
      <p:ext uri="{BB962C8B-B14F-4D97-AF65-F5344CB8AC3E}">
        <p14:creationId xmlns:p14="http://schemas.microsoft.com/office/powerpoint/2010/main" val="2983045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5099438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5220449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2516659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8143386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7771912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5988262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9614285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0037510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5108769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4818890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BFE2266-011C-7F44-AB8E-133A8361CF9C}" type="datetime1">
              <a:rPr lang="en-US"/>
              <a:pPr>
                <a:defRPr/>
              </a:pPr>
              <a:t>5/6/21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latin typeface="Georgia"/>
            </a:endParaRPr>
          </a:p>
        </p:txBody>
      </p:sp>
      <p:sp>
        <p:nvSpPr>
          <p:cNvPr id="6" name="Slide Number Placeholder 5"/>
          <p:cNvSpPr>
            <a:spLocks noGrp="1"/>
          </p:cNvSpPr>
          <p:nvPr>
            <p:ph type="sldNum" sz="quarter" idx="12"/>
          </p:nvPr>
        </p:nvSpPr>
        <p:spPr/>
        <p:txBody>
          <a:bodyPr/>
          <a:lstStyle>
            <a:lvl1pPr>
              <a:defRPr/>
            </a:lvl1pPr>
          </a:lstStyle>
          <a:p>
            <a:pPr>
              <a:defRPr/>
            </a:pPr>
            <a:fld id="{00DED170-D075-5C4D-8DA4-785827FD8AD6}" type="slidenum">
              <a:rPr lang="en-US"/>
              <a:pPr>
                <a:defRPr/>
              </a:pPr>
              <a:t>‹#›</a:t>
            </a:fld>
            <a:endParaRPr lang="en-US"/>
          </a:p>
        </p:txBody>
      </p:sp>
    </p:spTree>
    <p:extLst>
      <p:ext uri="{BB962C8B-B14F-4D97-AF65-F5344CB8AC3E}">
        <p14:creationId xmlns:p14="http://schemas.microsoft.com/office/powerpoint/2010/main" val="2314499631"/>
      </p:ext>
    </p:extLst>
  </p:cSld>
  <p:clrMapOvr>
    <a:overrideClrMapping bg1="lt1" tx1="dk1" bg2="lt2" tx2="dk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p>
        </p:txBody>
      </p:sp>
      <p:sp>
        <p:nvSpPr>
          <p:cNvPr id="8" name="Content Placeholder 7"/>
          <p:cNvSpPr>
            <a:spLocks noGrp="1"/>
          </p:cNvSpPr>
          <p:nvPr>
            <p:ph sz="quarter" idx="1"/>
          </p:nvPr>
        </p:nvSpPr>
        <p:spPr>
          <a:xfrm>
            <a:off x="301752" y="1527048"/>
            <a:ext cx="85039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C40E3EC-F814-D649-91C9-813881D120C9}" type="datetime1">
              <a:rPr lang="en-US"/>
              <a:pPr>
                <a:defRPr/>
              </a:pPr>
              <a:t>5/6/21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4362450" y="1027113"/>
            <a:ext cx="457200" cy="441325"/>
          </a:xfrm>
        </p:spPr>
        <p:txBody>
          <a:bodyPr/>
          <a:lstStyle>
            <a:lvl1pPr>
              <a:defRPr/>
            </a:lvl1pPr>
          </a:lstStyle>
          <a:p>
            <a:pPr>
              <a:defRPr/>
            </a:pPr>
            <a:fld id="{4B2106E2-D369-BA49-B27A-5C884071BB2A}" type="slidenum">
              <a:rPr lang="en-US"/>
              <a:pPr>
                <a:defRPr/>
              </a:pPr>
              <a:t>‹#›</a:t>
            </a:fld>
            <a:endParaRPr lang="en-US"/>
          </a:p>
        </p:txBody>
      </p:sp>
    </p:spTree>
    <p:extLst>
      <p:ext uri="{BB962C8B-B14F-4D97-AF65-F5344CB8AC3E}">
        <p14:creationId xmlns:p14="http://schemas.microsoft.com/office/powerpoint/2010/main" val="3474049154"/>
      </p:ext>
    </p:extLst>
  </p:cSld>
  <p:clrMapOvr>
    <a:overrideClrMapping bg1="lt1" tx1="dk1" bg2="lt2" tx2="dk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16"/>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5" name="Rectangle 14"/>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6" name="Rectangle 15"/>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7" name="Rectangle 17"/>
          <p:cNvSpPr>
            <a:spLocks noChangeArrowheads="1"/>
          </p:cNvSpPr>
          <p:nvPr/>
        </p:nvSpPr>
        <p:spPr bwMode="white">
          <a:xfrm>
            <a:off x="8991600" y="1905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8" name="Rectangle 18"/>
          <p:cNvSpPr>
            <a:spLocks noChangeArrowheads="1"/>
          </p:cNvSpPr>
          <p:nvPr/>
        </p:nvSpPr>
        <p:spPr bwMode="white">
          <a:xfrm>
            <a:off x="152400" y="2286000"/>
            <a:ext cx="8832850" cy="3048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9" name="Rectangle 11"/>
          <p:cNvSpPr>
            <a:spLocks noChangeArrowheads="1"/>
          </p:cNvSpPr>
          <p:nvPr/>
        </p:nvSpPr>
        <p:spPr bwMode="auto">
          <a:xfrm>
            <a:off x="155575" y="142875"/>
            <a:ext cx="8832850" cy="2139950"/>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10" name="Rectangle 12"/>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Rectangle 13"/>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2" name="Straight Connector 7"/>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3" name="Oval 9"/>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4" name="Oval 10"/>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Text Placeholder 2"/>
          <p:cNvSpPr>
            <a:spLocks noGrp="1"/>
          </p:cNvSpPr>
          <p:nvPr>
            <p:ph type="body" idx="1"/>
          </p:nvPr>
        </p:nvSpPr>
        <p:spPr>
          <a:xfrm>
            <a:off x="1368426" y="2743200"/>
            <a:ext cx="6480174"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a:t>Click to edit Master title style</a:t>
            </a:r>
          </a:p>
        </p:txBody>
      </p:sp>
      <p:sp>
        <p:nvSpPr>
          <p:cNvPr id="15" name="Footer Placeholder 4"/>
          <p:cNvSpPr>
            <a:spLocks noGrp="1"/>
          </p:cNvSpPr>
          <p:nvPr>
            <p:ph type="ftr" sz="quarter" idx="10"/>
          </p:nvPr>
        </p:nvSpPr>
        <p:spPr/>
        <p:txBody>
          <a:bodyPr/>
          <a:lstStyle>
            <a:lvl1pPr>
              <a:defRPr/>
            </a:lvl1pPr>
          </a:lstStyle>
          <a:p>
            <a:pPr>
              <a:defRPr/>
            </a:pPr>
            <a:endParaRPr lang="en-US"/>
          </a:p>
        </p:txBody>
      </p:sp>
      <p:sp>
        <p:nvSpPr>
          <p:cNvPr id="16" name="Date Placeholder 3"/>
          <p:cNvSpPr>
            <a:spLocks noGrp="1"/>
          </p:cNvSpPr>
          <p:nvPr>
            <p:ph type="dt" sz="half" idx="11"/>
          </p:nvPr>
        </p:nvSpPr>
        <p:spPr/>
        <p:txBody>
          <a:bodyPr/>
          <a:lstStyle>
            <a:lvl1pPr>
              <a:defRPr/>
            </a:lvl1pPr>
          </a:lstStyle>
          <a:p>
            <a:pPr>
              <a:defRPr/>
            </a:pPr>
            <a:fld id="{99E229BE-5C4E-8B47-8EA3-96957514AED7}" type="datetime1">
              <a:rPr lang="en-US"/>
              <a:pPr>
                <a:defRPr/>
              </a:pPr>
              <a:t>5/6/21</a:t>
            </a:fld>
            <a:endParaRPr lang="en-US"/>
          </a:p>
        </p:txBody>
      </p:sp>
      <p:sp>
        <p:nvSpPr>
          <p:cNvPr id="17" name="Slide Number Placeholder 5"/>
          <p:cNvSpPr>
            <a:spLocks noGrp="1"/>
          </p:cNvSpPr>
          <p:nvPr>
            <p:ph type="sldNum" sz="quarter" idx="12"/>
          </p:nvPr>
        </p:nvSpPr>
        <p:spPr>
          <a:xfrm>
            <a:off x="4343400" y="2198688"/>
            <a:ext cx="457200" cy="441325"/>
          </a:xfrm>
        </p:spPr>
        <p:txBody>
          <a:bodyPr/>
          <a:lstStyle>
            <a:lvl1pPr>
              <a:defRPr/>
            </a:lvl1pPr>
          </a:lstStyle>
          <a:p>
            <a:pPr>
              <a:defRPr/>
            </a:pPr>
            <a:fld id="{9A244659-0E72-2640-A0D6-7632298B18A5}" type="slidenum">
              <a:rPr lang="en-US"/>
              <a:pPr>
                <a:defRPr/>
              </a:pPr>
              <a:t>‹#›</a:t>
            </a:fld>
            <a:endParaRPr lang="en-US"/>
          </a:p>
        </p:txBody>
      </p:sp>
    </p:spTree>
    <p:extLst>
      <p:ext uri="{BB962C8B-B14F-4D97-AF65-F5344CB8AC3E}">
        <p14:creationId xmlns:p14="http://schemas.microsoft.com/office/powerpoint/2010/main" val="2489611068"/>
      </p:ext>
    </p:extLst>
  </p:cSld>
  <p:clrMapOvr>
    <a:overrideClrMapping bg1="lt1" tx1="dk1" bg2="lt2" tx2="dk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7" name="Straight Connector 9"/>
          <p:cNvSpPr>
            <a:spLocks noChangeShapeType="1"/>
          </p:cNvSpPr>
          <p:nvPr/>
        </p:nvSpPr>
        <p:spPr bwMode="auto">
          <a:xfrm flipV="1">
            <a:off x="4572000" y="2200275"/>
            <a:ext cx="0" cy="4187825"/>
          </a:xfrm>
          <a:prstGeom prst="line">
            <a:avLst/>
          </a:prstGeom>
          <a:noFill/>
          <a:ln w="9525">
            <a:solidFill>
              <a:schemeClr val="tx2"/>
            </a:solidFill>
            <a:prstDash val="sysDash"/>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prstClr val="black"/>
              </a:solidFill>
              <a:latin typeface="Times New Roman" charset="0"/>
              <a:ea typeface="ＭＳ Ｐゴシック" charset="0"/>
              <a:cs typeface="ＭＳ Ｐゴシック" charset="0"/>
            </a:endParaRPr>
          </a:p>
        </p:txBody>
      </p:sp>
      <p:sp>
        <p:nvSpPr>
          <p:cNvPr id="8" name="Rectangle 19"/>
          <p:cNvSpPr>
            <a:spLocks noChangeArrowheads="1"/>
          </p:cNvSpPr>
          <p:nvPr/>
        </p:nvSpPr>
        <p:spPr bwMode="white">
          <a:xfrm>
            <a:off x="0" y="0"/>
            <a:ext cx="9144000" cy="14478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9"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10" name="Rectangle 20"/>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11"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12" name="Rectangle 10"/>
          <p:cNvSpPr/>
          <p:nvPr/>
        </p:nvSpPr>
        <p:spPr>
          <a:xfrm>
            <a:off x="152400" y="1371600"/>
            <a:ext cx="8832850" cy="914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3" name="Rectangle 12"/>
          <p:cNvSpPr>
            <a:spLocks noChangeArrowheads="1"/>
          </p:cNvSpPr>
          <p:nvPr/>
        </p:nvSpPr>
        <p:spPr bwMode="auto">
          <a:xfrm>
            <a:off x="146050" y="6391275"/>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4" name="Straight Connector 14"/>
          <p:cNvSpPr>
            <a:spLocks noChangeShapeType="1"/>
          </p:cNvSpPr>
          <p:nvPr/>
        </p:nvSpPr>
        <p:spPr bwMode="auto">
          <a:xfrm>
            <a:off x="152400" y="1279525"/>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5" name="Rectangle 1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6" name="Oval 24"/>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7" name="Oval 16"/>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4" name="Content Placeholder 23"/>
          <p:cNvSpPr>
            <a:spLocks noGrp="1"/>
          </p:cNvSpPr>
          <p:nvPr>
            <p:ph sz="quarter" idx="2"/>
          </p:nvPr>
        </p:nvSpPr>
        <p:spPr>
          <a:xfrm>
            <a:off x="301752" y="2471383"/>
            <a:ext cx="4041648" cy="3818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p:cNvSpPr>
            <a:spLocks noGrp="1"/>
          </p:cNvSpPr>
          <p:nvPr>
            <p:ph sz="quarter" idx="4"/>
          </p:nvPr>
        </p:nvSpPr>
        <p:spPr>
          <a:xfrm>
            <a:off x="4800600" y="2471383"/>
            <a:ext cx="4038600" cy="3822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22"/>
          <p:cNvSpPr>
            <a:spLocks noGrp="1"/>
          </p:cNvSpPr>
          <p:nvPr>
            <p:ph type="title"/>
          </p:nvPr>
        </p:nvSpPr>
        <p:spPr/>
        <p:txBody>
          <a:bodyPr rtlCol="0"/>
          <a:lstStyle/>
          <a:p>
            <a:r>
              <a:rPr lang="en-US"/>
              <a:t>Click to edit Master title style</a:t>
            </a:r>
          </a:p>
        </p:txBody>
      </p:sp>
      <p:sp>
        <p:nvSpPr>
          <p:cNvPr id="18" name="Date Placeholder 6"/>
          <p:cNvSpPr>
            <a:spLocks noGrp="1"/>
          </p:cNvSpPr>
          <p:nvPr>
            <p:ph type="dt" sz="half" idx="10"/>
          </p:nvPr>
        </p:nvSpPr>
        <p:spPr/>
        <p:txBody>
          <a:bodyPr/>
          <a:lstStyle>
            <a:lvl1pPr>
              <a:defRPr/>
            </a:lvl1pPr>
          </a:lstStyle>
          <a:p>
            <a:pPr>
              <a:defRPr/>
            </a:pPr>
            <a:fld id="{E37BF41E-CC4B-2941-ABAB-7F0577907224}" type="datetime1">
              <a:rPr lang="en-US"/>
              <a:pPr>
                <a:defRPr/>
              </a:pPr>
              <a:t>5/6/21</a:t>
            </a:fld>
            <a:endParaRPr lang="en-US"/>
          </a:p>
        </p:txBody>
      </p:sp>
      <p:sp>
        <p:nvSpPr>
          <p:cNvPr id="19" name="Footer Placeholder 7"/>
          <p:cNvSpPr>
            <a:spLocks noGrp="1"/>
          </p:cNvSpPr>
          <p:nvPr>
            <p:ph type="ftr" sz="quarter" idx="11"/>
          </p:nvPr>
        </p:nvSpPr>
        <p:spPr>
          <a:xfrm>
            <a:off x="304800" y="6410325"/>
            <a:ext cx="3581400" cy="365125"/>
          </a:xfrm>
        </p:spPr>
        <p:txBody>
          <a:bodyPr/>
          <a:lstStyle>
            <a:lvl1pPr>
              <a:defRPr/>
            </a:lvl1pPr>
          </a:lstStyle>
          <a:p>
            <a:pPr>
              <a:defRPr/>
            </a:pPr>
            <a:endParaRPr lang="en-US"/>
          </a:p>
        </p:txBody>
      </p:sp>
      <p:sp>
        <p:nvSpPr>
          <p:cNvPr id="20" name="Slide Number Placeholder 8"/>
          <p:cNvSpPr>
            <a:spLocks noGrp="1"/>
          </p:cNvSpPr>
          <p:nvPr>
            <p:ph type="sldNum" sz="quarter" idx="12"/>
          </p:nvPr>
        </p:nvSpPr>
        <p:spPr>
          <a:xfrm>
            <a:off x="4343400" y="1042988"/>
            <a:ext cx="457200" cy="441325"/>
          </a:xfrm>
        </p:spPr>
        <p:txBody>
          <a:bodyPr/>
          <a:lstStyle>
            <a:lvl1pPr>
              <a:defRPr/>
            </a:lvl1pPr>
          </a:lstStyle>
          <a:p>
            <a:pPr>
              <a:defRPr/>
            </a:pPr>
            <a:fld id="{C423B1B7-15CC-4349-809C-A4DC5BF59F25}" type="slidenum">
              <a:rPr lang="en-US"/>
              <a:pPr>
                <a:defRPr/>
              </a:pPr>
              <a:t>‹#›</a:t>
            </a:fld>
            <a:endParaRPr lang="en-US"/>
          </a:p>
        </p:txBody>
      </p:sp>
    </p:spTree>
    <p:extLst>
      <p:ext uri="{BB962C8B-B14F-4D97-AF65-F5344CB8AC3E}">
        <p14:creationId xmlns:p14="http://schemas.microsoft.com/office/powerpoint/2010/main" val="2251877624"/>
      </p:ext>
    </p:extLst>
  </p:cSld>
  <p:clrMapOvr>
    <a:overrideClrMapping bg1="lt1" tx1="dk1" bg2="lt2" tx2="dk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3846CEF-99E0-D74C-83AA-C613584859D3}" type="datetime1">
              <a:rPr lang="en-US"/>
              <a:pPr>
                <a:defRPr/>
              </a:pPr>
              <a:t>5/6/21</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4343400" y="1036638"/>
            <a:ext cx="457200" cy="441325"/>
          </a:xfrm>
        </p:spPr>
        <p:txBody>
          <a:bodyPr/>
          <a:lstStyle>
            <a:lvl1pPr>
              <a:defRPr/>
            </a:lvl1pPr>
          </a:lstStyle>
          <a:p>
            <a:pPr>
              <a:defRPr/>
            </a:pPr>
            <a:fld id="{8F36BFD0-8D96-EE46-966F-BA8F04104C95}" type="slidenum">
              <a:rPr lang="en-US"/>
              <a:pPr>
                <a:defRPr/>
              </a:pPr>
              <a:t>‹#›</a:t>
            </a:fld>
            <a:endParaRPr lang="en-US"/>
          </a:p>
        </p:txBody>
      </p:sp>
    </p:spTree>
    <p:extLst>
      <p:ext uri="{BB962C8B-B14F-4D97-AF65-F5344CB8AC3E}">
        <p14:creationId xmlns:p14="http://schemas.microsoft.com/office/powerpoint/2010/main" val="303364949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3" name="Rectangle 7"/>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4" name="Rectangle 9"/>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5" name="Rectangle 8"/>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6" name="Rectangle 4"/>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7" name="Rectangle 5"/>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8" name="Date Placeholder 1"/>
          <p:cNvSpPr>
            <a:spLocks noGrp="1"/>
          </p:cNvSpPr>
          <p:nvPr>
            <p:ph type="dt" sz="half" idx="10"/>
          </p:nvPr>
        </p:nvSpPr>
        <p:spPr/>
        <p:txBody>
          <a:bodyPr/>
          <a:lstStyle>
            <a:lvl1pPr>
              <a:defRPr/>
            </a:lvl1pPr>
          </a:lstStyle>
          <a:p>
            <a:pPr>
              <a:defRPr/>
            </a:pPr>
            <a:fld id="{EB7A08F2-F84B-B54A-878D-8124D9B91668}" type="datetime1">
              <a:rPr lang="en-US"/>
              <a:pPr>
                <a:defRPr/>
              </a:pPr>
              <a:t>5/6/21</a:t>
            </a:fld>
            <a:endParaRPr lang="en-US"/>
          </a:p>
        </p:txBody>
      </p:sp>
      <p:sp>
        <p:nvSpPr>
          <p:cNvPr id="9" name="Footer Placeholder 2"/>
          <p:cNvSpPr>
            <a:spLocks noGrp="1"/>
          </p:cNvSpPr>
          <p:nvPr>
            <p:ph type="ftr" sz="quarter" idx="11"/>
          </p:nvPr>
        </p:nvSpPr>
        <p:spPr/>
        <p:txBody>
          <a:bodyPr/>
          <a:lstStyle>
            <a:lvl1pPr>
              <a:defRPr/>
            </a:lvl1pPr>
          </a:lstStyle>
          <a:p>
            <a:pPr>
              <a:defRPr/>
            </a:pPr>
            <a:endParaRPr lang="en-US"/>
          </a:p>
        </p:txBody>
      </p:sp>
      <p:sp>
        <p:nvSpPr>
          <p:cNvPr id="10" name="Slide Number Placeholder 3"/>
          <p:cNvSpPr>
            <a:spLocks noGrp="1"/>
          </p:cNvSpPr>
          <p:nvPr>
            <p:ph type="sldNum" sz="quarter" idx="12"/>
          </p:nvPr>
        </p:nvSpPr>
        <p:spPr>
          <a:xfrm>
            <a:off x="4267200" y="6324600"/>
            <a:ext cx="609600" cy="441325"/>
          </a:xfrm>
        </p:spPr>
        <p:txBody>
          <a:bodyPr/>
          <a:lstStyle>
            <a:lvl1pPr>
              <a:defRPr>
                <a:solidFill>
                  <a:srgbClr val="FFFFFF"/>
                </a:solidFill>
              </a:defRPr>
            </a:lvl1pPr>
          </a:lstStyle>
          <a:p>
            <a:pPr>
              <a:defRPr/>
            </a:pPr>
            <a:fld id="{0DB016B5-C6A7-BB4D-B491-47A91DAEED11}" type="slidenum">
              <a:rPr lang="en-US"/>
              <a:pPr>
                <a:defRPr/>
              </a:pPr>
              <a:t>‹#›</a:t>
            </a:fld>
            <a:endParaRPr lang="en-US"/>
          </a:p>
        </p:txBody>
      </p:sp>
    </p:spTree>
    <p:extLst>
      <p:ext uri="{BB962C8B-B14F-4D97-AF65-F5344CB8AC3E}">
        <p14:creationId xmlns:p14="http://schemas.microsoft.com/office/powerpoint/2010/main" val="10546868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20"/>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6"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7" name="Rectangle 15"/>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8" name="Rectangle 16"/>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9"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10" name="Rectangle 19"/>
          <p:cNvSpPr>
            <a:spLocks noChangeArrowheads="1"/>
          </p:cNvSpPr>
          <p:nvPr/>
        </p:nvSpPr>
        <p:spPr bwMode="auto">
          <a:xfrm>
            <a:off x="152400" y="152400"/>
            <a:ext cx="8832850"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Rectangle 7"/>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2" name="Rectangle 14"/>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3"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4" name="Oval 12"/>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5" name="Rectangle 21"/>
          <p:cNvSpPr>
            <a:spLocks noChangeArrowheads="1"/>
          </p:cNvSpPr>
          <p:nvPr userDrawn="1"/>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latin typeface="Arial"/>
                <a:cs typeface="Arial"/>
              </a:defRPr>
            </a:lvl1pPr>
          </a:lstStyle>
          <a:p>
            <a:r>
              <a:rPr lang="en-US"/>
              <a:t>Click to edit Master title style</a:t>
            </a:r>
          </a:p>
        </p:txBody>
      </p:sp>
      <p:sp>
        <p:nvSpPr>
          <p:cNvPr id="3" name="Picture Placeholder 2"/>
          <p:cNvSpPr>
            <a:spLocks noGrp="1"/>
          </p:cNvSpPr>
          <p:nvPr>
            <p:ph type="pic" idx="1"/>
          </p:nvPr>
        </p:nvSpPr>
        <p:spPr>
          <a:xfrm>
            <a:off x="3000375" y="609600"/>
            <a:ext cx="5867400" cy="4267200"/>
          </a:xfrm>
        </p:spPr>
        <p:txBody>
          <a:bodyPr>
            <a:normAutofit/>
          </a:bodyPr>
          <a:lstStyle>
            <a:lvl1pPr marL="0" indent="0">
              <a:buNone/>
              <a:defRPr sz="3200">
                <a:latin typeface="Arial"/>
                <a:cs typeface="Arial"/>
              </a:defRPr>
            </a:lvl1pPr>
          </a:lstStyle>
          <a:p>
            <a:pPr lvl="0"/>
            <a:r>
              <a:rPr lang="en-US" noProof="0"/>
              <a:t>Click icon to add picture</a:t>
            </a:r>
          </a:p>
        </p:txBody>
      </p:sp>
      <p:sp>
        <p:nvSpPr>
          <p:cNvPr id="4" name="Text Placeholder 3"/>
          <p:cNvSpPr>
            <a:spLocks noGrp="1"/>
          </p:cNvSpPr>
          <p:nvPr>
            <p:ph type="body" sz="half" idx="2"/>
          </p:nvPr>
        </p:nvSpPr>
        <p:spPr>
          <a:xfrm>
            <a:off x="304800" y="914400"/>
            <a:ext cx="2438400" cy="5257800"/>
          </a:xfrm>
        </p:spPr>
        <p:txBody>
          <a:bodyPr/>
          <a:lstStyle>
            <a:lvl1pPr marL="0" indent="0">
              <a:spcAft>
                <a:spcPts val="1000"/>
              </a:spcAft>
              <a:buFontTx/>
              <a:buNone/>
              <a:defRPr sz="1600">
                <a:solidFill>
                  <a:srgbClr val="FFFFFF"/>
                </a:solidFill>
                <a:latin typeface="Arial"/>
                <a:cs typeface="Arial"/>
              </a:defRPr>
            </a:lvl1pPr>
            <a:lvl2pPr>
              <a:defRPr sz="1200"/>
            </a:lvl2pPr>
            <a:lvl3pPr>
              <a:defRPr sz="1000"/>
            </a:lvl3pPr>
            <a:lvl4pPr>
              <a:defRPr sz="900"/>
            </a:lvl4pPr>
            <a:lvl5pPr>
              <a:defRPr sz="900"/>
            </a:lvl5pPr>
          </a:lstStyle>
          <a:p>
            <a:pPr lvl="0"/>
            <a:r>
              <a:rPr lang="en-US"/>
              <a:t>Click to edit Master text styles</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C6E35E26-1365-4A42-9A13-C940D2B83399}" type="slidenum">
              <a:rPr lang="en-US"/>
              <a:pPr>
                <a:defRPr/>
              </a:pPr>
              <a:t>‹#›</a:t>
            </a:fld>
            <a:endParaRPr lang="en-US"/>
          </a:p>
        </p:txBody>
      </p:sp>
    </p:spTree>
    <p:extLst>
      <p:ext uri="{BB962C8B-B14F-4D97-AF65-F5344CB8AC3E}">
        <p14:creationId xmlns:p14="http://schemas.microsoft.com/office/powerpoint/2010/main" val="184867746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226863D-5461-1A45-8221-8B4D76968BE9}" type="datetime1">
              <a:rPr lang="en-US"/>
              <a:pPr>
                <a:defRPr/>
              </a:pPr>
              <a:t>5/6/21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693151A-8A4D-3141-B9A4-5C226AD33BB4}" type="slidenum">
              <a:rPr lang="en-US"/>
              <a:pPr>
                <a:defRPr/>
              </a:pPr>
              <a:t>‹#›</a:t>
            </a:fld>
            <a:endParaRPr lang="en-US"/>
          </a:p>
        </p:txBody>
      </p:sp>
    </p:spTree>
    <p:extLst>
      <p:ext uri="{BB962C8B-B14F-4D97-AF65-F5344CB8AC3E}">
        <p14:creationId xmlns:p14="http://schemas.microsoft.com/office/powerpoint/2010/main" val="1104849352"/>
      </p:ext>
    </p:extLst>
  </p:cSld>
  <p:clrMapOvr>
    <a:overrideClrMapping bg1="lt1" tx1="dk1" bg2="lt2" tx2="dk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4"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5" name="Rectangle 7"/>
          <p:cNvSpPr>
            <a:spLocks noChangeArrowheads="1"/>
          </p:cNvSpPr>
          <p:nvPr/>
        </p:nvSpPr>
        <p:spPr bwMode="white">
          <a:xfrm>
            <a:off x="7010400" y="0"/>
            <a:ext cx="21336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6" name="Rectangle 8"/>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7" name="Rectangle 9"/>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8" name="Rectangle 10"/>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9"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0" name="Straight Connector 12"/>
          <p:cNvSpPr>
            <a:spLocks noChangeShapeType="1"/>
          </p:cNvSpPr>
          <p:nvPr/>
        </p:nvSpPr>
        <p:spPr bwMode="auto">
          <a:xfrm rot="5400000">
            <a:off x="4021137"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Oval 13"/>
          <p:cNvSpPr/>
          <p:nvPr/>
        </p:nvSpPr>
        <p:spPr>
          <a:xfrm>
            <a:off x="6838950"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2" name="Oval 14"/>
          <p:cNvSpPr/>
          <p:nvPr/>
        </p:nvSpPr>
        <p:spPr>
          <a:xfrm>
            <a:off x="6934200" y="3021013"/>
            <a:ext cx="420688"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7391400" y="304801"/>
            <a:ext cx="1447800" cy="5851525"/>
          </a:xfrm>
        </p:spPr>
        <p:txBody>
          <a:bodyPr vert="eaVert"/>
          <a:lstStyle/>
          <a:p>
            <a:r>
              <a:rPr lang="en-US"/>
              <a:t>Click to edit Master title style</a:t>
            </a:r>
          </a:p>
        </p:txBody>
      </p:sp>
      <p:sp>
        <p:nvSpPr>
          <p:cNvPr id="13" name="Slide Number Placeholder 5"/>
          <p:cNvSpPr>
            <a:spLocks noGrp="1"/>
          </p:cNvSpPr>
          <p:nvPr>
            <p:ph type="sldNum" sz="quarter" idx="10"/>
          </p:nvPr>
        </p:nvSpPr>
        <p:spPr>
          <a:xfrm>
            <a:off x="6915150" y="3009900"/>
            <a:ext cx="457200" cy="441325"/>
          </a:xfrm>
        </p:spPr>
        <p:txBody>
          <a:bodyPr/>
          <a:lstStyle>
            <a:lvl1pPr>
              <a:defRPr/>
            </a:lvl1pPr>
          </a:lstStyle>
          <a:p>
            <a:pPr>
              <a:defRPr/>
            </a:pPr>
            <a:fld id="{5597CB85-4DCF-7B4C-A2B2-E52E1B108FEA}" type="slidenum">
              <a:rPr lang="en-US"/>
              <a:pPr>
                <a:defRPr/>
              </a:pPr>
              <a:t>‹#›</a:t>
            </a:fld>
            <a:endParaRPr lang="en-US"/>
          </a:p>
        </p:txBody>
      </p:sp>
      <p:sp>
        <p:nvSpPr>
          <p:cNvPr id="14" name="Date Placeholder 3"/>
          <p:cNvSpPr>
            <a:spLocks noGrp="1"/>
          </p:cNvSpPr>
          <p:nvPr>
            <p:ph type="dt" sz="half" idx="11"/>
          </p:nvPr>
        </p:nvSpPr>
        <p:spPr/>
        <p:txBody>
          <a:bodyPr/>
          <a:lstStyle>
            <a:lvl1pPr>
              <a:defRPr/>
            </a:lvl1pPr>
          </a:lstStyle>
          <a:p>
            <a:pPr>
              <a:defRPr/>
            </a:pPr>
            <a:fld id="{D15CA7CD-C886-AB48-BA87-4939F4822342}" type="datetime1">
              <a:rPr lang="en-US"/>
              <a:pPr>
                <a:defRPr/>
              </a:pPr>
              <a:t>5/6/21</a:t>
            </a:fld>
            <a:endParaRPr lang="en-US"/>
          </a:p>
        </p:txBody>
      </p:sp>
      <p:sp>
        <p:nvSpPr>
          <p:cNvPr id="15" name="Footer Placeholder 4"/>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758276581"/>
      </p:ext>
    </p:extLst>
  </p:cSld>
  <p:clrMapOvr>
    <a:overrideClrMapping bg1="lt1" tx1="dk1" bg2="lt2" tx2="dk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152400" y="152400"/>
            <a:ext cx="8832850"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6" name="Rectangle 20"/>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7"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8" name="Rectangle 23"/>
          <p:cNvSpPr>
            <a:spLocks noChangeArrowheads="1"/>
          </p:cNvSpPr>
          <p:nvPr/>
        </p:nvSpPr>
        <p:spPr bwMode="white">
          <a:xfrm>
            <a:off x="0" y="0"/>
            <a:ext cx="9144000" cy="11906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9" name="Rectangle 24"/>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10" name="Rectangle 9"/>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1" name="Rectangle 10"/>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12" name="Straight Connector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5" name="Rectangle 14"/>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2" name="Title 1"/>
          <p:cNvSpPr>
            <a:spLocks noGrp="1"/>
          </p:cNvSpPr>
          <p:nvPr>
            <p:ph type="title"/>
          </p:nvPr>
        </p:nvSpPr>
        <p:spPr>
          <a:xfrm>
            <a:off x="381000" y="914400"/>
            <a:ext cx="2362200" cy="990600"/>
          </a:xfrm>
        </p:spPr>
        <p:txBody>
          <a:bodyPr>
            <a:noAutofit/>
          </a:bodyPr>
          <a:lstStyle>
            <a:lvl1pPr algn="l">
              <a:buNone/>
              <a:defRPr sz="2200" b="1">
                <a:solidFill>
                  <a:srgbClr val="FFFFFF"/>
                </a:solidFill>
                <a:latin typeface="Arial"/>
                <a:cs typeface="Arial"/>
              </a:defRPr>
            </a:lvl1pPr>
          </a:lstStyle>
          <a:p>
            <a:r>
              <a:rPr lang="en-US"/>
              <a:t>Click to edit Master title style</a:t>
            </a:r>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latin typeface="Arial"/>
                <a:cs typeface="Aria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20" name="Content Placeholder 19"/>
          <p:cNvSpPr>
            <a:spLocks noGrp="1"/>
          </p:cNvSpPr>
          <p:nvPr>
            <p:ph sz="quarter" idx="1"/>
          </p:nvPr>
        </p:nvSpPr>
        <p:spPr>
          <a:xfrm>
            <a:off x="3124200" y="685800"/>
            <a:ext cx="5638800" cy="54102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24C50212-3892-F54A-927A-90F00C343F54}" type="slidenum">
              <a:rPr lang="en-US"/>
              <a:pPr>
                <a:defRPr/>
              </a:pPr>
              <a:t>‹#›</a:t>
            </a:fld>
            <a:endParaRPr lang="en-US"/>
          </a:p>
        </p:txBody>
      </p:sp>
      <p:sp>
        <p:nvSpPr>
          <p:cNvPr id="17" name="Date Placeholder 4"/>
          <p:cNvSpPr>
            <a:spLocks noGrp="1"/>
          </p:cNvSpPr>
          <p:nvPr>
            <p:ph type="dt" sz="half" idx="11"/>
          </p:nvPr>
        </p:nvSpPr>
        <p:spPr/>
        <p:txBody>
          <a:bodyPr/>
          <a:lstStyle>
            <a:lvl1pPr>
              <a:defRPr/>
            </a:lvl1pPr>
          </a:lstStyle>
          <a:p>
            <a:pPr>
              <a:defRPr/>
            </a:pPr>
            <a:fld id="{99568EE3-2B4E-4B4E-BDD4-706D65EEF837}" type="datetime1">
              <a:rPr lang="en-US"/>
              <a:pPr>
                <a:defRPr/>
              </a:pPr>
              <a:t>5/6/21</a:t>
            </a:fld>
            <a:endParaRPr lang="en-US"/>
          </a:p>
        </p:txBody>
      </p:sp>
      <p:sp>
        <p:nvSpPr>
          <p:cNvPr id="18" name="Footer Placeholder 5"/>
          <p:cNvSpPr>
            <a:spLocks noGrp="1"/>
          </p:cNvSpPr>
          <p:nvPr>
            <p:ph type="ftr" sz="quarter" idx="12"/>
          </p:nvPr>
        </p:nvSpPr>
        <p:spPr>
          <a:xfrm>
            <a:off x="301625" y="6410325"/>
            <a:ext cx="3382963" cy="366713"/>
          </a:xfrm>
        </p:spPr>
        <p:txBody>
          <a:bodyPr/>
          <a:lstStyle>
            <a:lvl1pPr>
              <a:defRPr/>
            </a:lvl1pPr>
          </a:lstStyle>
          <a:p>
            <a:pPr>
              <a:defRPr/>
            </a:pPr>
            <a:endParaRPr lang="en-US"/>
          </a:p>
        </p:txBody>
      </p:sp>
    </p:spTree>
    <p:extLst>
      <p:ext uri="{BB962C8B-B14F-4D97-AF65-F5344CB8AC3E}">
        <p14:creationId xmlns:p14="http://schemas.microsoft.com/office/powerpoint/2010/main" val="1176541531"/>
      </p:ext>
    </p:extLst>
  </p:cSld>
  <p:clrMapOvr>
    <a:overrideClrMapping bg1="lt1" tx1="dk1" bg2="lt2" tx2="dk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cSld name="Title Slide">
    <p:bg>
      <p:bgRef idx="1001">
        <a:schemeClr val="bg2"/>
      </p:bgRef>
    </p:bg>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5" name="Rectangle 20"/>
          <p:cNvSpPr>
            <a:spLocks noChangeArrowheads="1"/>
          </p:cNvSpPr>
          <p:nvPr/>
        </p:nvSpPr>
        <p:spPr bwMode="white">
          <a:xfrm>
            <a:off x="8991600" y="3175"/>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6" name="Rectangle 21"/>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7" name="Rectangle 23"/>
          <p:cNvSpPr>
            <a:spLocks noChangeArrowheads="1"/>
          </p:cNvSpPr>
          <p:nvPr/>
        </p:nvSpPr>
        <p:spPr bwMode="white">
          <a:xfrm>
            <a:off x="0" y="0"/>
            <a:ext cx="9144000" cy="25146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10" name="Rectangle 9"/>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11" name="Straight Connector 10"/>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12" name="Rectangle 11"/>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a:t>Click to edit Master title style</a:t>
            </a:r>
          </a:p>
        </p:txBody>
      </p:sp>
      <p:sp>
        <p:nvSpPr>
          <p:cNvPr id="15" name="Date Placeholder 27"/>
          <p:cNvSpPr>
            <a:spLocks noGrp="1"/>
          </p:cNvSpPr>
          <p:nvPr>
            <p:ph type="dt" sz="half" idx="10"/>
          </p:nvPr>
        </p:nvSpPr>
        <p:spPr/>
        <p:txBody>
          <a:bodyPr/>
          <a:lstStyle>
            <a:lvl1pPr>
              <a:defRPr/>
            </a:lvl1pPr>
          </a:lstStyle>
          <a:p>
            <a:pPr>
              <a:defRPr/>
            </a:pPr>
            <a:fld id="{9862ACDB-86C1-6440-86D2-6AA220952332}" type="datetime1">
              <a:rPr lang="en-US"/>
              <a:pPr>
                <a:defRPr/>
              </a:pPr>
              <a:t>5/6/21</a:t>
            </a:fld>
            <a:endParaRPr lang="en-US"/>
          </a:p>
        </p:txBody>
      </p:sp>
      <p:sp>
        <p:nvSpPr>
          <p:cNvPr id="16" name="Footer Placeholder 16"/>
          <p:cNvSpPr>
            <a:spLocks noGrp="1"/>
          </p:cNvSpPr>
          <p:nvPr>
            <p:ph type="ftr" sz="quarter" idx="11"/>
          </p:nvPr>
        </p:nvSpPr>
        <p:spPr/>
        <p:txBody>
          <a:bodyPr/>
          <a:lstStyle>
            <a:lvl1pPr>
              <a:defRPr/>
            </a:lvl1pPr>
          </a:lstStyle>
          <a:p>
            <a:pPr>
              <a:defRPr/>
            </a:pPr>
            <a:endParaRPr lang="en-US"/>
          </a:p>
        </p:txBody>
      </p:sp>
      <p:sp>
        <p:nvSpPr>
          <p:cNvPr id="17" name="Slide Number Placeholder 28"/>
          <p:cNvSpPr>
            <a:spLocks noGrp="1"/>
          </p:cNvSpPr>
          <p:nvPr>
            <p:ph type="sldNum" sz="quarter" idx="12"/>
          </p:nvPr>
        </p:nvSpPr>
        <p:spPr>
          <a:xfrm>
            <a:off x="4343400" y="2198688"/>
            <a:ext cx="457200" cy="441325"/>
          </a:xfrm>
        </p:spPr>
        <p:txBody>
          <a:bodyPr/>
          <a:lstStyle>
            <a:lvl1pPr>
              <a:defRPr/>
            </a:lvl1pPr>
          </a:lstStyle>
          <a:p>
            <a:pPr>
              <a:defRPr/>
            </a:pPr>
            <a:fld id="{88C43224-63E3-0247-B8CD-AD210B82B9C9}" type="slidenum">
              <a:rPr lang="en-US"/>
              <a:pPr>
                <a:defRPr/>
              </a:pPr>
              <a:t>‹#›</a:t>
            </a:fld>
            <a:endParaRPr lang="en-US"/>
          </a:p>
        </p:txBody>
      </p:sp>
    </p:spTree>
    <p:extLst>
      <p:ext uri="{BB962C8B-B14F-4D97-AF65-F5344CB8AC3E}">
        <p14:creationId xmlns:p14="http://schemas.microsoft.com/office/powerpoint/2010/main" val="3423508916"/>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4"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5" name="Rectangle 7"/>
          <p:cNvSpPr>
            <a:spLocks noChangeArrowheads="1"/>
          </p:cNvSpPr>
          <p:nvPr/>
        </p:nvSpPr>
        <p:spPr bwMode="white">
          <a:xfrm>
            <a:off x="7010400" y="0"/>
            <a:ext cx="21336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6" name="Rectangle 8"/>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7" name="Rectangle 9"/>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8" name="Rectangle 10"/>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9"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0" name="Straight Connector 12"/>
          <p:cNvSpPr>
            <a:spLocks noChangeShapeType="1"/>
          </p:cNvSpPr>
          <p:nvPr/>
        </p:nvSpPr>
        <p:spPr bwMode="auto">
          <a:xfrm rot="5400000">
            <a:off x="4021137"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Oval 13"/>
          <p:cNvSpPr/>
          <p:nvPr/>
        </p:nvSpPr>
        <p:spPr>
          <a:xfrm>
            <a:off x="6838950"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2" name="Oval 14"/>
          <p:cNvSpPr/>
          <p:nvPr/>
        </p:nvSpPr>
        <p:spPr>
          <a:xfrm>
            <a:off x="6934200" y="3021013"/>
            <a:ext cx="420688"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7391400" y="304801"/>
            <a:ext cx="1447800" cy="5851525"/>
          </a:xfrm>
        </p:spPr>
        <p:txBody>
          <a:bodyPr vert="eaVert"/>
          <a:lstStyle/>
          <a:p>
            <a:r>
              <a:rPr lang="en-US"/>
              <a:t>Click to edit Master title style</a:t>
            </a:r>
          </a:p>
        </p:txBody>
      </p:sp>
      <p:sp>
        <p:nvSpPr>
          <p:cNvPr id="13" name="Slide Number Placeholder 5"/>
          <p:cNvSpPr>
            <a:spLocks noGrp="1"/>
          </p:cNvSpPr>
          <p:nvPr>
            <p:ph type="sldNum" sz="quarter" idx="10"/>
          </p:nvPr>
        </p:nvSpPr>
        <p:spPr>
          <a:xfrm>
            <a:off x="6915150" y="3009900"/>
            <a:ext cx="457200" cy="441325"/>
          </a:xfrm>
        </p:spPr>
        <p:txBody>
          <a:bodyPr/>
          <a:lstStyle>
            <a:lvl1pPr>
              <a:defRPr/>
            </a:lvl1pPr>
          </a:lstStyle>
          <a:p>
            <a:pPr>
              <a:defRPr/>
            </a:pPr>
            <a:fld id="{166E1647-530F-FA4B-898D-5EBB31DD8E34}" type="slidenum">
              <a:rPr lang="en-US"/>
              <a:pPr>
                <a:defRPr/>
              </a:pPr>
              <a:t>‹#›</a:t>
            </a:fld>
            <a:endParaRPr lang="en-US"/>
          </a:p>
        </p:txBody>
      </p:sp>
      <p:sp>
        <p:nvSpPr>
          <p:cNvPr id="14" name="Date Placeholder 3"/>
          <p:cNvSpPr>
            <a:spLocks noGrp="1"/>
          </p:cNvSpPr>
          <p:nvPr>
            <p:ph type="dt" sz="half" idx="11"/>
          </p:nvPr>
        </p:nvSpPr>
        <p:spPr/>
        <p:txBody>
          <a:bodyPr/>
          <a:lstStyle>
            <a:lvl1pPr>
              <a:defRPr/>
            </a:lvl1pPr>
          </a:lstStyle>
          <a:p>
            <a:pPr>
              <a:defRPr/>
            </a:pPr>
            <a:fld id="{C15BBDD7-C11C-7643-BC20-B4085915D5E7}" type="datetime1">
              <a:rPr lang="en-US"/>
              <a:pPr>
                <a:defRPr/>
              </a:pPr>
              <a:t>5/6/21</a:t>
            </a:fld>
            <a:endParaRPr lang="en-US"/>
          </a:p>
        </p:txBody>
      </p:sp>
      <p:sp>
        <p:nvSpPr>
          <p:cNvPr id="15" name="Footer Placeholder 4"/>
          <p:cNvSpPr>
            <a:spLocks noGrp="1"/>
          </p:cNvSpPr>
          <p:nvPr>
            <p:ph type="ftr" sz="quarter" idx="12"/>
          </p:nvPr>
        </p:nvSpPr>
        <p:spPr/>
        <p:txBody>
          <a:bodyPr/>
          <a:lstStyle>
            <a:lvl1pPr>
              <a:defRPr/>
            </a:lvl1pPr>
          </a:lstStyle>
          <a:p>
            <a:pPr>
              <a:defRPr/>
            </a:pPr>
            <a:endParaRPr lang="en-US">
              <a:latin typeface="Georgia"/>
            </a:endParaRPr>
          </a:p>
        </p:txBody>
      </p:sp>
    </p:spTree>
    <p:extLst>
      <p:ext uri="{BB962C8B-B14F-4D97-AF65-F5344CB8AC3E}">
        <p14:creationId xmlns:p14="http://schemas.microsoft.com/office/powerpoint/2010/main" val="3244681197"/>
      </p:ext>
    </p:extLst>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724167056"/>
      </p:ext>
    </p:extLst>
  </p:cSld>
  <p:clrMapOvr>
    <a:masterClrMapping/>
  </p:clrMapOvr>
  <p:transition spd="med">
    <p:zoom dir="in"/>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9977152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6525964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2827964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2281078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6251014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114288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1852826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331618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84018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152400" y="152400"/>
            <a:ext cx="8832850"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6" name="Rectangle 20"/>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7"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8" name="Rectangle 23"/>
          <p:cNvSpPr>
            <a:spLocks noChangeArrowheads="1"/>
          </p:cNvSpPr>
          <p:nvPr/>
        </p:nvSpPr>
        <p:spPr bwMode="white">
          <a:xfrm>
            <a:off x="0" y="0"/>
            <a:ext cx="9144000" cy="11906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9" name="Rectangle 24"/>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10" name="Rectangle 9"/>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1" name="Rectangle 10"/>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12" name="Straight Connector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5" name="Rectangle 14"/>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2" name="Title 1"/>
          <p:cNvSpPr>
            <a:spLocks noGrp="1"/>
          </p:cNvSpPr>
          <p:nvPr>
            <p:ph type="title"/>
          </p:nvPr>
        </p:nvSpPr>
        <p:spPr>
          <a:xfrm>
            <a:off x="381000" y="914400"/>
            <a:ext cx="2362200" cy="990600"/>
          </a:xfrm>
        </p:spPr>
        <p:txBody>
          <a:bodyPr>
            <a:noAutofit/>
          </a:bodyPr>
          <a:lstStyle>
            <a:lvl1pPr algn="l">
              <a:buNone/>
              <a:defRPr sz="2200" b="1">
                <a:solidFill>
                  <a:srgbClr val="FFFFFF"/>
                </a:solidFill>
                <a:latin typeface="Arial"/>
                <a:cs typeface="Arial"/>
              </a:defRPr>
            </a:lvl1pPr>
          </a:lstStyle>
          <a:p>
            <a:r>
              <a:rPr lang="en-US"/>
              <a:t>Click to edit Master title style</a:t>
            </a:r>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latin typeface="Arial"/>
                <a:cs typeface="Aria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20" name="Content Placeholder 19"/>
          <p:cNvSpPr>
            <a:spLocks noGrp="1"/>
          </p:cNvSpPr>
          <p:nvPr>
            <p:ph sz="quarter" idx="1"/>
          </p:nvPr>
        </p:nvSpPr>
        <p:spPr>
          <a:xfrm>
            <a:off x="3124200" y="685800"/>
            <a:ext cx="5638800" cy="54102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4451DBD7-076A-F445-ACD7-DC723477C32E}" type="slidenum">
              <a:rPr lang="en-US"/>
              <a:pPr>
                <a:defRPr/>
              </a:pPr>
              <a:t>‹#›</a:t>
            </a:fld>
            <a:endParaRPr lang="en-US"/>
          </a:p>
        </p:txBody>
      </p:sp>
      <p:sp>
        <p:nvSpPr>
          <p:cNvPr id="17" name="Date Placeholder 4"/>
          <p:cNvSpPr>
            <a:spLocks noGrp="1"/>
          </p:cNvSpPr>
          <p:nvPr>
            <p:ph type="dt" sz="half" idx="11"/>
          </p:nvPr>
        </p:nvSpPr>
        <p:spPr/>
        <p:txBody>
          <a:bodyPr/>
          <a:lstStyle>
            <a:lvl1pPr>
              <a:defRPr/>
            </a:lvl1pPr>
          </a:lstStyle>
          <a:p>
            <a:pPr>
              <a:defRPr/>
            </a:pPr>
            <a:fld id="{C5FF50C5-A5D5-B047-9C29-08F7151F0947}" type="datetime1">
              <a:rPr lang="en-US"/>
              <a:pPr>
                <a:defRPr/>
              </a:pPr>
              <a:t>5/6/21</a:t>
            </a:fld>
            <a:endParaRPr lang="en-US"/>
          </a:p>
        </p:txBody>
      </p:sp>
      <p:sp>
        <p:nvSpPr>
          <p:cNvPr id="18" name="Footer Placeholder 5"/>
          <p:cNvSpPr>
            <a:spLocks noGrp="1"/>
          </p:cNvSpPr>
          <p:nvPr>
            <p:ph type="ftr" sz="quarter" idx="12"/>
          </p:nvPr>
        </p:nvSpPr>
        <p:spPr>
          <a:xfrm>
            <a:off x="301625" y="6410325"/>
            <a:ext cx="3382963" cy="366713"/>
          </a:xfrm>
        </p:spPr>
        <p:txBody>
          <a:bodyPr/>
          <a:lstStyle>
            <a:lvl1pPr>
              <a:defRPr/>
            </a:lvl1pPr>
          </a:lstStyle>
          <a:p>
            <a:pPr>
              <a:defRPr/>
            </a:pPr>
            <a:endParaRPr lang="en-US">
              <a:latin typeface="Georgia"/>
            </a:endParaRPr>
          </a:p>
        </p:txBody>
      </p:sp>
    </p:spTree>
    <p:extLst>
      <p:ext uri="{BB962C8B-B14F-4D97-AF65-F5344CB8AC3E}">
        <p14:creationId xmlns:p14="http://schemas.microsoft.com/office/powerpoint/2010/main" val="1225589907"/>
      </p:ext>
    </p:extLst>
  </p:cSld>
  <p:clrMapOvr>
    <a:overrideClrMapping bg1="lt1" tx1="dk1" bg2="lt2" tx2="dk2" accent1="accent1" accent2="accent2" accent3="accent3" accent4="accent4" accent5="accent5" accent6="accent6" hlink="hlink" folHlink="folHlink"/>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2313266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1938232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510F77FB-FCF7-FB4F-8854-9874423380FD}" type="slidenum">
              <a:rPr lang="en-US"/>
              <a:pPr>
                <a:defRPr/>
              </a:pPr>
              <a:t>‹#›</a:t>
            </a:fld>
            <a:endParaRPr lang="en-US"/>
          </a:p>
        </p:txBody>
      </p:sp>
    </p:spTree>
    <p:extLst>
      <p:ext uri="{BB962C8B-B14F-4D97-AF65-F5344CB8AC3E}">
        <p14:creationId xmlns:p14="http://schemas.microsoft.com/office/powerpoint/2010/main" val="348942868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B6E11AE9-A1A8-4541-8E0D-870215BFEC6C}" type="slidenum">
              <a:rPr lang="en-US"/>
              <a:pPr>
                <a:defRPr/>
              </a:pPr>
              <a:t>‹#›</a:t>
            </a:fld>
            <a:endParaRPr lang="en-US"/>
          </a:p>
        </p:txBody>
      </p:sp>
    </p:spTree>
    <p:extLst>
      <p:ext uri="{BB962C8B-B14F-4D97-AF65-F5344CB8AC3E}">
        <p14:creationId xmlns:p14="http://schemas.microsoft.com/office/powerpoint/2010/main" val="214667693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A8EB0820-8FD6-504D-83A4-7441565B042C}" type="slidenum">
              <a:rPr lang="en-US"/>
              <a:pPr>
                <a:defRPr/>
              </a:pPr>
              <a:t>‹#›</a:t>
            </a:fld>
            <a:endParaRPr lang="en-US"/>
          </a:p>
        </p:txBody>
      </p:sp>
    </p:spTree>
    <p:extLst>
      <p:ext uri="{BB962C8B-B14F-4D97-AF65-F5344CB8AC3E}">
        <p14:creationId xmlns:p14="http://schemas.microsoft.com/office/powerpoint/2010/main" val="391037357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14D2D1B5-E88A-E342-823A-E795D11BE9BA}" type="slidenum">
              <a:rPr lang="en-US"/>
              <a:pPr>
                <a:defRPr/>
              </a:pPr>
              <a:t>‹#›</a:t>
            </a:fld>
            <a:endParaRPr lang="en-US"/>
          </a:p>
        </p:txBody>
      </p:sp>
    </p:spTree>
    <p:extLst>
      <p:ext uri="{BB962C8B-B14F-4D97-AF65-F5344CB8AC3E}">
        <p14:creationId xmlns:p14="http://schemas.microsoft.com/office/powerpoint/2010/main" val="412652356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1DA17DD2-1244-B94B-BC81-29CE71D33366}" type="slidenum">
              <a:rPr lang="en-US"/>
              <a:pPr>
                <a:defRPr/>
              </a:pPr>
              <a:t>‹#›</a:t>
            </a:fld>
            <a:endParaRPr lang="en-US"/>
          </a:p>
        </p:txBody>
      </p:sp>
    </p:spTree>
    <p:extLst>
      <p:ext uri="{BB962C8B-B14F-4D97-AF65-F5344CB8AC3E}">
        <p14:creationId xmlns:p14="http://schemas.microsoft.com/office/powerpoint/2010/main" val="229079521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6DD0CB75-837D-5E47-B9A1-D9791542FF54}" type="slidenum">
              <a:rPr lang="en-US"/>
              <a:pPr>
                <a:defRPr/>
              </a:pPr>
              <a:t>‹#›</a:t>
            </a:fld>
            <a:endParaRPr lang="en-US"/>
          </a:p>
        </p:txBody>
      </p:sp>
    </p:spTree>
    <p:extLst>
      <p:ext uri="{BB962C8B-B14F-4D97-AF65-F5344CB8AC3E}">
        <p14:creationId xmlns:p14="http://schemas.microsoft.com/office/powerpoint/2010/main" val="382366700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6770EFC5-029A-0148-B9DD-4566EAB0E848}" type="slidenum">
              <a:rPr lang="en-US"/>
              <a:pPr>
                <a:defRPr/>
              </a:pPr>
              <a:t>‹#›</a:t>
            </a:fld>
            <a:endParaRPr lang="en-US"/>
          </a:p>
        </p:txBody>
      </p:sp>
    </p:spTree>
    <p:extLst>
      <p:ext uri="{BB962C8B-B14F-4D97-AF65-F5344CB8AC3E}">
        <p14:creationId xmlns:p14="http://schemas.microsoft.com/office/powerpoint/2010/main" val="61376044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7A80C771-4F1E-6E4B-ACEC-9BEF39166E8C}" type="slidenum">
              <a:rPr lang="en-US"/>
              <a:pPr>
                <a:defRPr/>
              </a:pPr>
              <a:t>‹#›</a:t>
            </a:fld>
            <a:endParaRPr lang="en-US"/>
          </a:p>
        </p:txBody>
      </p:sp>
    </p:spTree>
    <p:extLst>
      <p:ext uri="{BB962C8B-B14F-4D97-AF65-F5344CB8AC3E}">
        <p14:creationId xmlns:p14="http://schemas.microsoft.com/office/powerpoint/2010/main" val="36611537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3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11.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1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theme" Target="../theme/theme14.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8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16.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7.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103.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19.xml"/><Relationship Id="rId1" Type="http://schemas.openxmlformats.org/officeDocument/2006/relationships/slideLayout" Target="../slideLayouts/slideLayout10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1.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105.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21.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theme" Target="../theme/theme22.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23.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image" Target="../media/image7.png"/><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24.xml"/><Relationship Id="rId2" Type="http://schemas.openxmlformats.org/officeDocument/2006/relationships/slideLayout" Target="../slideLayouts/slideLayout141.xml"/><Relationship Id="rId16" Type="http://schemas.openxmlformats.org/officeDocument/2006/relationships/image" Target="../media/image10.png"/><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5" Type="http://schemas.openxmlformats.org/officeDocument/2006/relationships/image" Target="../media/image9.png"/><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image" Target="../media/image8.pn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158.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25.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162.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163.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171.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theme" Target="../theme/theme28.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182.xml"/><Relationship Id="rId13" Type="http://schemas.openxmlformats.org/officeDocument/2006/relationships/image" Target="../media/image7.png"/><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theme" Target="../theme/theme29.xml"/><Relationship Id="rId2" Type="http://schemas.openxmlformats.org/officeDocument/2006/relationships/slideLayout" Target="../slideLayouts/slideLayout176.xml"/><Relationship Id="rId16" Type="http://schemas.openxmlformats.org/officeDocument/2006/relationships/image" Target="../media/image10.png"/><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5" Type="http://schemas.openxmlformats.org/officeDocument/2006/relationships/image" Target="../media/image9.png"/><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 Id="rId14" Type="http://schemas.openxmlformats.org/officeDocument/2006/relationships/image" Target="../media/image8.png"/></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2.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193.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theme" Target="../theme/theme30.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5.xml"/><Relationship Id="rId1" Type="http://schemas.openxmlformats.org/officeDocument/2006/relationships/slideLayout" Target="../slideLayouts/slideLayout1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image" Target="../media/image3.emf"/></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2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9.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1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27" name="Rectangle 15"/>
          <p:cNvSpPr>
            <a:spLocks noChangeArrowheads="1"/>
          </p:cNvSpPr>
          <p:nvPr/>
        </p:nvSpPr>
        <p:spPr bwMode="white">
          <a:xfrm>
            <a:off x="0" y="0"/>
            <a:ext cx="9144000" cy="139382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28"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29" name="Rectangle 18"/>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wrap="square" lIns="91440" tIns="45720" rIns="91440" bIns="45720" numCol="1" anchor="t" anchorCtr="0" compatLnSpc="1">
            <a:prstTxWarp prst="textNoShape">
              <a:avLst/>
            </a:prstTxWarp>
          </a:bodyPr>
          <a:lstStyle>
            <a:lvl1pPr algn="r">
              <a:defRPr sz="1400">
                <a:solidFill>
                  <a:srgbClr val="FFFFFF"/>
                </a:solidFill>
                <a:latin typeface="Georgia" charset="0"/>
              </a:defRPr>
            </a:lvl1pPr>
          </a:lstStyle>
          <a:p>
            <a:pPr defTabSz="914400" fontAlgn="base">
              <a:spcBef>
                <a:spcPct val="0"/>
              </a:spcBef>
              <a:spcAft>
                <a:spcPct val="0"/>
              </a:spcAft>
              <a:defRPr/>
            </a:pPr>
            <a:fld id="{89A62BE6-53D7-EE4C-B1E1-3EB9338DB105}" type="datetime1">
              <a:rPr lang="en-US">
                <a:ea typeface="ＭＳ Ｐゴシック" charset="0"/>
                <a:cs typeface="ＭＳ Ｐゴシック" charset="0"/>
              </a:rPr>
              <a:pPr defTabSz="914400" fontAlgn="base">
                <a:spcBef>
                  <a:spcPct val="0"/>
                </a:spcBef>
                <a:spcAft>
                  <a:spcPct val="0"/>
                </a:spcAft>
                <a:defRPr/>
              </a:pPr>
              <a:t>5/6/21</a:t>
            </a:fld>
            <a:endParaRPr lang="en-US">
              <a:ea typeface="ＭＳ Ｐゴシック" charset="0"/>
              <a:cs typeface="ＭＳ Ｐゴシック" charset="0"/>
            </a:endParaRPr>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eaLnBrk="1" fontAlgn="auto" latinLnBrk="0" hangingPunct="1">
              <a:spcBef>
                <a:spcPts val="0"/>
              </a:spcBef>
              <a:spcAft>
                <a:spcPts val="0"/>
              </a:spcAft>
              <a:defRPr kumimoji="0" sz="1200">
                <a:solidFill>
                  <a:srgbClr val="FFFFFF"/>
                </a:solidFill>
                <a:latin typeface="+mn-lt"/>
                <a:ea typeface="+mn-ea"/>
                <a:cs typeface="+mn-cs"/>
              </a:defRPr>
            </a:lvl1pPr>
          </a:lstStyle>
          <a:p>
            <a:pPr defTabSz="914400">
              <a:defRPr/>
            </a:pPr>
            <a:endParaRPr lang="en-US">
              <a:latin typeface="Georgia"/>
            </a:endParaRPr>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0" name="Straight Connector 9"/>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23" name="Slide Number Placeholder 22"/>
          <p:cNvSpPr>
            <a:spLocks noGrp="1"/>
          </p:cNvSpPr>
          <p:nvPr>
            <p:ph type="sldNum" sz="quarter" idx="4"/>
          </p:nvPr>
        </p:nvSpPr>
        <p:spPr>
          <a:xfrm>
            <a:off x="4343400" y="1039813"/>
            <a:ext cx="457200" cy="441325"/>
          </a:xfrm>
          <a:prstGeom prst="rect">
            <a:avLst/>
          </a:prstGeom>
        </p:spPr>
        <p:txBody>
          <a:bodyPr vert="horz" wrap="square" lIns="45720" tIns="45720" rIns="45720" bIns="45720" numCol="1" anchor="ctr" anchorCtr="0" compatLnSpc="1">
            <a:prstTxWarp prst="textNoShape">
              <a:avLst/>
            </a:prstTxWarp>
            <a:normAutofit/>
          </a:bodyPr>
          <a:lstStyle>
            <a:lvl1pPr algn="ctr">
              <a:defRPr sz="1600">
                <a:solidFill>
                  <a:srgbClr val="7B9899"/>
                </a:solidFill>
                <a:latin typeface="Georgia" charset="0"/>
              </a:defRPr>
            </a:lvl1pPr>
          </a:lstStyle>
          <a:p>
            <a:pPr defTabSz="914400" fontAlgn="base">
              <a:spcBef>
                <a:spcPct val="0"/>
              </a:spcBef>
              <a:spcAft>
                <a:spcPct val="0"/>
              </a:spcAft>
              <a:defRPr/>
            </a:pPr>
            <a:fld id="{0540EEC1-4F01-6144-9C4A-175EACB0EBC3}"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
        <p:nvSpPr>
          <p:cNvPr id="1038" name="Title Placeholder 21"/>
          <p:cNvSpPr>
            <a:spLocks noGrp="1"/>
          </p:cNvSpPr>
          <p:nvPr>
            <p:ph type="title"/>
          </p:nvPr>
        </p:nvSpPr>
        <p:spPr bwMode="auto">
          <a:xfrm>
            <a:off x="301625" y="228600"/>
            <a:ext cx="8534400" cy="758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39" name="Text Placeholder 12"/>
          <p:cNvSpPr>
            <a:spLocks noGrp="1"/>
          </p:cNvSpPr>
          <p:nvPr>
            <p:ph type="body" idx="1"/>
          </p:nvPr>
        </p:nvSpPr>
        <p:spPr bwMode="auto">
          <a:xfrm>
            <a:off x="301625" y="1524000"/>
            <a:ext cx="8534400" cy="4598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7051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ftr="0" dt="0"/>
  <p:txStyles>
    <p:title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charset="0"/>
        <a:buChar char=""/>
        <a:defRPr sz="2700" kern="1200">
          <a:solidFill>
            <a:schemeClr val="tx1"/>
          </a:solidFill>
          <a:latin typeface="+mn-lt"/>
          <a:ea typeface="ＭＳ Ｐゴシック" pitchFamily="-107" charset="-128"/>
          <a:cs typeface="ＭＳ Ｐゴシック" pitchFamily="-107" charset="-128"/>
        </a:defRPr>
      </a:lvl1pPr>
      <a:lvl2pPr marL="547688" indent="-273050" algn="l" rtl="0" eaLnBrk="0" fontAlgn="base" hangingPunct="0">
        <a:spcBef>
          <a:spcPct val="20000"/>
        </a:spcBef>
        <a:spcAft>
          <a:spcPct val="0"/>
        </a:spcAft>
        <a:buClr>
          <a:schemeClr val="accent2"/>
        </a:buClr>
        <a:buSzPct val="70000"/>
        <a:buFont typeface="Wingdings" charset="0"/>
        <a:buChar char=""/>
        <a:defRPr sz="2200" kern="1200">
          <a:solidFill>
            <a:schemeClr val="tx2"/>
          </a:solidFill>
          <a:latin typeface="+mn-lt"/>
          <a:ea typeface="ＭＳ Ｐゴシック" pitchFamily="-107" charset="-128"/>
          <a:cs typeface="+mn-cs"/>
        </a:defRPr>
      </a:lvl2pPr>
      <a:lvl3pPr marL="822325" indent="-228600" algn="l" rtl="0" eaLnBrk="0" fontAlgn="base" hangingPunct="0">
        <a:spcBef>
          <a:spcPct val="20000"/>
        </a:spcBef>
        <a:spcAft>
          <a:spcPct val="0"/>
        </a:spcAft>
        <a:buClr>
          <a:srgbClr val="8CADAE"/>
        </a:buClr>
        <a:buSzPct val="75000"/>
        <a:buFont typeface="Wingdings 2" charset="0"/>
        <a:buChar char=""/>
        <a:defRPr sz="2000" kern="1200">
          <a:solidFill>
            <a:schemeClr val="tx1"/>
          </a:solidFill>
          <a:latin typeface="+mn-lt"/>
          <a:ea typeface="ＭＳ Ｐゴシック" charset="0"/>
          <a:cs typeface="Geneva" charset="0"/>
        </a:defRPr>
      </a:lvl3pPr>
      <a:lvl4pPr marL="1096963" indent="-228600" algn="l" rtl="0" eaLnBrk="0" fontAlgn="base" hangingPunct="0">
        <a:spcBef>
          <a:spcPct val="20000"/>
        </a:spcBef>
        <a:spcAft>
          <a:spcPct val="0"/>
        </a:spcAft>
        <a:buClr>
          <a:srgbClr val="8C7B70"/>
        </a:buClr>
        <a:buSzPct val="70000"/>
        <a:buFont typeface="Wingdings" charset="0"/>
        <a:buChar char=""/>
        <a:defRPr sz="2000" kern="1200">
          <a:solidFill>
            <a:schemeClr val="tx2"/>
          </a:solidFill>
          <a:latin typeface="+mn-lt"/>
          <a:ea typeface="Geneva" charset="-128"/>
          <a:cs typeface="Geneva" charset="0"/>
        </a:defRPr>
      </a:lvl4pPr>
      <a:lvl5pPr marL="1371600" indent="-228600" algn="l" rtl="0" eaLnBrk="0" fontAlgn="base" hangingPunct="0">
        <a:spcBef>
          <a:spcPct val="20000"/>
        </a:spcBef>
        <a:spcAft>
          <a:spcPct val="0"/>
        </a:spcAft>
        <a:buClr>
          <a:srgbClr val="8FB08C"/>
        </a:buClr>
        <a:buChar char="•"/>
        <a:defRPr kern="1200">
          <a:solidFill>
            <a:schemeClr val="tx1"/>
          </a:solidFill>
          <a:latin typeface="+mn-lt"/>
          <a:ea typeface="Geneva" charset="-128"/>
          <a:cs typeface="Geneva"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fontAlgn="base">
              <a:spcBef>
                <a:spcPct val="0"/>
              </a:spcBef>
              <a:spcAft>
                <a:spcPct val="0"/>
              </a:spcAft>
              <a:defRPr/>
            </a:pPr>
            <a:fld id="{213DA3F1-5C3A-C14C-BC3A-67C2B55299FB}"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488040917"/>
      </p:ext>
    </p:extLst>
  </p:cSld>
  <p:clrMap bg1="lt1" tx1="dk1" bg2="lt2" tx2="dk2" accent1="accent1" accent2="accent2" accent3="accent3" accent4="accent4" accent5="accent5" accent6="accent6" hlink="hlink" folHlink="folHlink"/>
  <p:sldLayoutIdLst>
    <p:sldLayoutId id="2147483701" r:id="rId1"/>
  </p:sldLayoutIdLst>
  <p:transition>
    <p:dissolve/>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208388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32" name="Group 3"/>
            <p:cNvGrpSpPr>
              <a:grpSpLocks/>
            </p:cNvGrpSpPr>
            <p:nvPr userDrawn="1"/>
          </p:nvGrpSpPr>
          <p:grpSpPr bwMode="auto">
            <a:xfrm>
              <a:off x="0" y="0"/>
              <a:ext cx="3216" cy="3072"/>
              <a:chOff x="0" y="0"/>
              <a:chExt cx="2928" cy="2784"/>
            </a:xfrm>
          </p:grpSpPr>
          <p:sp>
            <p:nvSpPr>
              <p:cNvPr id="104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6"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7"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8"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33" name="Group 9"/>
            <p:cNvGrpSpPr>
              <a:grpSpLocks/>
            </p:cNvGrpSpPr>
            <p:nvPr userDrawn="1"/>
          </p:nvGrpSpPr>
          <p:grpSpPr bwMode="auto">
            <a:xfrm>
              <a:off x="2016" y="2016"/>
              <a:ext cx="2448" cy="2304"/>
              <a:chOff x="0" y="0"/>
              <a:chExt cx="2928" cy="2784"/>
            </a:xfrm>
          </p:grpSpPr>
          <p:sp>
            <p:nvSpPr>
              <p:cNvPr id="104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2"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34" name="Group 15"/>
            <p:cNvGrpSpPr>
              <a:grpSpLocks/>
            </p:cNvGrpSpPr>
            <p:nvPr userDrawn="1"/>
          </p:nvGrpSpPr>
          <p:grpSpPr bwMode="auto">
            <a:xfrm>
              <a:off x="2832" y="96"/>
              <a:ext cx="2736" cy="2592"/>
              <a:chOff x="0" y="0"/>
              <a:chExt cx="2928" cy="2784"/>
            </a:xfrm>
          </p:grpSpPr>
          <p:sp>
            <p:nvSpPr>
              <p:cNvPr id="103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6"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8"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defTabSz="914400" fontAlgn="base">
              <a:spcBef>
                <a:spcPct val="0"/>
              </a:spcBef>
              <a:spcAft>
                <a:spcPct val="0"/>
              </a:spcAft>
              <a:defRPr/>
            </a:pPr>
            <a:fld id="{982F4539-A0D0-5E4D-9CE2-0512A28C961A}" type="slidenum">
              <a:rPr lang="en-US">
                <a:solidFill>
                  <a:srgbClr val="EAEAEA"/>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EAEAEA"/>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60669196"/>
      </p:ext>
    </p:extLst>
  </p:cSld>
  <p:clrMap bg1="dk2" tx1="lt1" bg2="dk1"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Clr>
          <a:schemeClr val="hlink"/>
        </a:buClr>
        <a:buSzPct val="110000"/>
        <a:buChar char="•"/>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394460393"/>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7698" name="Rectangle 1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157699" name="Rectangle 15"/>
          <p:cNvSpPr>
            <a:spLocks noChangeArrowheads="1"/>
          </p:cNvSpPr>
          <p:nvPr/>
        </p:nvSpPr>
        <p:spPr bwMode="white">
          <a:xfrm>
            <a:off x="0" y="0"/>
            <a:ext cx="9144000" cy="139382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157700"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157701" name="Rectangle 18"/>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wrap="square" lIns="91440" tIns="45720" rIns="91440" bIns="45720" numCol="1" anchor="t" anchorCtr="0" compatLnSpc="1">
            <a:prstTxWarp prst="textNoShape">
              <a:avLst/>
            </a:prstTxWarp>
          </a:bodyPr>
          <a:lstStyle>
            <a:lvl1pPr algn="r">
              <a:defRPr sz="1400">
                <a:solidFill>
                  <a:srgbClr val="FFFFFF"/>
                </a:solidFill>
                <a:latin typeface="Georgia" charset="0"/>
              </a:defRPr>
            </a:lvl1pPr>
          </a:lstStyle>
          <a:p>
            <a:pPr defTabSz="914400" fontAlgn="base">
              <a:spcBef>
                <a:spcPct val="0"/>
              </a:spcBef>
              <a:spcAft>
                <a:spcPct val="0"/>
              </a:spcAft>
              <a:defRPr/>
            </a:pPr>
            <a:fld id="{4C0A8FEE-FB2C-BC4C-9CE5-9245D350FBF4}" type="datetime1">
              <a:rPr lang="en-US">
                <a:ea typeface="ＭＳ Ｐゴシック" charset="0"/>
                <a:cs typeface="ＭＳ Ｐゴシック" charset="0"/>
              </a:rPr>
              <a:pPr defTabSz="914400" fontAlgn="base">
                <a:spcBef>
                  <a:spcPct val="0"/>
                </a:spcBef>
                <a:spcAft>
                  <a:spcPct val="0"/>
                </a:spcAft>
                <a:defRPr/>
              </a:pPr>
              <a:t>5/6/21</a:t>
            </a:fld>
            <a:endParaRPr lang="en-US">
              <a:ea typeface="ＭＳ Ｐゴシック" charset="0"/>
              <a:cs typeface="ＭＳ Ｐゴシック" charset="0"/>
            </a:endParaRPr>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eaLnBrk="1" fontAlgn="auto" latinLnBrk="0" hangingPunct="1">
              <a:spcBef>
                <a:spcPts val="0"/>
              </a:spcBef>
              <a:spcAft>
                <a:spcPts val="0"/>
              </a:spcAft>
              <a:defRPr kumimoji="0" sz="1200">
                <a:solidFill>
                  <a:srgbClr val="FFFFFF"/>
                </a:solidFill>
                <a:latin typeface="Georgia"/>
                <a:ea typeface="+mn-ea"/>
                <a:cs typeface="+mn-cs"/>
              </a:defRPr>
            </a:lvl1pPr>
          </a:lstStyle>
          <a:p>
            <a:pPr defTabSz="914400">
              <a:defRPr/>
            </a:pPr>
            <a:endParaRPr lang="en-US"/>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0" name="Straight Connector 9"/>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23" name="Slide Number Placeholder 22"/>
          <p:cNvSpPr>
            <a:spLocks noGrp="1"/>
          </p:cNvSpPr>
          <p:nvPr>
            <p:ph type="sldNum" sz="quarter" idx="4"/>
          </p:nvPr>
        </p:nvSpPr>
        <p:spPr>
          <a:xfrm>
            <a:off x="4343400" y="1039813"/>
            <a:ext cx="457200" cy="441325"/>
          </a:xfrm>
          <a:prstGeom prst="rect">
            <a:avLst/>
          </a:prstGeom>
        </p:spPr>
        <p:txBody>
          <a:bodyPr vert="horz" wrap="square" lIns="45720" tIns="45720" rIns="45720" bIns="45720" numCol="1" anchor="ctr" anchorCtr="0" compatLnSpc="1">
            <a:prstTxWarp prst="textNoShape">
              <a:avLst/>
            </a:prstTxWarp>
            <a:normAutofit/>
          </a:bodyPr>
          <a:lstStyle>
            <a:lvl1pPr algn="ctr">
              <a:defRPr sz="1600">
                <a:solidFill>
                  <a:srgbClr val="7B9899"/>
                </a:solidFill>
                <a:latin typeface="Georgia" charset="0"/>
              </a:defRPr>
            </a:lvl1pPr>
          </a:lstStyle>
          <a:p>
            <a:pPr defTabSz="914400" fontAlgn="base">
              <a:spcBef>
                <a:spcPct val="0"/>
              </a:spcBef>
              <a:spcAft>
                <a:spcPct val="0"/>
              </a:spcAft>
              <a:defRPr/>
            </a:pPr>
            <a:fld id="{FE98140C-BA37-A945-AB09-BA022D2357AC}"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
        <p:nvSpPr>
          <p:cNvPr id="157710" name="Title Placeholder 21"/>
          <p:cNvSpPr>
            <a:spLocks noGrp="1"/>
          </p:cNvSpPr>
          <p:nvPr>
            <p:ph type="title"/>
          </p:nvPr>
        </p:nvSpPr>
        <p:spPr bwMode="auto">
          <a:xfrm>
            <a:off x="301625" y="228600"/>
            <a:ext cx="8534400" cy="758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57711" name="Text Placeholder 12"/>
          <p:cNvSpPr>
            <a:spLocks noGrp="1"/>
          </p:cNvSpPr>
          <p:nvPr>
            <p:ph type="body" idx="1"/>
          </p:nvPr>
        </p:nvSpPr>
        <p:spPr bwMode="auto">
          <a:xfrm>
            <a:off x="301625" y="1524000"/>
            <a:ext cx="8534400" cy="4598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8032457"/>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Lst>
  <p:hf sldNum="0" hdr="0" ftr="0" dt="0"/>
  <p:txStyles>
    <p:title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charset="0"/>
        <a:buChar char=""/>
        <a:defRPr sz="2700" kern="1200">
          <a:solidFill>
            <a:schemeClr val="tx1"/>
          </a:solidFill>
          <a:latin typeface="+mn-lt"/>
          <a:ea typeface="ＭＳ Ｐゴシック" pitchFamily="-107" charset="-128"/>
          <a:cs typeface="ＭＳ Ｐゴシック" pitchFamily="-107" charset="-128"/>
        </a:defRPr>
      </a:lvl1pPr>
      <a:lvl2pPr marL="547688" indent="-273050" algn="l" rtl="0" eaLnBrk="0" fontAlgn="base" hangingPunct="0">
        <a:spcBef>
          <a:spcPct val="20000"/>
        </a:spcBef>
        <a:spcAft>
          <a:spcPct val="0"/>
        </a:spcAft>
        <a:buClr>
          <a:schemeClr val="accent2"/>
        </a:buClr>
        <a:buSzPct val="70000"/>
        <a:buFont typeface="Wingdings" charset="0"/>
        <a:buChar char=""/>
        <a:defRPr sz="2200" kern="1200">
          <a:solidFill>
            <a:schemeClr val="tx2"/>
          </a:solidFill>
          <a:latin typeface="+mn-lt"/>
          <a:ea typeface="ＭＳ Ｐゴシック" pitchFamily="-107" charset="-128"/>
          <a:cs typeface="+mn-cs"/>
        </a:defRPr>
      </a:lvl2pPr>
      <a:lvl3pPr marL="822325" indent="-228600" algn="l" rtl="0" eaLnBrk="0" fontAlgn="base" hangingPunct="0">
        <a:spcBef>
          <a:spcPct val="20000"/>
        </a:spcBef>
        <a:spcAft>
          <a:spcPct val="0"/>
        </a:spcAft>
        <a:buClr>
          <a:srgbClr val="8CADAE"/>
        </a:buClr>
        <a:buSzPct val="75000"/>
        <a:buFont typeface="Wingdings 2" charset="0"/>
        <a:buChar char=""/>
        <a:defRPr sz="2000" kern="1200">
          <a:solidFill>
            <a:schemeClr val="tx1"/>
          </a:solidFill>
          <a:latin typeface="+mn-lt"/>
          <a:ea typeface="ＭＳ Ｐゴシック" charset="0"/>
          <a:cs typeface="Geneva" charset="0"/>
        </a:defRPr>
      </a:lvl3pPr>
      <a:lvl4pPr marL="1096963" indent="-228600" algn="l" rtl="0" eaLnBrk="0" fontAlgn="base" hangingPunct="0">
        <a:spcBef>
          <a:spcPct val="20000"/>
        </a:spcBef>
        <a:spcAft>
          <a:spcPct val="0"/>
        </a:spcAft>
        <a:buClr>
          <a:srgbClr val="8C7B70"/>
        </a:buClr>
        <a:buSzPct val="70000"/>
        <a:buFont typeface="Wingdings" charset="0"/>
        <a:buChar char=""/>
        <a:defRPr sz="2000" kern="1200">
          <a:solidFill>
            <a:schemeClr val="tx2"/>
          </a:solidFill>
          <a:latin typeface="+mn-lt"/>
          <a:ea typeface="Geneva" charset="-128"/>
          <a:cs typeface="Geneva" charset="0"/>
        </a:defRPr>
      </a:lvl4pPr>
      <a:lvl5pPr marL="1371600" indent="-228600" algn="l" rtl="0" eaLnBrk="0" fontAlgn="base" hangingPunct="0">
        <a:spcBef>
          <a:spcPct val="20000"/>
        </a:spcBef>
        <a:spcAft>
          <a:spcPct val="0"/>
        </a:spcAft>
        <a:buClr>
          <a:srgbClr val="8FB08C"/>
        </a:buClr>
        <a:buChar char="•"/>
        <a:defRPr kern="1200">
          <a:solidFill>
            <a:schemeClr val="tx1"/>
          </a:solidFill>
          <a:latin typeface="+mn-lt"/>
          <a:ea typeface="Geneva" charset="-128"/>
          <a:cs typeface="Geneva"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113667"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charset="0"/>
              <a:ea typeface="ＭＳ Ｐゴシック" charset="0"/>
              <a:cs typeface="ＭＳ Ｐゴシック" charset="0"/>
            </a:endParaRPr>
          </a:p>
        </p:txBody>
      </p:sp>
      <p:sp>
        <p:nvSpPr>
          <p:cNvPr id="3076"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3077"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3078"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13671"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80"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kumimoji="1" sz="1400">
                <a:solidFill>
                  <a:srgbClr val="FFFFFF"/>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3081"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kumimoji="1" sz="1400">
                <a:solidFill>
                  <a:srgbClr val="FFFFFF"/>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3082"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kumimoji="1" sz="1400">
                <a:solidFill>
                  <a:srgbClr val="FFFFFF"/>
                </a:solidFill>
                <a:latin typeface="Times New Roman" pitchFamily="-112" charset="0"/>
                <a:ea typeface="+mn-ea"/>
                <a:cs typeface="+mn-cs"/>
              </a:defRPr>
            </a:lvl1pPr>
          </a:lstStyle>
          <a:p>
            <a:pPr defTabSz="914400" fontAlgn="base">
              <a:spcBef>
                <a:spcPct val="0"/>
              </a:spcBef>
              <a:spcAft>
                <a:spcPct val="0"/>
              </a:spcAft>
              <a:defRPr/>
            </a:pPr>
            <a:endParaRPr lang="en-US"/>
          </a:p>
        </p:txBody>
      </p:sp>
    </p:spTree>
    <p:extLst>
      <p:ext uri="{BB962C8B-B14F-4D97-AF65-F5344CB8AC3E}">
        <p14:creationId xmlns:p14="http://schemas.microsoft.com/office/powerpoint/2010/main" val="3198082724"/>
      </p:ext>
    </p:extLst>
  </p:cSld>
  <p:clrMap bg1="dk2" tx1="lt1" bg2="dk1" tx2="lt2" accent1="accent1" accent2="accent2" accent3="accent3" accent4="accent4" accent5="accent5" accent6="accent6" hlink="hlink" folHlink="folHlink"/>
  <p:sldLayoutIdLst>
    <p:sldLayoutId id="2147483787" r:id="rId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kumimoji="1" sz="2800" b="1">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kumimoji="1" sz="2000" b="1">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1146210428"/>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77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ヒラギノ角ゴ Pro W3" pitchFamily="80" charset="-128"/>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ヒラギノ角ゴ Pro W3" pitchFamily="80" charset="-128"/>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ヒラギノ角ゴ Pro W3" charset="0"/>
                <a:cs typeface="ヒラギノ角ゴ Pro W3" charset="0"/>
              </a:defRPr>
            </a:lvl1pPr>
          </a:lstStyle>
          <a:p>
            <a:pPr defTabSz="914400" eaLnBrk="0" fontAlgn="base" hangingPunct="0">
              <a:spcBef>
                <a:spcPct val="0"/>
              </a:spcBef>
              <a:spcAft>
                <a:spcPct val="0"/>
              </a:spcAft>
              <a:defRPr/>
            </a:pPr>
            <a:fld id="{291B8250-444D-E34B-A932-046229464BBF}" type="slidenum">
              <a:rPr lang="en-US"/>
              <a:pPr defTabSz="914400"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2754224115"/>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charset="0"/>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charset="0"/>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charset="0"/>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charset="0"/>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charset="0"/>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1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ヒラギノ角ゴ Pro W3" pitchFamily="80" charset="-128"/>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ヒラギノ角ゴ Pro W3" pitchFamily="80" charset="-128"/>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ヒラギノ角ゴ Pro W3" charset="0"/>
                <a:cs typeface="ヒラギノ角ゴ Pro W3" charset="0"/>
              </a:defRPr>
            </a:lvl1pPr>
          </a:lstStyle>
          <a:p>
            <a:pPr defTabSz="914400" fontAlgn="base">
              <a:spcBef>
                <a:spcPct val="0"/>
              </a:spcBef>
              <a:spcAft>
                <a:spcPct val="0"/>
              </a:spcAft>
              <a:defRPr/>
            </a:pPr>
            <a:fld id="{52AB8EA5-0F0E-944B-BAFD-6B759AF909F6}"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2832743800"/>
      </p:ext>
    </p:extLst>
  </p:cSld>
  <p:clrMap bg1="lt1" tx1="dk1" bg2="lt2" tx2="dk2" accent1="accent1" accent2="accent2" accent3="accent3" accent4="accent4" accent5="accent5" accent6="accent6" hlink="hlink" folHlink="folHlink"/>
  <p:sldLayoutIdLst>
    <p:sldLayoutId id="2147483873" r:id="rId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charset="-128"/>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charset="-128"/>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charset="-128"/>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charset="-128"/>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6498" name="Rectangle 1026"/>
          <p:cNvSpPr>
            <a:spLocks noGrp="1" noChangeArrowheads="1"/>
          </p:cNvSpPr>
          <p:nvPr>
            <p:ph type="title"/>
          </p:nvPr>
        </p:nvSpPr>
        <p:spPr bwMode="auto">
          <a:xfrm>
            <a:off x="2286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6499"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6500"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a:solidFill>
                  <a:srgbClr val="CCECFF"/>
                </a:solidFill>
                <a:latin typeface="Times New Roman" pitchFamily="24" charset="0"/>
                <a:ea typeface="+mn-ea"/>
                <a:cs typeface="+mn-cs"/>
              </a:defRPr>
            </a:lvl1pPr>
          </a:lstStyle>
          <a:p>
            <a:pPr defTabSz="914400" fontAlgn="base">
              <a:spcAft>
                <a:spcPct val="0"/>
              </a:spcAft>
              <a:defRPr/>
            </a:pPr>
            <a:endParaRPr lang="en-US"/>
          </a:p>
        </p:txBody>
      </p:sp>
      <p:sp>
        <p:nvSpPr>
          <p:cNvPr id="106501"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CCECFF"/>
                </a:solidFill>
                <a:latin typeface="Times New Roman" pitchFamily="24" charset="0"/>
                <a:ea typeface="+mn-ea"/>
                <a:cs typeface="+mn-cs"/>
              </a:defRPr>
            </a:lvl1pPr>
          </a:lstStyle>
          <a:p>
            <a:pPr defTabSz="914400" fontAlgn="base">
              <a:spcAft>
                <a:spcPct val="0"/>
              </a:spcAft>
              <a:defRPr/>
            </a:pPr>
            <a:endParaRPr lang="en-US"/>
          </a:p>
        </p:txBody>
      </p:sp>
      <p:sp>
        <p:nvSpPr>
          <p:cNvPr id="106502"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CCECFF"/>
                </a:solidFill>
                <a:latin typeface="Times New Roman" charset="0"/>
              </a:defRPr>
            </a:lvl1pPr>
          </a:lstStyle>
          <a:p>
            <a:pPr defTabSz="914400" fontAlgn="base">
              <a:spcAft>
                <a:spcPct val="0"/>
              </a:spcAft>
              <a:defRPr/>
            </a:pPr>
            <a:fld id="{786752BC-F625-F34E-A4DE-EC2293C38998}" type="slidenum">
              <a:rPr lang="en-US">
                <a:ea typeface="ＭＳ Ｐゴシック" charset="0"/>
                <a:cs typeface="ＭＳ Ｐゴシック" charset="0"/>
              </a:rPr>
              <a:pPr defTabSz="914400" fontAlgn="base">
                <a:spcAft>
                  <a:spcPct val="0"/>
                </a:spcAft>
                <a:defRPr/>
              </a:pPr>
              <a:t>‹#›</a:t>
            </a:fld>
            <a:endParaRPr lang="en-US">
              <a:ea typeface="ＭＳ Ｐゴシック" charset="0"/>
              <a:cs typeface="ＭＳ Ｐゴシック" charset="0"/>
            </a:endParaRPr>
          </a:p>
        </p:txBody>
      </p:sp>
      <p:sp>
        <p:nvSpPr>
          <p:cNvPr id="106503" name="Rectangle 1031"/>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CCECFF"/>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48496046"/>
      </p:ext>
    </p:extLst>
  </p:cSld>
  <p:clrMap bg1="dk2" tx1="lt1" bg2="dk1" tx2="lt2" accent1="accent1" accent2="accent2" accent3="accent3" accent4="accent4" accent5="accent5" accent6="accent6" hlink="hlink" folHlink="folHlink"/>
  <p:sldLayoutIdLst>
    <p:sldLayoutId id="2147483875"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3000"/>
                                  </p:stCondLst>
                                  <p:childTnLst>
                                    <p:set>
                                      <p:cBhvr>
                                        <p:cTn id="6" dur="1" fill="hold">
                                          <p:stCondLst>
                                            <p:cond delay="0"/>
                                          </p:stCondLst>
                                        </p:cTn>
                                        <p:tgtEl>
                                          <p:spTgt spid="106503"/>
                                        </p:tgtEl>
                                        <p:attrNameLst>
                                          <p:attrName>style.visibility</p:attrName>
                                        </p:attrNameLst>
                                      </p:cBhvr>
                                      <p:to>
                                        <p:strVal val="visible"/>
                                      </p:to>
                                    </p:set>
                                    <p:animEffect transition="in" filter="wipe(right)">
                                      <p:cBhvr>
                                        <p:cTn id="7" dur="500"/>
                                        <p:tgtEl>
                                          <p:spTgt spid="1065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3" grpId="0" animBg="1"/>
    </p:bldLst>
  </p:timing>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ea typeface="ＭＳ Ｐゴシック" pitchFamily="24" charset="-128"/>
          <a:cs typeface="ＭＳ Ｐゴシック" pitchFamily="24" charset="-128"/>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ea typeface="ＭＳ Ｐゴシック" pitchFamily="24" charset="-128"/>
          <a:cs typeface="ＭＳ Ｐゴシック" pitchFamily="24" charset="-128"/>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ea typeface="ＭＳ Ｐゴシック" pitchFamily="24" charset="-128"/>
          <a:cs typeface="ＭＳ Ｐゴシック" pitchFamily="24" charset="-128"/>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ea typeface="ＭＳ Ｐゴシック" pitchFamily="24" charset="-128"/>
          <a:cs typeface="ＭＳ Ｐゴシック" pitchFamily="24" charset="-128"/>
        </a:defRPr>
      </a:lvl5pPr>
      <a:lvl6pPr marL="4572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defRPr>
      </a:lvl6pPr>
      <a:lvl7pPr marL="9144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defRPr>
      </a:lvl7pPr>
      <a:lvl8pPr marL="13716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defRPr>
      </a:lvl8pPr>
      <a:lvl9pPr marL="18288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folHlink"/>
        </a:buClr>
        <a:buSzPct val="75000"/>
        <a:buFont typeface="Monotype Sorts" charset="0"/>
        <a:buChar char="n"/>
        <a:defRPr kumimoji="1" sz="3200">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folHlink"/>
        </a:buClr>
        <a:buChar char="–"/>
        <a:defRPr kumimoji="1"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folHlink"/>
        </a:buClr>
        <a:buSzPct val="60000"/>
        <a:buFont typeface="Monotype Sorts" charset="0"/>
        <a:buChar char="n"/>
        <a:defRPr kumimoji="1"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50000"/>
        <a:buFont typeface="Monotype Sorts" charset="0"/>
        <a:buChar char="n"/>
        <a:defRPr kumimoji="1"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eaLnBrk="0" fontAlgn="base" hangingPunct="0">
        <a:spcBef>
          <a:spcPct val="20000"/>
        </a:spcBef>
        <a:spcAft>
          <a:spcPct val="0"/>
        </a:spcAft>
        <a:buClr>
          <a:schemeClr val="folHlink"/>
        </a:buClr>
        <a:buSzPct val="50000"/>
        <a:buFont typeface="Monotype Sorts" pitchFamily="-112" charset="2"/>
        <a:buChar char="n"/>
        <a:defRPr kumimoji="1"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spcBef>
          <a:spcPct val="20000"/>
        </a:spcBef>
        <a:spcAft>
          <a:spcPct val="0"/>
        </a:spcAft>
        <a:buClr>
          <a:schemeClr val="folHlink"/>
        </a:buClr>
        <a:buSzPct val="50000"/>
        <a:buFont typeface="Monotype Sorts" pitchFamily="-112" charset="2"/>
        <a:buChar char="n"/>
        <a:defRPr kumimoji="1"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spcBef>
          <a:spcPct val="20000"/>
        </a:spcBef>
        <a:spcAft>
          <a:spcPct val="0"/>
        </a:spcAft>
        <a:buClr>
          <a:schemeClr val="folHlink"/>
        </a:buClr>
        <a:buSzPct val="50000"/>
        <a:buFont typeface="Monotype Sorts" pitchFamily="-112" charset="2"/>
        <a:buChar char="n"/>
        <a:defRPr kumimoji="1"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spcBef>
          <a:spcPct val="20000"/>
        </a:spcBef>
        <a:spcAft>
          <a:spcPct val="0"/>
        </a:spcAft>
        <a:buClr>
          <a:schemeClr val="folHlink"/>
        </a:buClr>
        <a:buSzPct val="50000"/>
        <a:buFont typeface="Monotype Sorts" pitchFamily="-112" charset="2"/>
        <a:buChar char="n"/>
        <a:defRPr kumimoji="1"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6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24" charset="0"/>
                <a:ea typeface="+mn-ea"/>
                <a:cs typeface="+mn-cs"/>
              </a:defRPr>
            </a:lvl1pPr>
          </a:lstStyle>
          <a:p>
            <a:pPr defTabSz="914400" fontAlgn="base">
              <a:spcBef>
                <a:spcPct val="0"/>
              </a:spcBef>
              <a:spcAft>
                <a:spcPct val="0"/>
              </a:spcAft>
              <a:defRPr/>
            </a:pPr>
            <a:endParaRPr lang="en-US"/>
          </a:p>
        </p:txBody>
      </p:sp>
      <p:sp>
        <p:nvSpPr>
          <p:cNvPr id="286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24" charset="0"/>
                <a:ea typeface="+mn-ea"/>
                <a:cs typeface="+mn-cs"/>
              </a:defRPr>
            </a:lvl1pPr>
          </a:lstStyle>
          <a:p>
            <a:pPr defTabSz="914400" fontAlgn="base">
              <a:spcBef>
                <a:spcPct val="0"/>
              </a:spcBef>
              <a:spcAft>
                <a:spcPct val="0"/>
              </a:spcAft>
              <a:defRPr/>
            </a:pPr>
            <a:endParaRPr lang="en-US"/>
          </a:p>
        </p:txBody>
      </p:sp>
      <p:sp>
        <p:nvSpPr>
          <p:cNvPr id="286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fontAlgn="base">
              <a:spcBef>
                <a:spcPct val="0"/>
              </a:spcBef>
              <a:spcAft>
                <a:spcPct val="0"/>
              </a:spcAft>
              <a:defRPr/>
            </a:pPr>
            <a:fld id="{D03E9851-DF11-9149-A6EE-FCAE45B3C265}"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710104899"/>
      </p:ext>
    </p:extLst>
  </p:cSld>
  <p:clrMap bg1="lt1" tx1="dk1" bg2="lt2" tx2="dk2" accent1="accent1" accent2="accent2" accent3="accent3" accent4="accent4" accent5="accent5" accent6="accent6" hlink="hlink" folHlink="folHlink"/>
  <p:sldLayoutIdLst>
    <p:sldLayoutId id="2147483672"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37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05" charset="0"/>
                <a:ea typeface="ＭＳ Ｐゴシック" pitchFamily="-105" charset="-128"/>
                <a:cs typeface="ＭＳ Ｐゴシック" pitchFamily="-105" charset="-128"/>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05" charset="0"/>
                <a:ea typeface="ＭＳ Ｐゴシック" pitchFamily="-105" charset="-128"/>
                <a:cs typeface="ＭＳ Ｐゴシック" pitchFamily="-105" charset="-128"/>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defTabSz="914400" fontAlgn="base">
              <a:spcBef>
                <a:spcPct val="0"/>
              </a:spcBef>
              <a:spcAft>
                <a:spcPct val="0"/>
              </a:spcAft>
              <a:defRPr/>
            </a:pPr>
            <a:fld id="{A5FD9643-10D5-0440-9CCB-48E4A6501A29}" type="slidenum">
              <a:rPr lang="en-US">
                <a:latin typeface="Arial" charset="0"/>
                <a:ea typeface="ＭＳ Ｐゴシック" charset="0"/>
                <a:cs typeface="ＭＳ Ｐゴシック" charset="0"/>
              </a:rPr>
              <a:pPr defTabSz="914400"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83727753"/>
      </p:ext>
    </p:extLst>
  </p:cSld>
  <p:clrMap bg1="lt1" tx1="dk1" bg2="lt2" tx2="dk2" accent1="accent1" accent2="accent2" accent3="accent3" accent4="accent4" accent5="accent5" accent6="accent6" hlink="hlink" folHlink="folHlink"/>
  <p:sldLayoutIdLst>
    <p:sldLayoutId id="2147483879"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defTabSz="914400" fontAlgn="base">
              <a:spcBef>
                <a:spcPct val="0"/>
              </a:spcBef>
              <a:spcAft>
                <a:spcPct val="0"/>
              </a:spcAft>
              <a:defRPr/>
            </a:pPr>
            <a:fld id="{C16A198B-9034-4749-8A8D-B90A5F5B90A3}" type="datetimeFigureOut">
              <a:rPr lang="en-US">
                <a:latin typeface="Calibri" charset="0"/>
                <a:ea typeface="ＭＳ Ｐゴシック" charset="0"/>
              </a:rPr>
              <a:pPr defTabSz="914400" fontAlgn="base">
                <a:spcBef>
                  <a:spcPct val="0"/>
                </a:spcBef>
                <a:spcAft>
                  <a:spcPct val="0"/>
                </a:spcAft>
                <a:defRPr/>
              </a:pPr>
              <a:t>5/6/21</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defTabSz="914400" fontAlgn="base">
              <a:spcBef>
                <a:spcPct val="0"/>
              </a:spcBef>
              <a:spcAft>
                <a:spcPct val="0"/>
              </a:spcAft>
              <a:defRPr/>
            </a:pPr>
            <a:fld id="{FA356419-7718-C74B-9C0F-E2D2C7D5AD85}" type="slidenum">
              <a:rPr lang="en-US">
                <a:latin typeface="Calibri" charset="0"/>
                <a:ea typeface="ＭＳ Ｐゴシック" charset="0"/>
              </a:rPr>
              <a:pPr defTabSz="914400" fontAlgn="base">
                <a:spcBef>
                  <a:spcPct val="0"/>
                </a:spcBef>
                <a:spcAft>
                  <a:spcPct val="0"/>
                </a:spcAft>
                <a:defRPr/>
              </a:pPr>
              <a:t>‹#›</a:t>
            </a:fld>
            <a:endParaRPr lang="en-US">
              <a:latin typeface="Calibri" charset="0"/>
              <a:ea typeface="ＭＳ Ｐゴシック" charset="0"/>
            </a:endParaRPr>
          </a:p>
        </p:txBody>
      </p:sp>
    </p:spTree>
    <p:extLst>
      <p:ext uri="{BB962C8B-B14F-4D97-AF65-F5344CB8AC3E}">
        <p14:creationId xmlns:p14="http://schemas.microsoft.com/office/powerpoint/2010/main" val="3651652614"/>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900">
                  <a:solidFill>
                    <a:srgbClr val="FFA27C"/>
                  </a:solidFill>
                  <a:latin typeface="Arial" pitchFamily="-107" charset="0"/>
                  <a:ea typeface="ＭＳ Ｐゴシック" charset="0"/>
                  <a:cs typeface="ＭＳ Ｐゴシック"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grpSp>
    </p:spTree>
    <p:extLst>
      <p:ext uri="{BB962C8B-B14F-4D97-AF65-F5344CB8AC3E}">
        <p14:creationId xmlns:p14="http://schemas.microsoft.com/office/powerpoint/2010/main" val="517769226"/>
      </p:ext>
    </p:extLst>
  </p:cSld>
  <p:clrMap bg1="dk2" tx1="lt1" bg2="dk1" tx2="lt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 id="2147483904"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defTabSz="914400">
              <a:defRPr/>
            </a:pPr>
            <a:fld id="{1D5C261E-1679-774F-B786-F39C014CA69C}" type="datetimeFigureOut">
              <a:rPr lang="en-NZ"/>
              <a:pPr defTabSz="914400">
                <a:defRPr/>
              </a:pPr>
              <a:t>6/05/21</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defTabSz="914400">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defTabSz="914400">
              <a:defRPr/>
            </a:pPr>
            <a:fld id="{FAAF8DCE-046A-904B-90A6-C0407654BE76}" type="slidenum">
              <a:rPr lang="en-NZ"/>
              <a:pPr defTabSz="914400">
                <a:defRPr/>
              </a:pPr>
              <a:t>‹#›</a:t>
            </a:fld>
            <a:endParaRPr lang="en-NZ"/>
          </a:p>
        </p:txBody>
      </p:sp>
    </p:spTree>
    <p:extLst>
      <p:ext uri="{BB962C8B-B14F-4D97-AF65-F5344CB8AC3E}">
        <p14:creationId xmlns:p14="http://schemas.microsoft.com/office/powerpoint/2010/main" val="1032632656"/>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3314"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3315"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3316"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3317" name="Rectangle 5"/>
          <p:cNvSpPr>
            <a:spLocks noGrp="1" noChangeArrowheads="1"/>
          </p:cNvSpPr>
          <p:nvPr>
            <p:ph type="title"/>
          </p:nvPr>
        </p:nvSpPr>
        <p:spPr bwMode="auto">
          <a:xfrm>
            <a:off x="519113" y="547688"/>
            <a:ext cx="8594725" cy="747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13318"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7751"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Comic Sans MS"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87752"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Comic Sans MS"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87753"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atin typeface="Comic Sans MS" charset="0"/>
              </a:defRPr>
            </a:lvl1pPr>
          </a:lstStyle>
          <a:p>
            <a:pPr defTabSz="914400" fontAlgn="base">
              <a:spcBef>
                <a:spcPct val="0"/>
              </a:spcBef>
              <a:spcAft>
                <a:spcPct val="0"/>
              </a:spcAft>
              <a:defRPr/>
            </a:pPr>
            <a:fld id="{0C466014-6517-3642-96D9-3897B5B0BDE9}"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536145711"/>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300">
          <a:solidFill>
            <a:schemeClr val="tx2"/>
          </a:solidFill>
          <a:latin typeface="Comic Sans MS" pitchFamily="-108" charset="0"/>
          <a:ea typeface="ＭＳ Ｐゴシック" pitchFamily="-112" charset="-128"/>
          <a:cs typeface="ＭＳ Ｐゴシック" pitchFamily="-112" charset="-128"/>
        </a:defRPr>
      </a:lvl2pPr>
      <a:lvl3pPr algn="l" rtl="0" eaLnBrk="0" fontAlgn="base" hangingPunct="0">
        <a:spcBef>
          <a:spcPct val="0"/>
        </a:spcBef>
        <a:spcAft>
          <a:spcPct val="0"/>
        </a:spcAft>
        <a:defRPr sz="4300">
          <a:solidFill>
            <a:schemeClr val="tx2"/>
          </a:solidFill>
          <a:latin typeface="Comic Sans MS" pitchFamily="-108" charset="0"/>
          <a:ea typeface="ＭＳ Ｐゴシック" pitchFamily="-112" charset="-128"/>
          <a:cs typeface="ＭＳ Ｐゴシック" pitchFamily="-112" charset="-128"/>
        </a:defRPr>
      </a:lvl3pPr>
      <a:lvl4pPr algn="l" rtl="0" eaLnBrk="0" fontAlgn="base" hangingPunct="0">
        <a:spcBef>
          <a:spcPct val="0"/>
        </a:spcBef>
        <a:spcAft>
          <a:spcPct val="0"/>
        </a:spcAft>
        <a:defRPr sz="4300">
          <a:solidFill>
            <a:schemeClr val="tx2"/>
          </a:solidFill>
          <a:latin typeface="Comic Sans MS" pitchFamily="-108" charset="0"/>
          <a:ea typeface="ＭＳ Ｐゴシック" pitchFamily="-112" charset="-128"/>
          <a:cs typeface="ＭＳ Ｐゴシック" pitchFamily="-112" charset="-128"/>
        </a:defRPr>
      </a:lvl4pPr>
      <a:lvl5pPr algn="l" rtl="0" eaLnBrk="0" fontAlgn="base" hangingPunct="0">
        <a:spcBef>
          <a:spcPct val="0"/>
        </a:spcBef>
        <a:spcAft>
          <a:spcPct val="0"/>
        </a:spcAft>
        <a:defRPr sz="4300">
          <a:solidFill>
            <a:schemeClr val="tx2"/>
          </a:solidFill>
          <a:latin typeface="Comic Sans MS" pitchFamily="-108" charset="0"/>
          <a:ea typeface="ＭＳ Ｐゴシック" pitchFamily="-112" charset="-128"/>
          <a:cs typeface="ＭＳ Ｐゴシック" pitchFamily="-112" charset="-128"/>
        </a:defRPr>
      </a:lvl5pPr>
      <a:lvl6pPr marL="457200" algn="l" rtl="0" fontAlgn="base">
        <a:spcBef>
          <a:spcPct val="0"/>
        </a:spcBef>
        <a:spcAft>
          <a:spcPct val="0"/>
        </a:spcAft>
        <a:defRPr sz="4300">
          <a:solidFill>
            <a:schemeClr val="tx2"/>
          </a:solidFill>
          <a:latin typeface="Comic Sans MS" pitchFamily="-108" charset="0"/>
        </a:defRPr>
      </a:lvl6pPr>
      <a:lvl7pPr marL="914400" algn="l" rtl="0" fontAlgn="base">
        <a:spcBef>
          <a:spcPct val="0"/>
        </a:spcBef>
        <a:spcAft>
          <a:spcPct val="0"/>
        </a:spcAft>
        <a:defRPr sz="4300">
          <a:solidFill>
            <a:schemeClr val="tx2"/>
          </a:solidFill>
          <a:latin typeface="Comic Sans MS" pitchFamily="-108" charset="0"/>
        </a:defRPr>
      </a:lvl7pPr>
      <a:lvl8pPr marL="1371600" algn="l" rtl="0" fontAlgn="base">
        <a:spcBef>
          <a:spcPct val="0"/>
        </a:spcBef>
        <a:spcAft>
          <a:spcPct val="0"/>
        </a:spcAft>
        <a:defRPr sz="4300">
          <a:solidFill>
            <a:schemeClr val="tx2"/>
          </a:solidFill>
          <a:latin typeface="Comic Sans MS" pitchFamily="-108" charset="0"/>
        </a:defRPr>
      </a:lvl8pPr>
      <a:lvl9pPr marL="1828800" algn="l" rtl="0" fontAlgn="base">
        <a:spcBef>
          <a:spcPct val="0"/>
        </a:spcBef>
        <a:spcAft>
          <a:spcPct val="0"/>
        </a:spcAft>
        <a:defRPr sz="4300">
          <a:solidFill>
            <a:schemeClr val="tx2"/>
          </a:solidFill>
          <a:latin typeface="Comic Sans MS" pitchFamily="-108"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SzPct val="80000"/>
        <a:buBlip>
          <a:blip r:embed="rId16"/>
        </a:buBlip>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Blip>
          <a:blip r:embed="rId14"/>
        </a:buBlip>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SzPct val="60000"/>
        <a:buBlip>
          <a:blip r:embed="rId15"/>
        </a:buBlip>
        <a:defRPr sz="2000">
          <a:solidFill>
            <a:schemeClr val="tx1"/>
          </a:solidFill>
          <a:latin typeface="+mn-lt"/>
          <a:ea typeface="ＭＳ Ｐゴシック" pitchFamily="-108" charset="-128"/>
        </a:defRPr>
      </a:lvl5pPr>
      <a:lvl6pPr marL="2514600" indent="-228600" algn="l" rtl="0" fontAlgn="base">
        <a:spcBef>
          <a:spcPct val="20000"/>
        </a:spcBef>
        <a:spcAft>
          <a:spcPct val="0"/>
        </a:spcAft>
        <a:buSzPct val="60000"/>
        <a:buBlip>
          <a:blip r:embed="rId15"/>
        </a:buBlip>
        <a:defRPr sz="2000">
          <a:solidFill>
            <a:schemeClr val="tx1"/>
          </a:solidFill>
          <a:latin typeface="+mn-lt"/>
          <a:ea typeface="ＭＳ Ｐゴシック" pitchFamily="-108" charset="-128"/>
        </a:defRPr>
      </a:lvl6pPr>
      <a:lvl7pPr marL="2971800" indent="-228600" algn="l" rtl="0" fontAlgn="base">
        <a:spcBef>
          <a:spcPct val="20000"/>
        </a:spcBef>
        <a:spcAft>
          <a:spcPct val="0"/>
        </a:spcAft>
        <a:buSzPct val="60000"/>
        <a:buBlip>
          <a:blip r:embed="rId15"/>
        </a:buBlip>
        <a:defRPr sz="2000">
          <a:solidFill>
            <a:schemeClr val="tx1"/>
          </a:solidFill>
          <a:latin typeface="+mn-lt"/>
          <a:ea typeface="ＭＳ Ｐゴシック" pitchFamily="-108" charset="-128"/>
        </a:defRPr>
      </a:lvl7pPr>
      <a:lvl8pPr marL="3429000" indent="-228600" algn="l" rtl="0" fontAlgn="base">
        <a:spcBef>
          <a:spcPct val="20000"/>
        </a:spcBef>
        <a:spcAft>
          <a:spcPct val="0"/>
        </a:spcAft>
        <a:buSzPct val="60000"/>
        <a:buBlip>
          <a:blip r:embed="rId15"/>
        </a:buBlip>
        <a:defRPr sz="2000">
          <a:solidFill>
            <a:schemeClr val="tx1"/>
          </a:solidFill>
          <a:latin typeface="+mn-lt"/>
          <a:ea typeface="ＭＳ Ｐゴシック" pitchFamily="-108" charset="-128"/>
        </a:defRPr>
      </a:lvl8pPr>
      <a:lvl9pPr marL="3886200" indent="-228600" algn="l" rtl="0" fontAlgn="base">
        <a:spcBef>
          <a:spcPct val="20000"/>
        </a:spcBef>
        <a:spcAft>
          <a:spcPct val="0"/>
        </a:spcAft>
        <a:buSzPct val="60000"/>
        <a:buBlip>
          <a:blip r:embed="rId15"/>
        </a:buBlip>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2400"/>
            <a:ext cx="8686800" cy="6096000"/>
            <a:chOff x="0" y="96"/>
            <a:chExt cx="5472" cy="3840"/>
          </a:xfrm>
        </p:grpSpPr>
        <p:sp>
          <p:nvSpPr>
            <p:cNvPr id="1032" name="AutoShape 3"/>
            <p:cNvSpPr>
              <a:spLocks noChangeArrowheads="1"/>
            </p:cNvSpPr>
            <p:nvPr/>
          </p:nvSpPr>
          <p:spPr bwMode="auto">
            <a:xfrm>
              <a:off x="240" y="336"/>
              <a:ext cx="5232" cy="3600"/>
            </a:xfrm>
            <a:prstGeom prst="roundRect">
              <a:avLst>
                <a:gd name="adj" fmla="val 13727"/>
              </a:avLst>
            </a:prstGeom>
            <a:noFill/>
            <a:ln w="50800">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sz="2400">
                <a:solidFill>
                  <a:srgbClr val="000000"/>
                </a:solidFill>
                <a:latin typeface="Times New Roman" charset="0"/>
                <a:ea typeface="宋体" charset="0"/>
                <a:cs typeface="宋体" charset="0"/>
              </a:endParaRPr>
            </a:p>
          </p:txBody>
        </p:sp>
        <p:sp>
          <p:nvSpPr>
            <p:cNvPr id="1033" name="AutoShape 4"/>
            <p:cNvSpPr>
              <a:spLocks noChangeArrowheads="1"/>
            </p:cNvSpPr>
            <p:nvPr/>
          </p:nvSpPr>
          <p:spPr bwMode="blackWhite">
            <a:xfrm>
              <a:off x="0" y="96"/>
              <a:ext cx="5376" cy="768"/>
            </a:xfrm>
            <a:custGeom>
              <a:avLst/>
              <a:gdLst>
                <a:gd name="T0" fmla="*/ 0 w 7000"/>
                <a:gd name="T1" fmla="*/ 0 h 1000"/>
                <a:gd name="T2" fmla="*/ 3834 w 7000"/>
                <a:gd name="T3" fmla="*/ -1 h 1000"/>
                <a:gd name="T4" fmla="*/ 4129 w 7000"/>
                <a:gd name="T5" fmla="*/ 295 h 1000"/>
                <a:gd name="T6" fmla="*/ 3833 w 7000"/>
                <a:gd name="T7" fmla="*/ 590 h 1000"/>
                <a:gd name="T8" fmla="*/ 0 w 7000"/>
                <a:gd name="T9" fmla="*/ 590 h 1000"/>
                <a:gd name="T10" fmla="*/ 0 60000 65536"/>
                <a:gd name="T11" fmla="*/ 0 60000 65536"/>
                <a:gd name="T12" fmla="*/ 0 60000 65536"/>
                <a:gd name="T13" fmla="*/ 0 60000 65536"/>
                <a:gd name="T14" fmla="*/ 0 60000 65536"/>
                <a:gd name="T15" fmla="*/ 0 w 7000"/>
                <a:gd name="T16" fmla="*/ 0 h 1000"/>
                <a:gd name="T17" fmla="*/ 3500 w 7000"/>
                <a:gd name="T18" fmla="*/ 1000 h 1000"/>
              </a:gdLst>
              <a:ahLst/>
              <a:cxnLst>
                <a:cxn ang="T10">
                  <a:pos x="T0" y="T1"/>
                </a:cxn>
                <a:cxn ang="T11">
                  <a:pos x="T2" y="T3"/>
                </a:cxn>
                <a:cxn ang="T12">
                  <a:pos x="T4" y="T5"/>
                </a:cxn>
                <a:cxn ang="T13">
                  <a:pos x="T6" y="T7"/>
                </a:cxn>
                <a:cxn ang="T14">
                  <a:pos x="T8" y="T9"/>
                </a:cxn>
              </a:cxnLst>
              <a:rect l="T15" t="T16" r="T17" b="T18"/>
              <a:pathLst>
                <a:path w="7000" h="1000">
                  <a:moveTo>
                    <a:pt x="0" y="0"/>
                  </a:moveTo>
                  <a:lnTo>
                    <a:pt x="6500" y="-1"/>
                  </a:lnTo>
                  <a:cubicBezTo>
                    <a:pt x="6776" y="0"/>
                    <a:pt x="7000" y="223"/>
                    <a:pt x="7000" y="500"/>
                  </a:cubicBezTo>
                  <a:cubicBezTo>
                    <a:pt x="7000" y="776"/>
                    <a:pt x="6776" y="1000"/>
                    <a:pt x="6499" y="1000"/>
                  </a:cubicBezTo>
                  <a:lnTo>
                    <a:pt x="0" y="100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en-US">
                <a:solidFill>
                  <a:srgbClr val="000000"/>
                </a:solidFill>
                <a:latin typeface="Arial" charset="0"/>
                <a:ea typeface="宋体" charset="0"/>
                <a:cs typeface="宋体" charset="0"/>
              </a:endParaRPr>
            </a:p>
          </p:txBody>
        </p:sp>
        <p:sp>
          <p:nvSpPr>
            <p:cNvPr id="1034" name="Line 5"/>
            <p:cNvSpPr>
              <a:spLocks noChangeShapeType="1"/>
            </p:cNvSpPr>
            <p:nvPr/>
          </p:nvSpPr>
          <p:spPr bwMode="auto">
            <a:xfrm>
              <a:off x="0" y="768"/>
              <a:ext cx="5088" cy="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a:solidFill>
                  <a:srgbClr val="000000"/>
                </a:solidFill>
                <a:latin typeface="Arial" charset="0"/>
                <a:ea typeface="宋体" charset="0"/>
                <a:cs typeface="宋体" charset="0"/>
              </a:endParaRPr>
            </a:p>
          </p:txBody>
        </p:sp>
      </p:grpSp>
      <p:sp>
        <p:nvSpPr>
          <p:cNvPr id="1027" name="Rectangle 6"/>
          <p:cNvSpPr>
            <a:spLocks noGrp="1" noChangeArrowheads="1"/>
          </p:cNvSpPr>
          <p:nvPr>
            <p:ph type="title"/>
          </p:nvPr>
        </p:nvSpPr>
        <p:spPr bwMode="auto">
          <a:xfrm>
            <a:off x="195263" y="228600"/>
            <a:ext cx="8015287"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609600" y="1600200"/>
            <a:ext cx="7924800"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576" name="Rectangle 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a typeface="宋体" charset="-122"/>
                <a:cs typeface="宋体" charset="-122"/>
              </a:defRPr>
            </a:lvl1pPr>
          </a:lstStyle>
          <a:p>
            <a:pPr defTabSz="914400" fontAlgn="base">
              <a:spcBef>
                <a:spcPct val="0"/>
              </a:spcBef>
              <a:spcAft>
                <a:spcPct val="0"/>
              </a:spcAft>
              <a:defRPr/>
            </a:pPr>
            <a:endParaRPr lang="en-US">
              <a:solidFill>
                <a:srgbClr val="000000"/>
              </a:solidFill>
              <a:latin typeface="Arial" charset="0"/>
            </a:endParaRPr>
          </a:p>
        </p:txBody>
      </p:sp>
      <p:sp>
        <p:nvSpPr>
          <p:cNvPr id="109577" name="Rectangle 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a typeface="宋体" charset="-122"/>
                <a:cs typeface="宋体" charset="-122"/>
              </a:defRPr>
            </a:lvl1pPr>
          </a:lstStyle>
          <a:p>
            <a:pPr defTabSz="914400" fontAlgn="base">
              <a:spcBef>
                <a:spcPct val="0"/>
              </a:spcBef>
              <a:spcAft>
                <a:spcPct val="0"/>
              </a:spcAft>
              <a:defRPr/>
            </a:pPr>
            <a:endParaRPr lang="en-US">
              <a:solidFill>
                <a:srgbClr val="000000"/>
              </a:solidFill>
              <a:latin typeface="Arial" charset="0"/>
            </a:endParaRPr>
          </a:p>
        </p:txBody>
      </p:sp>
      <p:sp>
        <p:nvSpPr>
          <p:cNvPr id="109578" name="Rectangle 10"/>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Black" charset="0"/>
              </a:defRPr>
            </a:lvl1pPr>
          </a:lstStyle>
          <a:p>
            <a:pPr defTabSz="914400" fontAlgn="base">
              <a:spcBef>
                <a:spcPct val="0"/>
              </a:spcBef>
              <a:spcAft>
                <a:spcPct val="0"/>
              </a:spcAft>
              <a:defRPr/>
            </a:pPr>
            <a:fld id="{BE56B896-51B0-1446-AACC-319E5D0CC77D}" type="slidenum">
              <a:rPr lang="en-US">
                <a:solidFill>
                  <a:srgbClr val="000000"/>
                </a:solidFill>
                <a:ea typeface="宋体" charset="0"/>
                <a:cs typeface="宋体" charset="0"/>
              </a:rPr>
              <a:pPr defTabSz="914400" fontAlgn="base">
                <a:spcBef>
                  <a:spcPct val="0"/>
                </a:spcBef>
                <a:spcAft>
                  <a:spcPct val="0"/>
                </a:spcAft>
                <a:defRPr/>
              </a:pPr>
              <a:t>‹#›</a:t>
            </a:fld>
            <a:endParaRPr lang="en-US">
              <a:solidFill>
                <a:srgbClr val="000000"/>
              </a:solidFill>
              <a:ea typeface="宋体" charset="0"/>
              <a:cs typeface="宋体" charset="0"/>
            </a:endParaRPr>
          </a:p>
        </p:txBody>
      </p:sp>
    </p:spTree>
    <p:extLst>
      <p:ext uri="{BB962C8B-B14F-4D97-AF65-F5344CB8AC3E}">
        <p14:creationId xmlns:p14="http://schemas.microsoft.com/office/powerpoint/2010/main" val="1822760200"/>
      </p:ext>
    </p:extLst>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Lst>
  <p:txStyles>
    <p:titleStyle>
      <a:lvl1pPr algn="l" rtl="0" eaLnBrk="0" fontAlgn="base" hangingPunct="0">
        <a:spcBef>
          <a:spcPct val="0"/>
        </a:spcBef>
        <a:spcAft>
          <a:spcPct val="0"/>
        </a:spcAft>
        <a:defRPr sz="42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2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2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2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2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4200">
          <a:solidFill>
            <a:schemeClr val="tx2"/>
          </a:solidFill>
          <a:latin typeface="Arial" charset="0"/>
        </a:defRPr>
      </a:lvl6pPr>
      <a:lvl7pPr marL="914400" algn="l" rtl="0" fontAlgn="base">
        <a:spcBef>
          <a:spcPct val="0"/>
        </a:spcBef>
        <a:spcAft>
          <a:spcPct val="0"/>
        </a:spcAft>
        <a:defRPr sz="4200">
          <a:solidFill>
            <a:schemeClr val="tx2"/>
          </a:solidFill>
          <a:latin typeface="Arial" charset="0"/>
        </a:defRPr>
      </a:lvl7pPr>
      <a:lvl8pPr marL="1371600" algn="l" rtl="0" fontAlgn="base">
        <a:spcBef>
          <a:spcPct val="0"/>
        </a:spcBef>
        <a:spcAft>
          <a:spcPct val="0"/>
        </a:spcAft>
        <a:defRPr sz="4200">
          <a:solidFill>
            <a:schemeClr val="tx2"/>
          </a:solidFill>
          <a:latin typeface="Arial" charset="0"/>
        </a:defRPr>
      </a:lvl8pPr>
      <a:lvl9pPr marL="1828800" algn="l" rtl="0" fontAlgn="base">
        <a:spcBef>
          <a:spcPct val="0"/>
        </a:spcBef>
        <a:spcAft>
          <a:spcPct val="0"/>
        </a:spcAft>
        <a:defRPr sz="4200">
          <a:solidFill>
            <a:schemeClr val="tx2"/>
          </a:solidFill>
          <a:latin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l"/>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1"/>
        </a:buClr>
        <a:buSzPct val="70000"/>
        <a:buFont typeface="Wingdings" charset="0"/>
        <a:buChar char="l"/>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bg2"/>
        </a:buClr>
        <a:buSzPct val="65000"/>
        <a:buFont typeface="Wingdings" charset="0"/>
        <a:buChar char="l"/>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hlink"/>
        </a:buClr>
        <a:buSzPct val="60000"/>
        <a:buFont typeface="Wingdings" charset="0"/>
        <a:buChar char="l"/>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bg2"/>
        </a:buClr>
        <a:buSzPct val="40000"/>
        <a:buFont typeface="Wingdings" charset="0"/>
        <a:buChar char="l"/>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0"/>
        <p:cNvGrpSpPr/>
        <p:nvPr/>
      </p:nvGrpSpPr>
      <p:grpSpPr>
        <a:xfrm>
          <a:off x="0" y="0"/>
          <a:ext cx="0" cy="0"/>
          <a:chOff x="0" y="0"/>
          <a:chExt cx="0" cy="0"/>
        </a:xfrm>
      </p:grpSpPr>
      <p:sp>
        <p:nvSpPr>
          <p:cNvPr id="181" name="Shape 181"/>
          <p:cNvSpPr txBox="1"/>
          <p:nvPr/>
        </p:nvSpPr>
        <p:spPr>
          <a:xfrm>
            <a:off x="0" y="0"/>
            <a:ext cx="152399" cy="6858000"/>
          </a:xfrm>
          <a:prstGeom prst="rect">
            <a:avLst/>
          </a:prstGeom>
          <a:solidFill>
            <a:srgbClr val="FFFFFF"/>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82" name="Shape 182"/>
          <p:cNvSpPr txBox="1"/>
          <p:nvPr/>
        </p:nvSpPr>
        <p:spPr>
          <a:xfrm>
            <a:off x="0" y="6705600"/>
            <a:ext cx="9144000" cy="152399"/>
          </a:xfrm>
          <a:prstGeom prst="rect">
            <a:avLst/>
          </a:prstGeom>
          <a:solidFill>
            <a:srgbClr val="FFFFFF"/>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83" name="Shape 183"/>
          <p:cNvSpPr txBox="1"/>
          <p:nvPr/>
        </p:nvSpPr>
        <p:spPr>
          <a:xfrm>
            <a:off x="0" y="0"/>
            <a:ext cx="9144000" cy="152399"/>
          </a:xfrm>
          <a:prstGeom prst="rect">
            <a:avLst/>
          </a:prstGeom>
          <a:solidFill>
            <a:srgbClr val="FFFFFF"/>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84" name="Shape 184"/>
          <p:cNvSpPr txBox="1"/>
          <p:nvPr/>
        </p:nvSpPr>
        <p:spPr>
          <a:xfrm>
            <a:off x="8991600" y="19050"/>
            <a:ext cx="152399" cy="6858000"/>
          </a:xfrm>
          <a:prstGeom prst="rect">
            <a:avLst/>
          </a:prstGeom>
          <a:solidFill>
            <a:srgbClr val="FFFFFF"/>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85" name="Shape 185"/>
          <p:cNvSpPr txBox="1"/>
          <p:nvPr/>
        </p:nvSpPr>
        <p:spPr>
          <a:xfrm>
            <a:off x="152400" y="2286000"/>
            <a:ext cx="8832849" cy="304799"/>
          </a:xfrm>
          <a:prstGeom prst="rect">
            <a:avLst/>
          </a:prstGeom>
          <a:solidFill>
            <a:srgbClr val="FFFFFF"/>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86" name="Shape 186"/>
          <p:cNvSpPr txBox="1"/>
          <p:nvPr/>
        </p:nvSpPr>
        <p:spPr>
          <a:xfrm>
            <a:off x="155575" y="142875"/>
            <a:ext cx="8832849" cy="2139950"/>
          </a:xfrm>
          <a:prstGeom prst="rect">
            <a:avLst/>
          </a:prstGeom>
          <a:solidFill>
            <a:srgbClr val="800000"/>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87" name="Shape 187"/>
          <p:cNvSpPr txBox="1"/>
          <p:nvPr/>
        </p:nvSpPr>
        <p:spPr>
          <a:xfrm>
            <a:off x="146050" y="6391275"/>
            <a:ext cx="8832849" cy="309561"/>
          </a:xfrm>
          <a:prstGeom prst="rect">
            <a:avLst/>
          </a:prstGeom>
          <a:solidFill>
            <a:srgbClr val="8CADAE"/>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88" name="Shape 188"/>
          <p:cNvSpPr txBox="1"/>
          <p:nvPr/>
        </p:nvSpPr>
        <p:spPr>
          <a:xfrm>
            <a:off x="152400" y="152400"/>
            <a:ext cx="8832849" cy="6546850"/>
          </a:xfrm>
          <a:prstGeom prst="rect">
            <a:avLst/>
          </a:prstGeom>
          <a:noFill/>
          <a:ln w="9525" cap="flat" cmpd="sng">
            <a:solidFill>
              <a:srgbClr val="7B9899"/>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cxnSp>
        <p:nvCxnSpPr>
          <p:cNvPr id="189" name="Shape 189"/>
          <p:cNvCxnSpPr/>
          <p:nvPr/>
        </p:nvCxnSpPr>
        <p:spPr>
          <a:xfrm>
            <a:off x="152400" y="2438400"/>
            <a:ext cx="8832849" cy="0"/>
          </a:xfrm>
          <a:prstGeom prst="straightConnector1">
            <a:avLst/>
          </a:prstGeom>
          <a:noFill/>
          <a:ln w="11425" cap="flat" cmpd="sng">
            <a:solidFill>
              <a:srgbClr val="7B9899"/>
            </a:solidFill>
            <a:prstDash val="solid"/>
            <a:miter/>
            <a:headEnd type="none" w="med" len="med"/>
            <a:tailEnd type="none" w="med" len="med"/>
          </a:ln>
        </p:spPr>
      </p:cxnSp>
      <p:sp>
        <p:nvSpPr>
          <p:cNvPr id="190" name="Shape 190"/>
          <p:cNvSpPr/>
          <p:nvPr/>
        </p:nvSpPr>
        <p:spPr>
          <a:xfrm>
            <a:off x="4267200" y="2114550"/>
            <a:ext cx="609599" cy="609599"/>
          </a:xfrm>
          <a:prstGeom prst="ellipse">
            <a:avLst/>
          </a:prstGeom>
          <a:solidFill>
            <a:srgbClr val="FFFFFF"/>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91" name="Shape 191"/>
          <p:cNvSpPr/>
          <p:nvPr/>
        </p:nvSpPr>
        <p:spPr>
          <a:xfrm>
            <a:off x="4362450" y="2209800"/>
            <a:ext cx="419099" cy="420687"/>
          </a:xfrm>
          <a:prstGeom prst="ellipse">
            <a:avLst/>
          </a:prstGeom>
          <a:solidFill>
            <a:srgbClr val="FFFFFF"/>
          </a:solidFill>
          <a:ln w="50800" cap="rnd" cmpd="dbl">
            <a:solidFill>
              <a:srgbClr val="7B9899"/>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92" name="Shape 192"/>
          <p:cNvSpPr txBox="1">
            <a:spLocks noGrp="1"/>
          </p:cNvSpPr>
          <p:nvPr>
            <p:ph type="title"/>
          </p:nvPr>
        </p:nvSpPr>
        <p:spPr>
          <a:xfrm>
            <a:off x="301625" y="228600"/>
            <a:ext cx="8534399" cy="758825"/>
          </a:xfrm>
          <a:prstGeom prst="rect">
            <a:avLst/>
          </a:prstGeom>
          <a:noFill/>
          <a:ln>
            <a:noFill/>
          </a:ln>
        </p:spPr>
        <p:txBody>
          <a:bodyPr lIns="91425" tIns="91425" rIns="91425" bIns="91425" anchor="b" anchorCtr="0"/>
          <a:lstStyle>
            <a:lvl1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1pPr>
            <a:lvl2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2pPr>
            <a:lvl3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3pPr>
            <a:lvl4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4pPr>
            <a:lvl5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5pPr>
            <a:lvl6pPr marL="45720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6pPr>
            <a:lvl7pPr marL="91440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7pPr>
            <a:lvl8pPr marL="137160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8pPr>
            <a:lvl9pPr marL="182880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9pPr>
          </a:lstStyle>
          <a:p>
            <a:endParaRPr/>
          </a:p>
        </p:txBody>
      </p:sp>
      <p:sp>
        <p:nvSpPr>
          <p:cNvPr id="193" name="Shape 193"/>
          <p:cNvSpPr txBox="1">
            <a:spLocks noGrp="1"/>
          </p:cNvSpPr>
          <p:nvPr>
            <p:ph type="body" idx="1"/>
          </p:nvPr>
        </p:nvSpPr>
        <p:spPr>
          <a:xfrm>
            <a:off x="301625" y="1524000"/>
            <a:ext cx="8534399" cy="4598987"/>
          </a:xfrm>
          <a:prstGeom prst="rect">
            <a:avLst/>
          </a:prstGeom>
          <a:noFill/>
          <a:ln>
            <a:noFill/>
          </a:ln>
        </p:spPr>
        <p:txBody>
          <a:bodyPr lIns="91425" tIns="91425" rIns="91425" bIns="91425" anchor="t" anchorCtr="0"/>
          <a:lstStyle>
            <a:lvl1pPr marL="273050" marR="0" indent="-127317" algn="l" rtl="0">
              <a:spcBef>
                <a:spcPts val="540"/>
              </a:spcBef>
              <a:spcAft>
                <a:spcPts val="0"/>
              </a:spcAft>
              <a:buClr>
                <a:schemeClr val="accent1"/>
              </a:buClr>
              <a:buFont typeface="Noto Sans Symbol"/>
              <a:buChar char="●"/>
              <a:defRPr sz="2700" b="0" i="0" u="none" strike="noStrike" cap="none" baseline="0">
                <a:solidFill>
                  <a:schemeClr val="dk1"/>
                </a:solidFill>
                <a:latin typeface="Georgia"/>
                <a:ea typeface="Georgia"/>
                <a:cs typeface="Georgia"/>
                <a:sym typeface="Georgia"/>
              </a:defRPr>
            </a:lvl1pPr>
            <a:lvl2pPr marL="547688" marR="0" indent="-183197" algn="l" rtl="0">
              <a:spcBef>
                <a:spcPts val="440"/>
              </a:spcBef>
              <a:spcAft>
                <a:spcPts val="0"/>
              </a:spcAft>
              <a:buClr>
                <a:schemeClr val="accent2"/>
              </a:buClr>
              <a:buFont typeface="Noto Sans Symbol"/>
              <a:buChar char="○"/>
              <a:defRPr sz="2200" b="0" i="0" u="none" strike="noStrike" cap="none" baseline="0">
                <a:solidFill>
                  <a:schemeClr val="dk2"/>
                </a:solidFill>
                <a:latin typeface="Georgia"/>
                <a:ea typeface="Georgia"/>
                <a:cs typeface="Georgia"/>
                <a:sym typeface="Georgia"/>
              </a:defRPr>
            </a:lvl2pPr>
            <a:lvl3pPr marL="822325" marR="0" indent="-142875" algn="l" rtl="0">
              <a:spcBef>
                <a:spcPts val="400"/>
              </a:spcBef>
              <a:spcAft>
                <a:spcPts val="0"/>
              </a:spcAft>
              <a:buClr>
                <a:srgbClr val="8CADAE"/>
              </a:buClr>
              <a:buFont typeface="Noto Sans Symbol"/>
              <a:buChar char="•"/>
              <a:defRPr sz="2000" b="0" i="0" u="none" strike="noStrike" cap="none" baseline="0">
                <a:solidFill>
                  <a:schemeClr val="dk1"/>
                </a:solidFill>
                <a:latin typeface="Georgia"/>
                <a:ea typeface="Georgia"/>
                <a:cs typeface="Georgia"/>
                <a:sym typeface="Georgia"/>
              </a:defRPr>
            </a:lvl3pPr>
            <a:lvl4pPr marL="1096963" marR="0" indent="-144462" algn="l" rtl="0">
              <a:spcBef>
                <a:spcPts val="400"/>
              </a:spcBef>
              <a:spcAft>
                <a:spcPts val="0"/>
              </a:spcAft>
              <a:buClr>
                <a:srgbClr val="8C7B70"/>
              </a:buClr>
              <a:buFont typeface="Noto Sans Symbol"/>
              <a:buChar char="•"/>
              <a:defRPr sz="2000" b="0" i="0" u="none" strike="noStrike" cap="none" baseline="0">
                <a:solidFill>
                  <a:schemeClr val="dk2"/>
                </a:solidFill>
                <a:latin typeface="Georgia"/>
                <a:ea typeface="Georgia"/>
                <a:cs typeface="Georgia"/>
                <a:sym typeface="Georgia"/>
              </a:defRPr>
            </a:lvl4pPr>
            <a:lvl5pPr marL="1371600" marR="0" indent="-101600" algn="l" rtl="0">
              <a:spcBef>
                <a:spcPts val="400"/>
              </a:spcBef>
              <a:spcAft>
                <a:spcPts val="0"/>
              </a:spcAft>
              <a:buClr>
                <a:srgbClr val="8FB08C"/>
              </a:buClr>
              <a:buFont typeface="Georgia"/>
              <a:buChar char="•"/>
              <a:defRPr sz="2000" b="0" i="0" u="none" strike="noStrike" cap="none" baseline="0">
                <a:solidFill>
                  <a:schemeClr val="dk1"/>
                </a:solidFill>
                <a:latin typeface="Georgia"/>
                <a:ea typeface="Georgia"/>
                <a:cs typeface="Georgia"/>
                <a:sym typeface="Georgia"/>
              </a:defRPr>
            </a:lvl5pPr>
            <a:lvl6pPr marL="1645920" marR="0" indent="-93980" algn="l" rtl="0">
              <a:spcBef>
                <a:spcPts val="360"/>
              </a:spcBef>
              <a:buClr>
                <a:schemeClr val="accent6"/>
              </a:buClr>
              <a:buFont typeface="Noto Sans Symbol"/>
              <a:buChar char="●"/>
              <a:defRPr sz="1800" b="0" i="0" u="none" strike="noStrike" cap="none" baseline="0">
                <a:solidFill>
                  <a:schemeClr val="dk1"/>
                </a:solidFill>
                <a:latin typeface="Georgia"/>
                <a:ea typeface="Georgia"/>
                <a:cs typeface="Georgia"/>
                <a:sym typeface="Georgia"/>
              </a:defRPr>
            </a:lvl6pPr>
            <a:lvl7pPr marL="1920240" marR="0" indent="-101600" algn="l" rtl="0">
              <a:spcBef>
                <a:spcPts val="320"/>
              </a:spcBef>
              <a:buClr>
                <a:srgbClr val="B75640"/>
              </a:buClr>
              <a:buFont typeface="Georgia"/>
              <a:buChar char="•"/>
              <a:defRPr sz="1600" b="0" i="0" u="none" strike="noStrike" cap="none" baseline="0">
                <a:solidFill>
                  <a:schemeClr val="dk1"/>
                </a:solidFill>
                <a:latin typeface="Georgia"/>
                <a:ea typeface="Georgia"/>
                <a:cs typeface="Georgia"/>
                <a:sym typeface="Georgia"/>
              </a:defRPr>
            </a:lvl7pPr>
            <a:lvl8pPr marL="2103120" marR="0" indent="-83820" algn="l" rtl="0">
              <a:spcBef>
                <a:spcPts val="320"/>
              </a:spcBef>
              <a:buClr>
                <a:srgbClr val="7A6B62"/>
              </a:buClr>
              <a:buFont typeface="Georgia"/>
              <a:buChar char="•"/>
              <a:defRPr sz="1600" b="0" i="0" u="none" strike="noStrike" cap="none" baseline="0">
                <a:solidFill>
                  <a:schemeClr val="dk1"/>
                </a:solidFill>
                <a:latin typeface="Georgia"/>
                <a:ea typeface="Georgia"/>
                <a:cs typeface="Georgia"/>
                <a:sym typeface="Georgia"/>
              </a:defRPr>
            </a:lvl8pPr>
            <a:lvl9pPr marL="2377440" marR="0" indent="-113029" algn="l" rtl="0">
              <a:spcBef>
                <a:spcPts val="280"/>
              </a:spcBef>
              <a:buClr>
                <a:srgbClr val="B29D00"/>
              </a:buClr>
              <a:buFont typeface="Georgia"/>
              <a:buChar char="•"/>
              <a:defRPr sz="1400" b="0" i="0" u="none" strike="noStrike" cap="none" baseline="0">
                <a:solidFill>
                  <a:schemeClr val="dk1"/>
                </a:solidFill>
                <a:latin typeface="Georgia"/>
                <a:ea typeface="Georgia"/>
                <a:cs typeface="Georgia"/>
                <a:sym typeface="Georgia"/>
              </a:defRPr>
            </a:lvl9pPr>
          </a:lstStyle>
          <a:p>
            <a:endParaRPr/>
          </a:p>
        </p:txBody>
      </p:sp>
      <p:sp>
        <p:nvSpPr>
          <p:cNvPr id="194" name="Shape 194"/>
          <p:cNvSpPr txBox="1">
            <a:spLocks noGrp="1"/>
          </p:cNvSpPr>
          <p:nvPr>
            <p:ph type="ftr" idx="11"/>
          </p:nvPr>
        </p:nvSpPr>
        <p:spPr>
          <a:xfrm>
            <a:off x="304800" y="6410325"/>
            <a:ext cx="3581399" cy="366711"/>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195" name="Shape 195"/>
          <p:cNvSpPr txBox="1">
            <a:spLocks noGrp="1"/>
          </p:cNvSpPr>
          <p:nvPr>
            <p:ph type="dt" idx="10"/>
          </p:nvPr>
        </p:nvSpPr>
        <p:spPr>
          <a:xfrm>
            <a:off x="5791200" y="6405562"/>
            <a:ext cx="3044825" cy="365125"/>
          </a:xfrm>
          <a:prstGeom prst="rect">
            <a:avLst/>
          </a:prstGeom>
          <a:noFill/>
          <a:ln>
            <a:noFill/>
          </a:ln>
        </p:spPr>
        <p:txBody>
          <a:bodyPr lIns="91425" tIns="91425" rIns="91425" bIns="91425" anchor="t" anchorCtr="0"/>
          <a:lstStyle>
            <a:lvl1pPr marL="0" marR="0" indent="0" algn="r" rtl="0">
              <a:lnSpc>
                <a:spcPct val="100000"/>
              </a:lnSpc>
              <a:spcBef>
                <a:spcPts val="0"/>
              </a:spcBef>
              <a:spcAft>
                <a:spcPts val="0"/>
              </a:spcAft>
              <a:defRPr sz="1400" b="0" i="0" u="none" strike="noStrike" cap="none" baseline="0">
                <a:solidFill>
                  <a:srgbClr val="FFFFFF"/>
                </a:solidFill>
                <a:latin typeface="Georgia"/>
                <a:ea typeface="Georgia"/>
                <a:cs typeface="Georgia"/>
                <a:sym typeface="Georgia"/>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196" name="Shape 196"/>
          <p:cNvSpPr txBox="1">
            <a:spLocks noGrp="1"/>
          </p:cNvSpPr>
          <p:nvPr>
            <p:ph type="sldNum" idx="12"/>
          </p:nvPr>
        </p:nvSpPr>
        <p:spPr>
          <a:xfrm>
            <a:off x="4343400" y="2198686"/>
            <a:ext cx="457200" cy="441324"/>
          </a:xfrm>
          <a:prstGeom prst="rect">
            <a:avLst/>
          </a:prstGeom>
          <a:noFill/>
          <a:ln>
            <a:noFill/>
          </a:ln>
        </p:spPr>
        <p:txBody>
          <a:bodyPr lIns="45700" tIns="45700" rIns="45700" bIns="45700" anchor="ctr" anchorCtr="0">
            <a:noAutofit/>
          </a:bodyPr>
          <a:lstStyle/>
          <a:p>
            <a:pPr marL="0" marR="0" lvl="0" indent="0" algn="ctr" rtl="0">
              <a:lnSpc>
                <a:spcPct val="100000"/>
              </a:lnSpc>
              <a:spcBef>
                <a:spcPts val="0"/>
              </a:spcBef>
              <a:spcAft>
                <a:spcPts val="0"/>
              </a:spcAft>
              <a:buClr>
                <a:srgbClr val="7B9899"/>
              </a:buClr>
              <a:buSzPct val="25000"/>
              <a:buFont typeface="Georgia"/>
              <a:buNone/>
            </a:pPr>
            <a:fld id="{00000000-1234-1234-1234-123412341234}" type="slidenum">
              <a:rPr lang="en-US" sz="1600" b="0" i="0" u="none" strike="noStrike" cap="none" baseline="0">
                <a:solidFill>
                  <a:srgbClr val="7B9899"/>
                </a:solidFill>
                <a:latin typeface="Georgia"/>
                <a:ea typeface="Georgia"/>
                <a:cs typeface="Georgia"/>
                <a:sym typeface="Georgia"/>
              </a:rPr>
              <a:t>‹#›</a:t>
            </a:fld>
            <a:endParaRPr lang="en-US" sz="1600" b="0" i="0" u="none" strike="noStrike" cap="none" baseline="0">
              <a:solidFill>
                <a:srgbClr val="7B9899"/>
              </a:solidFill>
              <a:latin typeface="Georgia"/>
              <a:ea typeface="Georgia"/>
              <a:cs typeface="Georgia"/>
              <a:sym typeface="Georgia"/>
            </a:endParaRPr>
          </a:p>
        </p:txBody>
      </p:sp>
    </p:spTree>
    <p:extLst>
      <p:ext uri="{BB962C8B-B14F-4D97-AF65-F5344CB8AC3E}">
        <p14:creationId xmlns:p14="http://schemas.microsoft.com/office/powerpoint/2010/main" val="2631976438"/>
      </p:ext>
    </p:extLst>
  </p:cSld>
  <p:clrMap bg1="lt1" tx1="dk1" bg2="dk2" tx2="lt2" accent1="accent1" accent2="accent2" accent3="accent3" accent4="accent4" accent5="accent5" accent6="accent6" hlink="hlink" folHlink="folHlink"/>
  <p:sldLayoutIdLst>
    <p:sldLayoutId id="2147483942" r:id="rId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38914" name="Group 2"/>
          <p:cNvGrpSpPr>
            <a:grpSpLocks/>
          </p:cNvGrpSpPr>
          <p:nvPr/>
        </p:nvGrpSpPr>
        <p:grpSpPr bwMode="auto">
          <a:xfrm>
            <a:off x="0" y="0"/>
            <a:ext cx="9145588" cy="6845300"/>
            <a:chOff x="0" y="0"/>
            <a:chExt cx="5761" cy="4312"/>
          </a:xfrm>
        </p:grpSpPr>
        <p:sp>
          <p:nvSpPr>
            <p:cNvPr id="38917"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l"/>
              <a:endParaRPr lang="en-US" sz="2400">
                <a:solidFill>
                  <a:srgbClr val="FFFFFF"/>
                </a:solidFill>
                <a:latin typeface="Times New Roman" charset="0"/>
              </a:endParaRPr>
            </a:p>
          </p:txBody>
        </p:sp>
        <p:sp useBgFill="1">
          <p:nvSpPr>
            <p:cNvPr id="38918"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sp>
        <p:nvSpPr>
          <p:cNvPr id="38915"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38916"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7810758"/>
      </p:ext>
    </p:extLst>
  </p:cSld>
  <p:clrMap bg1="dk2" tx1="lt1" bg2="dk1" tx2="lt2" accent1="accent1" accent2="accent2" accent3="accent3" accent4="accent4" accent5="accent5" accent6="accent6" hlink="hlink" folHlink="folHlink"/>
  <p:sldLayoutIdLst>
    <p:sldLayoutId id="2147483946"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26E3A0D-7031-A54B-94B5-C993B7A1A058}"/>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58BF1212-C6A5-D644-9312-5E2C6E45B000}"/>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747B2875-D556-EC4F-9AB7-F022E503269E}"/>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solidFill>
                  <a:schemeClr val="tx1"/>
                </a:solidFill>
                <a:latin typeface="Arial" charset="0"/>
                <a:ea typeface="MS PGothic" charset="0"/>
                <a:cs typeface="MS PGothic" charset="0"/>
              </a:defRPr>
            </a:lvl1pPr>
          </a:lstStyle>
          <a:p>
            <a:pPr>
              <a:defRPr/>
            </a:pPr>
            <a:endParaRPr lang="en-US"/>
          </a:p>
        </p:txBody>
      </p:sp>
      <p:sp>
        <p:nvSpPr>
          <p:cNvPr id="1029" name="Rectangle 5">
            <a:extLst>
              <a:ext uri="{FF2B5EF4-FFF2-40B4-BE49-F238E27FC236}">
                <a16:creationId xmlns:a16="http://schemas.microsoft.com/office/drawing/2014/main" id="{AC6D03B8-2776-DE42-B8A0-8B07341AFC7B}"/>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solidFill>
                  <a:schemeClr val="tx1"/>
                </a:solidFill>
                <a:latin typeface="Arial" charset="0"/>
                <a:ea typeface="MS PGothic" charset="0"/>
                <a:cs typeface="MS PGothic" charset="0"/>
              </a:defRPr>
            </a:lvl1pPr>
          </a:lstStyle>
          <a:p>
            <a:pPr>
              <a:defRPr/>
            </a:pPr>
            <a:endParaRPr lang="en-US"/>
          </a:p>
        </p:txBody>
      </p:sp>
      <p:sp>
        <p:nvSpPr>
          <p:cNvPr id="1030" name="Rectangle 6">
            <a:extLst>
              <a:ext uri="{FF2B5EF4-FFF2-40B4-BE49-F238E27FC236}">
                <a16:creationId xmlns:a16="http://schemas.microsoft.com/office/drawing/2014/main" id="{BE954E63-5ABF-BA4C-B607-E1C2ACFA8C09}"/>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fld id="{76370FC6-AF4C-4C4D-A6E9-97371A318A5C}" type="slidenum">
              <a:rPr lang="en-US" altLang="en-US"/>
              <a:pPr/>
              <a:t>‹#›</a:t>
            </a:fld>
            <a:endParaRPr lang="en-US" altLang="en-US"/>
          </a:p>
        </p:txBody>
      </p:sp>
    </p:spTree>
    <p:extLst>
      <p:ext uri="{BB962C8B-B14F-4D97-AF65-F5344CB8AC3E}">
        <p14:creationId xmlns:p14="http://schemas.microsoft.com/office/powerpoint/2010/main" val="3931431700"/>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Arial" pitchFamily="-111"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Arial" pitchFamily="-111"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Arial" pitchFamily="-111"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Arial" pitchFamily="-111" charset="0"/>
          <a:ea typeface="MS PGothic" pitchFamily="34" charset="-128"/>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51202" name="Freeform 2">
            <a:extLst>
              <a:ext uri="{FF2B5EF4-FFF2-40B4-BE49-F238E27FC236}">
                <a16:creationId xmlns:a16="http://schemas.microsoft.com/office/drawing/2014/main" id="{542BBE2A-3F78-DD4B-A05A-EEC498ACA3F5}"/>
              </a:ext>
            </a:extLst>
          </p:cNvPr>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1203" name="Freeform 3">
            <a:extLst>
              <a:ext uri="{FF2B5EF4-FFF2-40B4-BE49-F238E27FC236}">
                <a16:creationId xmlns:a16="http://schemas.microsoft.com/office/drawing/2014/main" id="{BC356EA6-C092-9F4A-A6E3-F3D722B7BD95}"/>
              </a:ext>
            </a:extLst>
          </p:cNvPr>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1204" name="Freeform 4">
            <a:extLst>
              <a:ext uri="{FF2B5EF4-FFF2-40B4-BE49-F238E27FC236}">
                <a16:creationId xmlns:a16="http://schemas.microsoft.com/office/drawing/2014/main" id="{6014689D-8B80-4E49-A0A1-2F865DDC130D}"/>
              </a:ext>
            </a:extLst>
          </p:cNvPr>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1205" name="Rectangle 5">
            <a:extLst>
              <a:ext uri="{FF2B5EF4-FFF2-40B4-BE49-F238E27FC236}">
                <a16:creationId xmlns:a16="http://schemas.microsoft.com/office/drawing/2014/main" id="{3D1B0206-E24D-E248-B7F2-28C6B9A884E8}"/>
              </a:ext>
            </a:extLst>
          </p:cNvPr>
          <p:cNvSpPr>
            <a:spLocks noGrp="1" noChangeArrowheads="1"/>
          </p:cNvSpPr>
          <p:nvPr>
            <p:ph type="title"/>
          </p:nvPr>
        </p:nvSpPr>
        <p:spPr bwMode="auto">
          <a:xfrm>
            <a:off x="519113" y="547688"/>
            <a:ext cx="8594725"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lvl="0"/>
            <a:r>
              <a:rPr lang="en-US" altLang="en-US"/>
              <a:t>Click to edit Master title style</a:t>
            </a:r>
          </a:p>
        </p:txBody>
      </p:sp>
      <p:sp>
        <p:nvSpPr>
          <p:cNvPr id="51206" name="Rectangle 6">
            <a:extLst>
              <a:ext uri="{FF2B5EF4-FFF2-40B4-BE49-F238E27FC236}">
                <a16:creationId xmlns:a16="http://schemas.microsoft.com/office/drawing/2014/main" id="{5D90CA73-93DB-DC4D-9018-C04B14D300AA}"/>
              </a:ext>
            </a:extLst>
          </p:cNvPr>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3799" name="Rectangle 7">
            <a:extLst>
              <a:ext uri="{FF2B5EF4-FFF2-40B4-BE49-F238E27FC236}">
                <a16:creationId xmlns:a16="http://schemas.microsoft.com/office/drawing/2014/main" id="{1968D922-0A92-6044-B0D3-69EE62019D22}"/>
              </a:ext>
            </a:extLst>
          </p:cNvPr>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smtClean="0">
                <a:solidFill>
                  <a:schemeClr val="tx1"/>
                </a:solidFill>
                <a:latin typeface="Comic Sans MS" charset="0"/>
                <a:ea typeface="MS PGothic" charset="0"/>
                <a:cs typeface="MS PGothic" charset="0"/>
              </a:defRPr>
            </a:lvl1pPr>
          </a:lstStyle>
          <a:p>
            <a:pPr>
              <a:defRPr/>
            </a:pPr>
            <a:endParaRPr lang="en-US"/>
          </a:p>
        </p:txBody>
      </p:sp>
      <p:sp>
        <p:nvSpPr>
          <p:cNvPr id="33800" name="Rectangle 8">
            <a:extLst>
              <a:ext uri="{FF2B5EF4-FFF2-40B4-BE49-F238E27FC236}">
                <a16:creationId xmlns:a16="http://schemas.microsoft.com/office/drawing/2014/main" id="{B6EA89B2-D5BB-EB43-88C0-845A7F7B841F}"/>
              </a:ext>
            </a:extLst>
          </p:cNvPr>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smtClean="0">
                <a:solidFill>
                  <a:schemeClr val="tx1"/>
                </a:solidFill>
                <a:latin typeface="Comic Sans MS" charset="0"/>
                <a:ea typeface="MS PGothic" charset="0"/>
                <a:cs typeface="MS PGothic" charset="0"/>
              </a:defRPr>
            </a:lvl1pPr>
          </a:lstStyle>
          <a:p>
            <a:pPr>
              <a:defRPr/>
            </a:pPr>
            <a:endParaRPr lang="en-US"/>
          </a:p>
        </p:txBody>
      </p:sp>
      <p:sp>
        <p:nvSpPr>
          <p:cNvPr id="33801" name="Rectangle 9">
            <a:extLst>
              <a:ext uri="{FF2B5EF4-FFF2-40B4-BE49-F238E27FC236}">
                <a16:creationId xmlns:a16="http://schemas.microsoft.com/office/drawing/2014/main" id="{CC22D237-096C-EC4E-91EF-13AF9ADBD05F}"/>
              </a:ext>
            </a:extLst>
          </p:cNvPr>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tx1"/>
                </a:solidFill>
                <a:latin typeface="Comic Sans MS" panose="030F0902030302020204" pitchFamily="66" charset="0"/>
              </a:defRPr>
            </a:lvl1pPr>
          </a:lstStyle>
          <a:p>
            <a:fld id="{ABFD91AC-1EFE-6F4D-AC86-477B5378D4B4}" type="slidenum">
              <a:rPr lang="en-US" altLang="en-US"/>
              <a:pPr/>
              <a:t>‹#›</a:t>
            </a:fld>
            <a:endParaRPr lang="en-US" altLang="en-US"/>
          </a:p>
        </p:txBody>
      </p:sp>
    </p:spTree>
    <p:extLst>
      <p:ext uri="{BB962C8B-B14F-4D97-AF65-F5344CB8AC3E}">
        <p14:creationId xmlns:p14="http://schemas.microsoft.com/office/powerpoint/2010/main" val="394104499"/>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MS PGothic" pitchFamily="34" charset="-128"/>
          <a:cs typeface="MS PGothic" charset="0"/>
        </a:defRPr>
      </a:lvl1pPr>
      <a:lvl2pPr algn="l" rtl="0" eaLnBrk="0" fontAlgn="base" hangingPunct="0">
        <a:spcBef>
          <a:spcPct val="0"/>
        </a:spcBef>
        <a:spcAft>
          <a:spcPct val="0"/>
        </a:spcAft>
        <a:defRPr sz="4300">
          <a:solidFill>
            <a:schemeClr val="tx2"/>
          </a:solidFill>
          <a:latin typeface="Comic Sans MS" pitchFamily="-111" charset="0"/>
          <a:ea typeface="MS PGothic" pitchFamily="34" charset="-128"/>
          <a:cs typeface="MS PGothic" charset="0"/>
        </a:defRPr>
      </a:lvl2pPr>
      <a:lvl3pPr algn="l" rtl="0" eaLnBrk="0" fontAlgn="base" hangingPunct="0">
        <a:spcBef>
          <a:spcPct val="0"/>
        </a:spcBef>
        <a:spcAft>
          <a:spcPct val="0"/>
        </a:spcAft>
        <a:defRPr sz="4300">
          <a:solidFill>
            <a:schemeClr val="tx2"/>
          </a:solidFill>
          <a:latin typeface="Comic Sans MS" pitchFamily="-111" charset="0"/>
          <a:ea typeface="MS PGothic" pitchFamily="34" charset="-128"/>
          <a:cs typeface="MS PGothic" charset="0"/>
        </a:defRPr>
      </a:lvl3pPr>
      <a:lvl4pPr algn="l" rtl="0" eaLnBrk="0" fontAlgn="base" hangingPunct="0">
        <a:spcBef>
          <a:spcPct val="0"/>
        </a:spcBef>
        <a:spcAft>
          <a:spcPct val="0"/>
        </a:spcAft>
        <a:defRPr sz="4300">
          <a:solidFill>
            <a:schemeClr val="tx2"/>
          </a:solidFill>
          <a:latin typeface="Comic Sans MS" pitchFamily="-111" charset="0"/>
          <a:ea typeface="MS PGothic" pitchFamily="34" charset="-128"/>
          <a:cs typeface="MS PGothic" charset="0"/>
        </a:defRPr>
      </a:lvl4pPr>
      <a:lvl5pPr algn="l" rtl="0" eaLnBrk="0" fontAlgn="base" hangingPunct="0">
        <a:spcBef>
          <a:spcPct val="0"/>
        </a:spcBef>
        <a:spcAft>
          <a:spcPct val="0"/>
        </a:spcAft>
        <a:defRPr sz="4300">
          <a:solidFill>
            <a:schemeClr val="tx2"/>
          </a:solidFill>
          <a:latin typeface="Comic Sans MS" pitchFamily="-111" charset="0"/>
          <a:ea typeface="MS PGothic" pitchFamily="34" charset="-128"/>
          <a:cs typeface="MS PGothic" charset="0"/>
        </a:defRPr>
      </a:lvl5pPr>
      <a:lvl6pPr marL="457200" algn="l" rtl="0" fontAlgn="base">
        <a:spcBef>
          <a:spcPct val="0"/>
        </a:spcBef>
        <a:spcAft>
          <a:spcPct val="0"/>
        </a:spcAft>
        <a:defRPr sz="4300">
          <a:solidFill>
            <a:schemeClr val="tx2"/>
          </a:solidFill>
          <a:latin typeface="Comic Sans MS" pitchFamily="-111" charset="0"/>
        </a:defRPr>
      </a:lvl6pPr>
      <a:lvl7pPr marL="914400" algn="l" rtl="0" fontAlgn="base">
        <a:spcBef>
          <a:spcPct val="0"/>
        </a:spcBef>
        <a:spcAft>
          <a:spcPct val="0"/>
        </a:spcAft>
        <a:defRPr sz="4300">
          <a:solidFill>
            <a:schemeClr val="tx2"/>
          </a:solidFill>
          <a:latin typeface="Comic Sans MS" pitchFamily="-111" charset="0"/>
        </a:defRPr>
      </a:lvl7pPr>
      <a:lvl8pPr marL="1371600" algn="l" rtl="0" fontAlgn="base">
        <a:spcBef>
          <a:spcPct val="0"/>
        </a:spcBef>
        <a:spcAft>
          <a:spcPct val="0"/>
        </a:spcAft>
        <a:defRPr sz="4300">
          <a:solidFill>
            <a:schemeClr val="tx2"/>
          </a:solidFill>
          <a:latin typeface="Comic Sans MS" pitchFamily="-111" charset="0"/>
        </a:defRPr>
      </a:lvl8pPr>
      <a:lvl9pPr marL="1828800" algn="l" rtl="0" fontAlgn="base">
        <a:spcBef>
          <a:spcPct val="0"/>
        </a:spcBef>
        <a:spcAft>
          <a:spcPct val="0"/>
        </a:spcAft>
        <a:defRPr sz="4300">
          <a:solidFill>
            <a:schemeClr val="tx2"/>
          </a:solidFill>
          <a:latin typeface="Comic Sans MS" pitchFamily="-111"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SzPct val="80000"/>
        <a:buBlip>
          <a:blip r:embed="rId16"/>
        </a:buBlip>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Blip>
          <a:blip r:embed="rId14"/>
        </a:buBlip>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SzPct val="60000"/>
        <a:buBlip>
          <a:blip r:embed="rId15"/>
        </a:buBlip>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SzPct val="60000"/>
        <a:buBlip>
          <a:blip r:embed="rId15"/>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60000"/>
        <a:buBlip>
          <a:blip r:embed="rId15"/>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60000"/>
        <a:buBlip>
          <a:blip r:embed="rId15"/>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60000"/>
        <a:buBlip>
          <a:blip r:embed="rId15"/>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8434" name="Group 2"/>
          <p:cNvGrpSpPr>
            <a:grpSpLocks/>
          </p:cNvGrpSpPr>
          <p:nvPr/>
        </p:nvGrpSpPr>
        <p:grpSpPr bwMode="auto">
          <a:xfrm>
            <a:off x="0" y="0"/>
            <a:ext cx="8839200" cy="6858000"/>
            <a:chOff x="0" y="0"/>
            <a:chExt cx="5568" cy="4320"/>
          </a:xfrm>
        </p:grpSpPr>
        <p:grpSp>
          <p:nvGrpSpPr>
            <p:cNvPr id="18440" name="Group 3"/>
            <p:cNvGrpSpPr>
              <a:grpSpLocks/>
            </p:cNvGrpSpPr>
            <p:nvPr userDrawn="1"/>
          </p:nvGrpSpPr>
          <p:grpSpPr bwMode="auto">
            <a:xfrm>
              <a:off x="0" y="0"/>
              <a:ext cx="3216" cy="3072"/>
              <a:chOff x="0" y="0"/>
              <a:chExt cx="2928" cy="2784"/>
            </a:xfrm>
          </p:grpSpPr>
          <p:sp>
            <p:nvSpPr>
              <p:cNvPr id="18453"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8454"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8455"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8456"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8457"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grpSp>
        <p:grpSp>
          <p:nvGrpSpPr>
            <p:cNvPr id="18441" name="Group 9"/>
            <p:cNvGrpSpPr>
              <a:grpSpLocks/>
            </p:cNvGrpSpPr>
            <p:nvPr userDrawn="1"/>
          </p:nvGrpSpPr>
          <p:grpSpPr bwMode="auto">
            <a:xfrm>
              <a:off x="2016" y="2016"/>
              <a:ext cx="2448" cy="2304"/>
              <a:chOff x="0" y="0"/>
              <a:chExt cx="2928" cy="2784"/>
            </a:xfrm>
          </p:grpSpPr>
          <p:sp>
            <p:nvSpPr>
              <p:cNvPr id="18448"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8449"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8450"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8451"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8452"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grpSp>
        <p:grpSp>
          <p:nvGrpSpPr>
            <p:cNvPr id="18442" name="Group 15"/>
            <p:cNvGrpSpPr>
              <a:grpSpLocks/>
            </p:cNvGrpSpPr>
            <p:nvPr userDrawn="1"/>
          </p:nvGrpSpPr>
          <p:grpSpPr bwMode="auto">
            <a:xfrm>
              <a:off x="2832" y="96"/>
              <a:ext cx="2736" cy="2592"/>
              <a:chOff x="0" y="0"/>
              <a:chExt cx="2928" cy="2784"/>
            </a:xfrm>
          </p:grpSpPr>
          <p:sp>
            <p:nvSpPr>
              <p:cNvPr id="18443"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8444"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8445"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8446"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8447"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grpSp>
      </p:grpSp>
      <p:sp>
        <p:nvSpPr>
          <p:cNvPr id="18435"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6"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67"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a:solidFill>
                  <a:srgbClr val="EAEAEA"/>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6168"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a:solidFill>
                  <a:srgbClr val="EAEAEA"/>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6169"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solidFill>
                  <a:srgbClr val="EAEAEA"/>
                </a:solidFill>
                <a:latin typeface="Times New Roman" charset="0"/>
              </a:defRPr>
            </a:lvl1pPr>
          </a:lstStyle>
          <a:p>
            <a:pPr defTabSz="914400" fontAlgn="base">
              <a:spcBef>
                <a:spcPct val="0"/>
              </a:spcBef>
              <a:spcAft>
                <a:spcPct val="0"/>
              </a:spcAft>
              <a:defRPr/>
            </a:pPr>
            <a:fld id="{71756F61-30D4-B148-BED6-7E63EC18D056}"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158430928"/>
      </p:ext>
    </p:extLst>
  </p:cSld>
  <p:clrMap bg1="dk2" tx1="lt1" bg2="dk1" tx2="lt2" accent1="accent1" accent2="accent2" accent3="accent3" accent4="accent4" accent5="accent5" accent6="accent6" hlink="hlink" folHlink="folHlink"/>
  <p:sldLayoutIdLst>
    <p:sldLayoutId id="2147483674"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1026">
            <a:extLst>
              <a:ext uri="{FF2B5EF4-FFF2-40B4-BE49-F238E27FC236}">
                <a16:creationId xmlns:a16="http://schemas.microsoft.com/office/drawing/2014/main" id="{9FE11D74-8D15-854C-8079-A0442D8A6633}"/>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3491" name="Rectangle 1027">
            <a:extLst>
              <a:ext uri="{FF2B5EF4-FFF2-40B4-BE49-F238E27FC236}">
                <a16:creationId xmlns:a16="http://schemas.microsoft.com/office/drawing/2014/main" id="{265B604C-2924-2740-963C-8CE08030BFC7}"/>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1748" name="Rectangle 1028">
            <a:extLst>
              <a:ext uri="{FF2B5EF4-FFF2-40B4-BE49-F238E27FC236}">
                <a16:creationId xmlns:a16="http://schemas.microsoft.com/office/drawing/2014/main" id="{D400CE16-DAFB-F542-815E-054767CCF185}"/>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smtClean="0">
                <a:solidFill>
                  <a:schemeClr val="tx1"/>
                </a:solidFill>
                <a:latin typeface="Arial" charset="0"/>
                <a:ea typeface="Osaka" charset="0"/>
                <a:cs typeface="Osaka" charset="0"/>
              </a:defRPr>
            </a:lvl1pPr>
          </a:lstStyle>
          <a:p>
            <a:pPr>
              <a:defRPr/>
            </a:pPr>
            <a:endParaRPr lang="en-US"/>
          </a:p>
        </p:txBody>
      </p:sp>
      <p:sp>
        <p:nvSpPr>
          <p:cNvPr id="31749" name="Rectangle 1029">
            <a:extLst>
              <a:ext uri="{FF2B5EF4-FFF2-40B4-BE49-F238E27FC236}">
                <a16:creationId xmlns:a16="http://schemas.microsoft.com/office/drawing/2014/main" id="{63E69EF1-B7E7-904E-AA0C-80858F7CD45E}"/>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smtClean="0">
                <a:solidFill>
                  <a:schemeClr val="tx1"/>
                </a:solidFill>
                <a:latin typeface="Arial" charset="0"/>
                <a:ea typeface="Osaka" charset="0"/>
                <a:cs typeface="Osaka" charset="0"/>
              </a:defRPr>
            </a:lvl1pPr>
          </a:lstStyle>
          <a:p>
            <a:pPr>
              <a:defRPr/>
            </a:pPr>
            <a:endParaRPr lang="en-US"/>
          </a:p>
        </p:txBody>
      </p:sp>
      <p:sp>
        <p:nvSpPr>
          <p:cNvPr id="31750" name="Rectangle 1030">
            <a:extLst>
              <a:ext uri="{FF2B5EF4-FFF2-40B4-BE49-F238E27FC236}">
                <a16:creationId xmlns:a16="http://schemas.microsoft.com/office/drawing/2014/main" id="{9C574185-F631-EE49-8D3C-89C69AC9E448}"/>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chemeClr val="tx1"/>
                </a:solidFill>
                <a:ea typeface="Osaka" panose="020B0600000000000000" pitchFamily="34" charset="-128"/>
              </a:defRPr>
            </a:lvl1pPr>
          </a:lstStyle>
          <a:p>
            <a:fld id="{4F17D224-55FE-8E49-8989-1351B158DFDF}" type="slidenum">
              <a:rPr lang="en-US" altLang="en-US"/>
              <a:pPr/>
              <a:t>‹#›</a:t>
            </a:fld>
            <a:endParaRPr lang="en-US" altLang="en-US"/>
          </a:p>
        </p:txBody>
      </p:sp>
    </p:spTree>
    <p:extLst>
      <p:ext uri="{BB962C8B-B14F-4D97-AF65-F5344CB8AC3E}">
        <p14:creationId xmlns:p14="http://schemas.microsoft.com/office/powerpoint/2010/main" val="586618161"/>
      </p:ext>
    </p:extLst>
  </p:cSld>
  <p:clrMap bg1="lt1" tx1="dk1" bg2="lt2" tx2="dk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16"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imes" pitchFamily="-112" charset="0"/>
                <a:ea typeface="+mn-ea"/>
                <a:cs typeface="+mn-cs"/>
              </a:defRPr>
            </a:lvl1pPr>
          </a:lstStyle>
          <a:p>
            <a:pPr defTabSz="914400" fontAlgn="base">
              <a:spcBef>
                <a:spcPct val="0"/>
              </a:spcBef>
              <a:spcAft>
                <a:spcPct val="0"/>
              </a:spcAft>
              <a:defRPr/>
            </a:pPr>
            <a:endParaRPr lang="en-US"/>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imes" pitchFamily="-112" charset="0"/>
                <a:ea typeface="+mn-ea"/>
                <a:cs typeface="+mn-cs"/>
              </a:defRPr>
            </a:lvl1pPr>
          </a:lstStyle>
          <a:p>
            <a:pPr defTabSz="914400" fontAlgn="base">
              <a:spcBef>
                <a:spcPct val="0"/>
              </a:spcBef>
              <a:spcAft>
                <a:spcPct val="0"/>
              </a:spcAft>
              <a:defRPr/>
            </a:pPr>
            <a:endParaRPr lang="en-US"/>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imes" charset="0"/>
              </a:defRPr>
            </a:lvl1pPr>
          </a:lstStyle>
          <a:p>
            <a:pPr defTabSz="914400" fontAlgn="base">
              <a:spcBef>
                <a:spcPct val="0"/>
              </a:spcBef>
              <a:spcAft>
                <a:spcPct val="0"/>
              </a:spcAft>
              <a:defRPr/>
            </a:pPr>
            <a:fld id="{54BFE795-9126-C240-845A-8C34343B3519}"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grpSp>
        <p:nvGrpSpPr>
          <p:cNvPr id="20487"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grpSp>
      <p:sp>
        <p:nvSpPr>
          <p:cNvPr id="20488"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1453361104"/>
      </p:ext>
    </p:extLst>
  </p:cSld>
  <p:clrMap bg1="dk2" tx1="lt1" bg2="dk1" tx2="lt2" accent1="accent1" accent2="accent2" accent3="accent3" accent4="accent4" accent5="accent5" accent6="accent6" hlink="hlink" folHlink="folHlink"/>
  <p:sldLayoutIdLst>
    <p:sldLayoutId id="2147483676" r:id="rId1"/>
  </p:sldLayoutIdLst>
  <p:txStyles>
    <p:titleStyle>
      <a:lvl1pPr algn="ctr" rtl="0" eaLnBrk="0" fontAlgn="base" hangingPunct="0">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latin typeface="Arial" pitchFamily="-108" charset="0"/>
        </a:defRPr>
      </a:lvl6pPr>
      <a:lvl7pPr marL="914400" algn="ctr" rtl="0" fontAlgn="base">
        <a:spcBef>
          <a:spcPct val="0"/>
        </a:spcBef>
        <a:spcAft>
          <a:spcPct val="0"/>
        </a:spcAft>
        <a:defRPr sz="4400" b="1">
          <a:solidFill>
            <a:schemeClr val="tx2"/>
          </a:solidFill>
          <a:latin typeface="Arial" pitchFamily="-108" charset="0"/>
        </a:defRPr>
      </a:lvl7pPr>
      <a:lvl8pPr marL="1371600" algn="ctr" rtl="0" fontAlgn="base">
        <a:spcBef>
          <a:spcPct val="0"/>
        </a:spcBef>
        <a:spcAft>
          <a:spcPct val="0"/>
        </a:spcAft>
        <a:defRPr sz="4400" b="1">
          <a:solidFill>
            <a:schemeClr val="tx2"/>
          </a:solidFill>
          <a:latin typeface="Arial" pitchFamily="-108" charset="0"/>
        </a:defRPr>
      </a:lvl8pPr>
      <a:lvl9pPr marL="1828800" algn="ctr" rtl="0" fontAlgn="base">
        <a:spcBef>
          <a:spcPct val="0"/>
        </a:spcBef>
        <a:spcAft>
          <a:spcPct val="0"/>
        </a:spcAft>
        <a:defRPr sz="4400" b="1">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2286000"/>
            <a:ext cx="9144000" cy="3581400"/>
            <a:chOff x="0" y="1968"/>
            <a:chExt cx="5760" cy="2256"/>
          </a:xfrm>
        </p:grpSpPr>
        <p:sp>
          <p:nvSpPr>
            <p:cNvPr id="25609"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0"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1"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2"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3"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4"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5"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6"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7"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8"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9"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0"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1"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2"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3"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4"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5"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6"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7"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8"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9"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0"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1"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2"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3"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4"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5"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6"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7"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8"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9"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0"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1"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2"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3"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4"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5"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6"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7"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8"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9"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0"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1"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2"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3"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4"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5"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6"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7"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8"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9"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0"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1"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2"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3"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4"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5"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6"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7"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8"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9"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70"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71"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grpSp>
      <p:sp>
        <p:nvSpPr>
          <p:cNvPr id="25603"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25604"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87108"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FFFFFF"/>
                </a:solidFill>
                <a:latin typeface="Helvetica" pitchFamily="-112" charset="0"/>
                <a:ea typeface="Osaka"/>
                <a:cs typeface="Osaka"/>
              </a:defRPr>
            </a:lvl1pPr>
          </a:lstStyle>
          <a:p>
            <a:pPr defTabSz="914400" fontAlgn="base">
              <a:spcBef>
                <a:spcPct val="0"/>
              </a:spcBef>
              <a:spcAft>
                <a:spcPct val="0"/>
              </a:spcAft>
              <a:defRPr/>
            </a:pPr>
            <a:endParaRPr lang="en-US" altLang="ja-JP"/>
          </a:p>
        </p:txBody>
      </p:sp>
      <p:sp>
        <p:nvSpPr>
          <p:cNvPr id="87109"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pitchFamily="-112" charset="0"/>
                <a:ea typeface="Osaka"/>
                <a:cs typeface="Osaka"/>
              </a:defRPr>
            </a:lvl1pPr>
          </a:lstStyle>
          <a:p>
            <a:pPr defTabSz="914400" fontAlgn="base">
              <a:spcBef>
                <a:spcPct val="0"/>
              </a:spcBef>
              <a:spcAft>
                <a:spcPct val="0"/>
              </a:spcAft>
              <a:defRPr/>
            </a:pPr>
            <a:endParaRPr lang="en-US" altLang="ja-JP"/>
          </a:p>
        </p:txBody>
      </p:sp>
      <p:sp>
        <p:nvSpPr>
          <p:cNvPr id="8711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1" sz="1400">
                <a:solidFill>
                  <a:srgbClr val="FFFFFF"/>
                </a:solidFill>
                <a:latin typeface="Helvetica" charset="0"/>
                <a:ea typeface="Osaka" charset="0"/>
                <a:cs typeface="Osaka" charset="0"/>
              </a:defRPr>
            </a:lvl1pPr>
          </a:lstStyle>
          <a:p>
            <a:pPr defTabSz="914400" fontAlgn="base">
              <a:spcBef>
                <a:spcPct val="0"/>
              </a:spcBef>
              <a:spcAft>
                <a:spcPct val="0"/>
              </a:spcAft>
              <a:defRPr/>
            </a:pPr>
            <a:fld id="{F1FB5FD3-B262-4E4C-9892-6A00EF11180D}" type="slidenum">
              <a:rPr lang="en-US" altLang="ja-JP"/>
              <a:pPr defTabSz="914400" fontAlgn="base">
                <a:spcBef>
                  <a:spcPct val="0"/>
                </a:spcBef>
                <a:spcAft>
                  <a:spcPct val="0"/>
                </a:spcAft>
                <a:defRPr/>
              </a:pPr>
              <a:t>‹#›</a:t>
            </a:fld>
            <a:endParaRPr lang="en-US" altLang="ja-JP"/>
          </a:p>
        </p:txBody>
      </p:sp>
      <p:pic>
        <p:nvPicPr>
          <p:cNvPr id="25608" name="Picture 7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88787933"/>
      </p:ext>
    </p:extLst>
  </p:cSld>
  <p:clrMap bg1="dk2" tx1="lt1" bg2="dk1" tx2="lt2" accent1="accent1" accent2="accent2" accent3="accent3" accent4="accent4" accent5="accent5" accent6="accent6" hlink="hlink" folHlink="folHlink"/>
  <p:sldLayoutIdLst>
    <p:sldLayoutId id="2147483678" r:id="rId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6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fontAlgn="base">
              <a:spcBef>
                <a:spcPct val="0"/>
              </a:spcBef>
              <a:spcAft>
                <a:spcPct val="0"/>
              </a:spcAft>
              <a:defRPr/>
            </a:pPr>
            <a:fld id="{7C322ED2-120B-8F49-8089-97228D63AE08}"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31462175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Lst>
  <p:transition>
    <p:dissolve/>
  </p:transition>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530" name="Group 2"/>
          <p:cNvGrpSpPr>
            <a:grpSpLocks/>
          </p:cNvGrpSpPr>
          <p:nvPr/>
        </p:nvGrpSpPr>
        <p:grpSpPr bwMode="auto">
          <a:xfrm>
            <a:off x="0" y="2286000"/>
            <a:ext cx="9144000" cy="3581400"/>
            <a:chOff x="0" y="1968"/>
            <a:chExt cx="5760" cy="2256"/>
          </a:xfrm>
        </p:grpSpPr>
        <p:sp>
          <p:nvSpPr>
            <p:cNvPr id="22537"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38"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39"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40"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41"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42"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43"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44"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45"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46"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47"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48"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49"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50"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51"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52"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53"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54"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55"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56"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57"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58"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59"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60"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61"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62"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63"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64"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65"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66"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67"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68"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69"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70"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71"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72"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73"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74"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75"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76"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77"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78"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79"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80"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81"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82"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83"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84"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85"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86"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87"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88"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89"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90"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91"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92"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93"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94"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95"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96"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97"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98"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99"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grpSp>
      <p:sp>
        <p:nvSpPr>
          <p:cNvPr id="22531"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22532"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87108"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FFFFFF"/>
                </a:solidFill>
                <a:latin typeface="Helvetica" pitchFamily="-112" charset="0"/>
                <a:ea typeface="Osaka"/>
                <a:cs typeface="Osaka"/>
              </a:defRPr>
            </a:lvl1pPr>
          </a:lstStyle>
          <a:p>
            <a:pPr defTabSz="914400" fontAlgn="base">
              <a:spcBef>
                <a:spcPct val="0"/>
              </a:spcBef>
              <a:spcAft>
                <a:spcPct val="0"/>
              </a:spcAft>
              <a:defRPr/>
            </a:pPr>
            <a:endParaRPr lang="en-US" altLang="ja-JP"/>
          </a:p>
        </p:txBody>
      </p:sp>
      <p:sp>
        <p:nvSpPr>
          <p:cNvPr id="87109"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pitchFamily="-112" charset="0"/>
                <a:ea typeface="Osaka"/>
                <a:cs typeface="Osaka"/>
              </a:defRPr>
            </a:lvl1pPr>
          </a:lstStyle>
          <a:p>
            <a:pPr defTabSz="914400" fontAlgn="base">
              <a:spcBef>
                <a:spcPct val="0"/>
              </a:spcBef>
              <a:spcAft>
                <a:spcPct val="0"/>
              </a:spcAft>
              <a:defRPr/>
            </a:pPr>
            <a:endParaRPr lang="en-US" altLang="ja-JP"/>
          </a:p>
        </p:txBody>
      </p:sp>
      <p:sp>
        <p:nvSpPr>
          <p:cNvPr id="8711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1" sz="1400">
                <a:solidFill>
                  <a:srgbClr val="FFFFFF"/>
                </a:solidFill>
                <a:latin typeface="Helvetica" charset="0"/>
                <a:ea typeface="Osaka" charset="0"/>
                <a:cs typeface="Osaka" charset="0"/>
              </a:defRPr>
            </a:lvl1pPr>
          </a:lstStyle>
          <a:p>
            <a:pPr defTabSz="914400" fontAlgn="base">
              <a:spcBef>
                <a:spcPct val="0"/>
              </a:spcBef>
              <a:spcAft>
                <a:spcPct val="0"/>
              </a:spcAft>
              <a:defRPr/>
            </a:pPr>
            <a:fld id="{94A04964-6F10-374B-93F0-578960873101}" type="slidenum">
              <a:rPr lang="en-US" altLang="ja-JP"/>
              <a:pPr defTabSz="914400" fontAlgn="base">
                <a:spcBef>
                  <a:spcPct val="0"/>
                </a:spcBef>
                <a:spcAft>
                  <a:spcPct val="0"/>
                </a:spcAft>
                <a:defRPr/>
              </a:pPr>
              <a:t>‹#›</a:t>
            </a:fld>
            <a:endParaRPr lang="en-US" altLang="ja-JP"/>
          </a:p>
        </p:txBody>
      </p:sp>
      <p:pic>
        <p:nvPicPr>
          <p:cNvPr id="22536" name="Picture 7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237099404"/>
      </p:ext>
    </p:extLst>
  </p:cSld>
  <p:clrMap bg1="dk2" tx1="lt1" bg2="dk1" tx2="lt2" accent1="accent1" accent2="accent2" accent3="accent3" accent4="accent4" accent5="accent5" accent6="accent6" hlink="hlink" folHlink="folHlink"/>
  <p:sldLayoutIdLst>
    <p:sldLayoutId id="2147483684" r:id="rId1"/>
    <p:sldLayoutId id="2147483685" r:id="rId2"/>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3EA69E1A-C27F-2E48-8E8B-D2207242C3DA}"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550574002"/>
      </p:ext>
    </p:extLst>
  </p:cSld>
  <p:clrMap bg1="lt1" tx1="dk1" bg2="lt2" tx2="dk2" accent1="accent1" accent2="accent2" accent3="accent3" accent4="accent4" accent5="accent5" accent6="accent6" hlink="hlink" folHlink="folHlink"/>
  <p:sldLayoutIdLst>
    <p:sldLayoutId id="2147483687" r:id="rId1"/>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36867"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charset="0"/>
              <a:ea typeface="ＭＳ Ｐゴシック" charset="0"/>
              <a:cs typeface="ＭＳ Ｐゴシック" charset="0"/>
            </a:endParaRPr>
          </a:p>
        </p:txBody>
      </p:sp>
      <p:sp>
        <p:nvSpPr>
          <p:cNvPr id="3076"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3077"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3078"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6871"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80"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kumimoji="1" sz="1400">
                <a:solidFill>
                  <a:srgbClr val="FFFFFF"/>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3081"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kumimoji="1" sz="1400">
                <a:solidFill>
                  <a:srgbClr val="FFFFFF"/>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3082"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kumimoji="1" sz="1400">
                <a:solidFill>
                  <a:srgbClr val="FFFFFF"/>
                </a:solidFill>
                <a:latin typeface="Times New Roman" pitchFamily="-112" charset="0"/>
                <a:ea typeface="+mn-ea"/>
                <a:cs typeface="+mn-cs"/>
              </a:defRPr>
            </a:lvl1pPr>
          </a:lstStyle>
          <a:p>
            <a:pPr defTabSz="914400" fontAlgn="base">
              <a:spcBef>
                <a:spcPct val="0"/>
              </a:spcBef>
              <a:spcAft>
                <a:spcPct val="0"/>
              </a:spcAft>
              <a:defRPr/>
            </a:pPr>
            <a:endParaRPr lang="en-US"/>
          </a:p>
        </p:txBody>
      </p:sp>
    </p:spTree>
    <p:extLst>
      <p:ext uri="{BB962C8B-B14F-4D97-AF65-F5344CB8AC3E}">
        <p14:creationId xmlns:p14="http://schemas.microsoft.com/office/powerpoint/2010/main" val="834255677"/>
      </p:ext>
    </p:extLst>
  </p:cSld>
  <p:clrMap bg1="dk2" tx1="lt1" bg2="dk1"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kumimoji="1" sz="2800" b="1">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kumimoji="1" sz="2000" b="1">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5.xml"/><Relationship Id="rId1" Type="http://schemas.openxmlformats.org/officeDocument/2006/relationships/themeOverride" Target="../theme/themeOverride3.xml"/></Relationships>
</file>

<file path=ppt/slides/_rels/slide10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5.xml"/><Relationship Id="rId1" Type="http://schemas.openxmlformats.org/officeDocument/2006/relationships/slideLayout" Target="../slideLayouts/slideLayout1.xml"/><Relationship Id="rId5" Type="http://schemas.openxmlformats.org/officeDocument/2006/relationships/image" Target="../media/image80.wmf"/><Relationship Id="rId4" Type="http://schemas.openxmlformats.org/officeDocument/2006/relationships/image" Target="../media/image79.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87.xml"/></Relationships>
</file>

<file path=ppt/slides/_rels/slide10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7.xml"/><Relationship Id="rId1" Type="http://schemas.openxmlformats.org/officeDocument/2006/relationships/slideLayout" Target="../slideLayouts/slideLayout5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87.xml"/></Relationships>
</file>

<file path=ppt/slides/_rels/slide107.xml.rels><?xml version="1.0" encoding="UTF-8" standalone="yes"?>
<Relationships xmlns="http://schemas.openxmlformats.org/package/2006/relationships"><Relationship Id="rId3" Type="http://schemas.openxmlformats.org/officeDocument/2006/relationships/image" Target="../media/image82.wmf"/><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image" Target="../media/image83.wmf"/></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0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5.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1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1.xml"/><Relationship Id="rId1" Type="http://schemas.openxmlformats.org/officeDocument/2006/relationships/slideLayout" Target="../slideLayouts/slideLayout1.xml"/><Relationship Id="rId5" Type="http://schemas.openxmlformats.org/officeDocument/2006/relationships/image" Target="../media/image87.jpeg"/><Relationship Id="rId4" Type="http://schemas.openxmlformats.org/officeDocument/2006/relationships/image" Target="../media/image86.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16.x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notesSlide" Target="../notesSlides/notesSlide72.xml"/><Relationship Id="rId1" Type="http://schemas.openxmlformats.org/officeDocument/2006/relationships/slideLayout" Target="../slideLayouts/slideLayout1.xml"/><Relationship Id="rId4" Type="http://schemas.openxmlformats.org/officeDocument/2006/relationships/image" Target="../media/image89.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1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3.xml"/><Relationship Id="rId1" Type="http://schemas.openxmlformats.org/officeDocument/2006/relationships/slideLayout" Target="../slideLayouts/slideLayout1.xml"/><Relationship Id="rId4" Type="http://schemas.openxmlformats.org/officeDocument/2006/relationships/image" Target="../media/image91.wmf"/></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57.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152.xml"/><Relationship Id="rId1" Type="http://schemas.openxmlformats.org/officeDocument/2006/relationships/themeOverride" Target="../theme/themeOverride7.xml"/><Relationship Id="rId4" Type="http://schemas.openxmlformats.org/officeDocument/2006/relationships/image" Target="../media/image92.jpeg"/></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152.xml"/><Relationship Id="rId1" Type="http://schemas.openxmlformats.org/officeDocument/2006/relationships/themeOverride" Target="../theme/themeOverride8.xml"/><Relationship Id="rId4" Type="http://schemas.openxmlformats.org/officeDocument/2006/relationships/image" Target="../media/image92.jpe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152.xml"/><Relationship Id="rId1" Type="http://schemas.openxmlformats.org/officeDocument/2006/relationships/themeOverride" Target="../theme/themeOverride9.xml"/><Relationship Id="rId4" Type="http://schemas.openxmlformats.org/officeDocument/2006/relationships/image" Target="../media/image92.jpe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26.xml.rels><?xml version="1.0" encoding="UTF-8" standalone="yes"?>
<Relationships xmlns="http://schemas.openxmlformats.org/package/2006/relationships"><Relationship Id="rId3" Type="http://schemas.openxmlformats.org/officeDocument/2006/relationships/image" Target="../media/image93.wmf"/><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2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81.xml"/></Relationships>
</file>

<file path=ppt/slides/_rels/slide13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3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3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3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82.xml"/><Relationship Id="rId1" Type="http://schemas.openxmlformats.org/officeDocument/2006/relationships/slideLayout" Target="../slideLayouts/slideLayout1.xml"/><Relationship Id="rId4" Type="http://schemas.openxmlformats.org/officeDocument/2006/relationships/image" Target="../media/image99.jpeg"/></Relationships>
</file>

<file path=ppt/slides/_rels/slide1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57.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5.xml"/></Relationships>
</file>

<file path=ppt/slides/_rels/slide1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5.xml"/><Relationship Id="rId1" Type="http://schemas.openxmlformats.org/officeDocument/2006/relationships/slideLayout" Target="../slideLayouts/slideLayout26.xml"/></Relationships>
</file>

<file path=ppt/slides/_rels/slide14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86.xml"/><Relationship Id="rId1" Type="http://schemas.openxmlformats.org/officeDocument/2006/relationships/slideLayout" Target="../slideLayouts/slideLayout175.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87.xml"/></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152.xml"/><Relationship Id="rId1" Type="http://schemas.openxmlformats.org/officeDocument/2006/relationships/themeOverride" Target="../theme/themeOverride10.xml"/><Relationship Id="rId4" Type="http://schemas.openxmlformats.org/officeDocument/2006/relationships/image" Target="../media/image101.jpeg"/></Relationships>
</file>

<file path=ppt/slides/_rels/slide14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9.xml"/><Relationship Id="rId1" Type="http://schemas.openxmlformats.org/officeDocument/2006/relationships/slideLayout" Target="../slideLayouts/slideLayout1.xml"/><Relationship Id="rId4" Type="http://schemas.openxmlformats.org/officeDocument/2006/relationships/image" Target="../media/image103.png"/></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87.xml"/></Relationships>
</file>

<file path=ppt/slides/_rels/slide14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91.xml"/><Relationship Id="rId1" Type="http://schemas.openxmlformats.org/officeDocument/2006/relationships/slideLayout" Target="../slideLayouts/slideLayout175.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81.xml"/></Relationships>
</file>

<file path=ppt/slides/_rels/slide15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92.xml"/><Relationship Id="rId1" Type="http://schemas.openxmlformats.org/officeDocument/2006/relationships/slideLayout" Target="../slideLayouts/slideLayout170.xml"/></Relationships>
</file>

<file path=ppt/slides/_rels/slide15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93.xml"/><Relationship Id="rId1" Type="http://schemas.openxmlformats.org/officeDocument/2006/relationships/slideLayout" Target="../slideLayouts/slideLayout181.xml"/></Relationships>
</file>

<file path=ppt/slides/_rels/slide15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95.xml"/><Relationship Id="rId1" Type="http://schemas.openxmlformats.org/officeDocument/2006/relationships/slideLayout" Target="../slideLayouts/slideLayout170.xml"/></Relationships>
</file>

<file path=ppt/slides/_rels/slide15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96.xml"/><Relationship Id="rId1" Type="http://schemas.openxmlformats.org/officeDocument/2006/relationships/slideLayout" Target="../slideLayouts/slideLayout192.xml"/></Relationships>
</file>

<file path=ppt/slides/_rels/slide15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97.xml"/><Relationship Id="rId1" Type="http://schemas.openxmlformats.org/officeDocument/2006/relationships/slideLayout" Target="../slideLayouts/slideLayout170.xml"/><Relationship Id="rId4" Type="http://schemas.openxmlformats.org/officeDocument/2006/relationships/image" Target="../media/image104.jpeg"/></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87.xml"/></Relationships>
</file>

<file path=ppt/slides/_rels/slide15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87.xml"/></Relationships>
</file>

<file path=ppt/slides/_rels/slide15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01.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81.xml"/></Relationships>
</file>

<file path=ppt/slides/_rels/slide16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02.xml"/><Relationship Id="rId1" Type="http://schemas.openxmlformats.org/officeDocument/2006/relationships/slideLayout" Target="../slideLayouts/slideLayout1.xml"/><Relationship Id="rId5" Type="http://schemas.openxmlformats.org/officeDocument/2006/relationships/image" Target="../media/image112.jpeg"/><Relationship Id="rId4" Type="http://schemas.openxmlformats.org/officeDocument/2006/relationships/image" Target="../media/image111.jpeg"/></Relationships>
</file>

<file path=ppt/slides/_rels/slide16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03.xml"/><Relationship Id="rId1" Type="http://schemas.openxmlformats.org/officeDocument/2006/relationships/slideLayout" Target="../slideLayouts/slideLayout10.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4.xml"/></Relationships>
</file>

<file path=ppt/slides/_rels/slide16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jpeg"/><Relationship Id="rId1" Type="http://schemas.openxmlformats.org/officeDocument/2006/relationships/slideLayout" Target="../slideLayouts/slideLayout92.xml"/></Relationships>
</file>

<file path=ppt/slides/_rels/slide167.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03.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16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08.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81.xml"/></Relationships>
</file>

<file path=ppt/slides/_rels/slide17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12.xml"/><Relationship Id="rId1" Type="http://schemas.openxmlformats.org/officeDocument/2006/relationships/slideLayout" Target="../slideLayouts/slideLayout105.xml"/><Relationship Id="rId4" Type="http://schemas.openxmlformats.org/officeDocument/2006/relationships/image" Target="../media/image121.jpeg"/></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163.xml"/><Relationship Id="rId1" Type="http://schemas.openxmlformats.org/officeDocument/2006/relationships/vmlDrawing" Target="../drawings/vmlDrawing1.vml"/><Relationship Id="rId5" Type="http://schemas.openxmlformats.org/officeDocument/2006/relationships/image" Target="../media/image122.emf"/><Relationship Id="rId4" Type="http://schemas.openxmlformats.org/officeDocument/2006/relationships/oleObject" Target="../embeddings/oleObject1.bin"/></Relationships>
</file>

<file path=ppt/slides/_rels/slide17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14.xml"/><Relationship Id="rId1" Type="http://schemas.openxmlformats.org/officeDocument/2006/relationships/slideLayout" Target="../slideLayouts/slideLayout57.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7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15.xml"/><Relationship Id="rId1" Type="http://schemas.openxmlformats.org/officeDocument/2006/relationships/slideLayout" Target="../slideLayouts/slideLayout15.xml"/></Relationships>
</file>

<file path=ppt/slides/_rels/slide17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16.xml"/><Relationship Id="rId1" Type="http://schemas.openxmlformats.org/officeDocument/2006/relationships/slideLayout" Target="../slideLayouts/slideLayout16.xml"/><Relationship Id="rId5" Type="http://schemas.openxmlformats.org/officeDocument/2006/relationships/image" Target="../media/image127.jpeg"/><Relationship Id="rId4" Type="http://schemas.openxmlformats.org/officeDocument/2006/relationships/image" Target="../media/image126.jpeg"/></Relationships>
</file>

<file path=ppt/slides/_rels/slide179.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81.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6.xml"/></Relationships>
</file>

<file path=ppt/slides/_rels/slide181.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19.xml"/><Relationship Id="rId1" Type="http://schemas.openxmlformats.org/officeDocument/2006/relationships/slideLayout" Target="../slideLayouts/slideLayout16.xml"/><Relationship Id="rId4" Type="http://schemas.openxmlformats.org/officeDocument/2006/relationships/image" Target="../media/image97.jpeg"/></Relationships>
</file>

<file path=ppt/slides/_rels/slide18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20.xml"/><Relationship Id="rId1" Type="http://schemas.openxmlformats.org/officeDocument/2006/relationships/slideLayout" Target="../slideLayouts/slideLayout16.xml"/></Relationships>
</file>

<file path=ppt/slides/_rels/slide18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21.xml"/><Relationship Id="rId1" Type="http://schemas.openxmlformats.org/officeDocument/2006/relationships/slideLayout" Target="../slideLayouts/slideLayout17.xml"/></Relationships>
</file>

<file path=ppt/slides/_rels/slide184.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22.xml"/><Relationship Id="rId1" Type="http://schemas.openxmlformats.org/officeDocument/2006/relationships/slideLayout" Target="../slideLayouts/slideLayout32.xml"/></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16.xml"/><Relationship Id="rId1" Type="http://schemas.openxmlformats.org/officeDocument/2006/relationships/vmlDrawing" Target="../drawings/vmlDrawing2.vml"/><Relationship Id="rId5" Type="http://schemas.openxmlformats.org/officeDocument/2006/relationships/image" Target="../media/image133.png"/><Relationship Id="rId4" Type="http://schemas.openxmlformats.org/officeDocument/2006/relationships/oleObject" Target="../embeddings/oleObject2.bin"/></Relationships>
</file>

<file path=ppt/slides/_rels/slide186.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24.xml"/><Relationship Id="rId1" Type="http://schemas.openxmlformats.org/officeDocument/2006/relationships/slideLayout" Target="../slideLayouts/slideLayout17.xml"/></Relationships>
</file>

<file path=ppt/slides/_rels/slide187.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16.xml"/><Relationship Id="rId1" Type="http://schemas.openxmlformats.org/officeDocument/2006/relationships/vmlDrawing" Target="../drawings/vmlDrawing3.vml"/><Relationship Id="rId6" Type="http://schemas.openxmlformats.org/officeDocument/2006/relationships/image" Target="../media/image135.emf"/><Relationship Id="rId5" Type="http://schemas.openxmlformats.org/officeDocument/2006/relationships/oleObject" Target="../embeddings/oleObject3.bin"/><Relationship Id="rId4" Type="http://schemas.openxmlformats.org/officeDocument/2006/relationships/image" Target="../media/image136.jpeg"/></Relationships>
</file>

<file path=ppt/slides/_rels/slide188.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26.xml"/><Relationship Id="rId1" Type="http://schemas.openxmlformats.org/officeDocument/2006/relationships/slideLayout" Target="../slideLayouts/slideLayout16.xml"/></Relationships>
</file>

<file path=ppt/slides/_rels/slide189.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27.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28.xml"/><Relationship Id="rId1" Type="http://schemas.openxmlformats.org/officeDocument/2006/relationships/slideLayout" Target="../slideLayouts/slideLayout16.xml"/></Relationships>
</file>

<file path=ppt/slides/_rels/slide191.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29.xml"/><Relationship Id="rId1" Type="http://schemas.openxmlformats.org/officeDocument/2006/relationships/slideLayout" Target="../slideLayouts/slideLayout17.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6.xml"/></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31.xml"/><Relationship Id="rId7" Type="http://schemas.openxmlformats.org/officeDocument/2006/relationships/oleObject" Target="../embeddings/oleObject5.bin"/><Relationship Id="rId2" Type="http://schemas.openxmlformats.org/officeDocument/2006/relationships/slideLayout" Target="../slideLayouts/slideLayout16.xml"/><Relationship Id="rId1" Type="http://schemas.openxmlformats.org/officeDocument/2006/relationships/vmlDrawing" Target="../drawings/vmlDrawing4.vml"/><Relationship Id="rId6" Type="http://schemas.openxmlformats.org/officeDocument/2006/relationships/image" Target="../media/image135.emf"/><Relationship Id="rId5" Type="http://schemas.openxmlformats.org/officeDocument/2006/relationships/oleObject" Target="../embeddings/oleObject4.bin"/><Relationship Id="rId4" Type="http://schemas.openxmlformats.org/officeDocument/2006/relationships/image" Target="../media/image136.jpeg"/></Relationships>
</file>

<file path=ppt/slides/_rels/slide194.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32.xml"/><Relationship Id="rId1" Type="http://schemas.openxmlformats.org/officeDocument/2006/relationships/slideLayout" Target="../slideLayouts/slideLayout16.xml"/></Relationships>
</file>

<file path=ppt/slides/_rels/slide195.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33.xml"/><Relationship Id="rId1" Type="http://schemas.openxmlformats.org/officeDocument/2006/relationships/slideLayout" Target="../slideLayouts/slideLayout16.xml"/><Relationship Id="rId5" Type="http://schemas.openxmlformats.org/officeDocument/2006/relationships/image" Target="../media/image143.jpeg"/><Relationship Id="rId4" Type="http://schemas.openxmlformats.org/officeDocument/2006/relationships/image" Target="../media/image142.jpeg"/></Relationships>
</file>

<file path=ppt/slides/_rels/slide19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34.xml"/><Relationship Id="rId1" Type="http://schemas.openxmlformats.org/officeDocument/2006/relationships/slideLayout" Target="../slideLayouts/slideLayout16.xml"/></Relationships>
</file>

<file path=ppt/slides/_rels/slide197.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35.xml"/><Relationship Id="rId1" Type="http://schemas.openxmlformats.org/officeDocument/2006/relationships/slideLayout" Target="../slideLayouts/slideLayout16.xml"/><Relationship Id="rId4" Type="http://schemas.openxmlformats.org/officeDocument/2006/relationships/image" Target="../media/image146.jpeg"/></Relationships>
</file>

<file path=ppt/slides/_rels/slide198.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36.xml"/><Relationship Id="rId1" Type="http://schemas.openxmlformats.org/officeDocument/2006/relationships/slideLayout" Target="../slideLayouts/slideLayout17.xml"/><Relationship Id="rId4" Type="http://schemas.openxmlformats.org/officeDocument/2006/relationships/image" Target="../media/image124.jpeg"/></Relationships>
</file>

<file path=ppt/slides/_rels/slide19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37.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204.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38.xml"/><Relationship Id="rId1" Type="http://schemas.openxmlformats.org/officeDocument/2006/relationships/slideLayout" Target="../slideLayouts/slideLayout1.xml"/></Relationships>
</file>

<file path=ppt/slides/_rels/slide205.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39.xml"/><Relationship Id="rId1" Type="http://schemas.openxmlformats.org/officeDocument/2006/relationships/slideLayout" Target="../slideLayouts/slideLayout1.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207.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40.xml"/><Relationship Id="rId1" Type="http://schemas.openxmlformats.org/officeDocument/2006/relationships/slideLayout" Target="../slideLayouts/slideLayout1.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gif"/><Relationship Id="rId1" Type="http://schemas.openxmlformats.org/officeDocument/2006/relationships/slideLayout" Target="../slideLayouts/slideLayout11.xml"/></Relationships>
</file>

<file path=ppt/slides/_rels/slide210.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41.xml"/><Relationship Id="rId1" Type="http://schemas.openxmlformats.org/officeDocument/2006/relationships/slideLayout" Target="../slideLayouts/slideLayout1.xml"/><Relationship Id="rId4" Type="http://schemas.openxmlformats.org/officeDocument/2006/relationships/image" Target="../media/image153.jpeg"/></Relationships>
</file>

<file path=ppt/slides/_rels/slide211.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135.xml"/><Relationship Id="rId1" Type="http://schemas.openxmlformats.org/officeDocument/2006/relationships/themeOverride" Target="../theme/themeOverride11.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45.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21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44.xml"/><Relationship Id="rId1" Type="http://schemas.openxmlformats.org/officeDocument/2006/relationships/slideLayout" Target="../slideLayouts/slideLayout1.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5.xml"/><Relationship Id="rId1" Type="http://schemas.openxmlformats.org/officeDocument/2006/relationships/slideLayout" Target="../slideLayouts/slideLayout81.xml"/></Relationships>
</file>

<file path=ppt/slides/_rels/slide2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6.xml"/><Relationship Id="rId1" Type="http://schemas.openxmlformats.org/officeDocument/2006/relationships/slideLayout" Target="../slideLayouts/slideLayout81.xml"/></Relationships>
</file>

<file path=ppt/slides/_rels/slide2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7.xml"/><Relationship Id="rId1" Type="http://schemas.openxmlformats.org/officeDocument/2006/relationships/slideLayout" Target="../slideLayouts/slideLayout81.xml"/></Relationships>
</file>

<file path=ppt/slides/_rels/slide2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8.xml"/><Relationship Id="rId1" Type="http://schemas.openxmlformats.org/officeDocument/2006/relationships/slideLayout" Target="../slideLayouts/slideLayout81.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2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9.xml"/><Relationship Id="rId1" Type="http://schemas.openxmlformats.org/officeDocument/2006/relationships/slideLayout" Target="../slideLayouts/slideLayout4.xml"/></Relationships>
</file>

<file path=ppt/slides/_rels/slide226.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50.xml"/><Relationship Id="rId1" Type="http://schemas.openxmlformats.org/officeDocument/2006/relationships/slideLayout" Target="../slideLayouts/slideLayout57.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87.xml"/></Relationships>
</file>

<file path=ppt/slides/_rels/slide2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2.xml"/><Relationship Id="rId1" Type="http://schemas.openxmlformats.org/officeDocument/2006/relationships/slideLayout" Target="../slideLayouts/slideLayout81.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13.xml"/></Relationships>
</file>

<file path=ppt/slides/_rels/slide235.xml.rels><?xml version="1.0" encoding="UTF-8" standalone="yes"?>
<Relationships xmlns="http://schemas.openxmlformats.org/package/2006/relationships"><Relationship Id="rId3" Type="http://schemas.openxmlformats.org/officeDocument/2006/relationships/notesSlide" Target="../notesSlides/notesSlide154.xml"/><Relationship Id="rId2" Type="http://schemas.openxmlformats.org/officeDocument/2006/relationships/slideLayout" Target="../slideLayouts/slideLayout135.xml"/><Relationship Id="rId1" Type="http://schemas.openxmlformats.org/officeDocument/2006/relationships/themeOverride" Target="../theme/themeOverride12.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45.xml"/></Relationships>
</file>

<file path=ppt/slides/_rels/slide23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56.xml"/><Relationship Id="rId1" Type="http://schemas.openxmlformats.org/officeDocument/2006/relationships/slideLayout" Target="../slideLayouts/slideLayout57.xml"/></Relationships>
</file>

<file path=ppt/slides/_rels/slide2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7.xml"/><Relationship Id="rId1" Type="http://schemas.openxmlformats.org/officeDocument/2006/relationships/slideLayout" Target="../slideLayouts/slideLayout81.xml"/></Relationships>
</file>

<file path=ppt/slides/_rels/slide2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8.xml"/><Relationship Id="rId1" Type="http://schemas.openxmlformats.org/officeDocument/2006/relationships/slideLayout" Target="../slideLayouts/slideLayout57.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9.xml"/><Relationship Id="rId1" Type="http://schemas.openxmlformats.org/officeDocument/2006/relationships/slideLayout" Target="../slideLayouts/slideLayout81.xml"/></Relationships>
</file>

<file path=ppt/slides/_rels/slide2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0.xml"/><Relationship Id="rId1" Type="http://schemas.openxmlformats.org/officeDocument/2006/relationships/slideLayout" Target="../slideLayouts/slideLayout81.xml"/></Relationships>
</file>

<file path=ppt/slides/_rels/slide2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1.xml"/><Relationship Id="rId1" Type="http://schemas.openxmlformats.org/officeDocument/2006/relationships/slideLayout" Target="../slideLayouts/slideLayout81.xml"/></Relationships>
</file>

<file path=ppt/slides/_rels/slide2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2.xml"/><Relationship Id="rId1" Type="http://schemas.openxmlformats.org/officeDocument/2006/relationships/slideLayout" Target="../slideLayouts/slideLayout81.xml"/></Relationships>
</file>

<file path=ppt/slides/_rels/slide244.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9.xml"/></Relationships>
</file>

<file path=ppt/slides/_rels/slide24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64.xml"/><Relationship Id="rId1" Type="http://schemas.openxmlformats.org/officeDocument/2006/relationships/slideLayout" Target="../slideLayouts/slideLayout4.xml"/></Relationships>
</file>

<file path=ppt/slides/_rels/slide247.x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notesSlide" Target="../notesSlides/notesSlide165.xml"/><Relationship Id="rId1" Type="http://schemas.openxmlformats.org/officeDocument/2006/relationships/slideLayout" Target="../slideLayouts/slideLayout1.xml"/><Relationship Id="rId5" Type="http://schemas.openxmlformats.org/officeDocument/2006/relationships/image" Target="../media/image73.png"/><Relationship Id="rId4" Type="http://schemas.openxmlformats.org/officeDocument/2006/relationships/image" Target="../media/image72.wmf"/></Relationships>
</file>

<file path=ppt/slides/_rels/slide248.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1.xml"/></Relationships>
</file>

<file path=ppt/slides/_rels/slide249.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4.xml"/></Relationships>
</file>

<file path=ppt/slides/_rels/slide251.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67.xml"/><Relationship Id="rId1" Type="http://schemas.openxmlformats.org/officeDocument/2006/relationships/slideLayout" Target="../slideLayouts/slideLayout4.xml"/></Relationships>
</file>

<file path=ppt/slides/_rels/slide252.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1.xml"/></Relationships>
</file>

<file path=ppt/slides/_rels/slide253.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9.xml"/></Relationships>
</file>

<file path=ppt/slides/_rels/slide254.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4.xml"/></Relationships>
</file>

<file path=ppt/slides/_rels/slide25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5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58.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68.xml"/><Relationship Id="rId1" Type="http://schemas.openxmlformats.org/officeDocument/2006/relationships/slideLayout" Target="../slideLayouts/slideLayout57.xml"/><Relationship Id="rId4" Type="http://schemas.openxmlformats.org/officeDocument/2006/relationships/image" Target="../media/image167.png"/></Relationships>
</file>

<file path=ppt/slides/_rels/slide259.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69.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6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70.xml"/><Relationship Id="rId1" Type="http://schemas.openxmlformats.org/officeDocument/2006/relationships/slideLayout" Target="../slideLayouts/slideLayout57.xml"/><Relationship Id="rId4" Type="http://schemas.openxmlformats.org/officeDocument/2006/relationships/image" Target="../media/image167.png"/></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1.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7.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wmf"/><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80.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3.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7.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4.xml"/><Relationship Id="rId4" Type="http://schemas.openxmlformats.org/officeDocument/2006/relationships/image" Target="../media/image46.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0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162.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35.xml"/><Relationship Id="rId1" Type="http://schemas.openxmlformats.org/officeDocument/2006/relationships/themeOverride" Target="../theme/themeOverride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57.xml"/></Relationships>
</file>

<file path=ppt/slides/_rels/slide6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4.xml"/><Relationship Id="rId1" Type="http://schemas.openxmlformats.org/officeDocument/2006/relationships/slideLayout" Target="../slideLayouts/slideLayout57.xml"/></Relationships>
</file>

<file path=ppt/slides/_rels/slide6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5.xml"/><Relationship Id="rId1" Type="http://schemas.openxmlformats.org/officeDocument/2006/relationships/slideLayout" Target="../slideLayouts/slideLayout57.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3.jpeg"/><Relationship Id="rId1" Type="http://schemas.openxmlformats.org/officeDocument/2006/relationships/slideLayout" Target="../slideLayouts/slideLayout106.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6.xml"/><Relationship Id="rId1" Type="http://schemas.openxmlformats.org/officeDocument/2006/relationships/slideLayout" Target="../slideLayouts/slideLayout57.xml"/></Relationships>
</file>

<file path=ppt/slides/_rels/slide7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7.xml"/><Relationship Id="rId1" Type="http://schemas.openxmlformats.org/officeDocument/2006/relationships/slideLayout" Target="../slideLayouts/slideLayout57.xml"/></Relationships>
</file>

<file path=ppt/slides/_rels/slide7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8.xml"/><Relationship Id="rId1" Type="http://schemas.openxmlformats.org/officeDocument/2006/relationships/slideLayout" Target="../slideLayouts/slideLayout57.xml"/></Relationships>
</file>

<file path=ppt/slides/_rels/slide7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57.xml"/></Relationships>
</file>

<file path=ppt/slides/_rels/slide7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0.xml"/><Relationship Id="rId1" Type="http://schemas.openxmlformats.org/officeDocument/2006/relationships/slideLayout" Target="../slideLayouts/slideLayout57.xml"/><Relationship Id="rId4" Type="http://schemas.openxmlformats.org/officeDocument/2006/relationships/image" Target="../media/image62.png"/></Relationships>
</file>

<file path=ppt/slides/_rels/slide7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1.xml"/><Relationship Id="rId1" Type="http://schemas.openxmlformats.org/officeDocument/2006/relationships/slideLayout" Target="../slideLayouts/slideLayout57.xml"/></Relationships>
</file>

<file path=ppt/slides/_rels/slide7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2.xml"/><Relationship Id="rId1" Type="http://schemas.openxmlformats.org/officeDocument/2006/relationships/slideLayout" Target="../slideLayouts/slideLayout57.xml"/></Relationships>
</file>

<file path=ppt/slides/_rels/slide7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3.xml"/><Relationship Id="rId1" Type="http://schemas.openxmlformats.org/officeDocument/2006/relationships/slideLayout" Target="../slideLayouts/slideLayout57.xml"/><Relationship Id="rId4" Type="http://schemas.openxmlformats.org/officeDocument/2006/relationships/image" Target="../media/image66.jpeg"/></Relationships>
</file>

<file path=ppt/slides/_rels/slide7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4.xml"/><Relationship Id="rId1" Type="http://schemas.openxmlformats.org/officeDocument/2006/relationships/slideLayout" Target="../slideLayouts/slideLayout57.xml"/></Relationships>
</file>

<file path=ppt/slides/_rels/slide7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5.xml"/><Relationship Id="rId1" Type="http://schemas.openxmlformats.org/officeDocument/2006/relationships/slideLayout" Target="../slideLayouts/slideLayout57.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3.jpeg"/><Relationship Id="rId1" Type="http://schemas.openxmlformats.org/officeDocument/2006/relationships/slideLayout" Target="../slideLayouts/slideLayout106.xml"/></Relationships>
</file>

<file path=ppt/slides/_rels/slide8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6.xml"/><Relationship Id="rId1" Type="http://schemas.openxmlformats.org/officeDocument/2006/relationships/slideLayout" Target="../slideLayouts/slideLayout57.xml"/></Relationships>
</file>

<file path=ppt/slides/_rels/slide8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7.xml"/><Relationship Id="rId1" Type="http://schemas.openxmlformats.org/officeDocument/2006/relationships/slideLayout" Target="../slideLayouts/slideLayout8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7.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57.xml"/><Relationship Id="rId1" Type="http://schemas.openxmlformats.org/officeDocument/2006/relationships/themeOverride" Target="../theme/themeOverride5.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7.xml"/></Relationships>
</file>

<file path=ppt/slides/_rels/slide8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2.xml"/><Relationship Id="rId1" Type="http://schemas.openxmlformats.org/officeDocument/2006/relationships/slideLayout" Target="../slideLayouts/slideLayout57.xml"/></Relationships>
</file>

<file path=ppt/slides/_rels/slide8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3.xml"/><Relationship Id="rId1" Type="http://schemas.openxmlformats.org/officeDocument/2006/relationships/slideLayout" Target="../slideLayouts/slideLayout81.xml"/></Relationships>
</file>

<file path=ppt/slides/_rels/slide8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4.xml"/><Relationship Id="rId1" Type="http://schemas.openxmlformats.org/officeDocument/2006/relationships/slideLayout" Target="../slideLayouts/slideLayout8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6.xml"/></Relationships>
</file>

<file path=ppt/slides/_rels/slide90.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notesSlide" Target="../notesSlides/notesSlide57.xml"/><Relationship Id="rId1" Type="http://schemas.openxmlformats.org/officeDocument/2006/relationships/slideLayout" Target="../slideLayouts/slideLayout1.xml"/><Relationship Id="rId5" Type="http://schemas.openxmlformats.org/officeDocument/2006/relationships/image" Target="../media/image73.png"/><Relationship Id="rId4" Type="http://schemas.openxmlformats.org/officeDocument/2006/relationships/image" Target="../media/image72.wmf"/></Relationships>
</file>

<file path=ppt/slides/_rels/slide9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75.jpeg"/></Relationships>
</file>

<file path=ppt/slides/_rels/slide9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0.xml"/><Relationship Id="rId1" Type="http://schemas.openxmlformats.org/officeDocument/2006/relationships/slideLayout" Target="../slideLayouts/slideLayout57.xml"/></Relationships>
</file>

<file path=ppt/slides/_rels/slide9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1.xml"/><Relationship Id="rId1" Type="http://schemas.openxmlformats.org/officeDocument/2006/relationships/slideLayout" Target="../slideLayouts/slideLayout81.xml"/></Relationships>
</file>

<file path=ppt/slides/_rels/slide9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2.xml"/><Relationship Id="rId1" Type="http://schemas.openxmlformats.org/officeDocument/2006/relationships/slideLayout" Target="../slideLayouts/slideLayout81.xml"/></Relationships>
</file>

<file path=ppt/slides/_rels/slide9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3.xml"/><Relationship Id="rId1" Type="http://schemas.openxmlformats.org/officeDocument/2006/relationships/slideLayout" Target="../slideLayouts/slideLayout81.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87.xml"/><Relationship Id="rId1" Type="http://schemas.openxmlformats.org/officeDocument/2006/relationships/themeOverride" Target="../theme/themeOverr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2"/>
          <p:cNvSpPr>
            <a:spLocks noGrp="1"/>
          </p:cNvSpPr>
          <p:nvPr>
            <p:ph type="ctrTitle"/>
          </p:nvPr>
        </p:nvSpPr>
        <p:spPr>
          <a:xfrm>
            <a:off x="685800" y="71438"/>
            <a:ext cx="7772400" cy="1752600"/>
          </a:xfrm>
        </p:spPr>
        <p:txBody>
          <a:bodyPr/>
          <a:lstStyle/>
          <a:p>
            <a:r>
              <a:rPr lang="en-US" sz="9600" b="1">
                <a:latin typeface="Georgia"/>
                <a:ea typeface="ＭＳ Ｐゴシック"/>
              </a:rPr>
              <a:t>YEREMIA</a:t>
            </a:r>
            <a:endParaRPr lang="en-US"/>
          </a:p>
        </p:txBody>
      </p:sp>
      <p:pic>
        <p:nvPicPr>
          <p:cNvPr id="52226" name="Picture 6" descr="Michelangelo_Buonarroti_02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28750" y="2643188"/>
            <a:ext cx="2611438" cy="3584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27" name="Picture 12" descr="zpage08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00688" y="2603500"/>
            <a:ext cx="2643187" cy="3611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28" name="Subtitle 1"/>
          <p:cNvSpPr txBox="1">
            <a:spLocks/>
          </p:cNvSpPr>
          <p:nvPr/>
        </p:nvSpPr>
        <p:spPr bwMode="auto">
          <a:xfrm>
            <a:off x="0" y="1676400"/>
            <a:ext cx="91440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40" tIns="45720" rIns="91440" bIns="45720" anchor="t"/>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20000"/>
              </a:spcBef>
              <a:spcAft>
                <a:spcPct val="0"/>
              </a:spcAft>
              <a:buClr>
                <a:srgbClr val="D16349"/>
              </a:buClr>
              <a:buSzPct val="85000"/>
            </a:pPr>
            <a:r>
              <a:rPr lang="mr-IN" altLang="ja-JP" sz="1800" b="1">
                <a:latin typeface="Georgia"/>
                <a:ea typeface="ＭＳ Ｐゴシック"/>
              </a:rPr>
              <a:t>"</a:t>
            </a:r>
            <a:r>
              <a:rPr lang="en-US" altLang="ja-JP" sz="1800" b="1">
                <a:latin typeface="Georgia"/>
                <a:ea typeface="ＭＳ Ｐゴシック"/>
              </a:rPr>
              <a:t>NABI YANG MENANGIS</a:t>
            </a:r>
            <a:r>
              <a:rPr lang="mr-IN" altLang="ja-JP" sz="1800" b="1">
                <a:latin typeface="Georgia"/>
                <a:ea typeface="ＭＳ Ｐゴシック"/>
              </a:rPr>
              <a:t>"</a:t>
            </a:r>
            <a:r>
              <a:rPr lang="en-US" altLang="ja-JP" sz="1800" b="1">
                <a:latin typeface="Georgia"/>
                <a:ea typeface="ＭＳ Ｐゴシック"/>
              </a:rPr>
              <a:t> ATAU </a:t>
            </a:r>
            <a:r>
              <a:rPr lang="mr-IN" altLang="ja-JP" sz="1800" b="1">
                <a:latin typeface="Georgia"/>
                <a:ea typeface="ＭＳ Ｐゴシック"/>
              </a:rPr>
              <a:t>"</a:t>
            </a:r>
            <a:r>
              <a:rPr lang="en-US" altLang="ja-JP" sz="1800" b="1">
                <a:latin typeface="Georgia"/>
                <a:ea typeface="ＭＳ Ｐゴシック"/>
              </a:rPr>
              <a:t>NABI PENGHARAPAN</a:t>
            </a:r>
            <a:r>
              <a:rPr lang="mr-IN" altLang="ja-JP" sz="1800" b="1">
                <a:latin typeface="Georgia"/>
                <a:ea typeface="ＭＳ Ｐゴシック"/>
              </a:rPr>
              <a:t>"</a:t>
            </a:r>
            <a:r>
              <a:rPr lang="en-US" altLang="ja-JP" sz="1800" b="1">
                <a:latin typeface="Georgia"/>
                <a:ea typeface="ＭＳ Ｐゴシック"/>
              </a:rPr>
              <a:t>?</a:t>
            </a:r>
            <a:endParaRPr lang="en-GB" altLang="ja-JP" sz="1800" b="1">
              <a:latin typeface="Georgia"/>
              <a:ea typeface="ＭＳ Ｐゴシック"/>
            </a:endParaRPr>
          </a:p>
          <a:p>
            <a:pPr algn="ctr" defTabSz="914400" fontAlgn="base">
              <a:spcBef>
                <a:spcPct val="20000"/>
              </a:spcBef>
              <a:spcAft>
                <a:spcPct val="0"/>
              </a:spcAft>
              <a:buClr>
                <a:srgbClr val="D16349"/>
              </a:buClr>
              <a:buSzPct val="85000"/>
              <a:buFont typeface="Wingdings 2" charset="0"/>
              <a:buNone/>
            </a:pPr>
            <a:endParaRPr lang="en-US" sz="1800" b="1">
              <a:solidFill>
                <a:prstClr val="black"/>
              </a:solidFill>
              <a:latin typeface="Georgia" charset="0"/>
            </a:endParaRPr>
          </a:p>
        </p:txBody>
      </p:sp>
      <p:sp>
        <p:nvSpPr>
          <p:cNvPr id="7" name="Rectangle 6"/>
          <p:cNvSpPr>
            <a:spLocks noChangeArrowheads="1"/>
          </p:cNvSpPr>
          <p:nvPr/>
        </p:nvSpPr>
        <p:spPr bwMode="auto">
          <a:xfrm>
            <a:off x="0" y="6337905"/>
            <a:ext cx="9144000" cy="53122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buClr>
                <a:srgbClr val="FFCC00"/>
              </a:buClr>
              <a:buSzPct val="70000"/>
              <a:buFont typeface="Wingdings" charset="0"/>
              <a:buNone/>
              <a:defRPr/>
            </a:pPr>
            <a:r>
              <a:rPr lang="en-US" sz="2000" b="1" kern="0">
                <a:solidFill>
                  <a:srgbClr val="FFFFFF"/>
                </a:solidFill>
                <a:effectLst>
                  <a:outerShdw blurRad="38100" dist="38100" dir="2700000" algn="tl">
                    <a:srgbClr val="000000"/>
                  </a:outerShdw>
                </a:effectLst>
                <a:latin typeface="Arial"/>
                <a:cs typeface="Arial"/>
              </a:rPr>
              <a:t>Dr. Rick Griffith • Singapore Bible College • BibleStudyDownloads.org</a:t>
            </a:r>
          </a:p>
        </p:txBody>
      </p:sp>
    </p:spTree>
    <p:extLst>
      <p:ext uri="{BB962C8B-B14F-4D97-AF65-F5344CB8AC3E}">
        <p14:creationId xmlns:p14="http://schemas.microsoft.com/office/powerpoint/2010/main" val="1515124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2225"/>
                                        </p:tgtEl>
                                        <p:attrNameLst>
                                          <p:attrName>style.visibility</p:attrName>
                                        </p:attrNameLst>
                                      </p:cBhvr>
                                      <p:to>
                                        <p:strVal val="visible"/>
                                      </p:to>
                                    </p:set>
                                    <p:animEffect transition="in" filter="blinds(horizontal)">
                                      <p:cBhvr>
                                        <p:cTn id="7" dur="500"/>
                                        <p:tgtEl>
                                          <p:spTgt spid="52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8065" name="Title 4"/>
          <p:cNvSpPr>
            <a:spLocks noGrp="1"/>
          </p:cNvSpPr>
          <p:nvPr>
            <p:ph type="title" idx="4294967295"/>
          </p:nvPr>
        </p:nvSpPr>
        <p:spPr>
          <a:xfrm>
            <a:off x="0" y="1588"/>
            <a:ext cx="8534400" cy="539750"/>
          </a:xfrm>
          <a:noFill/>
        </p:spPr>
        <p:txBody>
          <a:bodyPr/>
          <a:lstStyle/>
          <a:p>
            <a:pPr algn="ctr"/>
            <a:endParaRPr lang="en-US" sz="3600" b="1">
              <a:solidFill>
                <a:schemeClr val="bg1"/>
              </a:solidFill>
              <a:latin typeface="Arial"/>
              <a:ea typeface="ＭＳ Ｐゴシック"/>
              <a:cs typeface="Arial"/>
            </a:endParaRPr>
          </a:p>
        </p:txBody>
      </p:sp>
      <p:graphicFrame>
        <p:nvGraphicFramePr>
          <p:cNvPr id="3" name="Group 2"/>
          <p:cNvGraphicFramePr>
            <a:graphicFrameLocks noGrp="1"/>
          </p:cNvGraphicFramePr>
          <p:nvPr>
            <p:extLst>
              <p:ext uri="{D42A27DB-BD31-4B8C-83A1-F6EECF244321}">
                <p14:modId xmlns:p14="http://schemas.microsoft.com/office/powerpoint/2010/main" val="744929156"/>
              </p:ext>
            </p:extLst>
          </p:nvPr>
        </p:nvGraphicFramePr>
        <p:xfrm>
          <a:off x="0" y="563563"/>
          <a:ext cx="9143994" cy="5913438"/>
        </p:xfrm>
        <a:graphic>
          <a:graphicData uri="http://schemas.openxmlformats.org/drawingml/2006/table">
            <a:tbl>
              <a:tblPr/>
              <a:tblGrid>
                <a:gridCol w="1420813">
                  <a:extLst>
                    <a:ext uri="{9D8B030D-6E8A-4147-A177-3AD203B41FA5}">
                      <a16:colId xmlns:a16="http://schemas.microsoft.com/office/drawing/2014/main" val="20000"/>
                    </a:ext>
                  </a:extLst>
                </a:gridCol>
                <a:gridCol w="828260">
                  <a:extLst>
                    <a:ext uri="{9D8B030D-6E8A-4147-A177-3AD203B41FA5}">
                      <a16:colId xmlns:a16="http://schemas.microsoft.com/office/drawing/2014/main" val="20001"/>
                    </a:ext>
                  </a:extLst>
                </a:gridCol>
                <a:gridCol w="486100">
                  <a:extLst>
                    <a:ext uri="{9D8B030D-6E8A-4147-A177-3AD203B41FA5}">
                      <a16:colId xmlns:a16="http://schemas.microsoft.com/office/drawing/2014/main" val="20002"/>
                    </a:ext>
                  </a:extLst>
                </a:gridCol>
                <a:gridCol w="737598">
                  <a:extLst>
                    <a:ext uri="{9D8B030D-6E8A-4147-A177-3AD203B41FA5}">
                      <a16:colId xmlns:a16="http://schemas.microsoft.com/office/drawing/2014/main" val="20003"/>
                    </a:ext>
                  </a:extLst>
                </a:gridCol>
                <a:gridCol w="788075">
                  <a:extLst>
                    <a:ext uri="{9D8B030D-6E8A-4147-A177-3AD203B41FA5}">
                      <a16:colId xmlns:a16="http://schemas.microsoft.com/office/drawing/2014/main" val="20004"/>
                    </a:ext>
                  </a:extLst>
                </a:gridCol>
                <a:gridCol w="725488">
                  <a:extLst>
                    <a:ext uri="{9D8B030D-6E8A-4147-A177-3AD203B41FA5}">
                      <a16:colId xmlns:a16="http://schemas.microsoft.com/office/drawing/2014/main" val="20005"/>
                    </a:ext>
                  </a:extLst>
                </a:gridCol>
                <a:gridCol w="831849">
                  <a:extLst>
                    <a:ext uri="{9D8B030D-6E8A-4147-A177-3AD203B41FA5}">
                      <a16:colId xmlns:a16="http://schemas.microsoft.com/office/drawing/2014/main" val="20006"/>
                    </a:ext>
                  </a:extLst>
                </a:gridCol>
                <a:gridCol w="615057">
                  <a:extLst>
                    <a:ext uri="{9D8B030D-6E8A-4147-A177-3AD203B41FA5}">
                      <a16:colId xmlns:a16="http://schemas.microsoft.com/office/drawing/2014/main" val="20007"/>
                    </a:ext>
                  </a:extLst>
                </a:gridCol>
                <a:gridCol w="1050230">
                  <a:extLst>
                    <a:ext uri="{9D8B030D-6E8A-4147-A177-3AD203B41FA5}">
                      <a16:colId xmlns:a16="http://schemas.microsoft.com/office/drawing/2014/main" val="20008"/>
                    </a:ext>
                  </a:extLst>
                </a:gridCol>
                <a:gridCol w="828675">
                  <a:extLst>
                    <a:ext uri="{9D8B030D-6E8A-4147-A177-3AD203B41FA5}">
                      <a16:colId xmlns:a16="http://schemas.microsoft.com/office/drawing/2014/main" val="20009"/>
                    </a:ext>
                  </a:extLst>
                </a:gridCol>
                <a:gridCol w="831849">
                  <a:extLst>
                    <a:ext uri="{9D8B030D-6E8A-4147-A177-3AD203B41FA5}">
                      <a16:colId xmlns:a16="http://schemas.microsoft.com/office/drawing/2014/main" val="20010"/>
                    </a:ext>
                  </a:extLst>
                </a:gridCol>
              </a:tblGrid>
              <a:tr h="1060320">
                <a:tc gridSpan="11">
                  <a:txBody>
                    <a:bodyPr/>
                    <a:lstStyle/>
                    <a:p>
                      <a:pPr marL="0" marR="0" lvl="0" indent="0" algn="ctr" rtl="0" eaLnBrk="1" fontAlgn="base" latinLnBrk="0" hangingPunct="1">
                        <a:lnSpc>
                          <a:spcPct val="100000"/>
                        </a:lnSpc>
                        <a:spcBef>
                          <a:spcPct val="20000"/>
                        </a:spcBef>
                        <a:spcAft>
                          <a:spcPct val="0"/>
                        </a:spcAft>
                        <a:buClrTx/>
                        <a:buSzTx/>
                        <a:buFontTx/>
                        <a:buNone/>
                      </a:pPr>
                      <a:r>
                        <a:rPr lang="en-US" sz="2800" b="1" i="0" u="none" strike="noStrike" cap="none" normalizeH="0" baseline="0">
                          <a:ln>
                            <a:noFill/>
                          </a:ln>
                          <a:solidFill>
                            <a:schemeClr val="bg1"/>
                          </a:solidFill>
                          <a:effectLst/>
                          <a:latin typeface="Arial"/>
                          <a:ea typeface="ＭＳ Ｐゴシック"/>
                          <a:cs typeface="Arial"/>
                        </a:rPr>
                        <a:t>Penahanan yang Layak</a:t>
                      </a:r>
                      <a:r>
                        <a:rPr kumimoji="0" lang="en-US" sz="2800" b="1" i="0" u="none" strike="noStrike" cap="none" normalizeH="0" baseline="0">
                          <a:ln>
                            <a:noFill/>
                          </a:ln>
                          <a:solidFill>
                            <a:schemeClr val="bg1"/>
                          </a:solidFill>
                          <a:effectLst/>
                          <a:latin typeface="Arial"/>
                          <a:ea typeface="ＭＳ Ｐゴシック"/>
                          <a:cs typeface="Arial"/>
                        </a:rPr>
                        <a:t> &amp; </a:t>
                      </a:r>
                      <a:r>
                        <a:rPr lang="en-US" sz="2800" b="1" i="0" u="none" strike="noStrike" cap="none" normalizeH="0" baseline="0">
                          <a:ln>
                            <a:noFill/>
                          </a:ln>
                          <a:solidFill>
                            <a:schemeClr val="bg1"/>
                          </a:solidFill>
                          <a:effectLst/>
                          <a:latin typeface="Arial"/>
                          <a:ea typeface="ＭＳ Ｐゴシック"/>
                          <a:cs typeface="Arial"/>
                        </a:rPr>
                        <a:t>Restorasi yang tidak Layak</a:t>
                      </a:r>
                      <a:endParaRPr kumimoji="0" lang="en-US" sz="3600" b="1" i="0" u="none" strike="noStrike" cap="none" normalizeH="0" baseline="0">
                        <a:ln>
                          <a:noFill/>
                        </a:ln>
                        <a:solidFill>
                          <a:schemeClr val="tx1"/>
                        </a:solidFill>
                        <a:effectLst/>
                        <a:latin typeface="Arial"/>
                        <a:ea typeface="ＭＳ Ｐゴシック"/>
                        <a:cs typeface="Arial"/>
                      </a:endParaRPr>
                    </a:p>
                  </a:txBody>
                  <a:tcPr marT="45714" marB="45714"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03176">
                <a:tc>
                  <a:txBody>
                    <a:bodyPr/>
                    <a:lstStyle/>
                    <a:p>
                      <a:pPr marL="0" marR="0" lvl="0" indent="0" algn="ctr">
                        <a:lnSpc>
                          <a:spcPct val="100000"/>
                        </a:lnSpc>
                        <a:spcBef>
                          <a:spcPct val="20000"/>
                        </a:spcBef>
                        <a:spcAft>
                          <a:spcPct val="0"/>
                        </a:spcAft>
                        <a:buNone/>
                      </a:pPr>
                      <a:r>
                        <a:rPr lang="en-US" sz="1400" b="1" i="0" u="none" strike="noStrike" cap="none" normalizeH="0" baseline="0">
                          <a:ln>
                            <a:noFill/>
                          </a:ln>
                          <a:solidFill>
                            <a:schemeClr val="tx1"/>
                          </a:solidFill>
                          <a:effectLst/>
                          <a:latin typeface="Arial"/>
                          <a:ea typeface="ＭＳ Ｐゴシック"/>
                          <a:cs typeface="Arial"/>
                        </a:rPr>
                        <a:t>Panggilan Kenabian</a:t>
                      </a:r>
                      <a:endParaRPr kumimoji="0" lang="en-US" sz="1400" b="1" i="0" u="none" strike="noStrike" cap="none" normalizeH="0" baseline="0">
                        <a:ln>
                          <a:noFill/>
                        </a:ln>
                        <a:solidFill>
                          <a:schemeClr val="tx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4">
                  <a:txBody>
                    <a:bodyPr/>
                    <a:lstStyle/>
                    <a:p>
                      <a:pPr marL="0" marR="0" lvl="0" indent="0" algn="ctr">
                        <a:lnSpc>
                          <a:spcPct val="100000"/>
                        </a:lnSpc>
                        <a:spcBef>
                          <a:spcPct val="20000"/>
                        </a:spcBef>
                        <a:spcAft>
                          <a:spcPct val="0"/>
                        </a:spcAft>
                        <a:buNone/>
                      </a:pPr>
                      <a:r>
                        <a:rPr lang="en-US" sz="1400" b="1" i="0" u="none" strike="noStrike" cap="none" normalizeH="0" baseline="0">
                          <a:ln>
                            <a:noFill/>
                          </a:ln>
                          <a:solidFill>
                            <a:schemeClr val="tx1"/>
                          </a:solidFill>
                          <a:effectLst/>
                          <a:latin typeface="Arial"/>
                          <a:ea typeface="ＭＳ Ｐゴシック"/>
                          <a:cs typeface="Arial"/>
                        </a:rPr>
                        <a:t>Penghakiman Yehuda Layak</a:t>
                      </a:r>
                      <a:endParaRPr kumimoji="0" lang="en-US" sz="1400" b="1" i="0" u="none" strike="noStrike" cap="none" normalizeH="0" baseline="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rtl="0" eaLnBrk="1" fontAlgn="base" latinLnBrk="0" hangingPunct="1">
                        <a:lnSpc>
                          <a:spcPct val="100000"/>
                        </a:lnSpc>
                        <a:spcBef>
                          <a:spcPct val="20000"/>
                        </a:spcBef>
                        <a:spcAft>
                          <a:spcPct val="0"/>
                        </a:spcAft>
                        <a:buClrTx/>
                        <a:buSzTx/>
                        <a:buFontTx/>
                        <a:buNone/>
                      </a:pPr>
                      <a:r>
                        <a:rPr lang="en-US" sz="1400" b="1" i="0" u="none" strike="noStrike" cap="none" normalizeH="0" baseline="0">
                          <a:ln>
                            <a:noFill/>
                          </a:ln>
                          <a:solidFill>
                            <a:schemeClr val="tx1"/>
                          </a:solidFill>
                          <a:effectLst/>
                          <a:latin typeface="Arial"/>
                          <a:ea typeface="ＭＳ Ｐゴシック"/>
                          <a:cs typeface="Arial"/>
                        </a:rPr>
                        <a:t>Penghakiman Bangsa-Bangsa Layak</a:t>
                      </a:r>
                      <a:endParaRPr kumimoji="0" lang="en-US" sz="1400" b="1" i="0" u="none" strike="noStrike" cap="none" normalizeH="0" baseline="0" dirty="0">
                        <a:ln>
                          <a:noFill/>
                        </a:ln>
                        <a:solidFill>
                          <a:schemeClr val="tx1"/>
                        </a:solidFill>
                        <a:effectLst/>
                        <a:latin typeface="Arial"/>
                        <a:ea typeface="ＭＳ Ｐゴシック"/>
                        <a:cs typeface="Arial"/>
                      </a:endParaRP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rtl="0" eaLnBrk="1" fontAlgn="base" latinLnBrk="0" hangingPunct="1">
                        <a:lnSpc>
                          <a:spcPct val="100000"/>
                        </a:lnSpc>
                        <a:spcBef>
                          <a:spcPct val="20000"/>
                        </a:spcBef>
                        <a:spcAft>
                          <a:spcPct val="0"/>
                        </a:spcAft>
                        <a:buClrTx/>
                        <a:buSzTx/>
                        <a:buFontTx/>
                        <a:buNone/>
                      </a:pPr>
                      <a:r>
                        <a:rPr lang="en-US" sz="1400" b="1" i="0" u="none" strike="noStrike" cap="none" normalizeH="0" baseline="0">
                          <a:ln>
                            <a:noFill/>
                          </a:ln>
                          <a:solidFill>
                            <a:schemeClr val="tx1"/>
                          </a:solidFill>
                          <a:effectLst/>
                          <a:latin typeface="Arial"/>
                          <a:ea typeface="ＭＳ Ｐゴシック"/>
                          <a:cs typeface="Arial"/>
                        </a:rPr>
                        <a:t>Kejatuhan Yerusalem</a:t>
                      </a:r>
                      <a:endParaRPr kumimoji="0" lang="mr-IN" altLang="ja-JP" sz="1400" b="1" i="0" u="none" strike="noStrike" cap="none" normalizeH="0" baseline="0">
                        <a:ln>
                          <a:noFill/>
                        </a:ln>
                        <a:solidFill>
                          <a:schemeClr val="tx1"/>
                        </a:solidFill>
                        <a:effectLst/>
                        <a:latin typeface="Arial"/>
                        <a:ea typeface="ＭＳ Ｐゴシック"/>
                        <a:cs typeface="Arial"/>
                      </a:endParaRP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extLst>
                  <a:ext uri="{0D108BD9-81ED-4DB2-BD59-A6C34878D82A}">
                    <a16:rowId xmlns:a16="http://schemas.microsoft.com/office/drawing/2014/main" val="10001"/>
                  </a:ext>
                </a:extLst>
              </a:tr>
              <a:tr h="717462">
                <a:tc>
                  <a:txBody>
                    <a:bodyPr/>
                    <a:lstStyle/>
                    <a:p>
                      <a:pPr marL="0" marR="0" lvl="0" indent="0" algn="ctr" rtl="0" eaLnBrk="1" fontAlgn="base" latinLnBrk="0" hangingPunct="1">
                        <a:lnSpc>
                          <a:spcPct val="100000"/>
                        </a:lnSpc>
                        <a:spcBef>
                          <a:spcPct val="20000"/>
                        </a:spcBef>
                        <a:spcAft>
                          <a:spcPct val="0"/>
                        </a:spcAft>
                        <a:buClrTx/>
                        <a:buSzTx/>
                        <a:buFontTx/>
                        <a:buNone/>
                      </a:pPr>
                      <a:r>
                        <a:rPr lang="en-US" sz="1600" b="1" i="0" u="none" strike="noStrike" cap="none" normalizeH="0" baseline="0">
                          <a:ln>
                            <a:noFill/>
                          </a:ln>
                          <a:solidFill>
                            <a:schemeClr val="tx1"/>
                          </a:solidFill>
                          <a:effectLst/>
                          <a:latin typeface="Arial"/>
                          <a:ea typeface="ＭＳ Ｐゴシック"/>
                          <a:cs typeface="Arial"/>
                        </a:rPr>
                        <a:t>Pasal 1</a:t>
                      </a: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600" b="1" i="0" u="none" strike="noStrike" cap="none" normalizeH="0" baseline="0">
                          <a:ln>
                            <a:noFill/>
                          </a:ln>
                          <a:solidFill>
                            <a:schemeClr val="tx1"/>
                          </a:solidFill>
                          <a:effectLst/>
                          <a:latin typeface="Arial"/>
                          <a:ea typeface="ＭＳ Ｐゴシック"/>
                          <a:cs typeface="Arial"/>
                        </a:rPr>
                        <a:t>Pasal</a:t>
                      </a:r>
                      <a:r>
                        <a:rPr kumimoji="0" lang="en-US" sz="1600" b="1" i="0" u="none" strike="noStrike" cap="none" normalizeH="0" baseline="0">
                          <a:ln>
                            <a:noFill/>
                          </a:ln>
                          <a:solidFill>
                            <a:schemeClr val="tx1"/>
                          </a:solidFill>
                          <a:effectLst/>
                          <a:latin typeface="Arial"/>
                          <a:ea typeface="ＭＳ Ｐゴシック"/>
                          <a:cs typeface="Arial"/>
                        </a:rPr>
                        <a:t> 2–45</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600" b="1" i="0" u="none" strike="noStrike" cap="none" normalizeH="0" baseline="0">
                          <a:ln>
                            <a:noFill/>
                          </a:ln>
                          <a:solidFill>
                            <a:schemeClr val="tx1"/>
                          </a:solidFill>
                          <a:effectLst/>
                          <a:latin typeface="Arial"/>
                          <a:ea typeface="ＭＳ Ｐゴシック"/>
                          <a:cs typeface="Arial"/>
                        </a:rPr>
                        <a:t>Pasal</a:t>
                      </a:r>
                      <a:r>
                        <a:rPr kumimoji="0" lang="en-US" sz="1600" b="1" i="0" u="none" strike="noStrike" cap="none" normalizeH="0" baseline="0">
                          <a:ln>
                            <a:noFill/>
                          </a:ln>
                          <a:solidFill>
                            <a:schemeClr val="tx1"/>
                          </a:solidFill>
                          <a:effectLst/>
                          <a:latin typeface="Arial"/>
                          <a:ea typeface="ＭＳ Ｐゴシック"/>
                          <a:cs typeface="Arial"/>
                        </a:rPr>
                        <a:t> 46–51</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600" b="1" i="0" u="none" strike="noStrike" cap="none" normalizeH="0" baseline="0">
                          <a:ln>
                            <a:noFill/>
                          </a:ln>
                          <a:solidFill>
                            <a:schemeClr val="tx1"/>
                          </a:solidFill>
                          <a:effectLst/>
                          <a:latin typeface="Arial"/>
                          <a:ea typeface="ＭＳ Ｐゴシック"/>
                          <a:cs typeface="Arial"/>
                        </a:rPr>
                        <a:t>Pasal</a:t>
                      </a:r>
                      <a:r>
                        <a:rPr kumimoji="0" lang="en-US" sz="1600" b="1" i="0" u="none" strike="noStrike" cap="none" normalizeH="0" baseline="0">
                          <a:ln>
                            <a:noFill/>
                          </a:ln>
                          <a:solidFill>
                            <a:schemeClr val="tx1"/>
                          </a:solidFill>
                          <a:effectLst/>
                          <a:latin typeface="Arial"/>
                          <a:ea typeface="ＭＳ Ｐゴシック"/>
                          <a:cs typeface="Arial"/>
                        </a:rPr>
                        <a:t> 52</a:t>
                      </a: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extLst>
                  <a:ext uri="{0D108BD9-81ED-4DB2-BD59-A6C34878D82A}">
                    <a16:rowId xmlns:a16="http://schemas.microsoft.com/office/drawing/2014/main" val="10002"/>
                  </a:ext>
                </a:extLst>
              </a:tr>
              <a:tr h="70952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600" b="1" i="0" u="none" strike="noStrike" cap="none" normalizeH="0" baseline="0">
                          <a:ln>
                            <a:noFill/>
                          </a:ln>
                          <a:solidFill>
                            <a:schemeClr val="tx1"/>
                          </a:solidFill>
                          <a:effectLst/>
                          <a:latin typeface="Arial"/>
                          <a:ea typeface="ＭＳ Ｐゴシック"/>
                          <a:cs typeface="Arial"/>
                        </a:rPr>
                        <a:t>Komisi</a:t>
                      </a: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4">
                  <a:txBody>
                    <a:bodyPr/>
                    <a:lstStyle/>
                    <a:p>
                      <a:pPr marL="0" marR="0" lvl="0" indent="0" algn="ctr">
                        <a:lnSpc>
                          <a:spcPct val="100000"/>
                        </a:lnSpc>
                        <a:spcBef>
                          <a:spcPct val="20000"/>
                        </a:spcBef>
                        <a:spcAft>
                          <a:spcPct val="0"/>
                        </a:spcAft>
                        <a:buNone/>
                      </a:pPr>
                      <a:r>
                        <a:rPr lang="en-US" sz="1600" b="1" i="0" u="none" strike="noStrike" cap="none" normalizeH="0" baseline="0">
                          <a:ln>
                            <a:noFill/>
                          </a:ln>
                          <a:solidFill>
                            <a:schemeClr val="tx1"/>
                          </a:solidFill>
                          <a:effectLst/>
                          <a:latin typeface="Arial"/>
                          <a:ea typeface="ＭＳ Ｐゴシック"/>
                          <a:cs typeface="Arial"/>
                        </a:rPr>
                        <a:t>Penghukuman &amp; Kenyamanan</a:t>
                      </a: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a:lnSpc>
                          <a:spcPct val="100000"/>
                        </a:lnSpc>
                        <a:spcBef>
                          <a:spcPct val="20000"/>
                        </a:spcBef>
                        <a:spcAft>
                          <a:spcPct val="0"/>
                        </a:spcAft>
                        <a:buNone/>
                        <a:tabLst/>
                      </a:pPr>
                      <a:r>
                        <a:rPr lang="en-US" sz="1600" b="1" i="0" u="none" strike="noStrike" cap="none" normalizeH="0" baseline="0" noProof="0">
                          <a:ln>
                            <a:noFill/>
                          </a:ln>
                          <a:solidFill>
                            <a:schemeClr val="tx1"/>
                          </a:solidFill>
                          <a:effectLst/>
                          <a:latin typeface="Arial"/>
                        </a:rPr>
                        <a:t>Penghukuman</a:t>
                      </a: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600" b="1" i="0" u="none" strike="noStrike" cap="none" normalizeH="0" baseline="0">
                          <a:ln>
                            <a:noFill/>
                          </a:ln>
                          <a:solidFill>
                            <a:schemeClr val="tx1"/>
                          </a:solidFill>
                          <a:effectLst/>
                          <a:latin typeface="Arial"/>
                          <a:ea typeface="ＭＳ Ｐゴシック"/>
                          <a:cs typeface="Arial"/>
                        </a:rPr>
                        <a:t>Penahanan</a:t>
                      </a: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extLst>
                  <a:ext uri="{0D108BD9-81ED-4DB2-BD59-A6C34878D82A}">
                    <a16:rowId xmlns:a16="http://schemas.microsoft.com/office/drawing/2014/main" val="10003"/>
                  </a:ext>
                </a:extLst>
              </a:tr>
              <a:tr h="822948">
                <a:tc>
                  <a:txBody>
                    <a:bodyPr/>
                    <a:lstStyle/>
                    <a:p>
                      <a:pPr marL="0" marR="0" lvl="0" indent="0" algn="ctr" rtl="0" eaLnBrk="1" fontAlgn="base" latinLnBrk="0" hangingPunct="1">
                        <a:lnSpc>
                          <a:spcPct val="100000"/>
                        </a:lnSpc>
                        <a:spcBef>
                          <a:spcPct val="20000"/>
                        </a:spcBef>
                        <a:spcAft>
                          <a:spcPct val="0"/>
                        </a:spcAft>
                        <a:buClrTx/>
                        <a:buSzTx/>
                        <a:buFontTx/>
                        <a:buNone/>
                      </a:pPr>
                      <a:r>
                        <a:rPr lang="en-US" sz="1200" b="1" i="0" u="none" strike="noStrike" cap="none" normalizeH="0" baseline="0" dirty="0">
                          <a:ln>
                            <a:noFill/>
                          </a:ln>
                          <a:solidFill>
                            <a:schemeClr val="tx1"/>
                          </a:solidFill>
                          <a:effectLst/>
                          <a:latin typeface="Arial"/>
                          <a:ea typeface="ＭＳ Ｐゴシック"/>
                          <a:cs typeface="Arial"/>
                        </a:rPr>
                        <a:t>Penghakiman dengan </a:t>
                      </a:r>
                      <a:r>
                        <a:rPr lang="en-US" sz="1200" b="1" i="0" u="none" strike="noStrike" cap="none" normalizeH="0" baseline="0">
                          <a:ln>
                            <a:noFill/>
                          </a:ln>
                          <a:solidFill>
                            <a:schemeClr val="tx1"/>
                          </a:solidFill>
                          <a:effectLst/>
                          <a:latin typeface="Arial"/>
                          <a:ea typeface="ＭＳ Ｐゴシック"/>
                          <a:cs typeface="Arial"/>
                        </a:rPr>
                        <a:t>Kehadiran Tuhan</a:t>
                      </a:r>
                      <a:endParaRPr kumimoji="0" lang="en-US" sz="1200" b="1" i="0" u="none" strike="noStrike" cap="none" normalizeH="0" baseline="0">
                        <a:ln>
                          <a:noFill/>
                        </a:ln>
                        <a:solidFill>
                          <a:schemeClr val="tx1"/>
                        </a:solidFill>
                        <a:effectLst/>
                        <a:latin typeface="Arial"/>
                        <a:ea typeface="ＭＳ Ｐゴシック"/>
                        <a:cs typeface="Arial"/>
                      </a:endParaRP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rtl="0" eaLnBrk="1" fontAlgn="base" latinLnBrk="0" hangingPunct="1">
                        <a:lnSpc>
                          <a:spcPct val="100000"/>
                        </a:lnSpc>
                        <a:spcBef>
                          <a:spcPct val="20000"/>
                        </a:spcBef>
                        <a:spcAft>
                          <a:spcPct val="0"/>
                        </a:spcAft>
                        <a:buClrTx/>
                        <a:buSzTx/>
                        <a:buFontTx/>
                        <a:buNone/>
                      </a:pPr>
                      <a:r>
                        <a:rPr lang="en-US" sz="1200" b="1" i="0" u="none" strike="noStrike" cap="none" normalizeH="0" baseline="0">
                          <a:ln>
                            <a:noFill/>
                          </a:ln>
                          <a:solidFill>
                            <a:schemeClr val="tx1"/>
                          </a:solidFill>
                          <a:effectLst/>
                          <a:latin typeface="Arial"/>
                          <a:ea typeface="ＭＳ Ｐゴシック"/>
                          <a:cs typeface="Arial"/>
                        </a:rPr>
                        <a:t>Sebelum Jatuh</a:t>
                      </a:r>
                      <a:r>
                        <a:rPr lang="en-US" sz="1200" b="1" i="0" u="none" strike="noStrike" cap="none" normalizeH="0" baseline="0" dirty="0">
                          <a:ln>
                            <a:noFill/>
                          </a:ln>
                          <a:solidFill>
                            <a:schemeClr val="tx1"/>
                          </a:solidFill>
                          <a:effectLst/>
                          <a:latin typeface="Arial"/>
                          <a:ea typeface="ＭＳ Ｐゴシック"/>
                          <a:cs typeface="Arial"/>
                        </a:rPr>
                        <a:t> </a:t>
                      </a:r>
                      <a:endParaRPr lang="en-US"/>
                    </a:p>
                    <a:p>
                      <a:pPr marL="0" marR="0" lvl="0" indent="0" algn="ctr">
                        <a:lnSpc>
                          <a:spcPct val="100000"/>
                        </a:lnSpc>
                        <a:spcBef>
                          <a:spcPct val="20000"/>
                        </a:spcBef>
                        <a:spcAft>
                          <a:spcPct val="0"/>
                        </a:spcAft>
                        <a:buClrTx/>
                        <a:buSzTx/>
                        <a:buFontTx/>
                        <a:buNone/>
                      </a:pPr>
                      <a:r>
                        <a:rPr kumimoji="0" lang="en-US" sz="1100" b="1" i="0" u="none" strike="noStrike" cap="none" normalizeH="0" baseline="0">
                          <a:ln>
                            <a:noFill/>
                          </a:ln>
                          <a:solidFill>
                            <a:schemeClr val="tx1"/>
                          </a:solidFill>
                          <a:effectLst/>
                          <a:latin typeface="Arial"/>
                          <a:ea typeface="ＭＳ Ｐゴシック"/>
                          <a:cs typeface="Arial"/>
                        </a:rPr>
                        <a:t>2–38</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rtl="0" eaLnBrk="1" fontAlgn="base" latinLnBrk="0" hangingPunct="1">
                        <a:lnSpc>
                          <a:spcPct val="100000"/>
                        </a:lnSpc>
                        <a:spcBef>
                          <a:spcPct val="20000"/>
                        </a:spcBef>
                        <a:spcAft>
                          <a:spcPct val="0"/>
                        </a:spcAft>
                        <a:buClrTx/>
                        <a:buSzTx/>
                        <a:buFontTx/>
                        <a:buNone/>
                      </a:pPr>
                      <a:r>
                        <a:rPr lang="en-US" sz="1050" b="1" i="0" u="none" strike="noStrike" cap="none" normalizeH="0" baseline="0">
                          <a:ln>
                            <a:noFill/>
                          </a:ln>
                          <a:solidFill>
                            <a:schemeClr val="tx1"/>
                          </a:solidFill>
                          <a:effectLst/>
                          <a:latin typeface="Arial"/>
                          <a:ea typeface="ＭＳ Ｐゴシック"/>
                          <a:cs typeface="Arial"/>
                        </a:rPr>
                        <a:t>Jatuh</a:t>
                      </a:r>
                      <a:r>
                        <a:rPr lang="en-US" sz="1100" b="1" i="0" u="none" strike="noStrike" cap="none" normalizeH="0" baseline="0" dirty="0">
                          <a:ln>
                            <a:noFill/>
                          </a:ln>
                          <a:solidFill>
                            <a:schemeClr val="tx1"/>
                          </a:solidFill>
                          <a:effectLst/>
                          <a:latin typeface="Arial"/>
                          <a:ea typeface="ＭＳ Ｐゴシック"/>
                          <a:cs typeface="Arial"/>
                        </a:rPr>
                        <a:t> </a:t>
                      </a:r>
                      <a:endParaRPr lang="en-US" dirty="0"/>
                    </a:p>
                    <a:p>
                      <a:pPr marL="0" marR="0" lvl="0" indent="0" algn="ctr">
                        <a:lnSpc>
                          <a:spcPct val="100000"/>
                        </a:lnSpc>
                        <a:spcBef>
                          <a:spcPct val="20000"/>
                        </a:spcBef>
                        <a:spcAft>
                          <a:spcPct val="0"/>
                        </a:spcAft>
                        <a:buClrTx/>
                        <a:buSzTx/>
                        <a:buFontTx/>
                        <a:buNone/>
                      </a:pPr>
                      <a:r>
                        <a:rPr kumimoji="0" lang="en-US" sz="1100" b="1" i="0" u="none" strike="noStrike" cap="none" normalizeH="0" baseline="0">
                          <a:ln>
                            <a:noFill/>
                          </a:ln>
                          <a:solidFill>
                            <a:schemeClr val="tx1"/>
                          </a:solidFill>
                          <a:effectLst/>
                          <a:latin typeface="Arial"/>
                          <a:ea typeface="ＭＳ Ｐゴシック"/>
                          <a:cs typeface="Arial"/>
                        </a:rPr>
                        <a:t>39</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rtl="0" eaLnBrk="1" fontAlgn="base" latinLnBrk="0" hangingPunct="1">
                        <a:lnSpc>
                          <a:spcPct val="100000"/>
                        </a:lnSpc>
                        <a:spcBef>
                          <a:spcPct val="20000"/>
                        </a:spcBef>
                        <a:spcAft>
                          <a:spcPct val="0"/>
                        </a:spcAft>
                        <a:buClrTx/>
                        <a:buSzTx/>
                        <a:buFontTx/>
                        <a:buNone/>
                      </a:pPr>
                      <a:r>
                        <a:rPr lang="en-US" sz="1200" b="1" i="0" u="none" strike="noStrike" cap="none" normalizeH="0" baseline="0">
                          <a:ln>
                            <a:noFill/>
                          </a:ln>
                          <a:solidFill>
                            <a:schemeClr val="tx1"/>
                          </a:solidFill>
                          <a:effectLst/>
                          <a:latin typeface="Arial"/>
                          <a:ea typeface="ＭＳ Ｐゴシック"/>
                          <a:cs typeface="Arial"/>
                        </a:rPr>
                        <a:t>Setelah Jatuh</a:t>
                      </a:r>
                      <a:r>
                        <a:rPr kumimoji="0" lang="en-US" sz="1200" b="1" i="0" u="none" strike="noStrike" cap="none" normalizeH="0" baseline="0" dirty="0">
                          <a:ln>
                            <a:noFill/>
                          </a:ln>
                          <a:solidFill>
                            <a:schemeClr val="tx1"/>
                          </a:solidFill>
                          <a:effectLst/>
                          <a:latin typeface="Arial"/>
                          <a:ea typeface="ＭＳ Ｐゴシック"/>
                          <a:cs typeface="Arial"/>
                        </a:rPr>
                        <a:t> </a:t>
                      </a:r>
                      <a:r>
                        <a:rPr kumimoji="0" lang="en-US" sz="1200" b="1" i="0" u="none" strike="noStrike" cap="none" normalizeH="0" baseline="0">
                          <a:ln>
                            <a:noFill/>
                          </a:ln>
                          <a:solidFill>
                            <a:schemeClr val="tx1"/>
                          </a:solidFill>
                          <a:effectLst/>
                          <a:latin typeface="Arial"/>
                          <a:ea typeface="ＭＳ Ｐゴシック"/>
                          <a:cs typeface="Arial"/>
                        </a:rPr>
                        <a:t>40–44</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a:ea typeface="ＭＳ Ｐゴシック"/>
                          <a:cs typeface="Arial"/>
                        </a:rPr>
                        <a:t>Baruch</a:t>
                      </a:r>
                      <a:br>
                        <a:rPr kumimoji="0" lang="en-US" sz="1200" b="1" i="0" u="none" strike="noStrike" cap="none" normalizeH="0" baseline="0" dirty="0">
                          <a:ln>
                            <a:noFill/>
                          </a:ln>
                          <a:solidFill>
                            <a:srgbClr val="000000"/>
                          </a:solidFill>
                          <a:effectLst/>
                          <a:latin typeface="Arial"/>
                          <a:ea typeface="ＭＳ Ｐゴシック"/>
                          <a:cs typeface="Arial"/>
                        </a:rPr>
                      </a:br>
                      <a:r>
                        <a:rPr kumimoji="0" lang="en-US" sz="1200" b="1" i="0" u="none" strike="noStrike" cap="none" normalizeH="0" baseline="0">
                          <a:ln>
                            <a:noFill/>
                          </a:ln>
                          <a:solidFill>
                            <a:schemeClr val="tx1"/>
                          </a:solidFill>
                          <a:effectLst/>
                          <a:latin typeface="Arial"/>
                          <a:ea typeface="ＭＳ Ｐゴシック"/>
                          <a:cs typeface="Arial"/>
                        </a:rPr>
                        <a:t>45</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rtl="0" eaLnBrk="1" fontAlgn="base" latinLnBrk="0" hangingPunct="1">
                        <a:lnSpc>
                          <a:spcPct val="100000"/>
                        </a:lnSpc>
                        <a:spcBef>
                          <a:spcPct val="20000"/>
                        </a:spcBef>
                        <a:spcAft>
                          <a:spcPct val="0"/>
                        </a:spcAft>
                        <a:buClrTx/>
                        <a:buSzTx/>
                        <a:buFontTx/>
                        <a:buNone/>
                      </a:pPr>
                      <a:r>
                        <a:rPr lang="en-US" sz="1200" b="1" i="0" u="none" strike="noStrike" cap="none" normalizeH="0" baseline="0">
                          <a:ln>
                            <a:noFill/>
                          </a:ln>
                          <a:solidFill>
                            <a:schemeClr val="tx1"/>
                          </a:solidFill>
                          <a:effectLst/>
                          <a:latin typeface="Arial"/>
                          <a:ea typeface="ＭＳ Ｐゴシック"/>
                          <a:cs typeface="Arial"/>
                        </a:rPr>
                        <a:t>Barat</a:t>
                      </a:r>
                      <a:endParaRPr lang="en-US"/>
                    </a:p>
                    <a:p>
                      <a:pPr marL="0" marR="0" lvl="0" indent="0" algn="ctr">
                        <a:lnSpc>
                          <a:spcPct val="100000"/>
                        </a:lnSpc>
                        <a:spcBef>
                          <a:spcPct val="20000"/>
                        </a:spcBef>
                        <a:spcAft>
                          <a:spcPct val="0"/>
                        </a:spcAft>
                        <a:buClrTx/>
                        <a:buSzTx/>
                        <a:buFontTx/>
                        <a:buNone/>
                      </a:pPr>
                      <a:r>
                        <a:rPr lang="en-US" sz="1200" b="1" i="0" u="none" strike="noStrike" cap="none" normalizeH="0" baseline="0">
                          <a:ln>
                            <a:noFill/>
                          </a:ln>
                          <a:solidFill>
                            <a:schemeClr val="tx1"/>
                          </a:solidFill>
                          <a:effectLst/>
                          <a:latin typeface="Arial"/>
                          <a:ea typeface="ＭＳ Ｐゴシック"/>
                          <a:cs typeface="Arial"/>
                        </a:rPr>
                        <a:t>Daya</a:t>
                      </a:r>
                    </a:p>
                    <a:p>
                      <a:pPr marL="0" marR="0" lvl="0" indent="0" algn="ctr">
                        <a:lnSpc>
                          <a:spcPct val="100000"/>
                        </a:lnSpc>
                        <a:spcBef>
                          <a:spcPct val="20000"/>
                        </a:spcBef>
                        <a:spcAft>
                          <a:spcPct val="0"/>
                        </a:spcAft>
                        <a:buClrTx/>
                        <a:buSzTx/>
                        <a:buFontTx/>
                        <a:buNone/>
                      </a:pPr>
                      <a:r>
                        <a:rPr lang="en-US" sz="1200" b="1" i="0" u="none" strike="noStrike" cap="none" normalizeH="0" baseline="0" dirty="0">
                          <a:ln>
                            <a:noFill/>
                          </a:ln>
                          <a:solidFill>
                            <a:schemeClr val="tx1"/>
                          </a:solidFill>
                          <a:effectLst/>
                          <a:latin typeface="Arial"/>
                          <a:ea typeface="ＭＳ Ｐゴシック"/>
                          <a:cs typeface="Arial"/>
                        </a:rPr>
                        <a:t> </a:t>
                      </a:r>
                      <a:r>
                        <a:rPr kumimoji="0" lang="en-US" sz="1200" b="1" i="0" u="none" strike="noStrike" cap="none" normalizeH="0" baseline="0">
                          <a:ln>
                            <a:noFill/>
                          </a:ln>
                          <a:solidFill>
                            <a:schemeClr val="tx1"/>
                          </a:solidFill>
                          <a:effectLst/>
                          <a:latin typeface="Arial"/>
                          <a:ea typeface="ＭＳ Ｐゴシック"/>
                          <a:cs typeface="Arial"/>
                        </a:rPr>
                        <a:t>46–47</a:t>
                      </a:r>
                      <a:endParaRPr kumimoji="0" lang="en-US"/>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rtl="0" eaLnBrk="1" fontAlgn="base" latinLnBrk="0" hangingPunct="1">
                        <a:lnSpc>
                          <a:spcPct val="100000"/>
                        </a:lnSpc>
                        <a:spcBef>
                          <a:spcPct val="20000"/>
                        </a:spcBef>
                        <a:spcAft>
                          <a:spcPct val="0"/>
                        </a:spcAft>
                        <a:buClrTx/>
                        <a:buSzTx/>
                        <a:buFontTx/>
                        <a:buNone/>
                      </a:pPr>
                      <a:r>
                        <a:rPr lang="en-US" sz="1200" b="1" i="0" u="none" strike="noStrike" cap="none" normalizeH="0" baseline="0">
                          <a:ln>
                            <a:noFill/>
                          </a:ln>
                          <a:solidFill>
                            <a:schemeClr val="tx1"/>
                          </a:solidFill>
                          <a:effectLst/>
                          <a:latin typeface="Arial"/>
                          <a:ea typeface="ＭＳ Ｐゴシック"/>
                          <a:cs typeface="Arial"/>
                        </a:rPr>
                        <a:t>Timur</a:t>
                      </a:r>
                      <a:endParaRPr lang="en-US"/>
                    </a:p>
                    <a:p>
                      <a:pPr marL="0" marR="0" lvl="0" indent="0" algn="ctr">
                        <a:lnSpc>
                          <a:spcPct val="100000"/>
                        </a:lnSpc>
                        <a:spcBef>
                          <a:spcPct val="20000"/>
                        </a:spcBef>
                        <a:spcAft>
                          <a:spcPct val="0"/>
                        </a:spcAft>
                        <a:buClrTx/>
                        <a:buSzTx/>
                        <a:buFontTx/>
                        <a:buNone/>
                      </a:pPr>
                      <a:r>
                        <a:rPr lang="en-US" sz="1200" b="1" i="0" u="none" strike="noStrike" cap="none" normalizeH="0" baseline="0" dirty="0">
                          <a:ln>
                            <a:noFill/>
                          </a:ln>
                          <a:solidFill>
                            <a:schemeClr val="tx1"/>
                          </a:solidFill>
                          <a:effectLst/>
                          <a:latin typeface="Arial"/>
                          <a:ea typeface="ＭＳ Ｐゴシック"/>
                          <a:cs typeface="Arial"/>
                        </a:rPr>
                        <a:t> </a:t>
                      </a:r>
                      <a:r>
                        <a:rPr kumimoji="0" lang="en-US" sz="1200" b="1" i="0" u="none" strike="noStrike" cap="none" normalizeH="0" baseline="0">
                          <a:ln>
                            <a:noFill/>
                          </a:ln>
                          <a:solidFill>
                            <a:schemeClr val="tx1"/>
                          </a:solidFill>
                          <a:effectLst/>
                          <a:latin typeface="Arial"/>
                          <a:ea typeface="ＭＳ Ｐゴシック"/>
                          <a:cs typeface="Arial"/>
                        </a:rPr>
                        <a:t>48:1–49:22</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rtl="0" eaLnBrk="1" fontAlgn="base" latinLnBrk="0" hangingPunct="1">
                        <a:lnSpc>
                          <a:spcPct val="100000"/>
                        </a:lnSpc>
                        <a:spcBef>
                          <a:spcPct val="20000"/>
                        </a:spcBef>
                        <a:spcAft>
                          <a:spcPct val="0"/>
                        </a:spcAft>
                        <a:buClrTx/>
                        <a:buSzTx/>
                        <a:buFontTx/>
                        <a:buNone/>
                      </a:pPr>
                      <a:r>
                        <a:rPr lang="en-US" sz="1200" b="1" i="0" u="none" strike="noStrike" cap="none" normalizeH="0" baseline="0">
                          <a:ln>
                            <a:noFill/>
                          </a:ln>
                          <a:solidFill>
                            <a:schemeClr val="tx1"/>
                          </a:solidFill>
                          <a:effectLst/>
                          <a:latin typeface="Arial"/>
                          <a:ea typeface="ＭＳ Ｐゴシック"/>
                          <a:cs typeface="Arial"/>
                        </a:rPr>
                        <a:t>Utara49:23-33</a:t>
                      </a:r>
                      <a:endParaRPr kumimoji="0" lang="en-US" sz="1200" b="1" i="0" u="none" strike="noStrike" cap="none" normalizeH="0" baseline="0" dirty="0">
                        <a:ln>
                          <a:noFill/>
                        </a:ln>
                        <a:solidFill>
                          <a:schemeClr val="tx1"/>
                        </a:solidFill>
                        <a:effectLst/>
                        <a:latin typeface="Arial"/>
                        <a:ea typeface="ＭＳ Ｐゴシック"/>
                        <a:cs typeface="Arial"/>
                      </a:endParaRP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rtl="0" eaLnBrk="1" fontAlgn="base" latinLnBrk="0" hangingPunct="1">
                        <a:lnSpc>
                          <a:spcPct val="100000"/>
                        </a:lnSpc>
                        <a:spcBef>
                          <a:spcPct val="20000"/>
                        </a:spcBef>
                        <a:spcAft>
                          <a:spcPct val="0"/>
                        </a:spcAft>
                        <a:buClrTx/>
                        <a:buSzTx/>
                        <a:buFontTx/>
                        <a:buNone/>
                      </a:pPr>
                      <a:r>
                        <a:rPr lang="en-US" sz="1200" b="1" i="0" u="none" strike="noStrike" cap="none" normalizeH="0" baseline="0">
                          <a:ln>
                            <a:noFill/>
                          </a:ln>
                          <a:solidFill>
                            <a:schemeClr val="tx1"/>
                          </a:solidFill>
                          <a:effectLst/>
                          <a:latin typeface="Arial"/>
                          <a:ea typeface="ＭＳ Ｐゴシック"/>
                          <a:cs typeface="Arial"/>
                        </a:rPr>
                        <a:t>Timur Laut</a:t>
                      </a:r>
                      <a:endParaRPr lang="en-US"/>
                    </a:p>
                    <a:p>
                      <a:pPr marL="0" marR="0" lvl="0" indent="0" algn="ctr">
                        <a:lnSpc>
                          <a:spcPct val="100000"/>
                        </a:lnSpc>
                        <a:spcBef>
                          <a:spcPct val="20000"/>
                        </a:spcBef>
                        <a:spcAft>
                          <a:spcPct val="0"/>
                        </a:spcAft>
                        <a:buClrTx/>
                        <a:buSzTx/>
                        <a:buFontTx/>
                        <a:buNone/>
                      </a:pPr>
                      <a:r>
                        <a:rPr kumimoji="0" lang="en-US" sz="1200" b="1" i="0" u="none" strike="noStrike" cap="none" normalizeH="0" baseline="0">
                          <a:ln>
                            <a:noFill/>
                          </a:ln>
                          <a:solidFill>
                            <a:schemeClr val="tx1"/>
                          </a:solidFill>
                          <a:effectLst/>
                          <a:latin typeface="Arial"/>
                          <a:ea typeface="ＭＳ Ｐゴシック"/>
                          <a:cs typeface="Arial"/>
                        </a:rPr>
                        <a:t>49:34–</a:t>
                      </a:r>
                      <a:br>
                        <a:rPr kumimoji="0" lang="en-US" sz="1200" b="1" i="0" u="none" strike="noStrike" cap="none" normalizeH="0" baseline="0" dirty="0">
                          <a:ln>
                            <a:noFill/>
                          </a:ln>
                          <a:solidFill>
                            <a:srgbClr val="000000"/>
                          </a:solidFill>
                          <a:effectLst/>
                          <a:latin typeface="Arial"/>
                          <a:ea typeface="ＭＳ Ｐゴシック"/>
                          <a:cs typeface="Arial"/>
                        </a:rPr>
                      </a:br>
                      <a:r>
                        <a:rPr kumimoji="0" lang="en-US" sz="1200" b="1" i="0" u="none" strike="noStrike" cap="none" normalizeH="0" baseline="0">
                          <a:ln>
                            <a:noFill/>
                          </a:ln>
                          <a:solidFill>
                            <a:schemeClr val="tx1"/>
                          </a:solidFill>
                          <a:effectLst/>
                          <a:latin typeface="Arial"/>
                          <a:ea typeface="ＭＳ Ｐゴシック"/>
                          <a:cs typeface="Arial"/>
                        </a:rPr>
                        <a:t>51:64</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rtl="0" eaLnBrk="1" fontAlgn="base" latinLnBrk="0" hangingPunct="1">
                        <a:lnSpc>
                          <a:spcPct val="100000"/>
                        </a:lnSpc>
                        <a:spcBef>
                          <a:spcPct val="20000"/>
                        </a:spcBef>
                        <a:spcAft>
                          <a:spcPct val="0"/>
                        </a:spcAft>
                        <a:buClrTx/>
                        <a:buSzTx/>
                        <a:buFontTx/>
                        <a:buNone/>
                      </a:pPr>
                      <a:r>
                        <a:rPr lang="en-US" sz="1200" b="1" i="0" u="none" strike="noStrike" cap="none" normalizeH="0" baseline="0">
                          <a:ln>
                            <a:noFill/>
                          </a:ln>
                          <a:solidFill>
                            <a:schemeClr val="tx1"/>
                          </a:solidFill>
                          <a:effectLst/>
                          <a:latin typeface="Arial"/>
                          <a:ea typeface="ＭＳ Ｐゴシック"/>
                          <a:cs typeface="Arial"/>
                        </a:rPr>
                        <a:t>Jatuh </a:t>
                      </a:r>
                      <a:endParaRPr lang="en-US"/>
                    </a:p>
                    <a:p>
                      <a:pPr marL="0" marR="0" lvl="0" indent="0" algn="ctr">
                        <a:lnSpc>
                          <a:spcPct val="100000"/>
                        </a:lnSpc>
                        <a:spcBef>
                          <a:spcPct val="20000"/>
                        </a:spcBef>
                        <a:spcAft>
                          <a:spcPct val="0"/>
                        </a:spcAft>
                        <a:buClrTx/>
                        <a:buSzTx/>
                        <a:buFontTx/>
                        <a:buNone/>
                      </a:pPr>
                      <a:r>
                        <a:rPr kumimoji="0" lang="en-US" sz="1200" b="1" i="0" u="none" strike="noStrike" cap="none" normalizeH="0" baseline="0">
                          <a:ln>
                            <a:noFill/>
                          </a:ln>
                          <a:solidFill>
                            <a:schemeClr val="tx1"/>
                          </a:solidFill>
                          <a:effectLst/>
                          <a:latin typeface="Arial"/>
                          <a:ea typeface="ＭＳ Ｐゴシック"/>
                          <a:cs typeface="Arial"/>
                        </a:rPr>
                        <a:t>52:1-30</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rtl="0" eaLnBrk="1" fontAlgn="base" latinLnBrk="0" hangingPunct="1">
                        <a:lnSpc>
                          <a:spcPct val="100000"/>
                        </a:lnSpc>
                        <a:spcBef>
                          <a:spcPct val="20000"/>
                        </a:spcBef>
                        <a:spcAft>
                          <a:spcPct val="0"/>
                        </a:spcAft>
                        <a:buClrTx/>
                        <a:buSzTx/>
                        <a:buFontTx/>
                        <a:buNone/>
                      </a:pPr>
                      <a:r>
                        <a:rPr lang="en-US" sz="1200" b="1" i="0" u="none" strike="noStrike" cap="none" normalizeH="0" baseline="0">
                          <a:ln>
                            <a:noFill/>
                          </a:ln>
                          <a:solidFill>
                            <a:schemeClr val="tx1"/>
                          </a:solidFill>
                          <a:effectLst/>
                          <a:latin typeface="Arial"/>
                          <a:ea typeface="ＭＳ Ｐゴシック"/>
                          <a:cs typeface="Arial"/>
                        </a:rPr>
                        <a:t>Bangkit </a:t>
                      </a:r>
                      <a:r>
                        <a:rPr kumimoji="0" lang="en-US" sz="1200" b="1" i="0" u="none" strike="noStrike" cap="none" normalizeH="0" baseline="0">
                          <a:ln>
                            <a:noFill/>
                          </a:ln>
                          <a:solidFill>
                            <a:schemeClr val="tx1"/>
                          </a:solidFill>
                          <a:effectLst/>
                          <a:latin typeface="Arial"/>
                          <a:ea typeface="ＭＳ Ｐゴシック"/>
                          <a:cs typeface="Arial"/>
                        </a:rPr>
                        <a:t>52:31-34</a:t>
                      </a: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4"/>
                  </a:ext>
                </a:extLst>
              </a:tr>
              <a:tr h="58412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600" b="1" i="0" u="none" strike="noStrike" cap="none" normalizeH="0" baseline="0">
                          <a:ln>
                            <a:noFill/>
                          </a:ln>
                          <a:solidFill>
                            <a:schemeClr val="tx1"/>
                          </a:solidFill>
                          <a:effectLst/>
                          <a:latin typeface="Arial"/>
                          <a:ea typeface="ＭＳ Ｐゴシック"/>
                          <a:cs typeface="Arial"/>
                        </a:rPr>
                        <a:t>Prolog</a:t>
                      </a: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8">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600" b="1" i="0" u="none" strike="noStrike" cap="none" normalizeH="0" baseline="0">
                          <a:ln>
                            <a:noFill/>
                          </a:ln>
                          <a:solidFill>
                            <a:schemeClr val="tx1"/>
                          </a:solidFill>
                          <a:effectLst/>
                          <a:latin typeface="Arial"/>
                          <a:ea typeface="ＭＳ Ｐゴシック"/>
                          <a:cs typeface="Arial"/>
                        </a:rPr>
                        <a:t>Pelayanan</a:t>
                      </a: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600" b="1" i="0" u="none" strike="noStrike" cap="none" normalizeH="0" baseline="0">
                          <a:ln>
                            <a:noFill/>
                          </a:ln>
                          <a:solidFill>
                            <a:schemeClr val="tx1"/>
                          </a:solidFill>
                          <a:effectLst/>
                          <a:latin typeface="Arial"/>
                          <a:ea typeface="ＭＳ Ｐゴシック"/>
                          <a:cs typeface="Arial"/>
                        </a:rPr>
                        <a:t>Epilog</a:t>
                      </a: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extLst>
                  <a:ext uri="{0D108BD9-81ED-4DB2-BD59-A6C34878D82A}">
                    <a16:rowId xmlns:a16="http://schemas.microsoft.com/office/drawing/2014/main" val="10005"/>
                  </a:ext>
                </a:extLst>
              </a:tr>
              <a:tr h="763495">
                <a:tc gridSpan="5">
                  <a:txBody>
                    <a:bodyPr/>
                    <a:lstStyle/>
                    <a:p>
                      <a:pPr marL="0" marR="0" lvl="0" indent="0" algn="ctr" defTabSz="914400">
                        <a:lnSpc>
                          <a:spcPct val="100000"/>
                        </a:lnSpc>
                        <a:spcBef>
                          <a:spcPct val="20000"/>
                        </a:spcBef>
                        <a:spcAft>
                          <a:spcPct val="0"/>
                        </a:spcAft>
                        <a:buNone/>
                        <a:tabLst/>
                      </a:pPr>
                      <a:r>
                        <a:rPr lang="en-US" sz="1600" b="1" i="0" u="none" strike="noStrike" cap="none" normalizeH="0" baseline="0" noProof="0">
                          <a:ln>
                            <a:noFill/>
                          </a:ln>
                          <a:solidFill>
                            <a:schemeClr val="tx1"/>
                          </a:solidFill>
                          <a:effectLst/>
                          <a:latin typeface="Arial"/>
                        </a:rPr>
                        <a:t>Yehuda</a:t>
                      </a: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a:lnSpc>
                          <a:spcPct val="100000"/>
                        </a:lnSpc>
                        <a:spcBef>
                          <a:spcPct val="20000"/>
                        </a:spcBef>
                        <a:spcAft>
                          <a:spcPct val="0"/>
                        </a:spcAft>
                        <a:buNone/>
                        <a:tabLst/>
                      </a:pPr>
                      <a:r>
                        <a:rPr lang="en-US" sz="1600" b="1" i="0" u="none" strike="noStrike" cap="none" normalizeH="0" baseline="0" noProof="0">
                          <a:ln>
                            <a:noFill/>
                          </a:ln>
                          <a:solidFill>
                            <a:schemeClr val="tx1"/>
                          </a:solidFill>
                          <a:effectLst/>
                          <a:latin typeface="Arial"/>
                        </a:rPr>
                        <a:t>Bangsa-Bangsa</a:t>
                      </a: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600" b="1" i="0" u="none" strike="noStrike" cap="none" normalizeH="0" baseline="0">
                          <a:ln>
                            <a:noFill/>
                          </a:ln>
                          <a:solidFill>
                            <a:schemeClr val="tx1"/>
                          </a:solidFill>
                          <a:effectLst/>
                          <a:latin typeface="Arial"/>
                          <a:ea typeface="ＭＳ Ｐゴシック"/>
                          <a:cs typeface="Arial"/>
                        </a:rPr>
                        <a:t>Babilonia</a:t>
                      </a: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extLst>
                  <a:ext uri="{0D108BD9-81ED-4DB2-BD59-A6C34878D82A}">
                    <a16:rowId xmlns:a16="http://schemas.microsoft.com/office/drawing/2014/main" val="10006"/>
                  </a:ext>
                </a:extLst>
              </a:tr>
              <a:tr h="652383">
                <a:tc gridSpan="1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a:cs typeface="Arial"/>
                        </a:rPr>
                        <a:t>c. 627-580 </a:t>
                      </a:r>
                      <a:r>
                        <a:rPr lang="en-US" sz="1600" b="1" i="0" u="none" strike="noStrike" cap="none" normalizeH="0" baseline="0">
                          <a:ln>
                            <a:noFill/>
                          </a:ln>
                          <a:solidFill>
                            <a:schemeClr val="tx1"/>
                          </a:solidFill>
                          <a:effectLst/>
                          <a:latin typeface="Arial"/>
                          <a:ea typeface="ＭＳ Ｐゴシック"/>
                          <a:cs typeface="Arial"/>
                        </a:rPr>
                        <a:t>SM</a:t>
                      </a: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88120" name="Text Box 4"/>
          <p:cNvSpPr txBox="1">
            <a:spLocks noChangeArrowheads="1"/>
          </p:cNvSpPr>
          <p:nvPr/>
        </p:nvSpPr>
        <p:spPr bwMode="auto">
          <a:xfrm>
            <a:off x="8373503" y="0"/>
            <a:ext cx="783197" cy="461665"/>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charset="0"/>
                <a:ea typeface="ＭＳ Ｐゴシック" charset="0"/>
              </a:rPr>
              <a:t>474</a:t>
            </a:r>
          </a:p>
        </p:txBody>
      </p:sp>
      <p:sp>
        <p:nvSpPr>
          <p:cNvPr id="2" name="Lightning Bolt 1">
            <a:extLst>
              <a:ext uri="{FF2B5EF4-FFF2-40B4-BE49-F238E27FC236}">
                <a16:creationId xmlns:a16="http://schemas.microsoft.com/office/drawing/2014/main" id="{05336FC3-48CA-9A4B-98CE-CF55641505F9}"/>
              </a:ext>
            </a:extLst>
          </p:cNvPr>
          <p:cNvSpPr/>
          <p:nvPr/>
        </p:nvSpPr>
        <p:spPr>
          <a:xfrm>
            <a:off x="1969992" y="3628417"/>
            <a:ext cx="583659" cy="778213"/>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ightning Bolt 5">
            <a:extLst>
              <a:ext uri="{FF2B5EF4-FFF2-40B4-BE49-F238E27FC236}">
                <a16:creationId xmlns:a16="http://schemas.microsoft.com/office/drawing/2014/main" id="{2906C230-044D-0D4E-98CE-CA5A7D997332}"/>
              </a:ext>
            </a:extLst>
          </p:cNvPr>
          <p:cNvSpPr/>
          <p:nvPr/>
        </p:nvSpPr>
        <p:spPr>
          <a:xfrm>
            <a:off x="7140138" y="3628417"/>
            <a:ext cx="583659" cy="778213"/>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888283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nodePh="1">
                                  <p:stCondLst>
                                    <p:cond delay="0"/>
                                  </p:stCondLst>
                                  <p:endCondLst>
                                    <p:cond evt="begin" delay="0">
                                      <p:tn val="5"/>
                                    </p:cond>
                                  </p:endCondLst>
                                  <p:childTnLst>
                                    <p:set>
                                      <p:cBhvr>
                                        <p:cTn id="6" dur="1" fill="hold">
                                          <p:stCondLst>
                                            <p:cond delay="0"/>
                                          </p:stCondLst>
                                        </p:cTn>
                                        <p:tgtEl>
                                          <p:spTgt spid="88065"/>
                                        </p:tgtEl>
                                        <p:attrNameLst>
                                          <p:attrName>style.visibility</p:attrName>
                                        </p:attrNameLst>
                                      </p:cBhvr>
                                      <p:to>
                                        <p:strVal val="visible"/>
                                      </p:to>
                                    </p:set>
                                    <p:animEffect transition="in" filter="wipe(down)">
                                      <p:cBhvr>
                                        <p:cTn id="7" dur="580">
                                          <p:stCondLst>
                                            <p:cond delay="0"/>
                                          </p:stCondLst>
                                        </p:cTn>
                                        <p:tgtEl>
                                          <p:spTgt spid="88065"/>
                                        </p:tgtEl>
                                      </p:cBhvr>
                                    </p:animEffect>
                                    <p:anim calcmode="lin" valueType="num">
                                      <p:cBhvr>
                                        <p:cTn id="8" dur="1822" tmFilter="0,0; 0.14,0.36; 0.43,0.73; 0.71,0.91; 1.0,1.0">
                                          <p:stCondLst>
                                            <p:cond delay="0"/>
                                          </p:stCondLst>
                                        </p:cTn>
                                        <p:tgtEl>
                                          <p:spTgt spid="8806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806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806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806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8065"/>
                                        </p:tgtEl>
                                        <p:attrNameLst>
                                          <p:attrName>ppt_y</p:attrName>
                                        </p:attrNameLst>
                                      </p:cBhvr>
                                      <p:tavLst>
                                        <p:tav tm="0" fmla="#ppt_y-sin(pi*$)/81">
                                          <p:val>
                                            <p:fltVal val="0"/>
                                          </p:val>
                                        </p:tav>
                                        <p:tav tm="100000">
                                          <p:val>
                                            <p:fltVal val="1"/>
                                          </p:val>
                                        </p:tav>
                                      </p:tavLst>
                                    </p:anim>
                                    <p:animScale>
                                      <p:cBhvr>
                                        <p:cTn id="13" dur="26">
                                          <p:stCondLst>
                                            <p:cond delay="650"/>
                                          </p:stCondLst>
                                        </p:cTn>
                                        <p:tgtEl>
                                          <p:spTgt spid="88065"/>
                                        </p:tgtEl>
                                      </p:cBhvr>
                                      <p:to x="100000" y="60000"/>
                                    </p:animScale>
                                    <p:animScale>
                                      <p:cBhvr>
                                        <p:cTn id="14" dur="166" decel="50000">
                                          <p:stCondLst>
                                            <p:cond delay="676"/>
                                          </p:stCondLst>
                                        </p:cTn>
                                        <p:tgtEl>
                                          <p:spTgt spid="88065"/>
                                        </p:tgtEl>
                                      </p:cBhvr>
                                      <p:to x="100000" y="100000"/>
                                    </p:animScale>
                                    <p:animScale>
                                      <p:cBhvr>
                                        <p:cTn id="15" dur="26">
                                          <p:stCondLst>
                                            <p:cond delay="1312"/>
                                          </p:stCondLst>
                                        </p:cTn>
                                        <p:tgtEl>
                                          <p:spTgt spid="88065"/>
                                        </p:tgtEl>
                                      </p:cBhvr>
                                      <p:to x="100000" y="80000"/>
                                    </p:animScale>
                                    <p:animScale>
                                      <p:cBhvr>
                                        <p:cTn id="16" dur="166" decel="50000">
                                          <p:stCondLst>
                                            <p:cond delay="1338"/>
                                          </p:stCondLst>
                                        </p:cTn>
                                        <p:tgtEl>
                                          <p:spTgt spid="88065"/>
                                        </p:tgtEl>
                                      </p:cBhvr>
                                      <p:to x="100000" y="100000"/>
                                    </p:animScale>
                                    <p:animScale>
                                      <p:cBhvr>
                                        <p:cTn id="17" dur="26">
                                          <p:stCondLst>
                                            <p:cond delay="1642"/>
                                          </p:stCondLst>
                                        </p:cTn>
                                        <p:tgtEl>
                                          <p:spTgt spid="88065"/>
                                        </p:tgtEl>
                                      </p:cBhvr>
                                      <p:to x="100000" y="90000"/>
                                    </p:animScale>
                                    <p:animScale>
                                      <p:cBhvr>
                                        <p:cTn id="18" dur="166" decel="50000">
                                          <p:stCondLst>
                                            <p:cond delay="1668"/>
                                          </p:stCondLst>
                                        </p:cTn>
                                        <p:tgtEl>
                                          <p:spTgt spid="88065"/>
                                        </p:tgtEl>
                                      </p:cBhvr>
                                      <p:to x="100000" y="100000"/>
                                    </p:animScale>
                                    <p:animScale>
                                      <p:cBhvr>
                                        <p:cTn id="19" dur="26">
                                          <p:stCondLst>
                                            <p:cond delay="1808"/>
                                          </p:stCondLst>
                                        </p:cTn>
                                        <p:tgtEl>
                                          <p:spTgt spid="88065"/>
                                        </p:tgtEl>
                                      </p:cBhvr>
                                      <p:to x="100000" y="95000"/>
                                    </p:animScale>
                                    <p:animScale>
                                      <p:cBhvr>
                                        <p:cTn id="20" dur="166" decel="50000">
                                          <p:stCondLst>
                                            <p:cond delay="1834"/>
                                          </p:stCondLst>
                                        </p:cTn>
                                        <p:tgtEl>
                                          <p:spTgt spid="8806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80">
                                          <p:stCondLst>
                                            <p:cond delay="0"/>
                                          </p:stCondLst>
                                        </p:cTn>
                                        <p:tgtEl>
                                          <p:spTgt spid="2"/>
                                        </p:tgtEl>
                                      </p:cBhvr>
                                    </p:animEffect>
                                    <p:anim calcmode="lin" valueType="num">
                                      <p:cBhvr>
                                        <p:cTn id="26"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1" dur="26">
                                          <p:stCondLst>
                                            <p:cond delay="650"/>
                                          </p:stCondLst>
                                        </p:cTn>
                                        <p:tgtEl>
                                          <p:spTgt spid="2"/>
                                        </p:tgtEl>
                                      </p:cBhvr>
                                      <p:to x="100000" y="60000"/>
                                    </p:animScale>
                                    <p:animScale>
                                      <p:cBhvr>
                                        <p:cTn id="32" dur="166" decel="50000">
                                          <p:stCondLst>
                                            <p:cond delay="676"/>
                                          </p:stCondLst>
                                        </p:cTn>
                                        <p:tgtEl>
                                          <p:spTgt spid="2"/>
                                        </p:tgtEl>
                                      </p:cBhvr>
                                      <p:to x="100000" y="100000"/>
                                    </p:animScale>
                                    <p:animScale>
                                      <p:cBhvr>
                                        <p:cTn id="33" dur="26">
                                          <p:stCondLst>
                                            <p:cond delay="1312"/>
                                          </p:stCondLst>
                                        </p:cTn>
                                        <p:tgtEl>
                                          <p:spTgt spid="2"/>
                                        </p:tgtEl>
                                      </p:cBhvr>
                                      <p:to x="100000" y="80000"/>
                                    </p:animScale>
                                    <p:animScale>
                                      <p:cBhvr>
                                        <p:cTn id="34" dur="166" decel="50000">
                                          <p:stCondLst>
                                            <p:cond delay="1338"/>
                                          </p:stCondLst>
                                        </p:cTn>
                                        <p:tgtEl>
                                          <p:spTgt spid="2"/>
                                        </p:tgtEl>
                                      </p:cBhvr>
                                      <p:to x="100000" y="100000"/>
                                    </p:animScale>
                                    <p:animScale>
                                      <p:cBhvr>
                                        <p:cTn id="35" dur="26">
                                          <p:stCondLst>
                                            <p:cond delay="1642"/>
                                          </p:stCondLst>
                                        </p:cTn>
                                        <p:tgtEl>
                                          <p:spTgt spid="2"/>
                                        </p:tgtEl>
                                      </p:cBhvr>
                                      <p:to x="100000" y="90000"/>
                                    </p:animScale>
                                    <p:animScale>
                                      <p:cBhvr>
                                        <p:cTn id="36" dur="166" decel="50000">
                                          <p:stCondLst>
                                            <p:cond delay="1668"/>
                                          </p:stCondLst>
                                        </p:cTn>
                                        <p:tgtEl>
                                          <p:spTgt spid="2"/>
                                        </p:tgtEl>
                                      </p:cBhvr>
                                      <p:to x="100000" y="100000"/>
                                    </p:animScale>
                                    <p:animScale>
                                      <p:cBhvr>
                                        <p:cTn id="37" dur="26">
                                          <p:stCondLst>
                                            <p:cond delay="1808"/>
                                          </p:stCondLst>
                                        </p:cTn>
                                        <p:tgtEl>
                                          <p:spTgt spid="2"/>
                                        </p:tgtEl>
                                      </p:cBhvr>
                                      <p:to x="100000" y="95000"/>
                                    </p:animScale>
                                    <p:animScale>
                                      <p:cBhvr>
                                        <p:cTn id="38" dur="166" decel="50000">
                                          <p:stCondLst>
                                            <p:cond delay="1834"/>
                                          </p:stCondLst>
                                        </p:cTn>
                                        <p:tgtEl>
                                          <p:spTgt spid="2"/>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80">
                                          <p:stCondLst>
                                            <p:cond delay="0"/>
                                          </p:stCondLst>
                                        </p:cTn>
                                        <p:tgtEl>
                                          <p:spTgt spid="6"/>
                                        </p:tgtEl>
                                      </p:cBhvr>
                                    </p:animEffect>
                                    <p:anim calcmode="lin" valueType="num">
                                      <p:cBhvr>
                                        <p:cTn id="4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9" dur="26">
                                          <p:stCondLst>
                                            <p:cond delay="650"/>
                                          </p:stCondLst>
                                        </p:cTn>
                                        <p:tgtEl>
                                          <p:spTgt spid="6"/>
                                        </p:tgtEl>
                                      </p:cBhvr>
                                      <p:to x="100000" y="60000"/>
                                    </p:animScale>
                                    <p:animScale>
                                      <p:cBhvr>
                                        <p:cTn id="50" dur="166" decel="50000">
                                          <p:stCondLst>
                                            <p:cond delay="676"/>
                                          </p:stCondLst>
                                        </p:cTn>
                                        <p:tgtEl>
                                          <p:spTgt spid="6"/>
                                        </p:tgtEl>
                                      </p:cBhvr>
                                      <p:to x="100000" y="100000"/>
                                    </p:animScale>
                                    <p:animScale>
                                      <p:cBhvr>
                                        <p:cTn id="51" dur="26">
                                          <p:stCondLst>
                                            <p:cond delay="1312"/>
                                          </p:stCondLst>
                                        </p:cTn>
                                        <p:tgtEl>
                                          <p:spTgt spid="6"/>
                                        </p:tgtEl>
                                      </p:cBhvr>
                                      <p:to x="100000" y="80000"/>
                                    </p:animScale>
                                    <p:animScale>
                                      <p:cBhvr>
                                        <p:cTn id="52" dur="166" decel="50000">
                                          <p:stCondLst>
                                            <p:cond delay="1338"/>
                                          </p:stCondLst>
                                        </p:cTn>
                                        <p:tgtEl>
                                          <p:spTgt spid="6"/>
                                        </p:tgtEl>
                                      </p:cBhvr>
                                      <p:to x="100000" y="100000"/>
                                    </p:animScale>
                                    <p:animScale>
                                      <p:cBhvr>
                                        <p:cTn id="53" dur="26">
                                          <p:stCondLst>
                                            <p:cond delay="1642"/>
                                          </p:stCondLst>
                                        </p:cTn>
                                        <p:tgtEl>
                                          <p:spTgt spid="6"/>
                                        </p:tgtEl>
                                      </p:cBhvr>
                                      <p:to x="100000" y="90000"/>
                                    </p:animScale>
                                    <p:animScale>
                                      <p:cBhvr>
                                        <p:cTn id="54" dur="166" decel="50000">
                                          <p:stCondLst>
                                            <p:cond delay="1668"/>
                                          </p:stCondLst>
                                        </p:cTn>
                                        <p:tgtEl>
                                          <p:spTgt spid="6"/>
                                        </p:tgtEl>
                                      </p:cBhvr>
                                      <p:to x="100000" y="100000"/>
                                    </p:animScale>
                                    <p:animScale>
                                      <p:cBhvr>
                                        <p:cTn id="55" dur="26">
                                          <p:stCondLst>
                                            <p:cond delay="1808"/>
                                          </p:stCondLst>
                                        </p:cTn>
                                        <p:tgtEl>
                                          <p:spTgt spid="6"/>
                                        </p:tgtEl>
                                      </p:cBhvr>
                                      <p:to x="100000" y="95000"/>
                                    </p:animScale>
                                    <p:animScale>
                                      <p:cBhvr>
                                        <p:cTn id="5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5" grpId="0"/>
      <p:bldP spid="2" grpId="0" animBg="1"/>
      <p:bldP spid="6" grpId="0" animBg="1"/>
    </p:bld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881" name="Rectangle 2"/>
          <p:cNvSpPr>
            <a:spLocks noGrp="1" noChangeArrowheads="1"/>
          </p:cNvSpPr>
          <p:nvPr>
            <p:ph type="title"/>
          </p:nvPr>
        </p:nvSpPr>
        <p:spPr/>
        <p:txBody>
          <a:bodyPr/>
          <a:lstStyle/>
          <a:p>
            <a:pPr eaLnBrk="1" hangingPunct="1"/>
            <a:r>
              <a:rPr lang="en-US" sz="4000" b="1">
                <a:solidFill>
                  <a:schemeClr val="tx1"/>
                </a:solidFill>
                <a:latin typeface="Arial" charset="0"/>
                <a:ea typeface="ＭＳ Ｐゴシック" charset="0"/>
                <a:cs typeface="Arial" charset="0"/>
              </a:rPr>
              <a:t>Judah</a:t>
            </a:r>
            <a:r>
              <a:rPr lang="mr-IN" altLang="ja-JP" sz="4000" b="1">
                <a:solidFill>
                  <a:schemeClr val="tx1"/>
                </a:solidFill>
                <a:latin typeface="Arial" charset="0"/>
                <a:ea typeface="ＭＳ Ｐゴシック" charset="0"/>
                <a:cs typeface="Arial" charset="0"/>
              </a:rPr>
              <a:t>'</a:t>
            </a:r>
            <a:r>
              <a:rPr lang="en-US" sz="4000" b="1">
                <a:solidFill>
                  <a:schemeClr val="tx1"/>
                </a:solidFill>
                <a:latin typeface="Arial" charset="0"/>
                <a:ea typeface="ＭＳ Ｐゴシック" charset="0"/>
                <a:cs typeface="Arial" charset="0"/>
              </a:rPr>
              <a:t>s Relationship With God</a:t>
            </a:r>
          </a:p>
        </p:txBody>
      </p:sp>
      <p:pic>
        <p:nvPicPr>
          <p:cNvPr id="122882" name="Picture 3" descr="MPj04230800000[1]"/>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990600" y="1714500"/>
            <a:ext cx="2601913" cy="3519488"/>
          </a:xfrm>
          <a:ln w="101600">
            <a:solidFill>
              <a:schemeClr val="bg1"/>
            </a:solidFill>
            <a:miter lim="800000"/>
            <a:headEnd/>
            <a:tailEnd/>
          </a:ln>
        </p:spPr>
      </p:pic>
      <p:sp>
        <p:nvSpPr>
          <p:cNvPr id="122883" name="Text Box 4"/>
          <p:cNvSpPr txBox="1">
            <a:spLocks noChangeArrowheads="1"/>
          </p:cNvSpPr>
          <p:nvPr/>
        </p:nvSpPr>
        <p:spPr bwMode="auto">
          <a:xfrm>
            <a:off x="1066800" y="5294313"/>
            <a:ext cx="25844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800" b="1">
                <a:solidFill>
                  <a:prstClr val="black"/>
                </a:solidFill>
              </a:rPr>
              <a:t>A young bride</a:t>
            </a:r>
          </a:p>
        </p:txBody>
      </p:sp>
      <p:pic>
        <p:nvPicPr>
          <p:cNvPr id="226309" name="Picture 5" descr="MPj0227629000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48200" y="3322638"/>
            <a:ext cx="2895600" cy="1911350"/>
          </a:xfrm>
          <a:prstGeom prst="rect">
            <a:avLst/>
          </a:prstGeom>
          <a:noFill/>
          <a:ln w="1016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226310" name="Picture 6" descr="MCj01163200000[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000625" y="1143000"/>
            <a:ext cx="2424113" cy="210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10" name="Text Box 7"/>
          <p:cNvSpPr txBox="1">
            <a:spLocks noChangeArrowheads="1"/>
          </p:cNvSpPr>
          <p:nvPr/>
        </p:nvSpPr>
        <p:spPr bwMode="auto">
          <a:xfrm>
            <a:off x="3924300" y="5294313"/>
            <a:ext cx="4686300" cy="954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800" b="1">
                <a:solidFill>
                  <a:prstClr val="black"/>
                </a:solidFill>
              </a:rPr>
              <a:t>Unfaithful …. many lovers, </a:t>
            </a:r>
          </a:p>
          <a:p>
            <a:pPr defTabSz="914400" eaLnBrk="1" fontAlgn="base" hangingPunct="1">
              <a:spcBef>
                <a:spcPct val="0"/>
              </a:spcBef>
              <a:spcAft>
                <a:spcPct val="0"/>
              </a:spcAft>
            </a:pPr>
            <a:r>
              <a:rPr lang="en-US" sz="2800" b="1">
                <a:solidFill>
                  <a:prstClr val="black"/>
                </a:solidFill>
              </a:rPr>
              <a:t>            one named Baal</a:t>
            </a:r>
            <a:endParaRPr lang="en-US" sz="2800" b="1">
              <a:solidFill>
                <a:srgbClr val="D16349"/>
              </a:solidFill>
            </a:endParaRPr>
          </a:p>
        </p:txBody>
      </p:sp>
      <p:sp>
        <p:nvSpPr>
          <p:cNvPr id="226312" name="AutoShape 8"/>
          <p:cNvSpPr>
            <a:spLocks noChangeArrowheads="1"/>
          </p:cNvSpPr>
          <p:nvPr/>
        </p:nvSpPr>
        <p:spPr bwMode="auto">
          <a:xfrm>
            <a:off x="1828800" y="1295400"/>
            <a:ext cx="914400" cy="3886200"/>
          </a:xfrm>
          <a:prstGeom prst="lightningBolt">
            <a:avLst/>
          </a:prstGeom>
          <a:solidFill>
            <a:srgbClr val="800000"/>
          </a:solidFill>
          <a:ln w="9525">
            <a:solidFill>
              <a:schemeClr val="tx1"/>
            </a:solidFill>
            <a:miter lim="800000"/>
            <a:headEnd/>
            <a:tailEnd/>
          </a:ln>
        </p:spPr>
        <p:txBody>
          <a:bodyPr wrap="none" anchor="ctr"/>
          <a:lstStyle/>
          <a:p>
            <a:pPr defTabSz="914400" fontAlgn="base">
              <a:spcBef>
                <a:spcPct val="0"/>
              </a:spcBef>
              <a:spcAft>
                <a:spcPct val="0"/>
              </a:spcAft>
            </a:pPr>
            <a:endParaRPr lang="en-US" sz="2000" b="1">
              <a:solidFill>
                <a:prstClr val="black"/>
              </a:solidFill>
              <a:latin typeface="Arial" charset="0"/>
              <a:ea typeface="ＭＳ Ｐゴシック" charset="0"/>
              <a:cs typeface="ＭＳ Ｐゴシック" charset="0"/>
            </a:endParaRPr>
          </a:p>
        </p:txBody>
      </p:sp>
      <p:sp>
        <p:nvSpPr>
          <p:cNvPr id="122888" name="Rectangle 8"/>
          <p:cNvSpPr>
            <a:spLocks noChangeArrowheads="1"/>
          </p:cNvSpPr>
          <p:nvPr/>
        </p:nvSpPr>
        <p:spPr bwMode="auto">
          <a:xfrm>
            <a:off x="7524750" y="6257925"/>
            <a:ext cx="150177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sz="2800" b="1">
                <a:solidFill>
                  <a:prstClr val="black"/>
                </a:solidFill>
                <a:latin typeface="Arial" charset="0"/>
                <a:ea typeface="ＭＳ Ｐゴシック" charset="0"/>
                <a:cs typeface="ＭＳ Ｐゴシック" charset="0"/>
              </a:rPr>
              <a:t>Jer. 2–4</a:t>
            </a:r>
          </a:p>
        </p:txBody>
      </p:sp>
    </p:spTree>
    <p:extLst>
      <p:ext uri="{BB962C8B-B14F-4D97-AF65-F5344CB8AC3E}">
        <p14:creationId xmlns:p14="http://schemas.microsoft.com/office/powerpoint/2010/main" val="24348546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26312"/>
                                        </p:tgtEl>
                                        <p:attrNameLst>
                                          <p:attrName>style.visibility</p:attrName>
                                        </p:attrNameLst>
                                      </p:cBhvr>
                                      <p:to>
                                        <p:strVal val="visible"/>
                                      </p:to>
                                    </p:set>
                                    <p:anim calcmode="lin" valueType="num">
                                      <p:cBhvr additive="base">
                                        <p:cTn id="7" dur="500" fill="hold"/>
                                        <p:tgtEl>
                                          <p:spTgt spid="226312"/>
                                        </p:tgtEl>
                                        <p:attrNameLst>
                                          <p:attrName>ppt_x</p:attrName>
                                        </p:attrNameLst>
                                      </p:cBhvr>
                                      <p:tavLst>
                                        <p:tav tm="0">
                                          <p:val>
                                            <p:strVal val="#ppt_x"/>
                                          </p:val>
                                        </p:tav>
                                        <p:tav tm="100000">
                                          <p:val>
                                            <p:strVal val="#ppt_x"/>
                                          </p:val>
                                        </p:tav>
                                      </p:tavLst>
                                    </p:anim>
                                    <p:anim calcmode="lin" valueType="num">
                                      <p:cBhvr additive="base">
                                        <p:cTn id="8" dur="500" fill="hold"/>
                                        <p:tgtEl>
                                          <p:spTgt spid="226312"/>
                                        </p:tgtEl>
                                        <p:attrNameLst>
                                          <p:attrName>ppt_y</p:attrName>
                                        </p:attrNameLst>
                                      </p:cBhvr>
                                      <p:tavLst>
                                        <p:tav tm="0">
                                          <p:val>
                                            <p:strVal val="0-#ppt_h/2"/>
                                          </p:val>
                                        </p:tav>
                                        <p:tav tm="100000">
                                          <p:val>
                                            <p:strVal val="#ppt_y"/>
                                          </p:val>
                                        </p:tav>
                                      </p:tavLst>
                                    </p:anim>
                                  </p:childTnLst>
                                </p:cTn>
                              </p:par>
                              <p:par>
                                <p:cTn id="9" presetID="9" presetClass="entr" presetSubtype="0" fill="hold" nodeType="withEffect">
                                  <p:stCondLst>
                                    <p:cond delay="0"/>
                                  </p:stCondLst>
                                  <p:childTnLst>
                                    <p:set>
                                      <p:cBhvr>
                                        <p:cTn id="10" dur="1" fill="hold">
                                          <p:stCondLst>
                                            <p:cond delay="0"/>
                                          </p:stCondLst>
                                        </p:cTn>
                                        <p:tgtEl>
                                          <p:spTgt spid="226310"/>
                                        </p:tgtEl>
                                        <p:attrNameLst>
                                          <p:attrName>style.visibility</p:attrName>
                                        </p:attrNameLst>
                                      </p:cBhvr>
                                      <p:to>
                                        <p:strVal val="visible"/>
                                      </p:to>
                                    </p:set>
                                    <p:animEffect transition="in" filter="dissolve">
                                      <p:cBhvr>
                                        <p:cTn id="11" dur="500"/>
                                        <p:tgtEl>
                                          <p:spTgt spid="226310"/>
                                        </p:tgtEl>
                                      </p:cBhvr>
                                    </p:animEffect>
                                  </p:childTnLst>
                                </p:cTn>
                              </p:par>
                              <p:par>
                                <p:cTn id="12" presetID="9" presetClass="entr" presetSubtype="0" fill="hold" nodeType="withEffect">
                                  <p:stCondLst>
                                    <p:cond delay="0"/>
                                  </p:stCondLst>
                                  <p:childTnLst>
                                    <p:set>
                                      <p:cBhvr>
                                        <p:cTn id="13" dur="1" fill="hold">
                                          <p:stCondLst>
                                            <p:cond delay="0"/>
                                          </p:stCondLst>
                                        </p:cTn>
                                        <p:tgtEl>
                                          <p:spTgt spid="226309"/>
                                        </p:tgtEl>
                                        <p:attrNameLst>
                                          <p:attrName>style.visibility</p:attrName>
                                        </p:attrNameLst>
                                      </p:cBhvr>
                                      <p:to>
                                        <p:strVal val="visible"/>
                                      </p:to>
                                    </p:set>
                                    <p:animEffect transition="in" filter="dissolve">
                                      <p:cBhvr>
                                        <p:cTn id="14" dur="500"/>
                                        <p:tgtEl>
                                          <p:spTgt spid="226309"/>
                                        </p:tgtEl>
                                      </p:cBhvr>
                                    </p:animEffect>
                                  </p:childTnLst>
                                </p:cTn>
                              </p:par>
                              <p:par>
                                <p:cTn id="15" presetID="2" presetClass="entr" presetSubtype="4" fill="hold" grpId="0" nodeType="withEffect">
                                  <p:stCondLst>
                                    <p:cond delay="0"/>
                                  </p:stCondLst>
                                  <p:childTnLst>
                                    <p:set>
                                      <p:cBhvr>
                                        <p:cTn id="16" dur="1" fill="hold">
                                          <p:stCondLst>
                                            <p:cond delay="0"/>
                                          </p:stCondLst>
                                        </p:cTn>
                                        <p:tgtEl>
                                          <p:spTgt spid="21510"/>
                                        </p:tgtEl>
                                        <p:attrNameLst>
                                          <p:attrName>style.visibility</p:attrName>
                                        </p:attrNameLst>
                                      </p:cBhvr>
                                      <p:to>
                                        <p:strVal val="visible"/>
                                      </p:to>
                                    </p:set>
                                    <p:anim calcmode="lin" valueType="num">
                                      <p:cBhvr additive="base">
                                        <p:cTn id="17" dur="500" fill="hold"/>
                                        <p:tgtEl>
                                          <p:spTgt spid="21510"/>
                                        </p:tgtEl>
                                        <p:attrNameLst>
                                          <p:attrName>ppt_x</p:attrName>
                                        </p:attrNameLst>
                                      </p:cBhvr>
                                      <p:tavLst>
                                        <p:tav tm="0">
                                          <p:val>
                                            <p:strVal val="#ppt_x"/>
                                          </p:val>
                                        </p:tav>
                                        <p:tav tm="100000">
                                          <p:val>
                                            <p:strVal val="#ppt_x"/>
                                          </p:val>
                                        </p:tav>
                                      </p:tavLst>
                                    </p:anim>
                                    <p:anim calcmode="lin" valueType="num">
                                      <p:cBhvr additive="base">
                                        <p:cTn id="18" dur="500" fill="hold"/>
                                        <p:tgtEl>
                                          <p:spTgt spid="215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0" grpId="0"/>
      <p:bldP spid="226312"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err="1">
                <a:solidFill>
                  <a:schemeClr val="bg1"/>
                </a:solidFill>
                <a:latin typeface="Arial" charset="0"/>
                <a:ea typeface="Osaka" charset="0"/>
                <a:cs typeface="Arial" charset="0"/>
              </a:rPr>
              <a:t>Yeremia</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146231058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err="1">
                <a:solidFill>
                  <a:schemeClr val="bg1"/>
                </a:solidFill>
                <a:latin typeface="Arial" charset="0"/>
                <a:ea typeface="Osaka" charset="0"/>
                <a:cs typeface="Arial" charset="0"/>
              </a:rPr>
              <a:t>Yeremia</a:t>
            </a:r>
            <a:r>
              <a:rPr lang="en-US" sz="8800" dirty="0">
                <a:solidFill>
                  <a:schemeClr val="bg1"/>
                </a:solidFill>
                <a:latin typeface="Arial" charset="0"/>
                <a:ea typeface="Osaka" charset="0"/>
                <a:cs typeface="Arial" charset="0"/>
              </a:rPr>
              <a:t> 4</a:t>
            </a:r>
          </a:p>
        </p:txBody>
      </p:sp>
    </p:spTree>
    <p:extLst>
      <p:ext uri="{BB962C8B-B14F-4D97-AF65-F5344CB8AC3E}">
        <p14:creationId xmlns:p14="http://schemas.microsoft.com/office/powerpoint/2010/main" val="14937171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err="1">
                <a:solidFill>
                  <a:schemeClr val="bg1"/>
                </a:solidFill>
                <a:latin typeface="Arial" charset="0"/>
                <a:ea typeface="Osaka" charset="0"/>
                <a:cs typeface="Arial" charset="0"/>
              </a:rPr>
              <a:t>Yeremia</a:t>
            </a:r>
            <a:r>
              <a:rPr lang="en-US" sz="8800" dirty="0">
                <a:solidFill>
                  <a:schemeClr val="bg1"/>
                </a:solidFill>
                <a:latin typeface="Arial" charset="0"/>
                <a:ea typeface="Osaka" charset="0"/>
                <a:cs typeface="Arial" charset="0"/>
              </a:rPr>
              <a:t> 5</a:t>
            </a:r>
          </a:p>
        </p:txBody>
      </p:sp>
    </p:spTree>
    <p:extLst>
      <p:ext uri="{BB962C8B-B14F-4D97-AF65-F5344CB8AC3E}">
        <p14:creationId xmlns:p14="http://schemas.microsoft.com/office/powerpoint/2010/main" val="402149512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err="1">
                <a:solidFill>
                  <a:schemeClr val="bg1"/>
                </a:solidFill>
                <a:latin typeface="Arial" charset="0"/>
                <a:ea typeface="Osaka" charset="0"/>
                <a:cs typeface="Arial" charset="0"/>
              </a:rPr>
              <a:t>Yeremia</a:t>
            </a:r>
            <a:r>
              <a:rPr lang="en-US" sz="8800" dirty="0">
                <a:solidFill>
                  <a:schemeClr val="bg1"/>
                </a:solidFill>
                <a:latin typeface="Arial" charset="0"/>
                <a:ea typeface="Osaka" charset="0"/>
                <a:cs typeface="Arial" charset="0"/>
              </a:rPr>
              <a:t> 6</a:t>
            </a:r>
          </a:p>
        </p:txBody>
      </p:sp>
    </p:spTree>
    <p:extLst>
      <p:ext uri="{BB962C8B-B14F-4D97-AF65-F5344CB8AC3E}">
        <p14:creationId xmlns:p14="http://schemas.microsoft.com/office/powerpoint/2010/main" val="168812189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559216"/>
            <a:ext cx="9144000" cy="3371052"/>
          </a:xfrm>
          <a:prstGeom prst="rect">
            <a:avLst/>
          </a:prstGeom>
        </p:spPr>
      </p:pic>
      <p:sp>
        <p:nvSpPr>
          <p:cNvPr id="900098" name="Rectangle 2"/>
          <p:cNvSpPr>
            <a:spLocks noGrp="1" noChangeArrowheads="1"/>
          </p:cNvSpPr>
          <p:nvPr>
            <p:ph type="ctrTitle"/>
          </p:nvPr>
        </p:nvSpPr>
        <p:spPr>
          <a:xfrm>
            <a:off x="0" y="29469"/>
            <a:ext cx="9144000" cy="3457479"/>
          </a:xfrm>
          <a:solidFill>
            <a:schemeClr val="tx1"/>
          </a:solidFill>
          <a:effectLst>
            <a:outerShdw blurRad="63500" dist="35921" dir="2700000" algn="ctr" rotWithShape="0">
              <a:schemeClr val="tx2">
                <a:alpha val="74998"/>
              </a:schemeClr>
            </a:outerShdw>
          </a:effectLst>
        </p:spPr>
        <p:txBody>
          <a:bodyPr anchor="t"/>
          <a:lstStyle/>
          <a:p>
            <a:pPr>
              <a:defRPr/>
            </a:pPr>
            <a:r>
              <a:rPr lang="en-US" sz="3200" b="1" dirty="0">
                <a:effectLst>
                  <a:glow rad="127000">
                    <a:schemeClr val="tx1"/>
                  </a:glow>
                </a:effectLst>
                <a:latin typeface="Arial" charset="0"/>
                <a:ea typeface="ＭＳ Ｐゴシック" charset="0"/>
                <a:cs typeface="ＭＳ Ｐゴシック" charset="0"/>
              </a:rPr>
              <a:t>"This is what the L</a:t>
            </a:r>
            <a:r>
              <a:rPr lang="en-US" sz="2800" b="1" dirty="0">
                <a:effectLst>
                  <a:glow rad="127000">
                    <a:schemeClr val="tx1"/>
                  </a:glow>
                </a:effectLst>
                <a:latin typeface="Arial" charset="0"/>
                <a:ea typeface="ＭＳ Ｐゴシック" charset="0"/>
                <a:cs typeface="ＭＳ Ｐゴシック" charset="0"/>
              </a:rPr>
              <a:t>ORD</a:t>
            </a:r>
            <a:r>
              <a:rPr lang="en-US" sz="3200" b="1" dirty="0">
                <a:effectLst>
                  <a:glow rad="127000">
                    <a:schemeClr val="tx1"/>
                  </a:glow>
                </a:effectLst>
                <a:latin typeface="Arial" charset="0"/>
                <a:ea typeface="ＭＳ Ｐゴシック" charset="0"/>
                <a:cs typeface="ＭＳ Ｐゴシック" charset="0"/>
              </a:rPr>
              <a:t> says:</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 'Stand at the crossroads and look;</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ask for the ancient paths,</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ask where the good way is,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and walk in it,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and you will find rest for your souls'"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en-US" sz="3200" b="1" dirty="0" err="1">
                <a:effectLst>
                  <a:glow rad="127000">
                    <a:schemeClr val="tx1"/>
                  </a:glow>
                </a:effectLst>
                <a:latin typeface="Arial" charset="0"/>
                <a:ea typeface="ＭＳ Ｐゴシック" charset="0"/>
                <a:cs typeface="ＭＳ Ｐゴシック" charset="0"/>
              </a:rPr>
              <a:t>Yeremia</a:t>
            </a:r>
            <a:r>
              <a:rPr lang="en-US" sz="3200" b="1" dirty="0">
                <a:effectLst>
                  <a:glow rad="127000">
                    <a:schemeClr val="tx1"/>
                  </a:glow>
                </a:effectLst>
                <a:latin typeface="Arial" charset="0"/>
                <a:ea typeface="ＭＳ Ｐゴシック" charset="0"/>
                <a:cs typeface="ＭＳ Ｐゴシック" charset="0"/>
              </a:rPr>
              <a:t> 6:16a </a:t>
            </a:r>
            <a:r>
              <a:rPr lang="en-US" sz="2800" b="1" dirty="0">
                <a:effectLst>
                  <a:glow rad="127000">
                    <a:schemeClr val="tx1"/>
                  </a:glow>
                </a:effectLst>
                <a:latin typeface="Arial" charset="0"/>
                <a:ea typeface="ＭＳ Ｐゴシック" charset="0"/>
                <a:cs typeface="ＭＳ Ｐゴシック" charset="0"/>
              </a:rPr>
              <a:t>NIV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516055536"/>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err="1">
                <a:solidFill>
                  <a:schemeClr val="bg1"/>
                </a:solidFill>
                <a:latin typeface="Arial" charset="0"/>
                <a:ea typeface="Osaka" charset="0"/>
                <a:cs typeface="Arial" charset="0"/>
              </a:rPr>
              <a:t>Yeremia</a:t>
            </a:r>
            <a:r>
              <a:rPr lang="en-US" sz="8800" dirty="0">
                <a:solidFill>
                  <a:schemeClr val="bg1"/>
                </a:solidFill>
                <a:latin typeface="Arial" charset="0"/>
                <a:ea typeface="Osaka" charset="0"/>
                <a:cs typeface="Arial" charset="0"/>
              </a:rPr>
              <a:t> 7</a:t>
            </a:r>
          </a:p>
        </p:txBody>
      </p:sp>
    </p:spTree>
    <p:extLst>
      <p:ext uri="{BB962C8B-B14F-4D97-AF65-F5344CB8AC3E}">
        <p14:creationId xmlns:p14="http://schemas.microsoft.com/office/powerpoint/2010/main" val="243765753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4929" name="Rectangle 2"/>
          <p:cNvSpPr>
            <a:spLocks noGrp="1" noChangeArrowheads="1"/>
          </p:cNvSpPr>
          <p:nvPr>
            <p:ph type="title"/>
          </p:nvPr>
        </p:nvSpPr>
        <p:spPr>
          <a:xfrm>
            <a:off x="323850" y="260350"/>
            <a:ext cx="8534400" cy="758825"/>
          </a:xfrm>
        </p:spPr>
        <p:txBody>
          <a:bodyPr/>
          <a:lstStyle/>
          <a:p>
            <a:pPr eaLnBrk="1" hangingPunct="1"/>
            <a:r>
              <a:rPr lang="en-US" sz="4000" b="1">
                <a:solidFill>
                  <a:schemeClr val="tx1"/>
                </a:solidFill>
                <a:latin typeface="Arial" charset="0"/>
                <a:ea typeface="ＭＳ Ｐゴシック" charset="0"/>
                <a:cs typeface="Arial" charset="0"/>
              </a:rPr>
              <a:t>Worthless Public Worship</a:t>
            </a:r>
          </a:p>
        </p:txBody>
      </p:sp>
      <p:sp>
        <p:nvSpPr>
          <p:cNvPr id="124930" name="Text Box 4"/>
          <p:cNvSpPr txBox="1">
            <a:spLocks noChangeArrowheads="1"/>
          </p:cNvSpPr>
          <p:nvPr/>
        </p:nvSpPr>
        <p:spPr bwMode="auto">
          <a:xfrm>
            <a:off x="381000" y="4494213"/>
            <a:ext cx="7236276" cy="1815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800" b="1" dirty="0">
                <a:solidFill>
                  <a:prstClr val="black"/>
                </a:solidFill>
              </a:rPr>
              <a:t>God tells </a:t>
            </a:r>
            <a:r>
              <a:rPr lang="en-US" sz="2800" b="1" dirty="0" err="1">
                <a:solidFill>
                  <a:prstClr val="black"/>
                </a:solidFill>
              </a:rPr>
              <a:t>Yeremia</a:t>
            </a:r>
            <a:r>
              <a:rPr lang="en-US" sz="2800" b="1" dirty="0">
                <a:solidFill>
                  <a:prstClr val="black"/>
                </a:solidFill>
              </a:rPr>
              <a:t> to ...</a:t>
            </a:r>
          </a:p>
          <a:p>
            <a:pPr defTabSz="914400" eaLnBrk="1" fontAlgn="base" hangingPunct="1">
              <a:spcBef>
                <a:spcPct val="0"/>
              </a:spcBef>
              <a:spcAft>
                <a:spcPct val="0"/>
              </a:spcAft>
            </a:pPr>
            <a:r>
              <a:rPr lang="en-US" sz="2800" b="1" i="1" dirty="0">
                <a:solidFill>
                  <a:srgbClr val="800000"/>
                </a:solidFill>
              </a:rPr>
              <a:t>Stop praying for Judah</a:t>
            </a:r>
          </a:p>
          <a:p>
            <a:pPr defTabSz="914400" eaLnBrk="1" fontAlgn="base" hangingPunct="1">
              <a:spcBef>
                <a:spcPct val="0"/>
              </a:spcBef>
              <a:spcAft>
                <a:spcPct val="0"/>
              </a:spcAft>
            </a:pPr>
            <a:r>
              <a:rPr lang="en-US" sz="2800" b="1" dirty="0">
                <a:solidFill>
                  <a:prstClr val="black"/>
                </a:solidFill>
              </a:rPr>
              <a:t>Their evil had become unthinkable. </a:t>
            </a:r>
          </a:p>
          <a:p>
            <a:pPr defTabSz="914400" eaLnBrk="1" fontAlgn="base" hangingPunct="1">
              <a:spcBef>
                <a:spcPct val="0"/>
              </a:spcBef>
              <a:spcAft>
                <a:spcPct val="0"/>
              </a:spcAft>
            </a:pPr>
            <a:r>
              <a:rPr lang="en-US" sz="2800" b="1" dirty="0">
                <a:solidFill>
                  <a:prstClr val="black"/>
                </a:solidFill>
              </a:rPr>
              <a:t>They even sacrificed their own children!  </a:t>
            </a:r>
          </a:p>
        </p:txBody>
      </p:sp>
      <p:pic>
        <p:nvPicPr>
          <p:cNvPr id="124931" name="Picture 5" descr="MCj03103520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3875" y="1571625"/>
            <a:ext cx="1762125" cy="2457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32" name="Text Box 6"/>
          <p:cNvSpPr txBox="1">
            <a:spLocks noChangeArrowheads="1"/>
          </p:cNvSpPr>
          <p:nvPr/>
        </p:nvSpPr>
        <p:spPr bwMode="auto">
          <a:xfrm>
            <a:off x="2362200" y="2286000"/>
            <a:ext cx="6688138"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800" b="1" i="1">
                <a:solidFill>
                  <a:srgbClr val="800000"/>
                </a:solidFill>
              </a:rPr>
              <a:t>Trusted in empty words</a:t>
            </a:r>
          </a:p>
          <a:p>
            <a:pPr defTabSz="914400" eaLnBrk="1" fontAlgn="base" hangingPunct="1">
              <a:spcBef>
                <a:spcPct val="0"/>
              </a:spcBef>
              <a:spcAft>
                <a:spcPct val="0"/>
              </a:spcAft>
            </a:pPr>
            <a:r>
              <a:rPr lang="en-US" sz="2800" b="1">
                <a:solidFill>
                  <a:prstClr val="black"/>
                </a:solidFill>
              </a:rPr>
              <a:t>And </a:t>
            </a:r>
            <a:r>
              <a:rPr lang="mr-IN" altLang="ja-JP" sz="2800" b="1">
                <a:solidFill>
                  <a:prstClr val="black"/>
                </a:solidFill>
              </a:rPr>
              <a:t>"</a:t>
            </a:r>
            <a:r>
              <a:rPr lang="en-US" altLang="ja-JP" sz="2800" b="1">
                <a:solidFill>
                  <a:prstClr val="black"/>
                </a:solidFill>
              </a:rPr>
              <a:t>God will not destroy the temple</a:t>
            </a:r>
            <a:r>
              <a:rPr lang="mr-IN" altLang="ja-JP" sz="2800" b="1">
                <a:solidFill>
                  <a:prstClr val="black"/>
                </a:solidFill>
              </a:rPr>
              <a:t>"</a:t>
            </a:r>
            <a:endParaRPr lang="en-US" sz="2800" b="1">
              <a:solidFill>
                <a:prstClr val="black"/>
              </a:solidFill>
            </a:endParaRPr>
          </a:p>
        </p:txBody>
      </p:sp>
      <p:grpSp>
        <p:nvGrpSpPr>
          <p:cNvPr id="124933" name="Group 8"/>
          <p:cNvGrpSpPr>
            <a:grpSpLocks/>
          </p:cNvGrpSpPr>
          <p:nvPr/>
        </p:nvGrpSpPr>
        <p:grpSpPr bwMode="auto">
          <a:xfrm>
            <a:off x="6218238" y="3733800"/>
            <a:ext cx="2239962" cy="2119313"/>
            <a:chOff x="5786446" y="4143380"/>
            <a:chExt cx="2466695" cy="2333620"/>
          </a:xfrm>
        </p:grpSpPr>
        <p:pic>
          <p:nvPicPr>
            <p:cNvPr id="124935" name="Picture 3" descr="MCBD07798_0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48401" y="4143380"/>
              <a:ext cx="2004740" cy="23336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36" name="AutoShape 7"/>
            <p:cNvSpPr>
              <a:spLocks noChangeArrowheads="1"/>
            </p:cNvSpPr>
            <p:nvPr/>
          </p:nvSpPr>
          <p:spPr bwMode="auto">
            <a:xfrm>
              <a:off x="5786446" y="4143380"/>
              <a:ext cx="2295790" cy="2114544"/>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solidFill>
              <a:srgbClr val="800000"/>
            </a:solidFill>
            <a:ln w="9525">
              <a:solidFill>
                <a:schemeClr val="tx1"/>
              </a:solidFill>
              <a:miter lim="800000"/>
              <a:headEnd/>
              <a:tailEnd/>
            </a:ln>
          </p:spPr>
          <p:txBody>
            <a:bodyPr wrap="none" anchor="ct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grpSp>
      <p:sp>
        <p:nvSpPr>
          <p:cNvPr id="124934" name="Rectangle 9"/>
          <p:cNvSpPr>
            <a:spLocks noChangeArrowheads="1"/>
          </p:cNvSpPr>
          <p:nvPr/>
        </p:nvSpPr>
        <p:spPr bwMode="auto">
          <a:xfrm>
            <a:off x="7572375" y="5857875"/>
            <a:ext cx="1503363"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sz="2800" b="1">
                <a:solidFill>
                  <a:srgbClr val="800000"/>
                </a:solidFill>
                <a:latin typeface="Arial" charset="0"/>
                <a:ea typeface="ＭＳ Ｐゴシック" charset="0"/>
                <a:cs typeface="ＭＳ Ｐゴシック" charset="0"/>
              </a:rPr>
              <a:t>Jer. 7–8</a:t>
            </a:r>
          </a:p>
        </p:txBody>
      </p:sp>
    </p:spTree>
    <p:extLst>
      <p:ext uri="{BB962C8B-B14F-4D97-AF65-F5344CB8AC3E}">
        <p14:creationId xmlns:p14="http://schemas.microsoft.com/office/powerpoint/2010/main" val="395750597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err="1">
                <a:solidFill>
                  <a:schemeClr val="bg1"/>
                </a:solidFill>
                <a:latin typeface="Arial" charset="0"/>
                <a:ea typeface="Osaka" charset="0"/>
                <a:cs typeface="Arial" charset="0"/>
              </a:rPr>
              <a:t>Yeremia</a:t>
            </a:r>
            <a:r>
              <a:rPr lang="en-US" sz="8800" dirty="0">
                <a:solidFill>
                  <a:schemeClr val="bg1"/>
                </a:solidFill>
                <a:latin typeface="Arial" charset="0"/>
                <a:ea typeface="Osaka" charset="0"/>
                <a:cs typeface="Arial" charset="0"/>
              </a:rPr>
              <a:t> 8</a:t>
            </a:r>
          </a:p>
        </p:txBody>
      </p:sp>
    </p:spTree>
    <p:extLst>
      <p:ext uri="{BB962C8B-B14F-4D97-AF65-F5344CB8AC3E}">
        <p14:creationId xmlns:p14="http://schemas.microsoft.com/office/powerpoint/2010/main" val="389652289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6977" name="Text Box 6"/>
          <p:cNvSpPr>
            <a:spLocks noGrp="1" noChangeArrowheads="1"/>
          </p:cNvSpPr>
          <p:nvPr>
            <p:ph type="title"/>
          </p:nvPr>
        </p:nvSpPr>
        <p:spPr>
          <a:xfrm>
            <a:off x="285750" y="500063"/>
            <a:ext cx="8534400" cy="758825"/>
          </a:xfrm>
        </p:spPr>
        <p:txBody>
          <a:bodyPr/>
          <a:lstStyle/>
          <a:p>
            <a:pPr algn="l"/>
            <a:r>
              <a:rPr lang="en-US" sz="4000" b="1">
                <a:solidFill>
                  <a:schemeClr val="tx1"/>
                </a:solidFill>
                <a:latin typeface="Arial" charset="0"/>
                <a:ea typeface="ＭＳ Ｐゴシック" charset="0"/>
                <a:cs typeface="Arial" charset="0"/>
              </a:rPr>
              <a:t>Judgment is imminent &amp; terrible!</a:t>
            </a:r>
          </a:p>
        </p:txBody>
      </p:sp>
      <p:sp>
        <p:nvSpPr>
          <p:cNvPr id="126978" name="Text Box 7"/>
          <p:cNvSpPr txBox="1">
            <a:spLocks noChangeArrowheads="1"/>
          </p:cNvSpPr>
          <p:nvPr/>
        </p:nvSpPr>
        <p:spPr bwMode="auto">
          <a:xfrm>
            <a:off x="457200" y="1981200"/>
            <a:ext cx="4114800" cy="323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3600" b="1">
                <a:solidFill>
                  <a:prstClr val="black"/>
                </a:solidFill>
              </a:rPr>
              <a:t>He weeps …..</a:t>
            </a:r>
          </a:p>
          <a:p>
            <a:pPr defTabSz="914400" eaLnBrk="1" fontAlgn="base" hangingPunct="1">
              <a:spcBef>
                <a:spcPct val="0"/>
              </a:spcBef>
              <a:spcAft>
                <a:spcPct val="0"/>
              </a:spcAft>
            </a:pPr>
            <a:endParaRPr lang="en-US" sz="2800" b="1">
              <a:solidFill>
                <a:prstClr val="black"/>
              </a:solidFill>
            </a:endParaRPr>
          </a:p>
          <a:p>
            <a:pPr defTabSz="914400" eaLnBrk="1" fontAlgn="base" hangingPunct="1">
              <a:spcBef>
                <a:spcPct val="0"/>
              </a:spcBef>
              <a:spcAft>
                <a:spcPct val="0"/>
              </a:spcAft>
            </a:pPr>
            <a:r>
              <a:rPr lang="en-US" sz="2800" b="1">
                <a:solidFill>
                  <a:prstClr val="black"/>
                </a:solidFill>
              </a:rPr>
              <a:t>His lament models the kind of repentance God desires of the entire nation.</a:t>
            </a:r>
          </a:p>
          <a:p>
            <a:pPr defTabSz="914400" eaLnBrk="1" fontAlgn="base" hangingPunct="1">
              <a:spcBef>
                <a:spcPct val="0"/>
              </a:spcBef>
              <a:spcAft>
                <a:spcPct val="0"/>
              </a:spcAft>
            </a:pPr>
            <a:endParaRPr lang="en-US" sz="2800" b="1">
              <a:solidFill>
                <a:prstClr val="black"/>
              </a:solidFill>
            </a:endParaRPr>
          </a:p>
        </p:txBody>
      </p:sp>
      <p:sp>
        <p:nvSpPr>
          <p:cNvPr id="126979" name="Rectangle 4"/>
          <p:cNvSpPr>
            <a:spLocks noChangeArrowheads="1"/>
          </p:cNvSpPr>
          <p:nvPr/>
        </p:nvSpPr>
        <p:spPr bwMode="auto">
          <a:xfrm>
            <a:off x="928688" y="5214938"/>
            <a:ext cx="17018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sz="2800" b="1">
                <a:solidFill>
                  <a:srgbClr val="800000"/>
                </a:solidFill>
                <a:latin typeface="Arial" charset="0"/>
                <a:ea typeface="ＭＳ Ｐゴシック" charset="0"/>
                <a:cs typeface="ＭＳ Ｐゴシック" charset="0"/>
              </a:rPr>
              <a:t>Jer. 8–10</a:t>
            </a:r>
          </a:p>
        </p:txBody>
      </p:sp>
      <p:pic>
        <p:nvPicPr>
          <p:cNvPr id="126980" name="Picture 7" descr="See full size imag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59338" y="2349500"/>
            <a:ext cx="3600450" cy="271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461205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00-Acrostic Bible Scanned (dragged).pdf"/>
          <p:cNvPicPr>
            <a:picLocks noChangeAspect="1"/>
          </p:cNvPicPr>
          <p:nvPr/>
        </p:nvPicPr>
        <p:blipFill rotWithShape="1">
          <a:blip r:embed="rId2" cstate="screen">
            <a:extLst>
              <a:ext uri="{28A0092B-C50C-407E-A947-70E740481C1C}">
                <a14:useLocalDpi xmlns:a14="http://schemas.microsoft.com/office/drawing/2010/main"/>
              </a:ext>
            </a:extLst>
          </a:blip>
          <a:srcRect l="7724" t="9030" r="2849" b="15997"/>
          <a:stretch/>
        </p:blipFill>
        <p:spPr>
          <a:xfrm>
            <a:off x="-25400" y="921146"/>
            <a:ext cx="9169400" cy="5432268"/>
          </a:xfrm>
          <a:prstGeom prst="rect">
            <a:avLst/>
          </a:prstGeom>
        </p:spPr>
      </p:pic>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3" name="TextBox 3"/>
          <p:cNvSpPr txBox="1">
            <a:spLocks noChangeArrowheads="1"/>
          </p:cNvSpPr>
          <p:nvPr/>
        </p:nvSpPr>
        <p:spPr bwMode="auto">
          <a:xfrm>
            <a:off x="9217866" y="27974"/>
            <a:ext cx="3024907" cy="175432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solidFill>
                  <a:prstClr val="black"/>
                </a:solidFill>
              </a:rPr>
              <a:t>29 </a:t>
            </a:r>
            <a:r>
              <a:rPr lang="en-US" sz="1200" b="1">
                <a:solidFill>
                  <a:prstClr val="black"/>
                </a:solidFill>
              </a:rPr>
              <a:t>G</a:t>
            </a:r>
            <a:r>
              <a:rPr lang="en-US" sz="1200">
                <a:solidFill>
                  <a:prstClr val="black"/>
                </a:solidFill>
              </a:rPr>
              <a:t>enealogy of Jesus Christ</a:t>
            </a:r>
          </a:p>
          <a:p>
            <a:r>
              <a:rPr lang="en-US" sz="1200">
                <a:solidFill>
                  <a:prstClr val="black"/>
                </a:solidFill>
              </a:rPr>
              <a:t>30 </a:t>
            </a:r>
            <a:r>
              <a:rPr lang="en-US" sz="1200" b="1">
                <a:solidFill>
                  <a:prstClr val="black"/>
                </a:solidFill>
              </a:rPr>
              <a:t>O</a:t>
            </a:r>
            <a:r>
              <a:rPr lang="en-US" sz="1200">
                <a:solidFill>
                  <a:prstClr val="black"/>
                </a:solidFill>
              </a:rPr>
              <a:t>pposition of King Herod</a:t>
            </a:r>
          </a:p>
          <a:p>
            <a:r>
              <a:rPr lang="en-US" sz="1200">
                <a:solidFill>
                  <a:prstClr val="black"/>
                </a:solidFill>
              </a:rPr>
              <a:t>31 </a:t>
            </a:r>
            <a:r>
              <a:rPr lang="en-US" sz="1200" b="1">
                <a:solidFill>
                  <a:prstClr val="black"/>
                </a:solidFill>
              </a:rPr>
              <a:t>S</a:t>
            </a:r>
            <a:r>
              <a:rPr lang="en-US" sz="1200">
                <a:solidFill>
                  <a:prstClr val="black"/>
                </a:solidFill>
              </a:rPr>
              <a:t>pirit</a:t>
            </a:r>
            <a:r>
              <a:rPr lang="mr-IN" sz="1200">
                <a:solidFill>
                  <a:prstClr val="black"/>
                </a:solidFill>
              </a:rPr>
              <a:t>'</a:t>
            </a:r>
            <a:r>
              <a:rPr lang="en-US" sz="1200">
                <a:solidFill>
                  <a:prstClr val="black"/>
                </a:solidFill>
              </a:rPr>
              <a:t>s descent upon Jesus</a:t>
            </a:r>
          </a:p>
          <a:p>
            <a:r>
              <a:rPr lang="en-US" sz="1200">
                <a:solidFill>
                  <a:prstClr val="black"/>
                </a:solidFill>
              </a:rPr>
              <a:t>32 </a:t>
            </a:r>
            <a:r>
              <a:rPr lang="en-US" sz="1200" b="1">
                <a:solidFill>
                  <a:prstClr val="black"/>
                </a:solidFill>
              </a:rPr>
              <a:t>P</a:t>
            </a:r>
            <a:r>
              <a:rPr lang="en-US" sz="1200">
                <a:solidFill>
                  <a:prstClr val="black"/>
                </a:solidFill>
              </a:rPr>
              <a:t>ower over Satan</a:t>
            </a:r>
            <a:r>
              <a:rPr lang="mr-IN" sz="1200">
                <a:solidFill>
                  <a:prstClr val="black"/>
                </a:solidFill>
              </a:rPr>
              <a:t>'</a:t>
            </a:r>
            <a:r>
              <a:rPr lang="en-US" sz="1200">
                <a:solidFill>
                  <a:prstClr val="black"/>
                </a:solidFill>
              </a:rPr>
              <a:t>s temptations</a:t>
            </a:r>
          </a:p>
          <a:p>
            <a:r>
              <a:rPr lang="en-US" sz="1200">
                <a:solidFill>
                  <a:prstClr val="black"/>
                </a:solidFill>
              </a:rPr>
              <a:t>33 </a:t>
            </a:r>
            <a:r>
              <a:rPr lang="en-US" sz="1200" b="1">
                <a:solidFill>
                  <a:prstClr val="black"/>
                </a:solidFill>
              </a:rPr>
              <a:t>E</a:t>
            </a:r>
            <a:r>
              <a:rPr lang="en-US" sz="1200">
                <a:solidFill>
                  <a:prstClr val="black"/>
                </a:solidFill>
              </a:rPr>
              <a:t>xpounding Sermon on Mount</a:t>
            </a:r>
          </a:p>
          <a:p>
            <a:r>
              <a:rPr lang="en-US" sz="1200">
                <a:solidFill>
                  <a:prstClr val="black"/>
                </a:solidFill>
              </a:rPr>
              <a:t>34 </a:t>
            </a:r>
            <a:r>
              <a:rPr lang="en-US" sz="1200" b="1">
                <a:solidFill>
                  <a:prstClr val="black"/>
                </a:solidFill>
              </a:rPr>
              <a:t>L</a:t>
            </a:r>
            <a:r>
              <a:rPr lang="en-US" sz="1200">
                <a:solidFill>
                  <a:prstClr val="black"/>
                </a:solidFill>
              </a:rPr>
              <a:t>essons on proper priorities</a:t>
            </a:r>
          </a:p>
          <a:p>
            <a:endParaRPr lang="en-US" sz="1200">
              <a:solidFill>
                <a:prstClr val="black"/>
              </a:solidFill>
            </a:endParaRPr>
          </a:p>
          <a:p>
            <a:r>
              <a:rPr lang="en-US" sz="1200">
                <a:solidFill>
                  <a:prstClr val="black"/>
                </a:solidFill>
              </a:rPr>
              <a:t>35 </a:t>
            </a:r>
            <a:r>
              <a:rPr lang="en-US" sz="1200" b="1">
                <a:solidFill>
                  <a:prstClr val="black"/>
                </a:solidFill>
              </a:rPr>
              <a:t>O</a:t>
            </a:r>
            <a:r>
              <a:rPr lang="en-US" sz="1200">
                <a:solidFill>
                  <a:prstClr val="black"/>
                </a:solidFill>
              </a:rPr>
              <a:t>utline for personal relationships</a:t>
            </a:r>
          </a:p>
          <a:p>
            <a:r>
              <a:rPr lang="en-US" sz="1200">
                <a:solidFill>
                  <a:prstClr val="black"/>
                </a:solidFill>
              </a:rPr>
              <a:t>36 </a:t>
            </a:r>
            <a:r>
              <a:rPr lang="en-US" sz="1200" b="1">
                <a:solidFill>
                  <a:prstClr val="black"/>
                </a:solidFill>
              </a:rPr>
              <a:t>F</a:t>
            </a:r>
            <a:r>
              <a:rPr lang="en-US" sz="1200">
                <a:solidFill>
                  <a:prstClr val="black"/>
                </a:solidFill>
              </a:rPr>
              <a:t>aith of the centurion</a:t>
            </a:r>
          </a:p>
        </p:txBody>
      </p:sp>
      <p:sp>
        <p:nvSpPr>
          <p:cNvPr id="4" name="TextBox 4"/>
          <p:cNvSpPr txBox="1">
            <a:spLocks noChangeArrowheads="1"/>
          </p:cNvSpPr>
          <p:nvPr/>
        </p:nvSpPr>
        <p:spPr bwMode="auto">
          <a:xfrm>
            <a:off x="9217866" y="2027651"/>
            <a:ext cx="2700337" cy="138499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solidFill>
                  <a:prstClr val="black"/>
                </a:solidFill>
              </a:rPr>
              <a:t>37 </a:t>
            </a:r>
            <a:r>
              <a:rPr lang="en-US" sz="1200" b="1">
                <a:solidFill>
                  <a:prstClr val="black"/>
                </a:solidFill>
              </a:rPr>
              <a:t>M</a:t>
            </a:r>
            <a:r>
              <a:rPr lang="en-US" sz="1200">
                <a:solidFill>
                  <a:prstClr val="black"/>
                </a:solidFill>
              </a:rPr>
              <a:t>atthew</a:t>
            </a:r>
            <a:r>
              <a:rPr lang="mr-IN" sz="1200">
                <a:solidFill>
                  <a:prstClr val="black"/>
                </a:solidFill>
              </a:rPr>
              <a:t>'</a:t>
            </a:r>
            <a:r>
              <a:rPr lang="en-US" sz="1200">
                <a:solidFill>
                  <a:prstClr val="black"/>
                </a:solidFill>
              </a:rPr>
              <a:t>s call from Jesus</a:t>
            </a:r>
          </a:p>
          <a:p>
            <a:r>
              <a:rPr lang="en-US" sz="1200">
                <a:solidFill>
                  <a:prstClr val="black"/>
                </a:solidFill>
              </a:rPr>
              <a:t>38 </a:t>
            </a:r>
            <a:r>
              <a:rPr lang="en-US" sz="1200" b="1">
                <a:solidFill>
                  <a:prstClr val="black"/>
                </a:solidFill>
              </a:rPr>
              <a:t>A</a:t>
            </a:r>
            <a:r>
              <a:rPr lang="en-US" sz="1200">
                <a:solidFill>
                  <a:prstClr val="black"/>
                </a:solidFill>
              </a:rPr>
              <a:t>postles sent to preach</a:t>
            </a:r>
          </a:p>
          <a:p>
            <a:r>
              <a:rPr lang="en-US" sz="1200">
                <a:solidFill>
                  <a:prstClr val="black"/>
                </a:solidFill>
              </a:rPr>
              <a:t>39 </a:t>
            </a:r>
            <a:r>
              <a:rPr lang="en-US" sz="1200" b="1">
                <a:solidFill>
                  <a:prstClr val="black"/>
                </a:solidFill>
              </a:rPr>
              <a:t>T</a:t>
            </a:r>
            <a:r>
              <a:rPr lang="en-US" sz="1200">
                <a:solidFill>
                  <a:prstClr val="black"/>
                </a:solidFill>
              </a:rPr>
              <a:t>estimony about John</a:t>
            </a:r>
            <a:r>
              <a:rPr lang="mr-IN" sz="1200">
                <a:solidFill>
                  <a:prstClr val="black"/>
                </a:solidFill>
              </a:rPr>
              <a:t>'</a:t>
            </a:r>
            <a:r>
              <a:rPr lang="en-US" sz="1200">
                <a:solidFill>
                  <a:prstClr val="black"/>
                </a:solidFill>
              </a:rPr>
              <a:t>s message</a:t>
            </a:r>
          </a:p>
          <a:p>
            <a:r>
              <a:rPr lang="en-US" sz="1200">
                <a:solidFill>
                  <a:prstClr val="black"/>
                </a:solidFill>
              </a:rPr>
              <a:t>40 </a:t>
            </a:r>
            <a:r>
              <a:rPr lang="en-US" sz="1200" b="1">
                <a:solidFill>
                  <a:prstClr val="black"/>
                </a:solidFill>
              </a:rPr>
              <a:t>T</a:t>
            </a:r>
            <a:r>
              <a:rPr lang="en-US" sz="1200">
                <a:solidFill>
                  <a:prstClr val="black"/>
                </a:solidFill>
              </a:rPr>
              <a:t>rue Messiah called demonic</a:t>
            </a:r>
          </a:p>
          <a:p>
            <a:r>
              <a:rPr lang="en-US" sz="1200">
                <a:solidFill>
                  <a:prstClr val="black"/>
                </a:solidFill>
              </a:rPr>
              <a:t>41 </a:t>
            </a:r>
            <a:r>
              <a:rPr lang="en-US" sz="1200" b="1">
                <a:solidFill>
                  <a:prstClr val="black"/>
                </a:solidFill>
              </a:rPr>
              <a:t>H</a:t>
            </a:r>
            <a:r>
              <a:rPr lang="en-US" sz="1200">
                <a:solidFill>
                  <a:prstClr val="black"/>
                </a:solidFill>
              </a:rPr>
              <a:t>idden message of parables</a:t>
            </a:r>
          </a:p>
          <a:p>
            <a:r>
              <a:rPr lang="en-US" sz="1200">
                <a:solidFill>
                  <a:prstClr val="black"/>
                </a:solidFill>
              </a:rPr>
              <a:t>42 </a:t>
            </a:r>
            <a:r>
              <a:rPr lang="en-US" sz="1200" b="1">
                <a:solidFill>
                  <a:prstClr val="black"/>
                </a:solidFill>
              </a:rPr>
              <a:t>E</a:t>
            </a:r>
            <a:r>
              <a:rPr lang="en-US" sz="1200">
                <a:solidFill>
                  <a:prstClr val="black"/>
                </a:solidFill>
              </a:rPr>
              <a:t>xecution of the Baptist</a:t>
            </a:r>
          </a:p>
          <a:p>
            <a:r>
              <a:rPr lang="en-US" sz="1200">
                <a:solidFill>
                  <a:prstClr val="black"/>
                </a:solidFill>
              </a:rPr>
              <a:t>43 </a:t>
            </a:r>
            <a:r>
              <a:rPr lang="en-US" sz="1200" b="1">
                <a:solidFill>
                  <a:prstClr val="black"/>
                </a:solidFill>
              </a:rPr>
              <a:t>W</a:t>
            </a:r>
            <a:r>
              <a:rPr lang="en-US" sz="1200">
                <a:solidFill>
                  <a:prstClr val="black"/>
                </a:solidFill>
              </a:rPr>
              <a:t>isdom is answering Pharisees</a:t>
            </a:r>
          </a:p>
        </p:txBody>
      </p:sp>
      <p:sp>
        <p:nvSpPr>
          <p:cNvPr id="5" name="TextBox 5"/>
          <p:cNvSpPr txBox="1">
            <a:spLocks noChangeArrowheads="1"/>
          </p:cNvSpPr>
          <p:nvPr/>
        </p:nvSpPr>
        <p:spPr bwMode="auto">
          <a:xfrm>
            <a:off x="9217866" y="3657996"/>
            <a:ext cx="2663751" cy="138499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solidFill>
                  <a:prstClr val="black"/>
                </a:solidFill>
              </a:rPr>
              <a:t>44 </a:t>
            </a:r>
            <a:r>
              <a:rPr lang="en-US" sz="1200" b="1">
                <a:solidFill>
                  <a:prstClr val="black"/>
                </a:solidFill>
              </a:rPr>
              <a:t>K</a:t>
            </a:r>
            <a:r>
              <a:rPr lang="en-US" sz="1200">
                <a:solidFill>
                  <a:prstClr val="black"/>
                </a:solidFill>
              </a:rPr>
              <a:t>eys of the kingdom</a:t>
            </a:r>
          </a:p>
          <a:p>
            <a:r>
              <a:rPr lang="en-US" sz="1200">
                <a:solidFill>
                  <a:prstClr val="black"/>
                </a:solidFill>
              </a:rPr>
              <a:t>45 </a:t>
            </a:r>
            <a:r>
              <a:rPr lang="en-US" sz="1200" b="1">
                <a:solidFill>
                  <a:prstClr val="black"/>
                </a:solidFill>
              </a:rPr>
              <a:t>I</a:t>
            </a:r>
            <a:r>
              <a:rPr lang="en-US" sz="1200">
                <a:solidFill>
                  <a:prstClr val="black"/>
                </a:solidFill>
              </a:rPr>
              <a:t>mpact of Jesus</a:t>
            </a:r>
            <a:r>
              <a:rPr lang="mr-IN" sz="1200">
                <a:solidFill>
                  <a:prstClr val="black"/>
                </a:solidFill>
              </a:rPr>
              <a:t>'</a:t>
            </a:r>
            <a:r>
              <a:rPr lang="en-US" sz="1200">
                <a:solidFill>
                  <a:prstClr val="black"/>
                </a:solidFill>
              </a:rPr>
              <a:t> transfiguration</a:t>
            </a:r>
          </a:p>
          <a:p>
            <a:r>
              <a:rPr lang="en-US" sz="1200">
                <a:solidFill>
                  <a:prstClr val="black"/>
                </a:solidFill>
              </a:rPr>
              <a:t>46 </a:t>
            </a:r>
            <a:r>
              <a:rPr lang="en-US" sz="1200" b="1">
                <a:solidFill>
                  <a:prstClr val="black"/>
                </a:solidFill>
              </a:rPr>
              <a:t>N</a:t>
            </a:r>
            <a:r>
              <a:rPr lang="en-US" sz="1200">
                <a:solidFill>
                  <a:prstClr val="black"/>
                </a:solidFill>
              </a:rPr>
              <a:t>eed for true forgiveness</a:t>
            </a:r>
          </a:p>
          <a:p>
            <a:r>
              <a:rPr lang="en-US" sz="1200">
                <a:solidFill>
                  <a:prstClr val="black"/>
                </a:solidFill>
              </a:rPr>
              <a:t>47 </a:t>
            </a:r>
            <a:r>
              <a:rPr lang="en-US" sz="1200" b="1">
                <a:solidFill>
                  <a:prstClr val="black"/>
                </a:solidFill>
              </a:rPr>
              <a:t>G</a:t>
            </a:r>
            <a:r>
              <a:rPr lang="en-US" sz="1200">
                <a:solidFill>
                  <a:prstClr val="black"/>
                </a:solidFill>
              </a:rPr>
              <a:t>rounds for divorce clarified</a:t>
            </a:r>
          </a:p>
          <a:p>
            <a:endParaRPr lang="en-US" sz="1200">
              <a:solidFill>
                <a:prstClr val="black"/>
              </a:solidFill>
            </a:endParaRPr>
          </a:p>
          <a:p>
            <a:r>
              <a:rPr lang="en-US" sz="1200">
                <a:solidFill>
                  <a:prstClr val="black"/>
                </a:solidFill>
              </a:rPr>
              <a:t>48 </a:t>
            </a:r>
            <a:r>
              <a:rPr lang="en-US" sz="1200" b="1">
                <a:solidFill>
                  <a:prstClr val="black"/>
                </a:solidFill>
              </a:rPr>
              <a:t>O</a:t>
            </a:r>
            <a:r>
              <a:rPr lang="en-US" sz="1200">
                <a:solidFill>
                  <a:prstClr val="black"/>
                </a:solidFill>
              </a:rPr>
              <a:t>pportunities in the vineyard</a:t>
            </a:r>
          </a:p>
          <a:p>
            <a:r>
              <a:rPr lang="en-US" sz="1200">
                <a:solidFill>
                  <a:prstClr val="black"/>
                </a:solidFill>
              </a:rPr>
              <a:t>49 </a:t>
            </a:r>
            <a:r>
              <a:rPr lang="en-US" sz="1200" b="1">
                <a:solidFill>
                  <a:prstClr val="black"/>
                </a:solidFill>
              </a:rPr>
              <a:t>F</a:t>
            </a:r>
            <a:r>
              <a:rPr lang="en-US" sz="1200">
                <a:solidFill>
                  <a:prstClr val="black"/>
                </a:solidFill>
              </a:rPr>
              <a:t>ig tree is cursed</a:t>
            </a:r>
          </a:p>
        </p:txBody>
      </p:sp>
      <p:sp>
        <p:nvSpPr>
          <p:cNvPr id="6" name="TextBox 6"/>
          <p:cNvSpPr txBox="1">
            <a:spLocks noChangeArrowheads="1"/>
          </p:cNvSpPr>
          <p:nvPr/>
        </p:nvSpPr>
        <p:spPr bwMode="auto">
          <a:xfrm>
            <a:off x="9217866" y="5288340"/>
            <a:ext cx="2952329" cy="156966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solidFill>
                  <a:prstClr val="black"/>
                </a:solidFill>
              </a:rPr>
              <a:t>50 </a:t>
            </a:r>
            <a:r>
              <a:rPr lang="en-US" sz="1200" b="1">
                <a:solidFill>
                  <a:prstClr val="black"/>
                </a:solidFill>
              </a:rPr>
              <a:t>T</a:t>
            </a:r>
            <a:r>
              <a:rPr lang="en-US" sz="1200">
                <a:solidFill>
                  <a:prstClr val="black"/>
                </a:solidFill>
              </a:rPr>
              <a:t>axes paid to Caesar</a:t>
            </a:r>
          </a:p>
          <a:p>
            <a:r>
              <a:rPr lang="en-US" sz="1200">
                <a:solidFill>
                  <a:prstClr val="black"/>
                </a:solidFill>
              </a:rPr>
              <a:t>51 </a:t>
            </a:r>
            <a:r>
              <a:rPr lang="en-US" sz="1200" b="1">
                <a:solidFill>
                  <a:prstClr val="black"/>
                </a:solidFill>
              </a:rPr>
              <a:t>H</a:t>
            </a:r>
            <a:r>
              <a:rPr lang="en-US" sz="1200">
                <a:solidFill>
                  <a:prstClr val="black"/>
                </a:solidFill>
              </a:rPr>
              <a:t>ypocrisy denounced by </a:t>
            </a:r>
            <a:r>
              <a:rPr lang="mr-IN" sz="1200">
                <a:solidFill>
                  <a:prstClr val="black"/>
                </a:solidFill>
              </a:rPr>
              <a:t>"</a:t>
            </a:r>
            <a:r>
              <a:rPr lang="en-US" sz="1200">
                <a:solidFill>
                  <a:prstClr val="black"/>
                </a:solidFill>
              </a:rPr>
              <a:t>woes</a:t>
            </a:r>
            <a:r>
              <a:rPr lang="mr-IN" sz="1200">
                <a:solidFill>
                  <a:prstClr val="black"/>
                </a:solidFill>
              </a:rPr>
              <a:t>"</a:t>
            </a:r>
            <a:endParaRPr lang="en-US" sz="1200">
              <a:solidFill>
                <a:prstClr val="black"/>
              </a:solidFill>
            </a:endParaRPr>
          </a:p>
          <a:p>
            <a:r>
              <a:rPr lang="en-US" sz="1200">
                <a:solidFill>
                  <a:prstClr val="black"/>
                </a:solidFill>
              </a:rPr>
              <a:t>52 </a:t>
            </a:r>
            <a:r>
              <a:rPr lang="en-US" sz="1200" b="1">
                <a:solidFill>
                  <a:prstClr val="black"/>
                </a:solidFill>
              </a:rPr>
              <a:t>E</a:t>
            </a:r>
            <a:r>
              <a:rPr lang="en-US" sz="1200">
                <a:solidFill>
                  <a:prstClr val="black"/>
                </a:solidFill>
              </a:rPr>
              <a:t>vents of second coming</a:t>
            </a:r>
          </a:p>
          <a:p>
            <a:endParaRPr lang="en-US" sz="1200">
              <a:solidFill>
                <a:prstClr val="black"/>
              </a:solidFill>
            </a:endParaRPr>
          </a:p>
          <a:p>
            <a:r>
              <a:rPr lang="en-US" sz="1200">
                <a:solidFill>
                  <a:prstClr val="black"/>
                </a:solidFill>
              </a:rPr>
              <a:t>53 </a:t>
            </a:r>
            <a:r>
              <a:rPr lang="en-US" sz="1200" b="1">
                <a:solidFill>
                  <a:prstClr val="black"/>
                </a:solidFill>
              </a:rPr>
              <a:t>J</a:t>
            </a:r>
            <a:r>
              <a:rPr lang="en-US" sz="1200">
                <a:solidFill>
                  <a:prstClr val="black"/>
                </a:solidFill>
              </a:rPr>
              <a:t>udgment of the nations</a:t>
            </a:r>
          </a:p>
          <a:p>
            <a:r>
              <a:rPr lang="en-US" sz="1200">
                <a:solidFill>
                  <a:prstClr val="black"/>
                </a:solidFill>
              </a:rPr>
              <a:t>54 </a:t>
            </a:r>
            <a:r>
              <a:rPr lang="en-US" sz="1200" b="1">
                <a:solidFill>
                  <a:prstClr val="black"/>
                </a:solidFill>
              </a:rPr>
              <a:t>E</a:t>
            </a:r>
            <a:r>
              <a:rPr lang="en-US" sz="1200">
                <a:solidFill>
                  <a:prstClr val="black"/>
                </a:solidFill>
              </a:rPr>
              <a:t>vents on Calvary</a:t>
            </a:r>
            <a:r>
              <a:rPr lang="mr-IN" sz="1200">
                <a:solidFill>
                  <a:prstClr val="black"/>
                </a:solidFill>
              </a:rPr>
              <a:t>'</a:t>
            </a:r>
            <a:r>
              <a:rPr lang="en-US" sz="1200">
                <a:solidFill>
                  <a:prstClr val="black"/>
                </a:solidFill>
              </a:rPr>
              <a:t>s eve</a:t>
            </a:r>
          </a:p>
          <a:p>
            <a:r>
              <a:rPr lang="en-US" sz="1200">
                <a:solidFill>
                  <a:prstClr val="black"/>
                </a:solidFill>
              </a:rPr>
              <a:t>55 </a:t>
            </a:r>
            <a:r>
              <a:rPr lang="en-US" sz="1200" b="1">
                <a:solidFill>
                  <a:prstClr val="black"/>
                </a:solidFill>
              </a:rPr>
              <a:t>W</a:t>
            </a:r>
            <a:r>
              <a:rPr lang="en-US" sz="1200">
                <a:solidFill>
                  <a:prstClr val="black"/>
                </a:solidFill>
              </a:rPr>
              <a:t>ay of the cross</a:t>
            </a:r>
          </a:p>
          <a:p>
            <a:r>
              <a:rPr lang="en-US" sz="1200">
                <a:solidFill>
                  <a:prstClr val="black"/>
                </a:solidFill>
              </a:rPr>
              <a:t>56 </a:t>
            </a:r>
            <a:r>
              <a:rPr lang="en-US" sz="1200" b="1">
                <a:solidFill>
                  <a:prstClr val="black"/>
                </a:solidFill>
              </a:rPr>
              <a:t>S</a:t>
            </a:r>
            <a:r>
              <a:rPr lang="en-US" sz="1200">
                <a:solidFill>
                  <a:prstClr val="black"/>
                </a:solidFill>
              </a:rPr>
              <a:t>avior</a:t>
            </a:r>
            <a:r>
              <a:rPr lang="mr-IN" sz="1200">
                <a:solidFill>
                  <a:prstClr val="black"/>
                </a:solidFill>
              </a:rPr>
              <a:t>'</a:t>
            </a:r>
            <a:r>
              <a:rPr lang="en-US" sz="1200">
                <a:solidFill>
                  <a:prstClr val="black"/>
                </a:solidFill>
              </a:rPr>
              <a:t>s resurrection and commission</a:t>
            </a:r>
          </a:p>
        </p:txBody>
      </p:sp>
      <p:sp>
        <p:nvSpPr>
          <p:cNvPr id="7" name="TextBox 3"/>
          <p:cNvSpPr txBox="1">
            <a:spLocks noChangeArrowheads="1"/>
          </p:cNvSpPr>
          <p:nvPr/>
        </p:nvSpPr>
        <p:spPr bwMode="auto">
          <a:xfrm>
            <a:off x="-3233475" y="0"/>
            <a:ext cx="3024907" cy="193899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solidFill>
                  <a:prstClr val="black"/>
                </a:solidFill>
              </a:rPr>
              <a:t>1 Inception of the world</a:t>
            </a:r>
          </a:p>
          <a:p>
            <a:r>
              <a:rPr lang="en-US" sz="1200">
                <a:solidFill>
                  <a:prstClr val="black"/>
                </a:solidFill>
              </a:rPr>
              <a:t>2 </a:t>
            </a:r>
            <a:r>
              <a:rPr lang="en-US" sz="1200" b="1">
                <a:solidFill>
                  <a:prstClr val="black"/>
                </a:solidFill>
              </a:rPr>
              <a:t>N</a:t>
            </a:r>
            <a:r>
              <a:rPr lang="en-US" sz="1200">
                <a:solidFill>
                  <a:prstClr val="black"/>
                </a:solidFill>
              </a:rPr>
              <a:t>ewlyweds placed in Eden</a:t>
            </a:r>
          </a:p>
          <a:p>
            <a:endParaRPr lang="en-US" sz="1200">
              <a:solidFill>
                <a:prstClr val="black"/>
              </a:solidFill>
            </a:endParaRPr>
          </a:p>
          <a:p>
            <a:r>
              <a:rPr lang="en-US" sz="1200">
                <a:solidFill>
                  <a:prstClr val="black"/>
                </a:solidFill>
              </a:rPr>
              <a:t>3 </a:t>
            </a:r>
            <a:r>
              <a:rPr lang="en-US" sz="1200" b="1">
                <a:solidFill>
                  <a:prstClr val="black"/>
                </a:solidFill>
              </a:rPr>
              <a:t>T</a:t>
            </a:r>
            <a:r>
              <a:rPr lang="en-US" sz="1200">
                <a:solidFill>
                  <a:prstClr val="black"/>
                </a:solidFill>
              </a:rPr>
              <a:t>emptation and man</a:t>
            </a:r>
            <a:r>
              <a:rPr lang="mr-IN" sz="1200">
                <a:solidFill>
                  <a:prstClr val="black"/>
                </a:solidFill>
              </a:rPr>
              <a:t>'</a:t>
            </a:r>
            <a:r>
              <a:rPr lang="en-US" sz="1200">
                <a:solidFill>
                  <a:prstClr val="black"/>
                </a:solidFill>
              </a:rPr>
              <a:t>s fall</a:t>
            </a:r>
          </a:p>
          <a:p>
            <a:r>
              <a:rPr lang="en-US" sz="1200">
                <a:solidFill>
                  <a:prstClr val="black"/>
                </a:solidFill>
              </a:rPr>
              <a:t>4 </a:t>
            </a:r>
            <a:r>
              <a:rPr lang="en-US" sz="1200" b="1">
                <a:solidFill>
                  <a:prstClr val="black"/>
                </a:solidFill>
              </a:rPr>
              <a:t>H</a:t>
            </a:r>
            <a:r>
              <a:rPr lang="en-US" sz="1200">
                <a:solidFill>
                  <a:prstClr val="black"/>
                </a:solidFill>
              </a:rPr>
              <a:t>atred and first murder</a:t>
            </a:r>
          </a:p>
          <a:p>
            <a:r>
              <a:rPr lang="en-US" sz="1200">
                <a:solidFill>
                  <a:prstClr val="black"/>
                </a:solidFill>
              </a:rPr>
              <a:t>5 </a:t>
            </a:r>
            <a:r>
              <a:rPr lang="en-US" sz="1200" b="1">
                <a:solidFill>
                  <a:prstClr val="black"/>
                </a:solidFill>
              </a:rPr>
              <a:t>E</a:t>
            </a:r>
            <a:r>
              <a:rPr lang="en-US" sz="1200">
                <a:solidFill>
                  <a:prstClr val="black"/>
                </a:solidFill>
              </a:rPr>
              <a:t>ntire genealogy of Adam</a:t>
            </a:r>
          </a:p>
          <a:p>
            <a:endParaRPr lang="en-US" sz="1200">
              <a:solidFill>
                <a:prstClr val="black"/>
              </a:solidFill>
            </a:endParaRPr>
          </a:p>
          <a:p>
            <a:r>
              <a:rPr lang="en-US" sz="1200">
                <a:solidFill>
                  <a:prstClr val="black"/>
                </a:solidFill>
              </a:rPr>
              <a:t>6 </a:t>
            </a:r>
            <a:r>
              <a:rPr lang="en-US" sz="1200" b="1">
                <a:solidFill>
                  <a:prstClr val="black"/>
                </a:solidFill>
              </a:rPr>
              <a:t>L</a:t>
            </a:r>
            <a:r>
              <a:rPr lang="en-US" sz="1200">
                <a:solidFill>
                  <a:prstClr val="black"/>
                </a:solidFill>
              </a:rPr>
              <a:t>essons on proper priorities</a:t>
            </a:r>
          </a:p>
          <a:p>
            <a:r>
              <a:rPr lang="en-US" sz="1200">
                <a:solidFill>
                  <a:prstClr val="black"/>
                </a:solidFill>
              </a:rPr>
              <a:t>7 </a:t>
            </a:r>
            <a:r>
              <a:rPr lang="en-US" sz="1200" b="1">
                <a:solidFill>
                  <a:prstClr val="black"/>
                </a:solidFill>
              </a:rPr>
              <a:t>O</a:t>
            </a:r>
            <a:r>
              <a:rPr lang="en-US" sz="1200">
                <a:solidFill>
                  <a:prstClr val="black"/>
                </a:solidFill>
              </a:rPr>
              <a:t>utline for personal relationships</a:t>
            </a:r>
          </a:p>
          <a:p>
            <a:r>
              <a:rPr lang="en-US" sz="1200">
                <a:solidFill>
                  <a:prstClr val="black"/>
                </a:solidFill>
              </a:rPr>
              <a:t>8 </a:t>
            </a:r>
            <a:r>
              <a:rPr lang="en-US" sz="1200" b="1">
                <a:solidFill>
                  <a:prstClr val="black"/>
                </a:solidFill>
              </a:rPr>
              <a:t>F</a:t>
            </a:r>
            <a:r>
              <a:rPr lang="en-US" sz="1200">
                <a:solidFill>
                  <a:prstClr val="black"/>
                </a:solidFill>
              </a:rPr>
              <a:t>aith of the centurion</a:t>
            </a:r>
          </a:p>
        </p:txBody>
      </p:sp>
      <p:sp>
        <p:nvSpPr>
          <p:cNvPr id="8" name="TextBox 4"/>
          <p:cNvSpPr txBox="1">
            <a:spLocks noChangeArrowheads="1"/>
          </p:cNvSpPr>
          <p:nvPr/>
        </p:nvSpPr>
        <p:spPr bwMode="auto">
          <a:xfrm>
            <a:off x="-3071607" y="2076837"/>
            <a:ext cx="2700337" cy="138499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solidFill>
                  <a:prstClr val="black"/>
                </a:solidFill>
              </a:rPr>
              <a:t>  9 </a:t>
            </a:r>
            <a:r>
              <a:rPr lang="en-US" sz="1200" b="1">
                <a:solidFill>
                  <a:prstClr val="black"/>
                </a:solidFill>
              </a:rPr>
              <a:t>M</a:t>
            </a:r>
            <a:r>
              <a:rPr lang="en-US" sz="1200">
                <a:solidFill>
                  <a:prstClr val="black"/>
                </a:solidFill>
              </a:rPr>
              <a:t>atthew</a:t>
            </a:r>
            <a:r>
              <a:rPr lang="mr-IN" sz="1200">
                <a:solidFill>
                  <a:prstClr val="black"/>
                </a:solidFill>
              </a:rPr>
              <a:t>'</a:t>
            </a:r>
            <a:r>
              <a:rPr lang="en-US" sz="1200">
                <a:solidFill>
                  <a:prstClr val="black"/>
                </a:solidFill>
              </a:rPr>
              <a:t>s call from Jesus</a:t>
            </a:r>
          </a:p>
          <a:p>
            <a:r>
              <a:rPr lang="en-US" sz="1200">
                <a:solidFill>
                  <a:prstClr val="black"/>
                </a:solidFill>
              </a:rPr>
              <a:t>10 </a:t>
            </a:r>
            <a:r>
              <a:rPr lang="en-US" sz="1200" b="1">
                <a:solidFill>
                  <a:prstClr val="black"/>
                </a:solidFill>
              </a:rPr>
              <a:t>A</a:t>
            </a:r>
            <a:r>
              <a:rPr lang="en-US" sz="1200">
                <a:solidFill>
                  <a:prstClr val="black"/>
                </a:solidFill>
              </a:rPr>
              <a:t>postles sent to preach</a:t>
            </a:r>
          </a:p>
          <a:p>
            <a:r>
              <a:rPr lang="en-US" sz="1200">
                <a:solidFill>
                  <a:prstClr val="black"/>
                </a:solidFill>
              </a:rPr>
              <a:t>11 </a:t>
            </a:r>
            <a:r>
              <a:rPr lang="en-US" sz="1200" b="1">
                <a:solidFill>
                  <a:prstClr val="black"/>
                </a:solidFill>
              </a:rPr>
              <a:t>T</a:t>
            </a:r>
            <a:r>
              <a:rPr lang="en-US" sz="1200">
                <a:solidFill>
                  <a:prstClr val="black"/>
                </a:solidFill>
              </a:rPr>
              <a:t>estimony about John</a:t>
            </a:r>
            <a:r>
              <a:rPr lang="mr-IN" sz="1200">
                <a:solidFill>
                  <a:prstClr val="black"/>
                </a:solidFill>
              </a:rPr>
              <a:t>'</a:t>
            </a:r>
            <a:r>
              <a:rPr lang="en-US" sz="1200">
                <a:solidFill>
                  <a:prstClr val="black"/>
                </a:solidFill>
              </a:rPr>
              <a:t>s message</a:t>
            </a:r>
          </a:p>
          <a:p>
            <a:r>
              <a:rPr lang="en-US" sz="1200">
                <a:solidFill>
                  <a:prstClr val="black"/>
                </a:solidFill>
              </a:rPr>
              <a:t>12 </a:t>
            </a:r>
            <a:r>
              <a:rPr lang="en-US" sz="1200" b="1">
                <a:solidFill>
                  <a:prstClr val="black"/>
                </a:solidFill>
              </a:rPr>
              <a:t>T</a:t>
            </a:r>
            <a:r>
              <a:rPr lang="en-US" sz="1200">
                <a:solidFill>
                  <a:prstClr val="black"/>
                </a:solidFill>
              </a:rPr>
              <a:t>rue Messiah called demonic</a:t>
            </a:r>
          </a:p>
          <a:p>
            <a:r>
              <a:rPr lang="en-US" sz="1200">
                <a:solidFill>
                  <a:prstClr val="black"/>
                </a:solidFill>
              </a:rPr>
              <a:t>13 </a:t>
            </a:r>
            <a:r>
              <a:rPr lang="en-US" sz="1200" b="1">
                <a:solidFill>
                  <a:prstClr val="black"/>
                </a:solidFill>
              </a:rPr>
              <a:t>H</a:t>
            </a:r>
            <a:r>
              <a:rPr lang="en-US" sz="1200">
                <a:solidFill>
                  <a:prstClr val="black"/>
                </a:solidFill>
              </a:rPr>
              <a:t>idden message of parables</a:t>
            </a:r>
          </a:p>
          <a:p>
            <a:r>
              <a:rPr lang="en-US" sz="1200">
                <a:solidFill>
                  <a:prstClr val="black"/>
                </a:solidFill>
              </a:rPr>
              <a:t>14 </a:t>
            </a:r>
            <a:r>
              <a:rPr lang="en-US" sz="1200" b="1">
                <a:solidFill>
                  <a:prstClr val="black"/>
                </a:solidFill>
              </a:rPr>
              <a:t>E</a:t>
            </a:r>
            <a:r>
              <a:rPr lang="en-US" sz="1200">
                <a:solidFill>
                  <a:prstClr val="black"/>
                </a:solidFill>
              </a:rPr>
              <a:t>xecution of the Baptist</a:t>
            </a:r>
          </a:p>
          <a:p>
            <a:r>
              <a:rPr lang="en-US" sz="1200">
                <a:solidFill>
                  <a:prstClr val="black"/>
                </a:solidFill>
              </a:rPr>
              <a:t>15 </a:t>
            </a:r>
            <a:r>
              <a:rPr lang="en-US" sz="1200" b="1">
                <a:solidFill>
                  <a:prstClr val="black"/>
                </a:solidFill>
              </a:rPr>
              <a:t>W</a:t>
            </a:r>
            <a:r>
              <a:rPr lang="en-US" sz="1200">
                <a:solidFill>
                  <a:prstClr val="black"/>
                </a:solidFill>
              </a:rPr>
              <a:t>isdom is answering Pharisees</a:t>
            </a:r>
          </a:p>
        </p:txBody>
      </p:sp>
      <p:sp>
        <p:nvSpPr>
          <p:cNvPr id="9" name="TextBox 5"/>
          <p:cNvSpPr txBox="1">
            <a:spLocks noChangeArrowheads="1"/>
          </p:cNvSpPr>
          <p:nvPr/>
        </p:nvSpPr>
        <p:spPr bwMode="auto">
          <a:xfrm>
            <a:off x="-3071607" y="3707182"/>
            <a:ext cx="2663751" cy="138499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solidFill>
                  <a:prstClr val="black"/>
                </a:solidFill>
              </a:rPr>
              <a:t>16 </a:t>
            </a:r>
            <a:r>
              <a:rPr lang="en-US" sz="1200" b="1">
                <a:solidFill>
                  <a:prstClr val="black"/>
                </a:solidFill>
              </a:rPr>
              <a:t>K</a:t>
            </a:r>
            <a:r>
              <a:rPr lang="en-US" sz="1200">
                <a:solidFill>
                  <a:prstClr val="black"/>
                </a:solidFill>
              </a:rPr>
              <a:t>eys of the kingdom</a:t>
            </a:r>
          </a:p>
          <a:p>
            <a:r>
              <a:rPr lang="en-US" sz="1200">
                <a:solidFill>
                  <a:prstClr val="black"/>
                </a:solidFill>
              </a:rPr>
              <a:t>17 </a:t>
            </a:r>
            <a:r>
              <a:rPr lang="en-US" sz="1200" b="1">
                <a:solidFill>
                  <a:prstClr val="black"/>
                </a:solidFill>
              </a:rPr>
              <a:t>I</a:t>
            </a:r>
            <a:r>
              <a:rPr lang="en-US" sz="1200">
                <a:solidFill>
                  <a:prstClr val="black"/>
                </a:solidFill>
              </a:rPr>
              <a:t>mpact of Jesus</a:t>
            </a:r>
            <a:r>
              <a:rPr lang="mr-IN" sz="1200">
                <a:solidFill>
                  <a:prstClr val="black"/>
                </a:solidFill>
              </a:rPr>
              <a:t>'</a:t>
            </a:r>
            <a:r>
              <a:rPr lang="en-US" sz="1200">
                <a:solidFill>
                  <a:prstClr val="black"/>
                </a:solidFill>
              </a:rPr>
              <a:t> transfiguration</a:t>
            </a:r>
          </a:p>
          <a:p>
            <a:r>
              <a:rPr lang="en-US" sz="1200">
                <a:solidFill>
                  <a:prstClr val="black"/>
                </a:solidFill>
              </a:rPr>
              <a:t>18 </a:t>
            </a:r>
            <a:r>
              <a:rPr lang="en-US" sz="1200" b="1">
                <a:solidFill>
                  <a:prstClr val="black"/>
                </a:solidFill>
              </a:rPr>
              <a:t>N</a:t>
            </a:r>
            <a:r>
              <a:rPr lang="en-US" sz="1200">
                <a:solidFill>
                  <a:prstClr val="black"/>
                </a:solidFill>
              </a:rPr>
              <a:t>eed for true forgiveness</a:t>
            </a:r>
          </a:p>
          <a:p>
            <a:r>
              <a:rPr lang="en-US" sz="1200">
                <a:solidFill>
                  <a:prstClr val="black"/>
                </a:solidFill>
              </a:rPr>
              <a:t>19 </a:t>
            </a:r>
            <a:r>
              <a:rPr lang="en-US" sz="1200" b="1">
                <a:solidFill>
                  <a:prstClr val="black"/>
                </a:solidFill>
              </a:rPr>
              <a:t>G</a:t>
            </a:r>
            <a:r>
              <a:rPr lang="en-US" sz="1200">
                <a:solidFill>
                  <a:prstClr val="black"/>
                </a:solidFill>
              </a:rPr>
              <a:t>rounds for divorce clarified</a:t>
            </a:r>
          </a:p>
          <a:p>
            <a:endParaRPr lang="en-US" sz="1200">
              <a:solidFill>
                <a:prstClr val="black"/>
              </a:solidFill>
            </a:endParaRPr>
          </a:p>
          <a:p>
            <a:r>
              <a:rPr lang="en-US" sz="1200">
                <a:solidFill>
                  <a:prstClr val="black"/>
                </a:solidFill>
              </a:rPr>
              <a:t>20 </a:t>
            </a:r>
            <a:r>
              <a:rPr lang="en-US" sz="1200" b="1">
                <a:solidFill>
                  <a:prstClr val="black"/>
                </a:solidFill>
              </a:rPr>
              <a:t>O</a:t>
            </a:r>
            <a:r>
              <a:rPr lang="en-US" sz="1200">
                <a:solidFill>
                  <a:prstClr val="black"/>
                </a:solidFill>
              </a:rPr>
              <a:t>pportunities in the vineyard</a:t>
            </a:r>
          </a:p>
          <a:p>
            <a:r>
              <a:rPr lang="en-US" sz="1200">
                <a:solidFill>
                  <a:prstClr val="black"/>
                </a:solidFill>
              </a:rPr>
              <a:t>21 </a:t>
            </a:r>
            <a:r>
              <a:rPr lang="en-US" sz="1200" b="1">
                <a:solidFill>
                  <a:prstClr val="black"/>
                </a:solidFill>
              </a:rPr>
              <a:t>F</a:t>
            </a:r>
            <a:r>
              <a:rPr lang="en-US" sz="1200">
                <a:solidFill>
                  <a:prstClr val="black"/>
                </a:solidFill>
              </a:rPr>
              <a:t>ig tree is cursed</a:t>
            </a:r>
          </a:p>
        </p:txBody>
      </p:sp>
      <p:sp>
        <p:nvSpPr>
          <p:cNvPr id="10" name="TextBox 6"/>
          <p:cNvSpPr txBox="1">
            <a:spLocks noChangeArrowheads="1"/>
          </p:cNvSpPr>
          <p:nvPr/>
        </p:nvSpPr>
        <p:spPr bwMode="auto">
          <a:xfrm>
            <a:off x="-3071607" y="5337526"/>
            <a:ext cx="2952329" cy="156966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solidFill>
                  <a:prstClr val="black"/>
                </a:solidFill>
              </a:rPr>
              <a:t>22 </a:t>
            </a:r>
            <a:r>
              <a:rPr lang="en-US" sz="1200" b="1">
                <a:solidFill>
                  <a:prstClr val="black"/>
                </a:solidFill>
              </a:rPr>
              <a:t>T</a:t>
            </a:r>
            <a:r>
              <a:rPr lang="en-US" sz="1200">
                <a:solidFill>
                  <a:prstClr val="black"/>
                </a:solidFill>
              </a:rPr>
              <a:t>axes paid to Caesar</a:t>
            </a:r>
          </a:p>
          <a:p>
            <a:r>
              <a:rPr lang="en-US" sz="1200">
                <a:solidFill>
                  <a:prstClr val="black"/>
                </a:solidFill>
              </a:rPr>
              <a:t>23 </a:t>
            </a:r>
            <a:r>
              <a:rPr lang="en-US" sz="1200" b="1">
                <a:solidFill>
                  <a:prstClr val="black"/>
                </a:solidFill>
              </a:rPr>
              <a:t>H</a:t>
            </a:r>
            <a:r>
              <a:rPr lang="en-US" sz="1200">
                <a:solidFill>
                  <a:prstClr val="black"/>
                </a:solidFill>
              </a:rPr>
              <a:t>ypocrisy denounced by </a:t>
            </a:r>
            <a:r>
              <a:rPr lang="mr-IN" sz="1200">
                <a:solidFill>
                  <a:prstClr val="black"/>
                </a:solidFill>
              </a:rPr>
              <a:t>"</a:t>
            </a:r>
            <a:r>
              <a:rPr lang="en-US" sz="1200">
                <a:solidFill>
                  <a:prstClr val="black"/>
                </a:solidFill>
              </a:rPr>
              <a:t>woes</a:t>
            </a:r>
            <a:r>
              <a:rPr lang="mr-IN" sz="1200">
                <a:solidFill>
                  <a:prstClr val="black"/>
                </a:solidFill>
              </a:rPr>
              <a:t>"</a:t>
            </a:r>
            <a:endParaRPr lang="en-US" sz="1200">
              <a:solidFill>
                <a:prstClr val="black"/>
              </a:solidFill>
            </a:endParaRPr>
          </a:p>
          <a:p>
            <a:r>
              <a:rPr lang="en-US" sz="1200">
                <a:solidFill>
                  <a:prstClr val="black"/>
                </a:solidFill>
              </a:rPr>
              <a:t>24 </a:t>
            </a:r>
            <a:r>
              <a:rPr lang="en-US" sz="1200" b="1">
                <a:solidFill>
                  <a:prstClr val="black"/>
                </a:solidFill>
              </a:rPr>
              <a:t>E</a:t>
            </a:r>
            <a:r>
              <a:rPr lang="en-US" sz="1200">
                <a:solidFill>
                  <a:prstClr val="black"/>
                </a:solidFill>
              </a:rPr>
              <a:t>vents of second coming</a:t>
            </a:r>
          </a:p>
          <a:p>
            <a:endParaRPr lang="en-US" sz="1200">
              <a:solidFill>
                <a:prstClr val="black"/>
              </a:solidFill>
            </a:endParaRPr>
          </a:p>
          <a:p>
            <a:r>
              <a:rPr lang="en-US" sz="1200">
                <a:solidFill>
                  <a:prstClr val="black"/>
                </a:solidFill>
              </a:rPr>
              <a:t>25 </a:t>
            </a:r>
            <a:r>
              <a:rPr lang="en-US" sz="1200" b="1">
                <a:solidFill>
                  <a:prstClr val="black"/>
                </a:solidFill>
              </a:rPr>
              <a:t>J</a:t>
            </a:r>
            <a:r>
              <a:rPr lang="en-US" sz="1200">
                <a:solidFill>
                  <a:prstClr val="black"/>
                </a:solidFill>
              </a:rPr>
              <a:t>udgment of the nations</a:t>
            </a:r>
          </a:p>
          <a:p>
            <a:r>
              <a:rPr lang="en-US" sz="1200">
                <a:solidFill>
                  <a:prstClr val="black"/>
                </a:solidFill>
              </a:rPr>
              <a:t>26 </a:t>
            </a:r>
            <a:r>
              <a:rPr lang="en-US" sz="1200" b="1">
                <a:solidFill>
                  <a:prstClr val="black"/>
                </a:solidFill>
              </a:rPr>
              <a:t>E</a:t>
            </a:r>
            <a:r>
              <a:rPr lang="en-US" sz="1200">
                <a:solidFill>
                  <a:prstClr val="black"/>
                </a:solidFill>
              </a:rPr>
              <a:t>vents on Calvary</a:t>
            </a:r>
            <a:r>
              <a:rPr lang="mr-IN" sz="1200">
                <a:solidFill>
                  <a:prstClr val="black"/>
                </a:solidFill>
              </a:rPr>
              <a:t>'</a:t>
            </a:r>
            <a:r>
              <a:rPr lang="en-US" sz="1200">
                <a:solidFill>
                  <a:prstClr val="black"/>
                </a:solidFill>
              </a:rPr>
              <a:t>s eve</a:t>
            </a:r>
          </a:p>
          <a:p>
            <a:r>
              <a:rPr lang="en-US" sz="1200">
                <a:solidFill>
                  <a:prstClr val="black"/>
                </a:solidFill>
              </a:rPr>
              <a:t>27 </a:t>
            </a:r>
            <a:r>
              <a:rPr lang="en-US" sz="1200" b="1">
                <a:solidFill>
                  <a:prstClr val="black"/>
                </a:solidFill>
              </a:rPr>
              <a:t>W</a:t>
            </a:r>
            <a:r>
              <a:rPr lang="en-US" sz="1200">
                <a:solidFill>
                  <a:prstClr val="black"/>
                </a:solidFill>
              </a:rPr>
              <a:t>ay of the cross</a:t>
            </a:r>
          </a:p>
          <a:p>
            <a:r>
              <a:rPr lang="en-US" sz="1200">
                <a:solidFill>
                  <a:prstClr val="black"/>
                </a:solidFill>
              </a:rPr>
              <a:t>28 </a:t>
            </a:r>
            <a:r>
              <a:rPr lang="en-US" sz="1200" b="1">
                <a:solidFill>
                  <a:prstClr val="black"/>
                </a:solidFill>
              </a:rPr>
              <a:t>S</a:t>
            </a:r>
            <a:r>
              <a:rPr lang="en-US" sz="1200">
                <a:solidFill>
                  <a:prstClr val="black"/>
                </a:solidFill>
              </a:rPr>
              <a:t>avior</a:t>
            </a:r>
            <a:r>
              <a:rPr lang="mr-IN" sz="1200">
                <a:solidFill>
                  <a:prstClr val="black"/>
                </a:solidFill>
              </a:rPr>
              <a:t>'</a:t>
            </a:r>
            <a:r>
              <a:rPr lang="en-US" sz="1200">
                <a:solidFill>
                  <a:prstClr val="black"/>
                </a:solidFill>
              </a:rPr>
              <a:t>s resurrection and commission</a:t>
            </a:r>
          </a:p>
        </p:txBody>
      </p:sp>
      <p:sp>
        <p:nvSpPr>
          <p:cNvPr id="11" name="Rectangle 10"/>
          <p:cNvSpPr/>
          <p:nvPr/>
        </p:nvSpPr>
        <p:spPr>
          <a:xfrm>
            <a:off x="1314192" y="2263388"/>
            <a:ext cx="184666" cy="276999"/>
          </a:xfrm>
          <a:prstGeom prst="rect">
            <a:avLst/>
          </a:prstGeom>
        </p:spPr>
        <p:txBody>
          <a:bodyPr wrap="none">
            <a:spAutoFit/>
          </a:bodyPr>
          <a:lstStyle/>
          <a:p>
            <a:r>
              <a:rPr lang="en-US" sz="1200">
                <a:solidFill>
                  <a:prstClr val="black"/>
                </a:solidFill>
                <a:latin typeface="Helvetica"/>
              </a:rPr>
              <a:t> </a:t>
            </a:r>
            <a:endParaRPr lang="en-US">
              <a:solidFill>
                <a:prstClr val="black"/>
              </a:solidFill>
              <a:latin typeface="Tw Cen MT"/>
            </a:endParaRPr>
          </a:p>
        </p:txBody>
      </p:sp>
      <p:sp>
        <p:nvSpPr>
          <p:cNvPr id="12" name="Title 1"/>
          <p:cNvSpPr txBox="1">
            <a:spLocks/>
          </p:cNvSpPr>
          <p:nvPr/>
        </p:nvSpPr>
        <p:spPr bwMode="auto">
          <a:xfrm>
            <a:off x="-27910" y="-13957"/>
            <a:ext cx="9232900" cy="8509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a:r>
              <a:rPr lang="id-ID" sz="4800" b="1" noProof="1">
                <a:solidFill>
                  <a:schemeClr val="bg1"/>
                </a:solidFill>
                <a:latin typeface="Arial"/>
                <a:ea typeface="ＭＳ Ｐゴシック"/>
                <a:cs typeface="Arial"/>
              </a:rPr>
              <a:t>Yeremia</a:t>
            </a:r>
            <a:endParaRPr lang="id-ID" sz="4800" b="1" noProof="1">
              <a:solidFill>
                <a:schemeClr val="bg1"/>
              </a:solidFill>
              <a:latin typeface="Arial"/>
              <a:cs typeface="Arial"/>
            </a:endParaRPr>
          </a:p>
        </p:txBody>
      </p:sp>
      <p:sp>
        <p:nvSpPr>
          <p:cNvPr id="13" name="Rectangle 12"/>
          <p:cNvSpPr/>
          <p:nvPr/>
        </p:nvSpPr>
        <p:spPr>
          <a:xfrm>
            <a:off x="0" y="-482598"/>
            <a:ext cx="3255036" cy="3502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Tw Cen MT"/>
            </a:endParaRPr>
          </a:p>
        </p:txBody>
      </p:sp>
    </p:spTree>
    <p:extLst>
      <p:ext uri="{BB962C8B-B14F-4D97-AF65-F5344CB8AC3E}">
        <p14:creationId xmlns:p14="http://schemas.microsoft.com/office/powerpoint/2010/main" val="606429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err="1">
                <a:solidFill>
                  <a:schemeClr val="bg1"/>
                </a:solidFill>
                <a:latin typeface="Arial" charset="0"/>
                <a:ea typeface="Osaka" charset="0"/>
                <a:cs typeface="Arial" charset="0"/>
              </a:rPr>
              <a:t>Yeremia</a:t>
            </a:r>
            <a:r>
              <a:rPr lang="en-US" sz="8800" dirty="0">
                <a:solidFill>
                  <a:schemeClr val="bg1"/>
                </a:solidFill>
                <a:latin typeface="Arial" charset="0"/>
                <a:ea typeface="Osaka" charset="0"/>
                <a:cs typeface="Arial" charset="0"/>
              </a:rPr>
              <a:t> 9</a:t>
            </a:r>
          </a:p>
        </p:txBody>
      </p:sp>
    </p:spTree>
    <p:extLst>
      <p:ext uri="{BB962C8B-B14F-4D97-AF65-F5344CB8AC3E}">
        <p14:creationId xmlns:p14="http://schemas.microsoft.com/office/powerpoint/2010/main" val="210903932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err="1">
                <a:solidFill>
                  <a:schemeClr val="bg1"/>
                </a:solidFill>
                <a:latin typeface="Arial" charset="0"/>
                <a:ea typeface="Osaka" charset="0"/>
                <a:cs typeface="Arial" charset="0"/>
              </a:rPr>
              <a:t>Yeremia</a:t>
            </a:r>
            <a:r>
              <a:rPr lang="en-US" sz="8800" dirty="0">
                <a:solidFill>
                  <a:schemeClr val="bg1"/>
                </a:solidFill>
                <a:latin typeface="Arial" charset="0"/>
                <a:ea typeface="Osaka" charset="0"/>
                <a:cs typeface="Arial" charset="0"/>
              </a:rPr>
              <a:t> 10</a:t>
            </a:r>
          </a:p>
        </p:txBody>
      </p:sp>
    </p:spTree>
    <p:extLst>
      <p:ext uri="{BB962C8B-B14F-4D97-AF65-F5344CB8AC3E}">
        <p14:creationId xmlns:p14="http://schemas.microsoft.com/office/powerpoint/2010/main" val="41622663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err="1">
                <a:solidFill>
                  <a:schemeClr val="bg1"/>
                </a:solidFill>
                <a:latin typeface="Arial" charset="0"/>
                <a:ea typeface="Osaka" charset="0"/>
                <a:cs typeface="Arial" charset="0"/>
              </a:rPr>
              <a:t>Yeremia</a:t>
            </a:r>
            <a:r>
              <a:rPr lang="en-US" sz="8800" dirty="0">
                <a:solidFill>
                  <a:schemeClr val="bg1"/>
                </a:solidFill>
                <a:latin typeface="Arial" charset="0"/>
                <a:ea typeface="Osaka" charset="0"/>
                <a:cs typeface="Arial" charset="0"/>
              </a:rPr>
              <a:t> 11</a:t>
            </a:r>
          </a:p>
        </p:txBody>
      </p:sp>
    </p:spTree>
    <p:extLst>
      <p:ext uri="{BB962C8B-B14F-4D97-AF65-F5344CB8AC3E}">
        <p14:creationId xmlns:p14="http://schemas.microsoft.com/office/powerpoint/2010/main" val="334487966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5293519" y="2617875"/>
            <a:ext cx="3688843" cy="2411197"/>
          </a:xfrm>
          <a:prstGeom prst="rect">
            <a:avLst/>
          </a:prstGeom>
        </p:spPr>
      </p:pic>
      <p:sp>
        <p:nvSpPr>
          <p:cNvPr id="129025" name="Rectangle 2"/>
          <p:cNvSpPr>
            <a:spLocks noGrp="1" noChangeArrowheads="1"/>
          </p:cNvSpPr>
          <p:nvPr>
            <p:ph type="title"/>
          </p:nvPr>
        </p:nvSpPr>
        <p:spPr>
          <a:xfrm>
            <a:off x="0" y="228600"/>
            <a:ext cx="9144000" cy="758825"/>
          </a:xfrm>
        </p:spPr>
        <p:txBody>
          <a:bodyPr/>
          <a:lstStyle/>
          <a:p>
            <a:pPr eaLnBrk="1" hangingPunct="1"/>
            <a:r>
              <a:rPr lang="en-US" sz="3600" b="1">
                <a:solidFill>
                  <a:schemeClr val="tx1"/>
                </a:solidFill>
                <a:latin typeface="Arial" charset="0"/>
                <a:ea typeface="ＭＳ Ｐゴシック" charset="0"/>
                <a:cs typeface="Arial" charset="0"/>
              </a:rPr>
              <a:t>Covenant, Conspiracies &amp; Complaints</a:t>
            </a:r>
          </a:p>
        </p:txBody>
      </p:sp>
      <p:grpSp>
        <p:nvGrpSpPr>
          <p:cNvPr id="6" name="Group 5"/>
          <p:cNvGrpSpPr/>
          <p:nvPr/>
        </p:nvGrpSpPr>
        <p:grpSpPr>
          <a:xfrm>
            <a:off x="2216949" y="1689780"/>
            <a:ext cx="4423105" cy="4561299"/>
            <a:chOff x="2216949" y="1689780"/>
            <a:chExt cx="4423105" cy="4561299"/>
          </a:xfrm>
        </p:grpSpPr>
        <p:pic>
          <p:nvPicPr>
            <p:cNvPr id="5" name="Picture 4"/>
            <p:cNvPicPr>
              <a:picLocks noChangeAspect="1"/>
            </p:cNvPicPr>
            <p:nvPr/>
          </p:nvPicPr>
          <p:blipFill>
            <a:blip r:embed="rId4"/>
            <a:stretch>
              <a:fillRect/>
            </a:stretch>
          </p:blipFill>
          <p:spPr>
            <a:xfrm>
              <a:off x="2216949" y="1827974"/>
              <a:ext cx="4423105" cy="4423105"/>
            </a:xfrm>
            <a:prstGeom prst="rect">
              <a:avLst/>
            </a:prstGeom>
          </p:spPr>
        </p:pic>
        <p:sp>
          <p:nvSpPr>
            <p:cNvPr id="129035" name="Text Box 11"/>
            <p:cNvSpPr txBox="1">
              <a:spLocks noChangeArrowheads="1"/>
            </p:cNvSpPr>
            <p:nvPr/>
          </p:nvSpPr>
          <p:spPr bwMode="auto">
            <a:xfrm>
              <a:off x="2819400" y="1689780"/>
              <a:ext cx="3040466"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prstClr val="black"/>
                  </a:solidFill>
                </a:rPr>
                <a:t>Men from Anathoth</a:t>
              </a:r>
            </a:p>
            <a:p>
              <a:pPr defTabSz="914400" eaLnBrk="1" fontAlgn="base" hangingPunct="1">
                <a:spcBef>
                  <a:spcPct val="0"/>
                </a:spcBef>
                <a:spcAft>
                  <a:spcPct val="0"/>
                </a:spcAft>
              </a:pPr>
              <a:r>
                <a:rPr lang="en-US" b="1">
                  <a:solidFill>
                    <a:prstClr val="black"/>
                  </a:solidFill>
                </a:rPr>
                <a:t>conspire to kill him</a:t>
              </a:r>
            </a:p>
          </p:txBody>
        </p:sp>
      </p:grpSp>
      <p:grpSp>
        <p:nvGrpSpPr>
          <p:cNvPr id="3" name="Group 9"/>
          <p:cNvGrpSpPr>
            <a:grpSpLocks/>
          </p:cNvGrpSpPr>
          <p:nvPr/>
        </p:nvGrpSpPr>
        <p:grpSpPr bwMode="auto">
          <a:xfrm>
            <a:off x="76200" y="1828800"/>
            <a:ext cx="2804614" cy="3813335"/>
            <a:chOff x="76200" y="1828800"/>
            <a:chExt cx="2804663" cy="3814070"/>
          </a:xfrm>
        </p:grpSpPr>
        <p:pic>
          <p:nvPicPr>
            <p:cNvPr id="129032" name="Picture 15" descr="MPj04403000000[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4058" y="1828800"/>
              <a:ext cx="2117725" cy="2762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9033" name="Text Box 16"/>
            <p:cNvSpPr txBox="1">
              <a:spLocks noChangeArrowheads="1"/>
            </p:cNvSpPr>
            <p:nvPr/>
          </p:nvSpPr>
          <p:spPr bwMode="auto">
            <a:xfrm>
              <a:off x="76200" y="4811713"/>
              <a:ext cx="2804663" cy="8311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dirty="0" err="1">
                  <a:solidFill>
                    <a:prstClr val="black"/>
                  </a:solidFill>
                </a:rPr>
                <a:t>Yeremia</a:t>
              </a:r>
              <a:r>
                <a:rPr lang="en-US" b="1" dirty="0">
                  <a:solidFill>
                    <a:prstClr val="black"/>
                  </a:solidFill>
                </a:rPr>
                <a:t> preaches</a:t>
              </a:r>
            </a:p>
            <a:p>
              <a:pPr defTabSz="914400" eaLnBrk="1" fontAlgn="base" hangingPunct="1">
                <a:spcBef>
                  <a:spcPct val="0"/>
                </a:spcBef>
                <a:spcAft>
                  <a:spcPct val="0"/>
                </a:spcAft>
              </a:pPr>
              <a:r>
                <a:rPr lang="en-US" b="1" dirty="0">
                  <a:solidFill>
                    <a:prstClr val="black"/>
                  </a:solidFill>
                </a:rPr>
                <a:t>Covenant broken</a:t>
              </a:r>
            </a:p>
          </p:txBody>
        </p:sp>
      </p:grpSp>
      <p:sp>
        <p:nvSpPr>
          <p:cNvPr id="129031" name="Text Box 17"/>
          <p:cNvSpPr txBox="1">
            <a:spLocks noChangeArrowheads="1"/>
          </p:cNvSpPr>
          <p:nvPr/>
        </p:nvSpPr>
        <p:spPr bwMode="auto">
          <a:xfrm>
            <a:off x="5638800" y="5029073"/>
            <a:ext cx="3505200" cy="12002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b="1" dirty="0" err="1">
                <a:solidFill>
                  <a:prstClr val="black"/>
                </a:solidFill>
              </a:rPr>
              <a:t>Yeremia</a:t>
            </a:r>
            <a:r>
              <a:rPr lang="en-US" b="1" dirty="0">
                <a:solidFill>
                  <a:prstClr val="black"/>
                </a:solidFill>
              </a:rPr>
              <a:t> complains </a:t>
            </a:r>
            <a:br>
              <a:rPr lang="en-US" b="1" dirty="0">
                <a:solidFill>
                  <a:prstClr val="black"/>
                </a:solidFill>
              </a:rPr>
            </a:br>
            <a:r>
              <a:rPr lang="en-US" b="1" dirty="0">
                <a:solidFill>
                  <a:prstClr val="black"/>
                </a:solidFill>
              </a:rPr>
              <a:t>to God;</a:t>
            </a:r>
          </a:p>
          <a:p>
            <a:pPr algn="ctr" defTabSz="914400" eaLnBrk="1" fontAlgn="base" hangingPunct="1">
              <a:spcBef>
                <a:spcPct val="0"/>
              </a:spcBef>
              <a:spcAft>
                <a:spcPct val="0"/>
              </a:spcAft>
            </a:pPr>
            <a:r>
              <a:rPr lang="en-US" b="1" dirty="0">
                <a:solidFill>
                  <a:prstClr val="black"/>
                </a:solidFill>
              </a:rPr>
              <a:t>God encourages him</a:t>
            </a:r>
          </a:p>
        </p:txBody>
      </p:sp>
      <p:sp>
        <p:nvSpPr>
          <p:cNvPr id="129029" name="Rectangle 9"/>
          <p:cNvSpPr>
            <a:spLocks noChangeArrowheads="1"/>
          </p:cNvSpPr>
          <p:nvPr/>
        </p:nvSpPr>
        <p:spPr bwMode="auto">
          <a:xfrm>
            <a:off x="3200400" y="5867400"/>
            <a:ext cx="24384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defTabSz="914400" fontAlgn="base">
              <a:spcBef>
                <a:spcPct val="0"/>
              </a:spcBef>
              <a:spcAft>
                <a:spcPct val="0"/>
              </a:spcAft>
            </a:pPr>
            <a:r>
              <a:rPr lang="en-US" sz="3200" b="1">
                <a:solidFill>
                  <a:srgbClr val="800000"/>
                </a:solidFill>
                <a:latin typeface="Arial" charset="0"/>
                <a:ea typeface="ＭＳ Ｐゴシック" charset="0"/>
                <a:cs typeface="ＭＳ Ｐゴシック" charset="0"/>
              </a:rPr>
              <a:t>Jer. 11–12</a:t>
            </a:r>
          </a:p>
        </p:txBody>
      </p:sp>
    </p:spTree>
    <p:extLst>
      <p:ext uri="{BB962C8B-B14F-4D97-AF65-F5344CB8AC3E}">
        <p14:creationId xmlns:p14="http://schemas.microsoft.com/office/powerpoint/2010/main" val="33655795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err="1">
                <a:solidFill>
                  <a:schemeClr val="bg1"/>
                </a:solidFill>
                <a:latin typeface="Arial" charset="0"/>
                <a:ea typeface="Osaka" charset="0"/>
                <a:cs typeface="Arial" charset="0"/>
              </a:rPr>
              <a:t>Yeremia</a:t>
            </a:r>
            <a:r>
              <a:rPr lang="en-US" sz="8800" dirty="0">
                <a:solidFill>
                  <a:schemeClr val="bg1"/>
                </a:solidFill>
                <a:latin typeface="Arial" charset="0"/>
                <a:ea typeface="Osaka" charset="0"/>
                <a:cs typeface="Arial" charset="0"/>
              </a:rPr>
              <a:t> 12</a:t>
            </a:r>
          </a:p>
        </p:txBody>
      </p:sp>
    </p:spTree>
    <p:extLst>
      <p:ext uri="{BB962C8B-B14F-4D97-AF65-F5344CB8AC3E}">
        <p14:creationId xmlns:p14="http://schemas.microsoft.com/office/powerpoint/2010/main" val="161312658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err="1">
                <a:solidFill>
                  <a:schemeClr val="bg1"/>
                </a:solidFill>
                <a:latin typeface="Arial" charset="0"/>
                <a:ea typeface="Osaka" charset="0"/>
                <a:cs typeface="Arial" charset="0"/>
              </a:rPr>
              <a:t>Yeremia</a:t>
            </a:r>
            <a:r>
              <a:rPr lang="en-US" sz="8800" dirty="0">
                <a:solidFill>
                  <a:schemeClr val="bg1"/>
                </a:solidFill>
                <a:latin typeface="Arial" charset="0"/>
                <a:ea typeface="Osaka" charset="0"/>
                <a:cs typeface="Arial" charset="0"/>
              </a:rPr>
              <a:t> 13</a:t>
            </a:r>
          </a:p>
        </p:txBody>
      </p:sp>
    </p:spTree>
    <p:extLst>
      <p:ext uri="{BB962C8B-B14F-4D97-AF65-F5344CB8AC3E}">
        <p14:creationId xmlns:p14="http://schemas.microsoft.com/office/powerpoint/2010/main" val="308740611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1073" name="Rectangle 2"/>
          <p:cNvSpPr>
            <a:spLocks noGrp="1" noChangeArrowheads="1"/>
          </p:cNvSpPr>
          <p:nvPr>
            <p:ph type="title"/>
          </p:nvPr>
        </p:nvSpPr>
        <p:spPr>
          <a:xfrm>
            <a:off x="0" y="228600"/>
            <a:ext cx="9144000" cy="758825"/>
          </a:xfrm>
        </p:spPr>
        <p:txBody>
          <a:bodyPr/>
          <a:lstStyle/>
          <a:p>
            <a:pPr eaLnBrk="1" hangingPunct="1"/>
            <a:r>
              <a:rPr lang="en-US" sz="4000" b="1">
                <a:solidFill>
                  <a:schemeClr val="tx1"/>
                </a:solidFill>
                <a:latin typeface="Arial" charset="0"/>
                <a:ea typeface="ＭＳ Ｐゴシック" charset="0"/>
                <a:cs typeface="Arial" charset="0"/>
              </a:rPr>
              <a:t>Object lessons – signs of judgment</a:t>
            </a:r>
          </a:p>
        </p:txBody>
      </p:sp>
      <p:pic>
        <p:nvPicPr>
          <p:cNvPr id="131074" name="Picture 4" descr="MCHH01377_0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1676400"/>
            <a:ext cx="3419475" cy="2605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1075" name="Text Box 5"/>
          <p:cNvSpPr txBox="1">
            <a:spLocks noChangeArrowheads="1"/>
          </p:cNvSpPr>
          <p:nvPr/>
        </p:nvSpPr>
        <p:spPr bwMode="auto">
          <a:xfrm>
            <a:off x="381000" y="4495800"/>
            <a:ext cx="3733800"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2000" b="1">
                <a:solidFill>
                  <a:prstClr val="black"/>
                </a:solidFill>
              </a:rPr>
              <a:t>Like a ruined waistband rotting in rock crevice, Judah strayed from God, being exposed to pagan influences, and is now spiritually worthless.</a:t>
            </a:r>
          </a:p>
        </p:txBody>
      </p:sp>
      <p:pic>
        <p:nvPicPr>
          <p:cNvPr id="131076" name="Picture 12" descr="MPj04383800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38700" y="1524000"/>
            <a:ext cx="3505200" cy="303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1077" name="Text Box 13"/>
          <p:cNvSpPr txBox="1">
            <a:spLocks noChangeArrowheads="1"/>
          </p:cNvSpPr>
          <p:nvPr/>
        </p:nvSpPr>
        <p:spPr bwMode="auto">
          <a:xfrm>
            <a:off x="5021263" y="4724400"/>
            <a:ext cx="3665537"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2000" b="1">
                <a:solidFill>
                  <a:prstClr val="black"/>
                </a:solidFill>
              </a:rPr>
              <a:t>Fill jugs with wine! Get drunk! – God will have no mercy and compassion when they suffer.</a:t>
            </a:r>
          </a:p>
        </p:txBody>
      </p:sp>
      <p:sp>
        <p:nvSpPr>
          <p:cNvPr id="131078" name="Rectangle 7"/>
          <p:cNvSpPr>
            <a:spLocks noChangeArrowheads="1"/>
          </p:cNvSpPr>
          <p:nvPr/>
        </p:nvSpPr>
        <p:spPr bwMode="auto">
          <a:xfrm>
            <a:off x="3654425" y="5857875"/>
            <a:ext cx="13017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sz="2800" b="1">
                <a:solidFill>
                  <a:srgbClr val="800000"/>
                </a:solidFill>
                <a:latin typeface="Arial" charset="0"/>
                <a:ea typeface="ＭＳ Ｐゴシック" charset="0"/>
                <a:cs typeface="ＭＳ Ｐゴシック" charset="0"/>
              </a:rPr>
              <a:t>Jer. 13</a:t>
            </a:r>
          </a:p>
        </p:txBody>
      </p:sp>
    </p:spTree>
    <p:extLst>
      <p:ext uri="{BB962C8B-B14F-4D97-AF65-F5344CB8AC3E}">
        <p14:creationId xmlns:p14="http://schemas.microsoft.com/office/powerpoint/2010/main" val="225455294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err="1">
                <a:solidFill>
                  <a:schemeClr val="bg1"/>
                </a:solidFill>
                <a:latin typeface="Arial" charset="0"/>
                <a:ea typeface="Osaka" charset="0"/>
                <a:cs typeface="Arial" charset="0"/>
              </a:rPr>
              <a:t>Yeremia</a:t>
            </a:r>
            <a:r>
              <a:rPr lang="en-US" sz="8800" dirty="0">
                <a:solidFill>
                  <a:schemeClr val="bg1"/>
                </a:solidFill>
                <a:latin typeface="Arial" charset="0"/>
                <a:ea typeface="Osaka" charset="0"/>
                <a:cs typeface="Arial" charset="0"/>
              </a:rPr>
              <a:t> 14</a:t>
            </a:r>
          </a:p>
        </p:txBody>
      </p:sp>
    </p:spTree>
    <p:extLst>
      <p:ext uri="{BB962C8B-B14F-4D97-AF65-F5344CB8AC3E}">
        <p14:creationId xmlns:p14="http://schemas.microsoft.com/office/powerpoint/2010/main" val="331206246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21" name="Rectangle 2"/>
          <p:cNvSpPr>
            <a:spLocks noGrp="1"/>
          </p:cNvSpPr>
          <p:nvPr>
            <p:ph type="title" idx="4294967295"/>
          </p:nvPr>
        </p:nvSpPr>
        <p:spPr/>
        <p:txBody>
          <a:bodyPr/>
          <a:lstStyle/>
          <a:p>
            <a:r>
              <a:rPr lang="en-US" sz="3600" b="1">
                <a:solidFill>
                  <a:schemeClr val="tx1"/>
                </a:solidFill>
                <a:latin typeface="Arial" charset="0"/>
                <a:ea typeface="ＭＳ Ｐゴシック" charset="0"/>
                <a:cs typeface="Arial" charset="0"/>
              </a:rPr>
              <a:t>Hard times follow …</a:t>
            </a:r>
          </a:p>
        </p:txBody>
      </p:sp>
      <p:pic>
        <p:nvPicPr>
          <p:cNvPr id="133122" name="Picture 4" descr="MPj04373410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1188" y="1839913"/>
            <a:ext cx="2913062" cy="237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23" name="Text Box 5"/>
          <p:cNvSpPr txBox="1">
            <a:spLocks noChangeArrowheads="1"/>
          </p:cNvSpPr>
          <p:nvPr/>
        </p:nvSpPr>
        <p:spPr bwMode="auto">
          <a:xfrm>
            <a:off x="3851275" y="1828800"/>
            <a:ext cx="4824413" cy="230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dirty="0">
                <a:solidFill>
                  <a:prstClr val="black"/>
                </a:solidFill>
              </a:rPr>
              <a:t>God sends a drought to warn Judah of judgment and need to repent.</a:t>
            </a:r>
          </a:p>
          <a:p>
            <a:pPr defTabSz="914400" eaLnBrk="1" fontAlgn="base" hangingPunct="1">
              <a:spcBef>
                <a:spcPct val="0"/>
              </a:spcBef>
              <a:spcAft>
                <a:spcPct val="0"/>
              </a:spcAft>
            </a:pPr>
            <a:endParaRPr lang="en-US" b="1" dirty="0">
              <a:solidFill>
                <a:prstClr val="black"/>
              </a:solidFill>
            </a:endParaRPr>
          </a:p>
          <a:p>
            <a:pPr defTabSz="914400" eaLnBrk="1" fontAlgn="base" hangingPunct="1">
              <a:spcBef>
                <a:spcPct val="0"/>
              </a:spcBef>
              <a:spcAft>
                <a:spcPct val="0"/>
              </a:spcAft>
            </a:pPr>
            <a:r>
              <a:rPr lang="en-US" b="1" dirty="0">
                <a:solidFill>
                  <a:prstClr val="black"/>
                </a:solidFill>
              </a:rPr>
              <a:t>God told </a:t>
            </a:r>
            <a:r>
              <a:rPr lang="en-US" b="1" dirty="0" err="1">
                <a:solidFill>
                  <a:prstClr val="black"/>
                </a:solidFill>
              </a:rPr>
              <a:t>Yeremia</a:t>
            </a:r>
            <a:r>
              <a:rPr lang="en-US" b="1" dirty="0">
                <a:solidFill>
                  <a:prstClr val="black"/>
                </a:solidFill>
              </a:rPr>
              <a:t> not to pray for them!</a:t>
            </a:r>
          </a:p>
        </p:txBody>
      </p:sp>
      <p:pic>
        <p:nvPicPr>
          <p:cNvPr id="133124" name="Picture 6" descr="MCj0334376000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84663" y="4095750"/>
            <a:ext cx="1941512" cy="230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25" name="Text Box 7"/>
          <p:cNvSpPr txBox="1">
            <a:spLocks noChangeArrowheads="1"/>
          </p:cNvSpPr>
          <p:nvPr/>
        </p:nvSpPr>
        <p:spPr bwMode="auto">
          <a:xfrm>
            <a:off x="6443663" y="4219575"/>
            <a:ext cx="2379662" cy="181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800" b="1" dirty="0">
                <a:solidFill>
                  <a:prstClr val="black"/>
                </a:solidFill>
              </a:rPr>
              <a:t>No marriage,</a:t>
            </a:r>
          </a:p>
          <a:p>
            <a:pPr defTabSz="914400" eaLnBrk="1" fontAlgn="base" hangingPunct="1">
              <a:spcBef>
                <a:spcPct val="0"/>
              </a:spcBef>
              <a:spcAft>
                <a:spcPct val="0"/>
              </a:spcAft>
            </a:pPr>
            <a:r>
              <a:rPr lang="en-US" sz="2800" b="1" dirty="0">
                <a:solidFill>
                  <a:prstClr val="black"/>
                </a:solidFill>
              </a:rPr>
              <a:t>No funerals,</a:t>
            </a:r>
          </a:p>
          <a:p>
            <a:pPr defTabSz="914400" eaLnBrk="1" fontAlgn="base" hangingPunct="1">
              <a:spcBef>
                <a:spcPct val="0"/>
              </a:spcBef>
              <a:spcAft>
                <a:spcPct val="0"/>
              </a:spcAft>
            </a:pPr>
            <a:r>
              <a:rPr lang="en-US" sz="2800" b="1" dirty="0">
                <a:solidFill>
                  <a:prstClr val="black"/>
                </a:solidFill>
              </a:rPr>
              <a:t>No parties</a:t>
            </a:r>
          </a:p>
          <a:p>
            <a:pPr defTabSz="914400" eaLnBrk="1" fontAlgn="base" hangingPunct="1">
              <a:spcBef>
                <a:spcPct val="0"/>
              </a:spcBef>
              <a:spcAft>
                <a:spcPct val="0"/>
              </a:spcAft>
            </a:pPr>
            <a:r>
              <a:rPr lang="en-US" sz="2800" b="1" dirty="0">
                <a:solidFill>
                  <a:prstClr val="black"/>
                </a:solidFill>
              </a:rPr>
              <a:t>for </a:t>
            </a:r>
            <a:r>
              <a:rPr lang="en-US" sz="2800" b="1" dirty="0" err="1">
                <a:solidFill>
                  <a:prstClr val="black"/>
                </a:solidFill>
              </a:rPr>
              <a:t>Yeremia</a:t>
            </a:r>
            <a:endParaRPr lang="en-US" sz="2800" b="1" dirty="0">
              <a:solidFill>
                <a:prstClr val="black"/>
              </a:solidFill>
            </a:endParaRPr>
          </a:p>
        </p:txBody>
      </p:sp>
      <p:sp>
        <p:nvSpPr>
          <p:cNvPr id="133126" name="Rectangle 7"/>
          <p:cNvSpPr>
            <a:spLocks noChangeArrowheads="1"/>
          </p:cNvSpPr>
          <p:nvPr/>
        </p:nvSpPr>
        <p:spPr bwMode="auto">
          <a:xfrm>
            <a:off x="1476375" y="4941888"/>
            <a:ext cx="190182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sz="2800" b="1">
                <a:solidFill>
                  <a:srgbClr val="800000"/>
                </a:solidFill>
                <a:latin typeface="Arial" charset="0"/>
                <a:ea typeface="ＭＳ Ｐゴシック" charset="0"/>
                <a:cs typeface="ＭＳ Ｐゴシック" charset="0"/>
              </a:rPr>
              <a:t>Jer. 14–16</a:t>
            </a:r>
          </a:p>
        </p:txBody>
      </p:sp>
    </p:spTree>
    <p:extLst>
      <p:ext uri="{BB962C8B-B14F-4D97-AF65-F5344CB8AC3E}">
        <p14:creationId xmlns:p14="http://schemas.microsoft.com/office/powerpoint/2010/main" val="407457965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err="1">
                <a:solidFill>
                  <a:schemeClr val="bg1"/>
                </a:solidFill>
                <a:latin typeface="Arial" charset="0"/>
                <a:ea typeface="Osaka" charset="0"/>
                <a:cs typeface="Arial" charset="0"/>
              </a:rPr>
              <a:t>Yeremia</a:t>
            </a:r>
            <a:r>
              <a:rPr lang="en-US" sz="8800" dirty="0">
                <a:solidFill>
                  <a:schemeClr val="bg1"/>
                </a:solidFill>
                <a:latin typeface="Arial" charset="0"/>
                <a:ea typeface="Osaka" charset="0"/>
                <a:cs typeface="Arial" charset="0"/>
              </a:rPr>
              <a:t> 15</a:t>
            </a:r>
          </a:p>
        </p:txBody>
      </p:sp>
    </p:spTree>
    <p:extLst>
      <p:ext uri="{BB962C8B-B14F-4D97-AF65-F5344CB8AC3E}">
        <p14:creationId xmlns:p14="http://schemas.microsoft.com/office/powerpoint/2010/main" val="3775838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099599"/>
          </a:xfrm>
          <a:prstGeom prst="rect">
            <a:avLst/>
          </a:prstGeom>
        </p:spPr>
      </p:pic>
      <p:sp>
        <p:nvSpPr>
          <p:cNvPr id="8" name="Rectangle 2"/>
          <p:cNvSpPr txBox="1">
            <a:spLocks noChangeArrowheads="1"/>
          </p:cNvSpPr>
          <p:nvPr/>
        </p:nvSpPr>
        <p:spPr bwMode="auto">
          <a:xfrm>
            <a:off x="-23813" y="442897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40" tIns="45720" rIns="91440" bIns="45720"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a:solidFill>
                  <a:srgbClr val="FFFFFF"/>
                </a:solidFill>
                <a:effectLst>
                  <a:glow rad="127000">
                    <a:srgbClr val="000000"/>
                  </a:glow>
                </a:effectLst>
                <a:ea typeface="ＭＳ Ｐゴシック"/>
                <a:cs typeface="ＭＳ Ｐゴシック" charset="0"/>
              </a:rPr>
              <a:t>Yeremia</a:t>
            </a:r>
            <a:endParaRPr lang="en-US" sz="5400" b="1" i="1">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84216" y="2668524"/>
            <a:ext cx="9120187" cy="1446653"/>
          </a:xfrm>
          <a:effectLst>
            <a:outerShdw blurRad="63500" dist="35921" dir="2700000" algn="ctr" rotWithShape="0">
              <a:schemeClr val="tx2">
                <a:alpha val="74998"/>
              </a:schemeClr>
            </a:outerShdw>
          </a:effectLst>
        </p:spPr>
        <p:txBody>
          <a:bodyPr/>
          <a:lstStyle/>
          <a:p>
            <a:pPr>
              <a:defRPr/>
            </a:pPr>
            <a:r>
              <a:rPr lang="en-US" sz="8000" b="1">
                <a:effectLst>
                  <a:glow rad="127000">
                    <a:schemeClr val="tx1"/>
                  </a:glow>
                </a:effectLst>
                <a:ea typeface="ＭＳ Ｐゴシック"/>
                <a:cs typeface="ＭＳ Ｐゴシック" charset="0"/>
              </a:rPr>
              <a:t>Dihibur</a:t>
            </a:r>
            <a:endParaRPr lang="en-US" sz="8000" b="1">
              <a:effectLst>
                <a:glow rad="127000">
                  <a:schemeClr val="tx1"/>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a:solidFill>
                  <a:srgbClr val="FFFFFF"/>
                </a:solidFill>
                <a:effectLst>
                  <a:outerShdw blurRad="38100" dist="38100" dir="2700000" algn="tl">
                    <a:srgbClr val="000000"/>
                  </a:outerShdw>
                </a:effectLst>
                <a:latin typeface="Arial"/>
                <a:cs typeface="Arial"/>
              </a:rPr>
              <a:t>Dr. Rick Griffith • Crossroads International Church Singapore</a:t>
            </a:r>
          </a:p>
          <a:p>
            <a:pPr algn="ctr" defTabSz="914400" eaLnBrk="0" hangingPunct="0">
              <a:defRPr/>
            </a:pPr>
            <a:r>
              <a:rPr lang="en-US" sz="2000" b="1" kern="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971639517"/>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0833" name="Rectangle 4"/>
          <p:cNvSpPr>
            <a:spLocks noGrp="1" noChangeArrowheads="1"/>
          </p:cNvSpPr>
          <p:nvPr>
            <p:ph type="title"/>
          </p:nvPr>
        </p:nvSpPr>
        <p:spPr>
          <a:noFill/>
        </p:spPr>
        <p:txBody>
          <a:bodyPr/>
          <a:lstStyle/>
          <a:p>
            <a:pPr eaLnBrk="1" hangingPunct="1"/>
            <a:r>
              <a:rPr lang="en-US" dirty="0" err="1">
                <a:latin typeface="Arial" charset="0"/>
              </a:rPr>
              <a:t>Yeremia</a:t>
            </a:r>
            <a:r>
              <a:rPr lang="en-US" dirty="0">
                <a:latin typeface="Arial" charset="0"/>
              </a:rPr>
              <a:t> to King Jehoiakim</a:t>
            </a:r>
          </a:p>
        </p:txBody>
      </p:sp>
      <p:pic>
        <p:nvPicPr>
          <p:cNvPr id="120834" name="Picture 6" descr="jeremiahtheprophe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9750" y="3860800"/>
            <a:ext cx="2663825" cy="1865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835" name="Text Box 7"/>
          <p:cNvSpPr txBox="1">
            <a:spLocks noChangeArrowheads="1"/>
          </p:cNvSpPr>
          <p:nvPr/>
        </p:nvSpPr>
        <p:spPr bwMode="auto">
          <a:xfrm>
            <a:off x="6227763" y="765175"/>
            <a:ext cx="23050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0" i="0" u="none" strike="noStrike" kern="1200" cap="none" spc="0" normalizeH="0" baseline="0" noProof="0" dirty="0" err="1">
                <a:ln>
                  <a:noFill/>
                </a:ln>
                <a:solidFill>
                  <a:srgbClr val="FFFF00"/>
                </a:solidFill>
                <a:effectLst/>
                <a:uLnTx/>
                <a:uFillTx/>
                <a:latin typeface="Times New Roman" charset="0"/>
                <a:ea typeface="宋体" charset="0"/>
              </a:rPr>
              <a:t>Yeremia</a:t>
            </a:r>
            <a:r>
              <a:rPr kumimoji="0" lang="en-US" sz="2800" b="0" i="0" u="none" strike="noStrike" kern="1200" cap="none" spc="0" normalizeH="0" baseline="0" noProof="0" dirty="0">
                <a:ln>
                  <a:noFill/>
                </a:ln>
                <a:solidFill>
                  <a:srgbClr val="FFFF00"/>
                </a:solidFill>
                <a:effectLst/>
                <a:uLnTx/>
                <a:uFillTx/>
                <a:latin typeface="Times New Roman" charset="0"/>
                <a:ea typeface="宋体" charset="0"/>
              </a:rPr>
              <a:t> 15:1</a:t>
            </a:r>
          </a:p>
        </p:txBody>
      </p:sp>
      <p:grpSp>
        <p:nvGrpSpPr>
          <p:cNvPr id="120836" name="Group 10"/>
          <p:cNvGrpSpPr>
            <a:grpSpLocks/>
          </p:cNvGrpSpPr>
          <p:nvPr/>
        </p:nvGrpSpPr>
        <p:grpSpPr bwMode="auto">
          <a:xfrm>
            <a:off x="3276600" y="1628775"/>
            <a:ext cx="4752975" cy="2232025"/>
            <a:chOff x="2018" y="1434"/>
            <a:chExt cx="2994" cy="1406"/>
          </a:xfrm>
        </p:grpSpPr>
        <p:sp>
          <p:nvSpPr>
            <p:cNvPr id="120837" name="AutoShape 9"/>
            <p:cNvSpPr>
              <a:spLocks noChangeArrowheads="1"/>
            </p:cNvSpPr>
            <p:nvPr/>
          </p:nvSpPr>
          <p:spPr bwMode="auto">
            <a:xfrm>
              <a:off x="2018" y="1434"/>
              <a:ext cx="2994" cy="1406"/>
            </a:xfrm>
            <a:prstGeom prst="wedgeEllipseCallout">
              <a:avLst>
                <a:gd name="adj1" fmla="val -57079"/>
                <a:gd name="adj2" fmla="val 63657"/>
              </a:avLst>
            </a:prstGeom>
            <a:solidFill>
              <a:schemeClr val="accent1">
                <a:alpha val="59999"/>
              </a:schemeClr>
            </a:solidFill>
            <a:ln w="9525">
              <a:solidFill>
                <a:schemeClr val="tx1"/>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宋体" charset="0"/>
                <a:cs typeface="宋体" charset="0"/>
              </a:endParaRPr>
            </a:p>
          </p:txBody>
        </p:sp>
        <p:sp>
          <p:nvSpPr>
            <p:cNvPr id="120838" name="Text Box 8"/>
            <p:cNvSpPr txBox="1">
              <a:spLocks noChangeArrowheads="1"/>
            </p:cNvSpPr>
            <p:nvPr/>
          </p:nvSpPr>
          <p:spPr bwMode="auto">
            <a:xfrm>
              <a:off x="2290" y="1661"/>
              <a:ext cx="2722" cy="10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ru-RU" altLang="zh-CN" sz="2000" b="0" i="1" u="none" strike="noStrike" kern="1200" cap="none" spc="0" normalizeH="0" baseline="0" noProof="0">
                  <a:ln>
                    <a:noFill/>
                  </a:ln>
                  <a:solidFill>
                    <a:srgbClr val="000000"/>
                  </a:solidFill>
                  <a:effectLst/>
                  <a:uLnTx/>
                  <a:uFillTx/>
                  <a:latin typeface="Trebuchet MS" charset="0"/>
                  <a:ea typeface="宋体" charset="0"/>
                </a:rPr>
                <a:t>"</a:t>
              </a:r>
              <a:r>
                <a:rPr kumimoji="0" lang="en-US" altLang="zh-CN" sz="2000" b="1" i="1" u="none" strike="noStrike" kern="1200" cap="none" spc="0" normalizeH="0" baseline="0" noProof="0">
                  <a:ln>
                    <a:noFill/>
                  </a:ln>
                  <a:solidFill>
                    <a:srgbClr val="000000"/>
                  </a:solidFill>
                  <a:effectLst/>
                  <a:uLnTx/>
                  <a:uFillTx/>
                  <a:latin typeface="Trebuchet MS" charset="0"/>
                  <a:ea typeface="宋体" charset="0"/>
                </a:rPr>
                <a:t>Even if Moses and Samuel were to stand before Me, My heart would not go out to this people. Send them away from My presence! Let them go!</a:t>
              </a:r>
              <a:r>
                <a:rPr kumimoji="0" lang="ru-RU" altLang="zh-CN" sz="2000" b="1" i="1" u="none" strike="noStrike" kern="1200" cap="none" spc="0" normalizeH="0" baseline="0" noProof="0">
                  <a:ln>
                    <a:noFill/>
                  </a:ln>
                  <a:solidFill>
                    <a:srgbClr val="000000"/>
                  </a:solidFill>
                  <a:effectLst/>
                  <a:uLnTx/>
                  <a:uFillTx/>
                  <a:latin typeface="Trebuchet MS" charset="0"/>
                  <a:ea typeface="宋体" charset="0"/>
                </a:rPr>
                <a:t>"</a:t>
              </a:r>
              <a:r>
                <a:rPr kumimoji="0" lang="en-US" altLang="zh-CN" sz="2000" b="0" i="0" u="none" strike="noStrike" kern="1200" cap="none" spc="0" normalizeH="0" baseline="0" noProof="0">
                  <a:ln>
                    <a:noFill/>
                  </a:ln>
                  <a:solidFill>
                    <a:srgbClr val="000000"/>
                  </a:solidFill>
                  <a:effectLst/>
                  <a:uLnTx/>
                  <a:uFillTx/>
                  <a:latin typeface="Trebuchet MS" charset="0"/>
                  <a:ea typeface="宋体" charset="0"/>
                </a:rPr>
                <a:t> </a:t>
              </a:r>
              <a:endParaRPr kumimoji="0" lang="en-US" sz="2000" b="0" i="0" u="none" strike="noStrike" kern="1200" cap="none" spc="0" normalizeH="0" baseline="0" noProof="0">
                <a:ln>
                  <a:noFill/>
                </a:ln>
                <a:solidFill>
                  <a:srgbClr val="000000"/>
                </a:solidFill>
                <a:effectLst/>
                <a:uLnTx/>
                <a:uFillTx/>
                <a:latin typeface="Trebuchet MS" charset="0"/>
                <a:ea typeface="宋体" charset="0"/>
              </a:endParaRPr>
            </a:p>
          </p:txBody>
        </p:sp>
      </p:grpSp>
    </p:spTree>
    <p:extLst>
      <p:ext uri="{BB962C8B-B14F-4D97-AF65-F5344CB8AC3E}">
        <p14:creationId xmlns:p14="http://schemas.microsoft.com/office/powerpoint/2010/main" val="2567530805"/>
      </p:ext>
    </p:extLst>
  </p:cSld>
  <p:clrMapOvr>
    <a:overrideClrMapping bg1="lt1" tx1="dk1" bg2="lt2" tx2="dk2" accent1="accent1" accent2="accent2" accent3="accent3" accent4="accent4" accent5="accent5" accent6="accent6" hlink="hlink" folHlink="folHlink"/>
  </p:clrMapOvr>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881" name="Rectangle 2"/>
          <p:cNvSpPr>
            <a:spLocks noGrp="1" noChangeArrowheads="1"/>
          </p:cNvSpPr>
          <p:nvPr>
            <p:ph type="title"/>
          </p:nvPr>
        </p:nvSpPr>
        <p:spPr>
          <a:noFill/>
        </p:spPr>
        <p:txBody>
          <a:bodyPr/>
          <a:lstStyle/>
          <a:p>
            <a:pPr eaLnBrk="1" hangingPunct="1"/>
            <a:r>
              <a:rPr lang="en-US" dirty="0" err="1">
                <a:latin typeface="Arial" charset="0"/>
              </a:rPr>
              <a:t>Yeremia</a:t>
            </a:r>
            <a:r>
              <a:rPr lang="en-US" dirty="0">
                <a:latin typeface="Arial" charset="0"/>
              </a:rPr>
              <a:t> to King Jehoiakim</a:t>
            </a:r>
          </a:p>
        </p:txBody>
      </p:sp>
      <p:pic>
        <p:nvPicPr>
          <p:cNvPr id="122882" name="Picture 3" descr="jeremiahtheprophe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9750" y="3457575"/>
            <a:ext cx="3240088" cy="2268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883" name="Text Box 4"/>
          <p:cNvSpPr txBox="1">
            <a:spLocks noChangeArrowheads="1"/>
          </p:cNvSpPr>
          <p:nvPr/>
        </p:nvSpPr>
        <p:spPr bwMode="auto">
          <a:xfrm>
            <a:off x="6227763" y="765175"/>
            <a:ext cx="23050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0" i="0" u="none" strike="noStrike" kern="1200" cap="none" spc="0" normalizeH="0" baseline="0" noProof="0" dirty="0" err="1">
                <a:ln>
                  <a:noFill/>
                </a:ln>
                <a:solidFill>
                  <a:srgbClr val="FFFF00"/>
                </a:solidFill>
                <a:effectLst/>
                <a:uLnTx/>
                <a:uFillTx/>
                <a:latin typeface="Times New Roman" charset="0"/>
                <a:ea typeface="宋体" charset="0"/>
              </a:rPr>
              <a:t>Yeremia</a:t>
            </a:r>
            <a:r>
              <a:rPr kumimoji="0" lang="en-US" sz="2800" b="0" i="0" u="none" strike="noStrike" kern="1200" cap="none" spc="0" normalizeH="0" baseline="0" noProof="0" dirty="0">
                <a:ln>
                  <a:noFill/>
                </a:ln>
                <a:solidFill>
                  <a:srgbClr val="FFFF00"/>
                </a:solidFill>
                <a:effectLst/>
                <a:uLnTx/>
                <a:uFillTx/>
                <a:latin typeface="Times New Roman" charset="0"/>
                <a:ea typeface="宋体" charset="0"/>
              </a:rPr>
              <a:t> 15:4</a:t>
            </a:r>
          </a:p>
        </p:txBody>
      </p:sp>
      <p:sp>
        <p:nvSpPr>
          <p:cNvPr id="122884" name="AutoShape 6"/>
          <p:cNvSpPr>
            <a:spLocks noChangeArrowheads="1"/>
          </p:cNvSpPr>
          <p:nvPr/>
        </p:nvSpPr>
        <p:spPr bwMode="auto">
          <a:xfrm>
            <a:off x="3276600" y="1341438"/>
            <a:ext cx="5545138" cy="2676525"/>
          </a:xfrm>
          <a:prstGeom prst="wedgeEllipseCallout">
            <a:avLst>
              <a:gd name="adj1" fmla="val -47940"/>
              <a:gd name="adj2" fmla="val 35231"/>
            </a:avLst>
          </a:prstGeom>
          <a:solidFill>
            <a:schemeClr val="accent1">
              <a:alpha val="50195"/>
            </a:schemeClr>
          </a:solidFill>
          <a:ln w="9525">
            <a:solidFill>
              <a:schemeClr val="tx1"/>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宋体" charset="0"/>
              <a:cs typeface="宋体" charset="0"/>
            </a:endParaRPr>
          </a:p>
        </p:txBody>
      </p:sp>
      <p:sp>
        <p:nvSpPr>
          <p:cNvPr id="122885" name="Text Box 7"/>
          <p:cNvSpPr txBox="1">
            <a:spLocks noChangeArrowheads="1"/>
          </p:cNvSpPr>
          <p:nvPr/>
        </p:nvSpPr>
        <p:spPr bwMode="auto">
          <a:xfrm>
            <a:off x="3708400" y="1916113"/>
            <a:ext cx="5041900" cy="144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ru-RU" altLang="zh-CN" sz="2200" b="1" i="1" u="none" strike="noStrike" kern="1200" cap="none" spc="0" normalizeH="0" baseline="0" noProof="0">
                <a:ln>
                  <a:noFill/>
                </a:ln>
                <a:solidFill>
                  <a:srgbClr val="000000"/>
                </a:solidFill>
                <a:effectLst/>
                <a:uLnTx/>
                <a:uFillTx/>
                <a:latin typeface="Trebuchet MS" charset="0"/>
                <a:ea typeface="宋体" charset="0"/>
              </a:rPr>
              <a:t>"</a:t>
            </a:r>
            <a:r>
              <a:rPr kumimoji="0" lang="en-US" altLang="zh-CN" sz="2200" b="1" i="1" u="none" strike="noStrike" kern="1200" cap="none" spc="0" normalizeH="0" baseline="0" noProof="0">
                <a:ln>
                  <a:noFill/>
                </a:ln>
                <a:solidFill>
                  <a:srgbClr val="000000"/>
                </a:solidFill>
                <a:effectLst/>
                <a:uLnTx/>
                <a:uFillTx/>
                <a:latin typeface="Trebuchet MS" charset="0"/>
                <a:ea typeface="宋体" charset="0"/>
              </a:rPr>
              <a:t>I will make them abhorrent to all the kingdoms of the earth</a:t>
            </a:r>
            <a:r>
              <a:rPr kumimoji="0" lang="en-US" altLang="zh-CN" sz="2200" b="1" i="1" u="none" strike="noStrike" kern="1200" cap="none" spc="0" normalizeH="0" baseline="0" noProof="0">
                <a:ln>
                  <a:noFill/>
                </a:ln>
                <a:solidFill>
                  <a:srgbClr val="FFFF00"/>
                </a:solidFill>
                <a:effectLst/>
                <a:uLnTx/>
                <a:uFillTx/>
                <a:latin typeface="Trebuchet MS" charset="0"/>
                <a:ea typeface="宋体" charset="0"/>
              </a:rPr>
              <a:t> </a:t>
            </a:r>
            <a:r>
              <a:rPr kumimoji="0" lang="en-US" altLang="zh-CN" sz="2200" b="1" i="1" u="none" strike="noStrike" kern="1200" cap="none" spc="0" normalizeH="0" baseline="0" noProof="0">
                <a:ln>
                  <a:noFill/>
                </a:ln>
                <a:solidFill>
                  <a:srgbClr val="0000FF"/>
                </a:solidFill>
                <a:effectLst/>
                <a:uLnTx/>
                <a:uFillTx/>
                <a:latin typeface="Trebuchet MS" charset="0"/>
                <a:ea typeface="宋体" charset="0"/>
              </a:rPr>
              <a:t>because of what Manasseh</a:t>
            </a:r>
            <a:r>
              <a:rPr kumimoji="0" lang="en-US" altLang="zh-CN" sz="2200" b="1" i="1" u="none" strike="noStrike" kern="1200" cap="none" spc="0" normalizeH="0" baseline="0" noProof="0">
                <a:ln>
                  <a:noFill/>
                </a:ln>
                <a:solidFill>
                  <a:srgbClr val="FFFF00"/>
                </a:solidFill>
                <a:effectLst/>
                <a:uLnTx/>
                <a:uFillTx/>
                <a:latin typeface="Trebuchet MS" charset="0"/>
                <a:ea typeface="宋体" charset="0"/>
              </a:rPr>
              <a:t> </a:t>
            </a:r>
            <a:r>
              <a:rPr kumimoji="0" lang="en-US" altLang="zh-CN" sz="2200" b="1" i="1" u="none" strike="noStrike" kern="1200" cap="none" spc="0" normalizeH="0" baseline="0" noProof="0">
                <a:ln>
                  <a:noFill/>
                </a:ln>
                <a:solidFill>
                  <a:srgbClr val="000000"/>
                </a:solidFill>
                <a:effectLst/>
                <a:uLnTx/>
                <a:uFillTx/>
                <a:latin typeface="Trebuchet MS" charset="0"/>
                <a:ea typeface="宋体" charset="0"/>
              </a:rPr>
              <a:t>son of Hezekiah king of Judah</a:t>
            </a:r>
            <a:r>
              <a:rPr kumimoji="0" lang="en-US" altLang="zh-CN" sz="2200" b="1" i="1" u="none" strike="noStrike" kern="1200" cap="none" spc="0" normalizeH="0" baseline="0" noProof="0">
                <a:ln>
                  <a:noFill/>
                </a:ln>
                <a:solidFill>
                  <a:srgbClr val="FFFF00"/>
                </a:solidFill>
                <a:effectLst/>
                <a:uLnTx/>
                <a:uFillTx/>
                <a:latin typeface="Trebuchet MS" charset="0"/>
                <a:ea typeface="宋体" charset="0"/>
              </a:rPr>
              <a:t> </a:t>
            </a:r>
            <a:r>
              <a:rPr kumimoji="0" lang="en-US" altLang="zh-CN" sz="2200" b="1" i="1" u="none" strike="noStrike" kern="1200" cap="none" spc="0" normalizeH="0" baseline="0" noProof="0">
                <a:ln>
                  <a:noFill/>
                </a:ln>
                <a:solidFill>
                  <a:srgbClr val="0000FF"/>
                </a:solidFill>
                <a:effectLst/>
                <a:uLnTx/>
                <a:uFillTx/>
                <a:latin typeface="Trebuchet MS" charset="0"/>
                <a:ea typeface="宋体" charset="0"/>
              </a:rPr>
              <a:t>did in Jerusalem.</a:t>
            </a:r>
            <a:r>
              <a:rPr kumimoji="0" lang="ru-RU" altLang="zh-CN" sz="2200" b="1" i="1" u="none" strike="noStrike" kern="1200" cap="none" spc="0" normalizeH="0" baseline="0" noProof="0">
                <a:ln>
                  <a:noFill/>
                </a:ln>
                <a:solidFill>
                  <a:srgbClr val="0000FF"/>
                </a:solidFill>
                <a:effectLst/>
                <a:uLnTx/>
                <a:uFillTx/>
                <a:latin typeface="Trebuchet MS" charset="0"/>
                <a:ea typeface="宋体" charset="0"/>
              </a:rPr>
              <a:t>"</a:t>
            </a:r>
            <a:endParaRPr kumimoji="0" lang="en-US" sz="2200" b="1" i="1" u="none" strike="noStrike" kern="1200" cap="none" spc="0" normalizeH="0" baseline="0" noProof="0">
              <a:ln>
                <a:noFill/>
              </a:ln>
              <a:solidFill>
                <a:srgbClr val="0000FF"/>
              </a:solidFill>
              <a:effectLst/>
              <a:uLnTx/>
              <a:uFillTx/>
              <a:latin typeface="Trebuchet MS" charset="0"/>
              <a:ea typeface="宋体" charset="0"/>
            </a:endParaRPr>
          </a:p>
        </p:txBody>
      </p:sp>
    </p:spTree>
    <p:extLst>
      <p:ext uri="{BB962C8B-B14F-4D97-AF65-F5344CB8AC3E}">
        <p14:creationId xmlns:p14="http://schemas.microsoft.com/office/powerpoint/2010/main" val="1591481370"/>
      </p:ext>
    </p:extLst>
  </p:cSld>
  <p:clrMapOvr>
    <a:overrideClrMapping bg1="lt1" tx1="dk1" bg2="lt2" tx2="dk2" accent1="accent1" accent2="accent2" accent3="accent3" accent4="accent4" accent5="accent5" accent6="accent6" hlink="hlink" folHlink="folHlink"/>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err="1">
                <a:solidFill>
                  <a:schemeClr val="bg1"/>
                </a:solidFill>
                <a:latin typeface="Arial" charset="0"/>
                <a:ea typeface="Osaka" charset="0"/>
                <a:cs typeface="Arial" charset="0"/>
              </a:rPr>
              <a:t>Yeremia</a:t>
            </a:r>
            <a:r>
              <a:rPr lang="en-US" sz="8800" dirty="0">
                <a:solidFill>
                  <a:schemeClr val="bg1"/>
                </a:solidFill>
                <a:latin typeface="Arial" charset="0"/>
                <a:ea typeface="Osaka" charset="0"/>
                <a:cs typeface="Arial" charset="0"/>
              </a:rPr>
              <a:t> 16</a:t>
            </a:r>
          </a:p>
        </p:txBody>
      </p:sp>
    </p:spTree>
    <p:extLst>
      <p:ext uri="{BB962C8B-B14F-4D97-AF65-F5344CB8AC3E}">
        <p14:creationId xmlns:p14="http://schemas.microsoft.com/office/powerpoint/2010/main" val="388005158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4929" name="Picture 3" descr="jeremiahtheprophe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9388" y="3357563"/>
            <a:ext cx="3527425" cy="247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30" name="AutoShape 8"/>
          <p:cNvSpPr>
            <a:spLocks noChangeArrowheads="1"/>
          </p:cNvSpPr>
          <p:nvPr/>
        </p:nvSpPr>
        <p:spPr bwMode="auto">
          <a:xfrm>
            <a:off x="3563938" y="1628775"/>
            <a:ext cx="5040312" cy="3960813"/>
          </a:xfrm>
          <a:prstGeom prst="wedgeRoundRectCallout">
            <a:avLst>
              <a:gd name="adj1" fmla="val -54912"/>
              <a:gd name="adj2" fmla="val 380"/>
              <a:gd name="adj3" fmla="val 16667"/>
            </a:avLst>
          </a:prstGeom>
          <a:solidFill>
            <a:schemeClr val="accent1">
              <a:alpha val="50195"/>
            </a:schemeClr>
          </a:solidFill>
          <a:ln w="9525">
            <a:solidFill>
              <a:schemeClr val="tx1"/>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宋体" charset="0"/>
              <a:cs typeface="宋体" charset="0"/>
            </a:endParaRPr>
          </a:p>
        </p:txBody>
      </p:sp>
      <p:sp>
        <p:nvSpPr>
          <p:cNvPr id="124931" name="Rectangle 2"/>
          <p:cNvSpPr>
            <a:spLocks noGrp="1" noChangeArrowheads="1"/>
          </p:cNvSpPr>
          <p:nvPr>
            <p:ph type="title"/>
          </p:nvPr>
        </p:nvSpPr>
        <p:spPr>
          <a:noFill/>
        </p:spPr>
        <p:txBody>
          <a:bodyPr/>
          <a:lstStyle/>
          <a:p>
            <a:pPr eaLnBrk="1" hangingPunct="1"/>
            <a:r>
              <a:rPr lang="en-US" dirty="0" err="1">
                <a:latin typeface="Arial" charset="0"/>
              </a:rPr>
              <a:t>Yeremia</a:t>
            </a:r>
            <a:r>
              <a:rPr lang="en-US" dirty="0">
                <a:latin typeface="Arial" charset="0"/>
              </a:rPr>
              <a:t> to King Jehoiakim</a:t>
            </a:r>
          </a:p>
        </p:txBody>
      </p:sp>
      <p:sp>
        <p:nvSpPr>
          <p:cNvPr id="124932" name="Text Box 4"/>
          <p:cNvSpPr txBox="1">
            <a:spLocks noChangeArrowheads="1"/>
          </p:cNvSpPr>
          <p:nvPr/>
        </p:nvSpPr>
        <p:spPr bwMode="auto">
          <a:xfrm>
            <a:off x="6156325" y="836613"/>
            <a:ext cx="216058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dirty="0" err="1">
                <a:ln>
                  <a:noFill/>
                </a:ln>
                <a:solidFill>
                  <a:srgbClr val="FFFF00"/>
                </a:solidFill>
                <a:effectLst/>
                <a:uLnTx/>
                <a:uFillTx/>
                <a:latin typeface="Times New Roman" charset="0"/>
                <a:ea typeface="宋体" charset="0"/>
              </a:rPr>
              <a:t>Yeremia</a:t>
            </a:r>
            <a:r>
              <a:rPr kumimoji="0" lang="en-US" sz="2000" b="0" i="0" u="none" strike="noStrike" kern="1200" cap="none" spc="0" normalizeH="0" baseline="0" noProof="0" dirty="0">
                <a:ln>
                  <a:noFill/>
                </a:ln>
                <a:solidFill>
                  <a:srgbClr val="FFFF00"/>
                </a:solidFill>
                <a:effectLst/>
                <a:uLnTx/>
                <a:uFillTx/>
                <a:latin typeface="Times New Roman" charset="0"/>
                <a:ea typeface="宋体" charset="0"/>
              </a:rPr>
              <a:t> 16:11-13</a:t>
            </a:r>
          </a:p>
        </p:txBody>
      </p:sp>
      <p:sp>
        <p:nvSpPr>
          <p:cNvPr id="124933" name="Text Box 7"/>
          <p:cNvSpPr txBox="1">
            <a:spLocks noChangeArrowheads="1"/>
          </p:cNvSpPr>
          <p:nvPr/>
        </p:nvSpPr>
        <p:spPr bwMode="auto">
          <a:xfrm>
            <a:off x="3609975" y="1831975"/>
            <a:ext cx="5113338" cy="37856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ru-RU" altLang="zh-CN" sz="2400" b="1" i="1" u="none" strike="noStrike" kern="1200" cap="none" spc="0" normalizeH="0" baseline="0" noProof="0">
                <a:ln>
                  <a:noFill/>
                </a:ln>
                <a:solidFill>
                  <a:srgbClr val="996666"/>
                </a:solidFill>
                <a:effectLst/>
                <a:uLnTx/>
                <a:uFillTx/>
                <a:latin typeface="Arial" charset="0"/>
                <a:ea typeface="宋体" charset="0"/>
              </a:rPr>
              <a:t>"</a:t>
            </a:r>
            <a:r>
              <a:rPr kumimoji="0" lang="en-US" altLang="zh-CN" sz="2400" b="1" i="1" u="none" strike="noStrike" kern="1200" cap="none" spc="0" normalizeH="0" baseline="0" noProof="0">
                <a:ln>
                  <a:noFill/>
                </a:ln>
                <a:solidFill>
                  <a:srgbClr val="996666"/>
                </a:solidFill>
                <a:effectLst/>
                <a:uLnTx/>
                <a:uFillTx/>
                <a:latin typeface="Arial" charset="0"/>
                <a:ea typeface="宋体" charset="0"/>
              </a:rPr>
              <a:t>...Your fathers forsook me… and did not keep my law. But</a:t>
            </a:r>
            <a:r>
              <a:rPr kumimoji="0" lang="en-US" altLang="zh-CN" sz="2400" b="1" i="1" u="none" strike="noStrike" kern="1200" cap="none" spc="0" normalizeH="0" baseline="0" noProof="0">
                <a:ln>
                  <a:noFill/>
                </a:ln>
                <a:solidFill>
                  <a:srgbClr val="FFFF00"/>
                </a:solidFill>
                <a:effectLst/>
                <a:uLnTx/>
                <a:uFillTx/>
                <a:latin typeface="Arial" charset="0"/>
                <a:ea typeface="宋体" charset="0"/>
              </a:rPr>
              <a:t> </a:t>
            </a:r>
            <a:r>
              <a:rPr kumimoji="0" lang="en-US" altLang="zh-CN" sz="2400" b="1" i="1" u="none" strike="noStrike" kern="1200" cap="none" spc="0" normalizeH="0" baseline="0" noProof="0">
                <a:ln>
                  <a:noFill/>
                </a:ln>
                <a:solidFill>
                  <a:srgbClr val="0000FF"/>
                </a:solidFill>
                <a:effectLst/>
                <a:uLnTx/>
                <a:uFillTx/>
                <a:latin typeface="Arial" charset="0"/>
                <a:ea typeface="宋体" charset="0"/>
              </a:rPr>
              <a:t>you have behaved more wickedly than your fathers… instead of obeying Me. So I will throw you out of this land into a land</a:t>
            </a:r>
            <a:r>
              <a:rPr kumimoji="0" lang="en-US" altLang="zh-CN" sz="2400" b="1" i="1" u="none" strike="noStrike" kern="1200" cap="none" spc="0" normalizeH="0" baseline="0" noProof="0">
                <a:ln>
                  <a:noFill/>
                </a:ln>
                <a:solidFill>
                  <a:srgbClr val="FFFF00"/>
                </a:solidFill>
                <a:effectLst/>
                <a:uLnTx/>
                <a:uFillTx/>
                <a:latin typeface="Arial" charset="0"/>
                <a:ea typeface="宋体" charset="0"/>
              </a:rPr>
              <a:t> </a:t>
            </a:r>
            <a:r>
              <a:rPr kumimoji="0" lang="en-US" altLang="zh-CN" sz="2400" b="1" i="1" u="none" strike="noStrike" kern="1200" cap="none" spc="0" normalizeH="0" baseline="0" noProof="0">
                <a:ln>
                  <a:noFill/>
                </a:ln>
                <a:solidFill>
                  <a:srgbClr val="996666"/>
                </a:solidFill>
                <a:effectLst/>
                <a:uLnTx/>
                <a:uFillTx/>
                <a:latin typeface="Arial" charset="0"/>
                <a:ea typeface="宋体" charset="0"/>
              </a:rPr>
              <a:t>neither you nor your fathers have known, and</a:t>
            </a:r>
            <a:r>
              <a:rPr kumimoji="0" lang="en-US" altLang="zh-CN" sz="2400" b="1" i="1" u="none" strike="noStrike" kern="1200" cap="none" spc="0" normalizeH="0" baseline="0" noProof="0">
                <a:ln>
                  <a:noFill/>
                </a:ln>
                <a:solidFill>
                  <a:srgbClr val="FFFF00"/>
                </a:solidFill>
                <a:effectLst/>
                <a:uLnTx/>
                <a:uFillTx/>
                <a:latin typeface="Arial" charset="0"/>
                <a:ea typeface="宋体" charset="0"/>
              </a:rPr>
              <a:t> </a:t>
            </a:r>
            <a:r>
              <a:rPr kumimoji="0" lang="en-US" altLang="zh-CN" sz="2400" b="1" i="1" u="none" strike="noStrike" kern="1200" cap="none" spc="0" normalizeH="0" baseline="0" noProof="0">
                <a:ln>
                  <a:noFill/>
                </a:ln>
                <a:solidFill>
                  <a:srgbClr val="0000FF"/>
                </a:solidFill>
                <a:effectLst/>
                <a:uLnTx/>
                <a:uFillTx/>
                <a:latin typeface="Arial" charset="0"/>
                <a:ea typeface="宋体" charset="0"/>
              </a:rPr>
              <a:t>there you will serve other gods</a:t>
            </a:r>
            <a:r>
              <a:rPr kumimoji="0" lang="en-US" altLang="zh-CN" sz="2400" b="1" i="1" u="none" strike="noStrike" kern="1200" cap="none" spc="0" normalizeH="0" baseline="0" noProof="0">
                <a:ln>
                  <a:noFill/>
                </a:ln>
                <a:solidFill>
                  <a:srgbClr val="FFFF00"/>
                </a:solidFill>
                <a:effectLst/>
                <a:uLnTx/>
                <a:uFillTx/>
                <a:latin typeface="Arial" charset="0"/>
                <a:ea typeface="宋体" charset="0"/>
              </a:rPr>
              <a:t> </a:t>
            </a:r>
            <a:r>
              <a:rPr kumimoji="0" lang="en-US" altLang="zh-CN" sz="2400" b="1" i="1" u="none" strike="noStrike" kern="1200" cap="none" spc="0" normalizeH="0" baseline="0" noProof="0">
                <a:ln>
                  <a:noFill/>
                </a:ln>
                <a:solidFill>
                  <a:srgbClr val="996666"/>
                </a:solidFill>
                <a:effectLst/>
                <a:uLnTx/>
                <a:uFillTx/>
                <a:latin typeface="Arial" charset="0"/>
                <a:ea typeface="宋体" charset="0"/>
              </a:rPr>
              <a:t>day and night, for I will show you no favour.</a:t>
            </a:r>
            <a:r>
              <a:rPr kumimoji="0" lang="ru-RU" altLang="zh-CN" sz="2400" b="1" i="1" u="none" strike="noStrike" kern="1200" cap="none" spc="0" normalizeH="0" baseline="0" noProof="0">
                <a:ln>
                  <a:noFill/>
                </a:ln>
                <a:solidFill>
                  <a:srgbClr val="996666"/>
                </a:solidFill>
                <a:effectLst/>
                <a:uLnTx/>
                <a:uFillTx/>
                <a:latin typeface="Arial" charset="0"/>
                <a:ea typeface="宋体" charset="0"/>
              </a:rPr>
              <a:t>"</a:t>
            </a:r>
            <a:endParaRPr kumimoji="0" lang="en-US" sz="2400" b="1" i="1" u="none" strike="noStrike" kern="1200" cap="none" spc="0" normalizeH="0" baseline="0" noProof="0">
              <a:ln>
                <a:noFill/>
              </a:ln>
              <a:solidFill>
                <a:srgbClr val="996666"/>
              </a:solidFill>
              <a:effectLst/>
              <a:uLnTx/>
              <a:uFillTx/>
              <a:latin typeface="Arial" charset="0"/>
              <a:ea typeface="宋体" charset="0"/>
            </a:endParaRPr>
          </a:p>
        </p:txBody>
      </p:sp>
    </p:spTree>
    <p:extLst>
      <p:ext uri="{BB962C8B-B14F-4D97-AF65-F5344CB8AC3E}">
        <p14:creationId xmlns:p14="http://schemas.microsoft.com/office/powerpoint/2010/main" val="1950822707"/>
      </p:ext>
    </p:extLst>
  </p:cSld>
  <p:clrMapOvr>
    <a:overrideClrMapping bg1="lt1" tx1="dk1" bg2="lt2" tx2="dk2" accent1="accent1" accent2="accent2" accent3="accent3" accent4="accent4" accent5="accent5" accent6="accent6" hlink="hlink" folHlink="folHlink"/>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err="1">
                <a:solidFill>
                  <a:schemeClr val="bg1"/>
                </a:solidFill>
                <a:latin typeface="Arial" charset="0"/>
                <a:ea typeface="Osaka" charset="0"/>
                <a:cs typeface="Arial" charset="0"/>
              </a:rPr>
              <a:t>Yeremia</a:t>
            </a:r>
            <a:r>
              <a:rPr lang="en-US" sz="8800" dirty="0">
                <a:solidFill>
                  <a:schemeClr val="bg1"/>
                </a:solidFill>
                <a:latin typeface="Arial" charset="0"/>
                <a:ea typeface="Osaka" charset="0"/>
                <a:cs typeface="Arial" charset="0"/>
              </a:rPr>
              <a:t> 17</a:t>
            </a:r>
          </a:p>
        </p:txBody>
      </p:sp>
    </p:spTree>
    <p:extLst>
      <p:ext uri="{BB962C8B-B14F-4D97-AF65-F5344CB8AC3E}">
        <p14:creationId xmlns:p14="http://schemas.microsoft.com/office/powerpoint/2010/main" val="319633584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err="1">
                <a:solidFill>
                  <a:schemeClr val="bg1"/>
                </a:solidFill>
                <a:latin typeface="Arial" charset="0"/>
                <a:ea typeface="Osaka" charset="0"/>
                <a:cs typeface="Arial" charset="0"/>
              </a:rPr>
              <a:t>Yeremia</a:t>
            </a:r>
            <a:r>
              <a:rPr lang="en-US" sz="8800" dirty="0">
                <a:solidFill>
                  <a:schemeClr val="bg1"/>
                </a:solidFill>
                <a:latin typeface="Arial" charset="0"/>
                <a:ea typeface="Osaka" charset="0"/>
                <a:cs typeface="Arial" charset="0"/>
              </a:rPr>
              <a:t> 18</a:t>
            </a:r>
          </a:p>
        </p:txBody>
      </p:sp>
    </p:spTree>
    <p:extLst>
      <p:ext uri="{BB962C8B-B14F-4D97-AF65-F5344CB8AC3E}">
        <p14:creationId xmlns:p14="http://schemas.microsoft.com/office/powerpoint/2010/main" val="62911691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5169" name="Rectangle 2"/>
          <p:cNvSpPr>
            <a:spLocks noGrp="1" noChangeArrowheads="1"/>
          </p:cNvSpPr>
          <p:nvPr>
            <p:ph type="title"/>
          </p:nvPr>
        </p:nvSpPr>
        <p:spPr/>
        <p:txBody>
          <a:bodyPr/>
          <a:lstStyle/>
          <a:p>
            <a:pPr eaLnBrk="1" hangingPunct="1"/>
            <a:r>
              <a:rPr lang="en-US" b="1">
                <a:solidFill>
                  <a:schemeClr val="tx1"/>
                </a:solidFill>
                <a:latin typeface="Arial" charset="0"/>
                <a:ea typeface="ＭＳ Ｐゴシック" charset="0"/>
                <a:cs typeface="Arial" charset="0"/>
              </a:rPr>
              <a:t>I am the Potter, you are the Clay</a:t>
            </a:r>
          </a:p>
        </p:txBody>
      </p:sp>
      <p:pic>
        <p:nvPicPr>
          <p:cNvPr id="135170" name="Picture 3" descr="MCj03539490000[1]"/>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l="4817" t="6966" r="6422" b="8707"/>
          <a:stretch>
            <a:fillRect/>
          </a:stretch>
        </p:blipFill>
        <p:spPr>
          <a:xfrm>
            <a:off x="638175" y="1928813"/>
            <a:ext cx="4149725" cy="3500437"/>
          </a:xfrm>
          <a:ln w="101600">
            <a:solidFill>
              <a:schemeClr val="bg1"/>
            </a:solidFill>
            <a:miter lim="800000"/>
            <a:headEnd/>
            <a:tailEnd/>
          </a:ln>
        </p:spPr>
      </p:pic>
      <p:sp>
        <p:nvSpPr>
          <p:cNvPr id="135171" name="Text Box 4"/>
          <p:cNvSpPr txBox="1">
            <a:spLocks noChangeArrowheads="1"/>
          </p:cNvSpPr>
          <p:nvPr/>
        </p:nvSpPr>
        <p:spPr bwMode="auto">
          <a:xfrm>
            <a:off x="5210175" y="1928813"/>
            <a:ext cx="3505200" cy="4894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prstClr val="black"/>
                </a:solidFill>
              </a:rPr>
              <a:t>O house of Israel, can I not do with you as this potter does? (v. 6)</a:t>
            </a:r>
          </a:p>
          <a:p>
            <a:pPr defTabSz="914400" eaLnBrk="1" fontAlgn="base" hangingPunct="1">
              <a:spcBef>
                <a:spcPct val="0"/>
              </a:spcBef>
              <a:spcAft>
                <a:spcPct val="0"/>
              </a:spcAft>
            </a:pPr>
            <a:endParaRPr lang="en-US" b="1">
              <a:solidFill>
                <a:prstClr val="black"/>
              </a:solidFill>
            </a:endParaRPr>
          </a:p>
          <a:p>
            <a:pPr defTabSz="914400" eaLnBrk="1" fontAlgn="base" hangingPunct="1">
              <a:spcBef>
                <a:spcPct val="0"/>
              </a:spcBef>
              <a:spcAft>
                <a:spcPct val="0"/>
              </a:spcAft>
            </a:pPr>
            <a:r>
              <a:rPr lang="en-US" b="1">
                <a:solidFill>
                  <a:prstClr val="black"/>
                </a:solidFill>
              </a:rPr>
              <a:t>If that nation I warned repents of its evil, then I will relent and not inflict on it the disaster I had planned (v. 8)</a:t>
            </a:r>
          </a:p>
          <a:p>
            <a:pPr defTabSz="914400" eaLnBrk="1" fontAlgn="base" hangingPunct="1">
              <a:spcBef>
                <a:spcPct val="0"/>
              </a:spcBef>
              <a:spcAft>
                <a:spcPct val="0"/>
              </a:spcAft>
            </a:pPr>
            <a:endParaRPr lang="en-US" b="1">
              <a:solidFill>
                <a:prstClr val="black"/>
              </a:solidFill>
            </a:endParaRPr>
          </a:p>
          <a:p>
            <a:pPr defTabSz="914400" eaLnBrk="1" fontAlgn="base" hangingPunct="1">
              <a:spcBef>
                <a:spcPct val="0"/>
              </a:spcBef>
              <a:spcAft>
                <a:spcPct val="0"/>
              </a:spcAft>
            </a:pPr>
            <a:r>
              <a:rPr lang="en-US" b="1">
                <a:solidFill>
                  <a:srgbClr val="D16349"/>
                </a:solidFill>
              </a:rPr>
              <a:t>		    </a:t>
            </a:r>
            <a:r>
              <a:rPr lang="en-US" b="1">
                <a:solidFill>
                  <a:srgbClr val="800000"/>
                </a:solidFill>
              </a:rPr>
              <a:t>Jer. 18</a:t>
            </a:r>
          </a:p>
          <a:p>
            <a:pPr defTabSz="914400" eaLnBrk="1" fontAlgn="base" hangingPunct="1">
              <a:spcBef>
                <a:spcPct val="0"/>
              </a:spcBef>
              <a:spcAft>
                <a:spcPct val="0"/>
              </a:spcAft>
            </a:pPr>
            <a:endParaRPr lang="en-US" b="1">
              <a:solidFill>
                <a:prstClr val="black"/>
              </a:solidFill>
            </a:endParaRPr>
          </a:p>
        </p:txBody>
      </p:sp>
    </p:spTree>
    <p:extLst>
      <p:ext uri="{BB962C8B-B14F-4D97-AF65-F5344CB8AC3E}">
        <p14:creationId xmlns:p14="http://schemas.microsoft.com/office/powerpoint/2010/main" val="20547109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err="1">
                <a:solidFill>
                  <a:schemeClr val="bg1"/>
                </a:solidFill>
                <a:latin typeface="Arial" charset="0"/>
                <a:ea typeface="Osaka" charset="0"/>
                <a:cs typeface="Arial" charset="0"/>
              </a:rPr>
              <a:t>Yeremia</a:t>
            </a:r>
            <a:r>
              <a:rPr lang="en-US" sz="8800" dirty="0">
                <a:solidFill>
                  <a:schemeClr val="bg1"/>
                </a:solidFill>
                <a:latin typeface="Arial" charset="0"/>
                <a:ea typeface="Osaka" charset="0"/>
                <a:cs typeface="Arial" charset="0"/>
              </a:rPr>
              <a:t> 19</a:t>
            </a:r>
          </a:p>
        </p:txBody>
      </p:sp>
    </p:spTree>
    <p:extLst>
      <p:ext uri="{BB962C8B-B14F-4D97-AF65-F5344CB8AC3E}">
        <p14:creationId xmlns:p14="http://schemas.microsoft.com/office/powerpoint/2010/main" val="38533938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7217" name="Rectangle 2"/>
          <p:cNvSpPr>
            <a:spLocks noGrp="1" noChangeArrowheads="1"/>
          </p:cNvSpPr>
          <p:nvPr>
            <p:ph type="title"/>
          </p:nvPr>
        </p:nvSpPr>
        <p:spPr>
          <a:xfrm>
            <a:off x="404813" y="-142875"/>
            <a:ext cx="8382000" cy="1143000"/>
          </a:xfrm>
        </p:spPr>
        <p:txBody>
          <a:bodyPr/>
          <a:lstStyle/>
          <a:p>
            <a:pPr eaLnBrk="1" hangingPunct="1"/>
            <a:r>
              <a:rPr lang="en-US" sz="3600" b="1">
                <a:solidFill>
                  <a:schemeClr val="tx1"/>
                </a:solidFill>
                <a:latin typeface="Arial" charset="0"/>
                <a:ea typeface="ＭＳ Ｐゴシック" charset="0"/>
                <a:cs typeface="Arial" charset="0"/>
              </a:rPr>
              <a:t>Object lesson #? What the..?? </a:t>
            </a:r>
          </a:p>
        </p:txBody>
      </p:sp>
      <p:pic>
        <p:nvPicPr>
          <p:cNvPr id="232451" name="Picture 3" descr="Pict-2"/>
          <p:cNvPicPr>
            <a:picLocks noGrp="1" noChangeAspect="1" noChangeArrowheads="1"/>
          </p:cNvPicPr>
          <p:nvPr>
            <p:ph idx="1"/>
          </p:nvPr>
        </p:nvPicPr>
        <p:blipFill>
          <a:blip r:embed="rId3"/>
          <a:srcRect/>
          <a:stretch>
            <a:fillRect/>
          </a:stretch>
        </p:blipFill>
        <p:spPr>
          <a:xfrm>
            <a:off x="2000250" y="1643063"/>
            <a:ext cx="5143500" cy="3716337"/>
          </a:xfrm>
          <a:ln w="101600">
            <a:solidFill>
              <a:schemeClr val="bg2">
                <a:lumMod val="90000"/>
              </a:schemeClr>
            </a:solidFill>
          </a:ln>
        </p:spPr>
      </p:pic>
      <p:sp>
        <p:nvSpPr>
          <p:cNvPr id="137219" name="Text Box 4"/>
          <p:cNvSpPr txBox="1">
            <a:spLocks noChangeArrowheads="1"/>
          </p:cNvSpPr>
          <p:nvPr/>
        </p:nvSpPr>
        <p:spPr bwMode="auto">
          <a:xfrm>
            <a:off x="250825" y="5456238"/>
            <a:ext cx="8512175"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prstClr val="black"/>
                </a:solidFill>
              </a:rPr>
              <a:t>You have forsaken me for other gods and shed innocent blood. I will smash you like the pot by your enemy.  </a:t>
            </a:r>
            <a:endParaRPr lang="en-US" b="1">
              <a:solidFill>
                <a:srgbClr val="D16349"/>
              </a:solidFill>
            </a:endParaRPr>
          </a:p>
        </p:txBody>
      </p:sp>
      <p:sp>
        <p:nvSpPr>
          <p:cNvPr id="137220" name="Rectangle 5"/>
          <p:cNvSpPr>
            <a:spLocks noChangeArrowheads="1"/>
          </p:cNvSpPr>
          <p:nvPr/>
        </p:nvSpPr>
        <p:spPr bwMode="auto">
          <a:xfrm>
            <a:off x="7848600" y="6319838"/>
            <a:ext cx="1143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sz="2400" b="1">
                <a:solidFill>
                  <a:srgbClr val="800000"/>
                </a:solidFill>
                <a:latin typeface="Arial" charset="0"/>
                <a:ea typeface="ＭＳ Ｐゴシック" charset="0"/>
                <a:cs typeface="ＭＳ Ｐゴシック" charset="0"/>
              </a:rPr>
              <a:t>Jer. 19</a:t>
            </a:r>
          </a:p>
        </p:txBody>
      </p:sp>
      <p:sp>
        <p:nvSpPr>
          <p:cNvPr id="137221" name="Text Box 6"/>
          <p:cNvSpPr txBox="1">
            <a:spLocks noChangeArrowheads="1"/>
          </p:cNvSpPr>
          <p:nvPr/>
        </p:nvSpPr>
        <p:spPr bwMode="auto">
          <a:xfrm>
            <a:off x="468313" y="6453188"/>
            <a:ext cx="3762375"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800" b="1">
                <a:solidFill>
                  <a:prstClr val="black"/>
                </a:solidFill>
              </a:rPr>
              <a:t>Picture Source: The Children</a:t>
            </a:r>
            <a:r>
              <a:rPr lang="mr-IN" altLang="ja-JP" sz="800" b="1">
                <a:solidFill>
                  <a:prstClr val="black"/>
                </a:solidFill>
              </a:rPr>
              <a:t>'</a:t>
            </a:r>
            <a:r>
              <a:rPr lang="en-US" sz="800" b="1">
                <a:solidFill>
                  <a:prstClr val="black"/>
                </a:solidFill>
              </a:rPr>
              <a:t>s Bible in 365 stories, Lion Publishing, 1985</a:t>
            </a:r>
          </a:p>
        </p:txBody>
      </p:sp>
    </p:spTree>
    <p:extLst>
      <p:ext uri="{BB962C8B-B14F-4D97-AF65-F5344CB8AC3E}">
        <p14:creationId xmlns:p14="http://schemas.microsoft.com/office/powerpoint/2010/main" val="79335760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err="1">
                <a:solidFill>
                  <a:schemeClr val="bg1"/>
                </a:solidFill>
                <a:latin typeface="Arial" charset="0"/>
                <a:ea typeface="Osaka" charset="0"/>
                <a:cs typeface="Arial" charset="0"/>
              </a:rPr>
              <a:t>Yeremia</a:t>
            </a:r>
            <a:r>
              <a:rPr lang="en-US" sz="8800" dirty="0">
                <a:solidFill>
                  <a:schemeClr val="bg1"/>
                </a:solidFill>
                <a:latin typeface="Arial" charset="0"/>
                <a:ea typeface="Osaka" charset="0"/>
                <a:cs typeface="Arial" charset="0"/>
              </a:rPr>
              <a:t> 20</a:t>
            </a:r>
          </a:p>
        </p:txBody>
      </p:sp>
    </p:spTree>
    <p:extLst>
      <p:ext uri="{BB962C8B-B14F-4D97-AF65-F5344CB8AC3E}">
        <p14:creationId xmlns:p14="http://schemas.microsoft.com/office/powerpoint/2010/main" val="32081385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01232"/>
            <a:ext cx="9144000" cy="2033256"/>
          </a:xfrm>
          <a:effectLst>
            <a:outerShdw blurRad="63500" dist="35921" dir="2700000" algn="ctr" rotWithShape="0">
              <a:schemeClr val="tx2">
                <a:alpha val="74998"/>
              </a:schemeClr>
            </a:outerShdw>
          </a:effectLst>
        </p:spPr>
        <p:txBody>
          <a:bodyPr anchor="t"/>
          <a:lstStyle/>
          <a:p>
            <a:pPr>
              <a:defRPr/>
            </a:pPr>
            <a:r>
              <a:rPr lang="en-US" sz="4800">
                <a:effectLst>
                  <a:glow rad="127000">
                    <a:schemeClr val="tx1"/>
                  </a:glow>
                </a:effectLst>
                <a:latin typeface="Arial"/>
                <a:ea typeface="ＭＳ Ｐゴシック"/>
                <a:cs typeface="ＭＳ Ｐゴシック" charset="0"/>
              </a:rPr>
              <a:t>Bagaimana</a:t>
            </a:r>
            <a:r>
              <a:rPr lang="en-US" sz="4800" b="1">
                <a:effectLst>
                  <a:glow rad="127000">
                    <a:schemeClr val="tx1"/>
                  </a:glow>
                </a:effectLst>
                <a:latin typeface="Arial"/>
                <a:ea typeface="ＭＳ Ｐゴシック"/>
                <a:cs typeface="ＭＳ Ｐゴシック" charset="0"/>
              </a:rPr>
              <a:t> </a:t>
            </a:r>
            <a:r>
              <a:rPr lang="en-US" sz="4800">
                <a:effectLst>
                  <a:glow rad="127000">
                    <a:schemeClr val="tx1"/>
                  </a:glow>
                </a:effectLst>
                <a:latin typeface="Arial"/>
                <a:ea typeface="ＭＳ Ｐゴシック"/>
                <a:cs typeface="ＭＳ Ｐゴシック" charset="0"/>
              </a:rPr>
              <a:t>Tuhan</a:t>
            </a:r>
            <a:r>
              <a:rPr lang="en-US" sz="4800" b="1" dirty="0">
                <a:effectLst>
                  <a:glow rad="127000">
                    <a:schemeClr val="tx1"/>
                  </a:glow>
                </a:effectLst>
                <a:latin typeface="Arial"/>
                <a:ea typeface="ＭＳ Ｐゴシック"/>
                <a:cs typeface="ＭＳ Ｐゴシック" charset="0"/>
              </a:rPr>
              <a:t> </a:t>
            </a:r>
            <a:r>
              <a:rPr lang="en-US" sz="4800">
                <a:solidFill>
                  <a:srgbClr val="FFFF00"/>
                </a:solidFill>
                <a:effectLst>
                  <a:glow rad="127000">
                    <a:schemeClr val="tx1"/>
                  </a:glow>
                </a:effectLst>
                <a:latin typeface="Arial"/>
                <a:ea typeface="ＭＳ Ｐゴシック"/>
                <a:cs typeface="ＭＳ Ｐゴシック" charset="0"/>
              </a:rPr>
              <a:t>menghibur</a:t>
            </a:r>
            <a:r>
              <a:rPr lang="en-US" sz="4800" b="1" dirty="0">
                <a:effectLst>
                  <a:glow rad="127000">
                    <a:schemeClr val="tx1"/>
                  </a:glow>
                </a:effectLst>
                <a:latin typeface="Arial"/>
                <a:ea typeface="ＭＳ Ｐゴシック"/>
                <a:cs typeface="ＭＳ Ｐゴシック" charset="0"/>
              </a:rPr>
              <a:t> </a:t>
            </a:r>
            <a:r>
              <a:rPr lang="en-US" sz="4800">
                <a:effectLst>
                  <a:glow rad="127000">
                    <a:schemeClr val="tx1"/>
                  </a:glow>
                </a:effectLst>
                <a:latin typeface="Arial"/>
                <a:ea typeface="ＭＳ Ｐゴシック"/>
                <a:cs typeface="ＭＳ Ｐゴシック" charset="0"/>
              </a:rPr>
              <a:t>orang yang dihukum</a:t>
            </a:r>
            <a:r>
              <a:rPr lang="en-US" sz="4800" b="1" dirty="0">
                <a:effectLst>
                  <a:glow rad="127000">
                    <a:schemeClr val="tx1"/>
                  </a:glow>
                </a:effectLst>
                <a:latin typeface="Arial"/>
                <a:ea typeface="ＭＳ Ｐゴシック"/>
                <a:cs typeface="ＭＳ Ｐゴシック" charset="0"/>
              </a:rPr>
              <a:t>?</a:t>
            </a:r>
          </a:p>
        </p:txBody>
      </p:sp>
      <p:pic>
        <p:nvPicPr>
          <p:cNvPr id="3" name="Picture 2"/>
          <p:cNvPicPr>
            <a:picLocks noChangeAspect="1"/>
          </p:cNvPicPr>
          <p:nvPr/>
        </p:nvPicPr>
        <p:blipFill>
          <a:blip r:embed="rId3"/>
          <a:stretch>
            <a:fillRect/>
          </a:stretch>
        </p:blipFill>
        <p:spPr>
          <a:xfrm>
            <a:off x="0" y="0"/>
            <a:ext cx="9144000" cy="4572000"/>
          </a:xfrm>
          <a:prstGeom prst="rect">
            <a:avLst/>
          </a:prstGeom>
        </p:spPr>
      </p:pic>
    </p:spTree>
    <p:extLst>
      <p:ext uri="{BB962C8B-B14F-4D97-AF65-F5344CB8AC3E}">
        <p14:creationId xmlns:p14="http://schemas.microsoft.com/office/powerpoint/2010/main" val="6894018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9265" name="Rectangle 2"/>
          <p:cNvSpPr>
            <a:spLocks noGrp="1" noChangeArrowheads="1"/>
          </p:cNvSpPr>
          <p:nvPr>
            <p:ph type="title"/>
          </p:nvPr>
        </p:nvSpPr>
        <p:spPr>
          <a:xfrm>
            <a:off x="0" y="214313"/>
            <a:ext cx="9144000" cy="762000"/>
          </a:xfrm>
        </p:spPr>
        <p:txBody>
          <a:bodyPr/>
          <a:lstStyle/>
          <a:p>
            <a:pPr eaLnBrk="1" hangingPunct="1"/>
            <a:r>
              <a:rPr lang="en-US" sz="3400" b="1" dirty="0">
                <a:solidFill>
                  <a:schemeClr val="tx1"/>
                </a:solidFill>
                <a:latin typeface="Arial" charset="0"/>
                <a:ea typeface="ＭＳ Ｐゴシック" charset="0"/>
                <a:cs typeface="Arial" charset="0"/>
              </a:rPr>
              <a:t>False Prophets &amp; Priests Oppose </a:t>
            </a:r>
            <a:r>
              <a:rPr lang="en-US" sz="3400" b="1" dirty="0" err="1">
                <a:solidFill>
                  <a:schemeClr val="tx1"/>
                </a:solidFill>
                <a:latin typeface="Arial" charset="0"/>
                <a:ea typeface="ＭＳ Ｐゴシック" charset="0"/>
                <a:cs typeface="Arial" charset="0"/>
              </a:rPr>
              <a:t>Yeremia</a:t>
            </a:r>
            <a:endParaRPr lang="en-US" sz="3400" b="1" dirty="0">
              <a:solidFill>
                <a:schemeClr val="tx1"/>
              </a:solidFill>
              <a:latin typeface="Arial" charset="0"/>
              <a:ea typeface="ＭＳ Ｐゴシック" charset="0"/>
              <a:cs typeface="Arial" charset="0"/>
            </a:endParaRPr>
          </a:p>
        </p:txBody>
      </p:sp>
      <p:pic>
        <p:nvPicPr>
          <p:cNvPr id="139266" name="Picture 3" descr="Pict-10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4375" y="1857375"/>
            <a:ext cx="4822825" cy="3971925"/>
          </a:xfrm>
          <a:prstGeom prst="rect">
            <a:avLst/>
          </a:prstGeom>
          <a:noFill/>
          <a:ln w="1016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139267" name="Text Box 4"/>
          <p:cNvSpPr txBox="1">
            <a:spLocks noChangeArrowheads="1"/>
          </p:cNvSpPr>
          <p:nvPr/>
        </p:nvSpPr>
        <p:spPr bwMode="auto">
          <a:xfrm>
            <a:off x="5857875" y="2071688"/>
            <a:ext cx="3214688" cy="4154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dirty="0" err="1">
                <a:solidFill>
                  <a:prstClr val="black"/>
                </a:solidFill>
              </a:rPr>
              <a:t>Yeremia</a:t>
            </a:r>
            <a:r>
              <a:rPr lang="en-US" b="1" dirty="0">
                <a:solidFill>
                  <a:prstClr val="black"/>
                </a:solidFill>
              </a:rPr>
              <a:t> is beaten and placed in stocks by Pashhur, chief officer of the temple. </a:t>
            </a:r>
          </a:p>
          <a:p>
            <a:pPr defTabSz="914400" eaLnBrk="1" fontAlgn="base" hangingPunct="1">
              <a:spcBef>
                <a:spcPct val="0"/>
              </a:spcBef>
              <a:spcAft>
                <a:spcPct val="0"/>
              </a:spcAft>
            </a:pPr>
            <a:r>
              <a:rPr lang="en-US" b="1" dirty="0">
                <a:solidFill>
                  <a:srgbClr val="D16349"/>
                </a:solidFill>
              </a:rPr>
              <a:t>       </a:t>
            </a:r>
          </a:p>
          <a:p>
            <a:pPr defTabSz="914400" eaLnBrk="1" fontAlgn="base" hangingPunct="1">
              <a:spcBef>
                <a:spcPct val="0"/>
              </a:spcBef>
              <a:spcAft>
                <a:spcPct val="0"/>
              </a:spcAft>
            </a:pPr>
            <a:r>
              <a:rPr lang="en-US" b="1" dirty="0">
                <a:solidFill>
                  <a:srgbClr val="D16349"/>
                </a:solidFill>
              </a:rPr>
              <a:t>        </a:t>
            </a:r>
            <a:r>
              <a:rPr lang="en-US" b="1" dirty="0">
                <a:solidFill>
                  <a:srgbClr val="800000"/>
                </a:solidFill>
              </a:rPr>
              <a:t>Jer. 20:1-3</a:t>
            </a:r>
          </a:p>
          <a:p>
            <a:pPr defTabSz="914400" eaLnBrk="1" fontAlgn="base" hangingPunct="1">
              <a:spcBef>
                <a:spcPct val="0"/>
              </a:spcBef>
              <a:spcAft>
                <a:spcPct val="0"/>
              </a:spcAft>
            </a:pPr>
            <a:endParaRPr lang="en-US" b="1" dirty="0">
              <a:solidFill>
                <a:prstClr val="black"/>
              </a:solidFill>
            </a:endParaRPr>
          </a:p>
          <a:p>
            <a:pPr defTabSz="914400" eaLnBrk="1" fontAlgn="base" hangingPunct="1">
              <a:spcBef>
                <a:spcPct val="0"/>
              </a:spcBef>
              <a:spcAft>
                <a:spcPct val="0"/>
              </a:spcAft>
            </a:pPr>
            <a:r>
              <a:rPr lang="en-US" b="1" dirty="0">
                <a:solidFill>
                  <a:prstClr val="black"/>
                </a:solidFill>
              </a:rPr>
              <a:t>After release, Baruch, a young scribe, offers to help him.</a:t>
            </a:r>
          </a:p>
        </p:txBody>
      </p:sp>
      <p:sp>
        <p:nvSpPr>
          <p:cNvPr id="139268" name="Text Box 6"/>
          <p:cNvSpPr txBox="1">
            <a:spLocks noChangeArrowheads="1"/>
          </p:cNvSpPr>
          <p:nvPr/>
        </p:nvSpPr>
        <p:spPr bwMode="auto">
          <a:xfrm>
            <a:off x="468313" y="6381750"/>
            <a:ext cx="3605212"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800" b="1">
                <a:solidFill>
                  <a:prstClr val="black"/>
                </a:solidFill>
              </a:rPr>
              <a:t>Picture Source:  The Picture Bible, Chariot Books, David C Cook, 1978</a:t>
            </a:r>
          </a:p>
        </p:txBody>
      </p:sp>
    </p:spTree>
    <p:extLst>
      <p:ext uri="{BB962C8B-B14F-4D97-AF65-F5344CB8AC3E}">
        <p14:creationId xmlns:p14="http://schemas.microsoft.com/office/powerpoint/2010/main" val="79577723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err="1">
                <a:solidFill>
                  <a:schemeClr val="bg1"/>
                </a:solidFill>
                <a:latin typeface="Arial" charset="0"/>
                <a:ea typeface="Osaka" charset="0"/>
                <a:cs typeface="Arial" charset="0"/>
              </a:rPr>
              <a:t>Yeremia</a:t>
            </a:r>
            <a:r>
              <a:rPr lang="en-US" sz="8800" dirty="0">
                <a:solidFill>
                  <a:schemeClr val="bg1"/>
                </a:solidFill>
                <a:latin typeface="Arial" charset="0"/>
                <a:ea typeface="Osaka" charset="0"/>
                <a:cs typeface="Arial" charset="0"/>
              </a:rPr>
              <a:t> 21</a:t>
            </a:r>
          </a:p>
        </p:txBody>
      </p:sp>
    </p:spTree>
    <p:extLst>
      <p:ext uri="{BB962C8B-B14F-4D97-AF65-F5344CB8AC3E}">
        <p14:creationId xmlns:p14="http://schemas.microsoft.com/office/powerpoint/2010/main" val="31086183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1313" name="Picture 3" descr="Pict-9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1265238"/>
            <a:ext cx="8991600" cy="5380037"/>
          </a:xfrm>
          <a:prstGeom prst="rect">
            <a:avLst/>
          </a:prstGeom>
          <a:noFill/>
          <a:ln w="1016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141314" name="Rectangle 2"/>
          <p:cNvSpPr>
            <a:spLocks noGrp="1" noChangeArrowheads="1"/>
          </p:cNvSpPr>
          <p:nvPr>
            <p:ph type="title"/>
          </p:nvPr>
        </p:nvSpPr>
        <p:spPr>
          <a:xfrm>
            <a:off x="0" y="260350"/>
            <a:ext cx="9144000" cy="914400"/>
          </a:xfrm>
        </p:spPr>
        <p:txBody>
          <a:bodyPr/>
          <a:lstStyle/>
          <a:p>
            <a:pPr algn="l" eaLnBrk="1" hangingPunct="1"/>
            <a:r>
              <a:rPr lang="en-US" sz="3200" b="1" dirty="0" err="1">
                <a:solidFill>
                  <a:schemeClr val="tx1"/>
                </a:solidFill>
                <a:latin typeface="Arial" charset="0"/>
                <a:ea typeface="ＭＳ Ｐゴシック" charset="0"/>
                <a:cs typeface="Arial" charset="0"/>
              </a:rPr>
              <a:t>Yeremia</a:t>
            </a:r>
            <a:r>
              <a:rPr lang="en-US" sz="3200" b="1" dirty="0">
                <a:solidFill>
                  <a:schemeClr val="tx1"/>
                </a:solidFill>
                <a:latin typeface="Arial" charset="0"/>
                <a:ea typeface="ＭＳ Ｐゴシック" charset="0"/>
                <a:cs typeface="Arial" charset="0"/>
              </a:rPr>
              <a:t> prophesies against Judah</a:t>
            </a:r>
            <a:r>
              <a:rPr lang="mr-IN" altLang="ja-JP" sz="3200" b="1" dirty="0">
                <a:solidFill>
                  <a:schemeClr val="tx1"/>
                </a:solidFill>
                <a:latin typeface="Arial" charset="0"/>
                <a:ea typeface="ＭＳ Ｐゴシック" charset="0"/>
                <a:cs typeface="Arial" charset="0"/>
              </a:rPr>
              <a:t>'</a:t>
            </a:r>
            <a:r>
              <a:rPr lang="en-US" sz="3200" b="1" dirty="0">
                <a:solidFill>
                  <a:schemeClr val="tx1"/>
                </a:solidFill>
                <a:latin typeface="Arial" charset="0"/>
                <a:ea typeface="ＭＳ Ｐゴシック" charset="0"/>
                <a:cs typeface="Arial" charset="0"/>
              </a:rPr>
              <a:t>s leaders and false prophets, but they refuse to listen</a:t>
            </a:r>
          </a:p>
        </p:txBody>
      </p:sp>
      <p:sp>
        <p:nvSpPr>
          <p:cNvPr id="141315" name="Text Box 4"/>
          <p:cNvSpPr txBox="1">
            <a:spLocks noChangeArrowheads="1"/>
          </p:cNvSpPr>
          <p:nvPr/>
        </p:nvSpPr>
        <p:spPr bwMode="auto">
          <a:xfrm>
            <a:off x="3987800" y="1219200"/>
            <a:ext cx="3175000" cy="382588"/>
          </a:xfrm>
          <a:prstGeom prst="rect">
            <a:avLst/>
          </a:prstGeom>
          <a:solidFill>
            <a:schemeClr val="accent1"/>
          </a:solidFill>
          <a:ln w="9525">
            <a:solidFill>
              <a:schemeClr val="accent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800" b="1">
                <a:solidFill>
                  <a:prstClr val="black"/>
                </a:solidFill>
              </a:rPr>
              <a:t>WARNING ! WARNING!</a:t>
            </a:r>
          </a:p>
        </p:txBody>
      </p:sp>
      <p:sp>
        <p:nvSpPr>
          <p:cNvPr id="141316" name="Rectangle 5"/>
          <p:cNvSpPr>
            <a:spLocks noChangeArrowheads="1"/>
          </p:cNvSpPr>
          <p:nvPr/>
        </p:nvSpPr>
        <p:spPr bwMode="auto">
          <a:xfrm>
            <a:off x="6705600" y="6243638"/>
            <a:ext cx="2438400" cy="4619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defTabSz="914400" fontAlgn="base">
              <a:spcBef>
                <a:spcPct val="0"/>
              </a:spcBef>
              <a:spcAft>
                <a:spcPct val="0"/>
              </a:spcAft>
            </a:pPr>
            <a:r>
              <a:rPr lang="en-US" sz="2400" b="1">
                <a:solidFill>
                  <a:srgbClr val="800000"/>
                </a:solidFill>
                <a:latin typeface="Arial" charset="0"/>
                <a:ea typeface="ＭＳ Ｐゴシック" charset="0"/>
                <a:cs typeface="ＭＳ Ｐゴシック" charset="0"/>
              </a:rPr>
              <a:t>Jer. 21–23</a:t>
            </a:r>
          </a:p>
        </p:txBody>
      </p:sp>
      <p:sp>
        <p:nvSpPr>
          <p:cNvPr id="141317" name="Text Box 6"/>
          <p:cNvSpPr txBox="1">
            <a:spLocks noChangeArrowheads="1"/>
          </p:cNvSpPr>
          <p:nvPr/>
        </p:nvSpPr>
        <p:spPr bwMode="auto">
          <a:xfrm>
            <a:off x="377825" y="6642100"/>
            <a:ext cx="3319463"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800" b="1">
                <a:solidFill>
                  <a:prstClr val="black"/>
                </a:solidFill>
              </a:rPr>
              <a:t>Source:  The Picture Bible, Chariot Books, David C Cook, 1978</a:t>
            </a:r>
          </a:p>
        </p:txBody>
      </p:sp>
    </p:spTree>
    <p:extLst>
      <p:ext uri="{BB962C8B-B14F-4D97-AF65-F5344CB8AC3E}">
        <p14:creationId xmlns:p14="http://schemas.microsoft.com/office/powerpoint/2010/main" val="81621661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err="1">
                <a:solidFill>
                  <a:schemeClr val="bg1"/>
                </a:solidFill>
                <a:latin typeface="Arial" charset="0"/>
                <a:ea typeface="Osaka" charset="0"/>
                <a:cs typeface="Arial" charset="0"/>
              </a:rPr>
              <a:t>Yeremia</a:t>
            </a:r>
            <a:r>
              <a:rPr lang="en-US" sz="8800" dirty="0">
                <a:solidFill>
                  <a:schemeClr val="bg1"/>
                </a:solidFill>
                <a:latin typeface="Arial" charset="0"/>
                <a:ea typeface="Osaka" charset="0"/>
                <a:cs typeface="Arial" charset="0"/>
              </a:rPr>
              <a:t> 22</a:t>
            </a:r>
          </a:p>
        </p:txBody>
      </p:sp>
    </p:spTree>
    <p:extLst>
      <p:ext uri="{BB962C8B-B14F-4D97-AF65-F5344CB8AC3E}">
        <p14:creationId xmlns:p14="http://schemas.microsoft.com/office/powerpoint/2010/main" val="30185840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err="1">
                <a:solidFill>
                  <a:schemeClr val="bg1"/>
                </a:solidFill>
                <a:latin typeface="Arial" charset="0"/>
                <a:ea typeface="Osaka" charset="0"/>
                <a:cs typeface="Arial" charset="0"/>
              </a:rPr>
              <a:t>Yeremia</a:t>
            </a:r>
            <a:r>
              <a:rPr lang="en-US" sz="8800" dirty="0">
                <a:solidFill>
                  <a:schemeClr val="bg1"/>
                </a:solidFill>
                <a:latin typeface="Arial" charset="0"/>
                <a:ea typeface="Osaka" charset="0"/>
                <a:cs typeface="Arial" charset="0"/>
              </a:rPr>
              <a:t> 23</a:t>
            </a:r>
          </a:p>
        </p:txBody>
      </p:sp>
    </p:spTree>
    <p:extLst>
      <p:ext uri="{BB962C8B-B14F-4D97-AF65-F5344CB8AC3E}">
        <p14:creationId xmlns:p14="http://schemas.microsoft.com/office/powerpoint/2010/main" val="285543978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err="1">
                <a:solidFill>
                  <a:schemeClr val="bg1"/>
                </a:solidFill>
                <a:latin typeface="Arial" charset="0"/>
                <a:ea typeface="Osaka" charset="0"/>
                <a:cs typeface="Arial" charset="0"/>
              </a:rPr>
              <a:t>Yeremia</a:t>
            </a:r>
            <a:r>
              <a:rPr lang="en-US" sz="8800" dirty="0">
                <a:solidFill>
                  <a:schemeClr val="bg1"/>
                </a:solidFill>
                <a:latin typeface="Arial" charset="0"/>
                <a:ea typeface="Osaka" charset="0"/>
                <a:cs typeface="Arial" charset="0"/>
              </a:rPr>
              <a:t> 24</a:t>
            </a:r>
          </a:p>
        </p:txBody>
      </p:sp>
    </p:spTree>
    <p:extLst>
      <p:ext uri="{BB962C8B-B14F-4D97-AF65-F5344CB8AC3E}">
        <p14:creationId xmlns:p14="http://schemas.microsoft.com/office/powerpoint/2010/main" val="402757698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9505" name="Rectangle 2"/>
          <p:cNvSpPr>
            <a:spLocks noGrp="1" noChangeArrowheads="1"/>
          </p:cNvSpPr>
          <p:nvPr>
            <p:ph type="title"/>
          </p:nvPr>
        </p:nvSpPr>
        <p:spPr>
          <a:xfrm>
            <a:off x="-71438" y="104136"/>
            <a:ext cx="9215438" cy="530900"/>
          </a:xfrm>
        </p:spPr>
        <p:txBody>
          <a:bodyPr/>
          <a:lstStyle/>
          <a:p>
            <a:pPr eaLnBrk="1" hangingPunct="1"/>
            <a:r>
              <a:rPr lang="en-US" sz="2700" b="1">
                <a:solidFill>
                  <a:schemeClr val="tx1"/>
                </a:solidFill>
                <a:latin typeface="Arial" charset="0"/>
                <a:ea typeface="ＭＳ Ｐゴシック" charset="0"/>
                <a:cs typeface="Arial" charset="0"/>
              </a:rPr>
              <a:t>No Repentance in Jerusalem after Nebuchadnezzar</a:t>
            </a:r>
          </a:p>
        </p:txBody>
      </p:sp>
      <p:pic>
        <p:nvPicPr>
          <p:cNvPr id="236547" name="Picture 3" descr="Pict-3"/>
          <p:cNvPicPr>
            <a:picLocks noGrp="1" noChangeAspect="1" noChangeArrowheads="1"/>
          </p:cNvPicPr>
          <p:nvPr>
            <p:ph idx="1"/>
          </p:nvPr>
        </p:nvPicPr>
        <p:blipFill>
          <a:blip r:embed="rId3"/>
          <a:srcRect/>
          <a:stretch>
            <a:fillRect/>
          </a:stretch>
        </p:blipFill>
        <p:spPr>
          <a:xfrm>
            <a:off x="4857750" y="1922463"/>
            <a:ext cx="3890963" cy="2578100"/>
          </a:xfrm>
          <a:ln w="101600">
            <a:solidFill>
              <a:schemeClr val="bg2">
                <a:lumMod val="90000"/>
              </a:schemeClr>
            </a:solidFill>
          </a:ln>
        </p:spPr>
      </p:pic>
      <p:sp>
        <p:nvSpPr>
          <p:cNvPr id="149507" name="Text Box 4"/>
          <p:cNvSpPr txBox="1">
            <a:spLocks noChangeArrowheads="1"/>
          </p:cNvSpPr>
          <p:nvPr/>
        </p:nvSpPr>
        <p:spPr bwMode="auto">
          <a:xfrm>
            <a:off x="381000" y="1492092"/>
            <a:ext cx="4448175" cy="25237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u="sng">
                <a:solidFill>
                  <a:srgbClr val="800000"/>
                </a:solidFill>
              </a:rPr>
              <a:t>Good figs </a:t>
            </a:r>
          </a:p>
          <a:p>
            <a:pPr defTabSz="914400" eaLnBrk="1" fontAlgn="base" hangingPunct="1">
              <a:spcBef>
                <a:spcPct val="0"/>
              </a:spcBef>
              <a:spcAft>
                <a:spcPct val="0"/>
              </a:spcAft>
            </a:pPr>
            <a:endParaRPr lang="en-US" b="1">
              <a:solidFill>
                <a:srgbClr val="D16349"/>
              </a:solidFill>
            </a:endParaRPr>
          </a:p>
          <a:p>
            <a:pPr defTabSz="914400" eaLnBrk="1" fontAlgn="base" hangingPunct="1">
              <a:spcBef>
                <a:spcPct val="0"/>
              </a:spcBef>
              <a:spcAft>
                <a:spcPct val="0"/>
              </a:spcAft>
            </a:pPr>
            <a:r>
              <a:rPr lang="en-US" b="1">
                <a:solidFill>
                  <a:prstClr val="black"/>
                </a:solidFill>
              </a:rPr>
              <a:t>– Exiles in Babylon who had begun to repent. </a:t>
            </a:r>
            <a:endParaRPr lang="en-US" sz="1400" b="1">
              <a:solidFill>
                <a:prstClr val="black"/>
              </a:solidFill>
            </a:endParaRPr>
          </a:p>
          <a:p>
            <a:pPr defTabSz="914400" eaLnBrk="1" fontAlgn="base" hangingPunct="1">
              <a:spcBef>
                <a:spcPct val="0"/>
              </a:spcBef>
              <a:spcAft>
                <a:spcPct val="0"/>
              </a:spcAft>
            </a:pPr>
            <a:endParaRPr lang="en-US" sz="1400" b="1">
              <a:solidFill>
                <a:prstClr val="black"/>
              </a:solidFill>
            </a:endParaRPr>
          </a:p>
          <a:p>
            <a:pPr defTabSz="914400" eaLnBrk="1" fontAlgn="base" hangingPunct="1">
              <a:spcBef>
                <a:spcPct val="0"/>
              </a:spcBef>
              <a:spcAft>
                <a:spcPct val="0"/>
              </a:spcAft>
            </a:pPr>
            <a:r>
              <a:rPr lang="en-US" b="1">
                <a:solidFill>
                  <a:prstClr val="black"/>
                </a:solidFill>
              </a:rPr>
              <a:t>– God will take care of them and bring them back.</a:t>
            </a:r>
          </a:p>
        </p:txBody>
      </p:sp>
      <p:sp>
        <p:nvSpPr>
          <p:cNvPr id="149508" name="Text Box 5"/>
          <p:cNvSpPr txBox="1">
            <a:spLocks noChangeArrowheads="1"/>
          </p:cNvSpPr>
          <p:nvPr/>
        </p:nvSpPr>
        <p:spPr bwMode="auto">
          <a:xfrm>
            <a:off x="380999" y="4047065"/>
            <a:ext cx="8628221" cy="2277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lnSpc>
                <a:spcPct val="150000"/>
              </a:lnSpc>
              <a:spcBef>
                <a:spcPct val="0"/>
              </a:spcBef>
              <a:spcAft>
                <a:spcPct val="0"/>
              </a:spcAft>
            </a:pPr>
            <a:r>
              <a:rPr lang="en-US" b="1" u="sng">
                <a:solidFill>
                  <a:srgbClr val="800000"/>
                </a:solidFill>
              </a:rPr>
              <a:t>Bad, rotten figs </a:t>
            </a:r>
          </a:p>
          <a:p>
            <a:pPr defTabSz="914400" eaLnBrk="1" fontAlgn="base" hangingPunct="1">
              <a:lnSpc>
                <a:spcPct val="150000"/>
              </a:lnSpc>
              <a:spcBef>
                <a:spcPct val="0"/>
              </a:spcBef>
              <a:spcAft>
                <a:spcPct val="0"/>
              </a:spcAft>
            </a:pPr>
            <a:r>
              <a:rPr lang="en-US" b="1">
                <a:solidFill>
                  <a:prstClr val="black"/>
                </a:solidFill>
              </a:rPr>
              <a:t>– King Zedekiah and his court and all people in Jerusalem</a:t>
            </a:r>
          </a:p>
          <a:p>
            <a:pPr defTabSz="914400" eaLnBrk="1" fontAlgn="base" hangingPunct="1">
              <a:lnSpc>
                <a:spcPct val="150000"/>
              </a:lnSpc>
              <a:spcBef>
                <a:spcPct val="0"/>
              </a:spcBef>
              <a:spcAft>
                <a:spcPct val="0"/>
              </a:spcAft>
            </a:pPr>
            <a:r>
              <a:rPr lang="en-US" b="1">
                <a:solidFill>
                  <a:prstClr val="black"/>
                </a:solidFill>
              </a:rPr>
              <a:t>– Still plotting and scheming against Babylon</a:t>
            </a:r>
          </a:p>
          <a:p>
            <a:pPr defTabSz="914400" eaLnBrk="1" fontAlgn="base" hangingPunct="1">
              <a:lnSpc>
                <a:spcPct val="150000"/>
              </a:lnSpc>
              <a:spcBef>
                <a:spcPct val="0"/>
              </a:spcBef>
              <a:spcAft>
                <a:spcPct val="0"/>
              </a:spcAft>
            </a:pPr>
            <a:r>
              <a:rPr lang="en-US" b="1">
                <a:solidFill>
                  <a:prstClr val="black"/>
                </a:solidFill>
              </a:rPr>
              <a:t>– Not fit to keep</a:t>
            </a:r>
          </a:p>
        </p:txBody>
      </p:sp>
      <p:sp>
        <p:nvSpPr>
          <p:cNvPr id="149509" name="Text Box 6"/>
          <p:cNvSpPr txBox="1">
            <a:spLocks noChangeArrowheads="1"/>
          </p:cNvSpPr>
          <p:nvPr/>
        </p:nvSpPr>
        <p:spPr bwMode="auto">
          <a:xfrm>
            <a:off x="155744" y="598220"/>
            <a:ext cx="885347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b="1">
                <a:solidFill>
                  <a:srgbClr val="800000"/>
                </a:solidFill>
              </a:rPr>
              <a:t>Depiction of People Through Figs at the Temple</a:t>
            </a:r>
          </a:p>
        </p:txBody>
      </p:sp>
      <p:sp>
        <p:nvSpPr>
          <p:cNvPr id="149510" name="Rectangle 7"/>
          <p:cNvSpPr>
            <a:spLocks noChangeArrowheads="1"/>
          </p:cNvSpPr>
          <p:nvPr/>
        </p:nvSpPr>
        <p:spPr bwMode="auto">
          <a:xfrm>
            <a:off x="7643813" y="5715000"/>
            <a:ext cx="1143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sz="2400" b="1">
                <a:solidFill>
                  <a:srgbClr val="800000"/>
                </a:solidFill>
                <a:latin typeface="Arial" charset="0"/>
                <a:ea typeface="ＭＳ Ｐゴシック" charset="0"/>
                <a:cs typeface="ＭＳ Ｐゴシック" charset="0"/>
              </a:rPr>
              <a:t>Jer. 24</a:t>
            </a:r>
          </a:p>
        </p:txBody>
      </p:sp>
      <p:sp>
        <p:nvSpPr>
          <p:cNvPr id="149511" name="Text Box 6"/>
          <p:cNvSpPr txBox="1">
            <a:spLocks noChangeArrowheads="1"/>
          </p:cNvSpPr>
          <p:nvPr/>
        </p:nvSpPr>
        <p:spPr bwMode="auto">
          <a:xfrm>
            <a:off x="611188" y="6453188"/>
            <a:ext cx="3762375"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800" b="1">
                <a:solidFill>
                  <a:prstClr val="black"/>
                </a:solidFill>
              </a:rPr>
              <a:t>Picture Source: The Children</a:t>
            </a:r>
            <a:r>
              <a:rPr lang="mr-IN" altLang="ja-JP" sz="800" b="1">
                <a:solidFill>
                  <a:prstClr val="black"/>
                </a:solidFill>
              </a:rPr>
              <a:t>'</a:t>
            </a:r>
            <a:r>
              <a:rPr lang="en-US" sz="800" b="1">
                <a:solidFill>
                  <a:prstClr val="black"/>
                </a:solidFill>
              </a:rPr>
              <a:t>s Bible in 365 stories, Lion Publishing, 1985</a:t>
            </a:r>
          </a:p>
        </p:txBody>
      </p:sp>
    </p:spTree>
    <p:extLst>
      <p:ext uri="{BB962C8B-B14F-4D97-AF65-F5344CB8AC3E}">
        <p14:creationId xmlns:p14="http://schemas.microsoft.com/office/powerpoint/2010/main" val="4289908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95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950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950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950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9508">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9508">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950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7" grpId="0" build="p"/>
      <p:bldP spid="149508" grpId="0" build="p"/>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err="1">
                <a:solidFill>
                  <a:schemeClr val="bg1"/>
                </a:solidFill>
                <a:latin typeface="Arial" charset="0"/>
                <a:ea typeface="Osaka" charset="0"/>
                <a:cs typeface="Arial" charset="0"/>
              </a:rPr>
              <a:t>Yeremia</a:t>
            </a:r>
            <a:r>
              <a:rPr lang="en-US" sz="8800" dirty="0">
                <a:solidFill>
                  <a:schemeClr val="bg1"/>
                </a:solidFill>
                <a:latin typeface="Arial" charset="0"/>
                <a:ea typeface="Osaka" charset="0"/>
                <a:cs typeface="Arial" charset="0"/>
              </a:rPr>
              <a:t> 25</a:t>
            </a:r>
          </a:p>
        </p:txBody>
      </p:sp>
    </p:spTree>
    <p:extLst>
      <p:ext uri="{BB962C8B-B14F-4D97-AF65-F5344CB8AC3E}">
        <p14:creationId xmlns:p14="http://schemas.microsoft.com/office/powerpoint/2010/main" val="261368723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361" name="Rectangle 2"/>
          <p:cNvSpPr>
            <a:spLocks noGrp="1" noChangeArrowheads="1"/>
          </p:cNvSpPr>
          <p:nvPr>
            <p:ph type="title"/>
          </p:nvPr>
        </p:nvSpPr>
        <p:spPr>
          <a:xfrm>
            <a:off x="642938" y="152400"/>
            <a:ext cx="7772400" cy="733425"/>
          </a:xfrm>
        </p:spPr>
        <p:txBody>
          <a:bodyPr/>
          <a:lstStyle/>
          <a:p>
            <a:pPr eaLnBrk="1" hangingPunct="1"/>
            <a:r>
              <a:rPr lang="en-US" sz="3600" b="1">
                <a:solidFill>
                  <a:schemeClr val="tx1"/>
                </a:solidFill>
                <a:latin typeface="Arial" charset="0"/>
                <a:ea typeface="ＭＳ Ｐゴシック" charset="0"/>
                <a:cs typeface="Arial" charset="0"/>
              </a:rPr>
              <a:t>Nebuchadnezzar comes (597 BC)</a:t>
            </a:r>
          </a:p>
        </p:txBody>
      </p:sp>
      <p:pic>
        <p:nvPicPr>
          <p:cNvPr id="238595" name="Picture 3" descr="Pict-4"/>
          <p:cNvPicPr>
            <a:picLocks noGrp="1" noChangeAspect="1" noChangeArrowheads="1"/>
          </p:cNvPicPr>
          <p:nvPr>
            <p:ph idx="1"/>
          </p:nvPr>
        </p:nvPicPr>
        <p:blipFill>
          <a:blip r:embed="rId3"/>
          <a:srcRect/>
          <a:stretch>
            <a:fillRect/>
          </a:stretch>
        </p:blipFill>
        <p:spPr>
          <a:xfrm>
            <a:off x="762000" y="1066800"/>
            <a:ext cx="7704138" cy="4527550"/>
          </a:xfrm>
          <a:ln w="101600">
            <a:solidFill>
              <a:schemeClr val="bg2">
                <a:lumMod val="90000"/>
              </a:schemeClr>
            </a:solidFill>
          </a:ln>
        </p:spPr>
      </p:pic>
      <p:sp>
        <p:nvSpPr>
          <p:cNvPr id="143363" name="Text Box 4"/>
          <p:cNvSpPr txBox="1">
            <a:spLocks noChangeArrowheads="1"/>
          </p:cNvSpPr>
          <p:nvPr/>
        </p:nvSpPr>
        <p:spPr bwMode="auto">
          <a:xfrm>
            <a:off x="285750" y="5605463"/>
            <a:ext cx="85725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2000" b="1">
                <a:solidFill>
                  <a:prstClr val="black"/>
                </a:solidFill>
              </a:rPr>
              <a:t>Takes exiles and King Jehoiachin away. Places Zedekiah on throne, gives another chance for Judah to submit to Babylon.</a:t>
            </a:r>
          </a:p>
        </p:txBody>
      </p:sp>
      <p:sp>
        <p:nvSpPr>
          <p:cNvPr id="143364" name="Text Box 5"/>
          <p:cNvSpPr txBox="1">
            <a:spLocks noChangeArrowheads="1"/>
          </p:cNvSpPr>
          <p:nvPr/>
        </p:nvSpPr>
        <p:spPr bwMode="auto">
          <a:xfrm>
            <a:off x="7143750" y="6319838"/>
            <a:ext cx="16573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800000"/>
                </a:solidFill>
              </a:rPr>
              <a:t>Jer. 24–25</a:t>
            </a:r>
          </a:p>
        </p:txBody>
      </p:sp>
      <p:sp>
        <p:nvSpPr>
          <p:cNvPr id="40965" name="TextBox 5"/>
          <p:cNvSpPr txBox="1">
            <a:spLocks noChangeArrowheads="1"/>
          </p:cNvSpPr>
          <p:nvPr/>
        </p:nvSpPr>
        <p:spPr bwMode="auto">
          <a:xfrm>
            <a:off x="1403350" y="1916113"/>
            <a:ext cx="2608263"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b="1">
                <a:solidFill>
                  <a:srgbClr val="FF0000"/>
                </a:solidFill>
              </a:rPr>
              <a:t>70-year captivity</a:t>
            </a:r>
          </a:p>
          <a:p>
            <a:pPr algn="ctr" defTabSz="914400" eaLnBrk="1" fontAlgn="base" hangingPunct="1">
              <a:spcBef>
                <a:spcPct val="0"/>
              </a:spcBef>
              <a:spcAft>
                <a:spcPct val="0"/>
              </a:spcAft>
            </a:pPr>
            <a:r>
              <a:rPr lang="en-US" b="1">
                <a:solidFill>
                  <a:srgbClr val="FF0000"/>
                </a:solidFill>
              </a:rPr>
              <a:t>predicted</a:t>
            </a:r>
          </a:p>
        </p:txBody>
      </p:sp>
      <p:sp>
        <p:nvSpPr>
          <p:cNvPr id="143366" name="Text Box 6"/>
          <p:cNvSpPr txBox="1">
            <a:spLocks noChangeArrowheads="1"/>
          </p:cNvSpPr>
          <p:nvPr/>
        </p:nvSpPr>
        <p:spPr bwMode="auto">
          <a:xfrm>
            <a:off x="468313" y="6453188"/>
            <a:ext cx="3762375"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800" b="1">
                <a:solidFill>
                  <a:prstClr val="black"/>
                </a:solidFill>
              </a:rPr>
              <a:t>Picture Source: The Children</a:t>
            </a:r>
            <a:r>
              <a:rPr lang="mr-IN" altLang="ja-JP" sz="800" b="1">
                <a:solidFill>
                  <a:prstClr val="black"/>
                </a:solidFill>
              </a:rPr>
              <a:t>'</a:t>
            </a:r>
            <a:r>
              <a:rPr lang="en-US" sz="800" b="1">
                <a:solidFill>
                  <a:prstClr val="black"/>
                </a:solidFill>
              </a:rPr>
              <a:t>s Bible in 365 stories, Lion Publishing, 1985</a:t>
            </a:r>
          </a:p>
        </p:txBody>
      </p:sp>
      <p:pic>
        <p:nvPicPr>
          <p:cNvPr id="143367" name="Picture 3" descr="Pict-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45000" y="1052513"/>
            <a:ext cx="3871913" cy="4527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01600">
                <a:solidFill>
                  <a:srgbClr val="000000"/>
                </a:solidFill>
                <a:miter lim="800000"/>
                <a:headEnd/>
                <a:tailEnd/>
              </a14:hiddenLine>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37751439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grpId="0" nodeType="clickEffect">
                                  <p:stCondLst>
                                    <p:cond delay="0"/>
                                  </p:stCondLst>
                                  <p:childTnLst>
                                    <p:set>
                                      <p:cBhvr>
                                        <p:cTn id="6" dur="1" fill="hold">
                                          <p:stCondLst>
                                            <p:cond delay="0"/>
                                          </p:stCondLst>
                                        </p:cTn>
                                        <p:tgtEl>
                                          <p:spTgt spid="40965"/>
                                        </p:tgtEl>
                                        <p:attrNameLst>
                                          <p:attrName>style.visibility</p:attrName>
                                        </p:attrNameLst>
                                      </p:cBhvr>
                                      <p:to>
                                        <p:strVal val="visible"/>
                                      </p:to>
                                    </p:set>
                                    <p:anim calcmode="lin" valueType="num">
                                      <p:cBhvr additive="base">
                                        <p:cTn id="7" dur="5000" fill="hold"/>
                                        <p:tgtEl>
                                          <p:spTgt spid="40965"/>
                                        </p:tgtEl>
                                        <p:attrNameLst>
                                          <p:attrName>ppt_x</p:attrName>
                                        </p:attrNameLst>
                                      </p:cBhvr>
                                      <p:tavLst>
                                        <p:tav tm="0">
                                          <p:val>
                                            <p:strVal val="#ppt_x"/>
                                          </p:val>
                                        </p:tav>
                                        <p:tav tm="100000">
                                          <p:val>
                                            <p:strVal val="#ppt_x"/>
                                          </p:val>
                                        </p:tav>
                                      </p:tavLst>
                                    </p:anim>
                                    <p:anim calcmode="lin" valueType="num">
                                      <p:cBhvr additive="base">
                                        <p:cTn id="8" dur="5000" fill="hold"/>
                                        <p:tgtEl>
                                          <p:spTgt spid="409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5" grpId="0"/>
    </p:bldLst>
  </p:timing>
</p:sld>
</file>

<file path=ppt/slides/slide139.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02402" name="Rectangle 15"/>
          <p:cNvSpPr>
            <a:spLocks noGrp="1" noChangeArrowheads="1"/>
          </p:cNvSpPr>
          <p:nvPr>
            <p:ph type="ctrTitle"/>
          </p:nvPr>
        </p:nvSpPr>
        <p:spPr>
          <a:xfrm>
            <a:off x="1219200" y="0"/>
            <a:ext cx="6629400" cy="1066800"/>
          </a:xfrm>
          <a:solidFill>
            <a:schemeClr val="bg1"/>
          </a:solidFill>
        </p:spPr>
        <p:txBody>
          <a:bodyPr/>
          <a:lstStyle/>
          <a:p>
            <a:pPr eaLnBrk="1" hangingPunct="1"/>
            <a:r>
              <a:rPr kumimoji="0" lang="en-US" sz="4000">
                <a:solidFill>
                  <a:schemeClr val="bg1"/>
                </a:solidFill>
                <a:latin typeface="Arial" charset="0"/>
                <a:ea typeface="Osaka" charset="0"/>
                <a:cs typeface="Arial" charset="0"/>
              </a:rPr>
              <a:t>Two 70-Year Exiles</a:t>
            </a:r>
          </a:p>
        </p:txBody>
      </p:sp>
      <p:sp>
        <p:nvSpPr>
          <p:cNvPr id="102403" name="Rectangle 2"/>
          <p:cNvSpPr>
            <a:spLocks noChangeArrowheads="1"/>
          </p:cNvSpPr>
          <p:nvPr/>
        </p:nvSpPr>
        <p:spPr bwMode="auto">
          <a:xfrm>
            <a:off x="5638800" y="2994378"/>
            <a:ext cx="3581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pPr>
            <a:endParaRPr lang="en-US" sz="2000">
              <a:solidFill>
                <a:srgbClr val="FFFFFF"/>
              </a:solidFill>
              <a:latin typeface="Arial" charset="0"/>
              <a:ea typeface="Osaka" charset="0"/>
              <a:cs typeface="Osaka" charset="0"/>
            </a:endParaRPr>
          </a:p>
        </p:txBody>
      </p:sp>
      <p:sp>
        <p:nvSpPr>
          <p:cNvPr id="102404" name="Rectangle 3"/>
          <p:cNvSpPr>
            <a:spLocks noChangeArrowheads="1"/>
          </p:cNvSpPr>
          <p:nvPr/>
        </p:nvSpPr>
        <p:spPr bwMode="auto">
          <a:xfrm>
            <a:off x="0" y="2994378"/>
            <a:ext cx="2590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pPr>
            <a:endParaRPr lang="en-US" sz="2000">
              <a:solidFill>
                <a:srgbClr val="FFFFFF"/>
              </a:solidFill>
              <a:latin typeface="Arial" charset="0"/>
              <a:ea typeface="Osaka" charset="0"/>
              <a:cs typeface="Osaka" charset="0"/>
            </a:endParaRPr>
          </a:p>
        </p:txBody>
      </p:sp>
      <p:sp>
        <p:nvSpPr>
          <p:cNvPr id="102405" name="Text Box 4"/>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FFFFFF"/>
                </a:solidFill>
                <a:ea typeface="Osaka" charset="0"/>
                <a:cs typeface="Osaka" charset="0"/>
              </a:rPr>
              <a:t>560</a:t>
            </a:r>
          </a:p>
        </p:txBody>
      </p:sp>
      <p:sp>
        <p:nvSpPr>
          <p:cNvPr id="14341" name="Rectangle 5"/>
          <p:cNvSpPr>
            <a:spLocks noChangeArrowheads="1"/>
          </p:cNvSpPr>
          <p:nvPr/>
        </p:nvSpPr>
        <p:spPr bwMode="auto">
          <a:xfrm>
            <a:off x="2133600" y="2460978"/>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20000"/>
              </a:spcBef>
              <a:spcAft>
                <a:spcPct val="0"/>
              </a:spcAft>
              <a:buClr>
                <a:srgbClr val="99CC00"/>
              </a:buClr>
              <a:buSzPct val="110000"/>
            </a:pPr>
            <a:r>
              <a:rPr lang="en-US" sz="2800">
                <a:solidFill>
                  <a:srgbClr val="FFFFFF"/>
                </a:solidFill>
                <a:latin typeface="Arial" charset="0"/>
                <a:ea typeface="Osaka" charset="0"/>
                <a:cs typeface="Osaka" charset="0"/>
              </a:rPr>
              <a:t>586</a:t>
            </a:r>
          </a:p>
        </p:txBody>
      </p:sp>
      <p:sp>
        <p:nvSpPr>
          <p:cNvPr id="102407" name="WordArt 6"/>
          <p:cNvSpPr>
            <a:spLocks noChangeArrowheads="1" noChangeShapeType="1" noTextEdit="1"/>
          </p:cNvSpPr>
          <p:nvPr/>
        </p:nvSpPr>
        <p:spPr bwMode="auto">
          <a:xfrm>
            <a:off x="1905000" y="114300"/>
            <a:ext cx="5381625" cy="64770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200" kern="1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7"/>
                    </a:srgbClr>
                  </a:outerShdw>
                </a:effectLst>
                <a:latin typeface="Arial"/>
                <a:ea typeface="Arial"/>
                <a:cs typeface="Arial"/>
              </a:rPr>
              <a:t>Two 70-Year Exiles</a:t>
            </a:r>
          </a:p>
        </p:txBody>
      </p:sp>
      <p:sp>
        <p:nvSpPr>
          <p:cNvPr id="14343" name="Rectangle 7"/>
          <p:cNvSpPr>
            <a:spLocks noChangeArrowheads="1"/>
          </p:cNvSpPr>
          <p:nvPr/>
        </p:nvSpPr>
        <p:spPr bwMode="auto">
          <a:xfrm>
            <a:off x="2590800" y="1013178"/>
            <a:ext cx="2057400" cy="1143000"/>
          </a:xfrm>
          <a:prstGeom prst="rect">
            <a:avLst/>
          </a:prstGeom>
          <a:noFill/>
          <a:ln w="9525">
            <a:noFill/>
            <a:miter lim="800000"/>
            <a:headEnd/>
            <a:tailEnd/>
          </a:ln>
          <a:effectLst>
            <a:outerShdw blurRad="63500" dist="35921" dir="2700000" algn="ctr" rotWithShape="0">
              <a:schemeClr val="bg1">
                <a:alpha val="74998"/>
              </a:schemeClr>
            </a:outerShdw>
          </a:effectLst>
        </p:spPr>
        <p:txBody>
          <a:bodyPr/>
          <a:lstStyle/>
          <a:p>
            <a:pPr algn="ctr" defTabSz="914400" fontAlgn="base">
              <a:spcBef>
                <a:spcPct val="20000"/>
              </a:spcBef>
              <a:spcAft>
                <a:spcPct val="0"/>
              </a:spcAft>
              <a:buClr>
                <a:srgbClr val="99CC00"/>
              </a:buClr>
              <a:buSzPct val="110000"/>
              <a:defRPr/>
            </a:pPr>
            <a:r>
              <a:rPr lang="en-US" sz="3200" b="1">
                <a:solidFill>
                  <a:srgbClr val="FFFFFF"/>
                </a:solidFill>
                <a:latin typeface="Arial"/>
                <a:ea typeface="Osaka"/>
                <a:cs typeface="Arial"/>
              </a:rPr>
              <a:t>People Exile</a:t>
            </a:r>
          </a:p>
        </p:txBody>
      </p:sp>
      <p:sp>
        <p:nvSpPr>
          <p:cNvPr id="14344" name="Rectangle 8"/>
          <p:cNvSpPr>
            <a:spLocks noChangeArrowheads="1"/>
          </p:cNvSpPr>
          <p:nvPr/>
        </p:nvSpPr>
        <p:spPr bwMode="auto">
          <a:xfrm>
            <a:off x="4114800" y="3603978"/>
            <a:ext cx="2057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20000"/>
              </a:spcBef>
              <a:spcAft>
                <a:spcPct val="0"/>
              </a:spcAft>
              <a:buClr>
                <a:srgbClr val="99CC00"/>
              </a:buClr>
              <a:buSzPct val="110000"/>
            </a:pPr>
            <a:r>
              <a:rPr lang="en-US" sz="3200" b="1">
                <a:solidFill>
                  <a:srgbClr val="FFFF00"/>
                </a:solidFill>
                <a:latin typeface="Arial" charset="0"/>
                <a:ea typeface="Osaka" charset="0"/>
                <a:cs typeface="Osaka" charset="0"/>
              </a:rPr>
              <a:t>Temple Exile</a:t>
            </a:r>
          </a:p>
        </p:txBody>
      </p:sp>
      <p:sp>
        <p:nvSpPr>
          <p:cNvPr id="14345" name="Rectangle 9"/>
          <p:cNvSpPr>
            <a:spLocks noChangeArrowheads="1"/>
          </p:cNvSpPr>
          <p:nvPr/>
        </p:nvSpPr>
        <p:spPr bwMode="auto">
          <a:xfrm>
            <a:off x="5181600" y="2460978"/>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20000"/>
              </a:spcBef>
              <a:spcAft>
                <a:spcPct val="0"/>
              </a:spcAft>
              <a:buClr>
                <a:srgbClr val="99CC00"/>
              </a:buClr>
              <a:buSzPct val="110000"/>
            </a:pPr>
            <a:r>
              <a:rPr lang="en-US" sz="2800">
                <a:solidFill>
                  <a:srgbClr val="FFFFFF"/>
                </a:solidFill>
                <a:latin typeface="Arial" charset="0"/>
                <a:ea typeface="Osaka" charset="0"/>
                <a:cs typeface="Osaka" charset="0"/>
              </a:rPr>
              <a:t>539</a:t>
            </a:r>
          </a:p>
        </p:txBody>
      </p:sp>
      <p:sp>
        <p:nvSpPr>
          <p:cNvPr id="14346" name="Rectangle 10"/>
          <p:cNvSpPr>
            <a:spLocks noChangeArrowheads="1"/>
          </p:cNvSpPr>
          <p:nvPr/>
        </p:nvSpPr>
        <p:spPr bwMode="auto">
          <a:xfrm>
            <a:off x="5867400" y="2460978"/>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20000"/>
              </a:spcBef>
              <a:spcAft>
                <a:spcPct val="0"/>
              </a:spcAft>
              <a:buClr>
                <a:srgbClr val="99CC00"/>
              </a:buClr>
              <a:buSzPct val="110000"/>
            </a:pPr>
            <a:r>
              <a:rPr lang="en-US" sz="2800">
                <a:solidFill>
                  <a:srgbClr val="FFFFFF"/>
                </a:solidFill>
                <a:latin typeface="Arial" charset="0"/>
                <a:ea typeface="Osaka" charset="0"/>
                <a:cs typeface="Osaka" charset="0"/>
              </a:rPr>
              <a:t>536</a:t>
            </a:r>
          </a:p>
        </p:txBody>
      </p:sp>
      <p:sp>
        <p:nvSpPr>
          <p:cNvPr id="14347" name="Rectangle 11"/>
          <p:cNvSpPr>
            <a:spLocks noChangeArrowheads="1"/>
          </p:cNvSpPr>
          <p:nvPr/>
        </p:nvSpPr>
        <p:spPr bwMode="auto">
          <a:xfrm>
            <a:off x="7467600" y="2460978"/>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20000"/>
              </a:spcBef>
              <a:spcAft>
                <a:spcPct val="0"/>
              </a:spcAft>
              <a:buClr>
                <a:srgbClr val="99CC00"/>
              </a:buClr>
              <a:buSzPct val="110000"/>
            </a:pPr>
            <a:r>
              <a:rPr lang="en-US" sz="2800">
                <a:solidFill>
                  <a:srgbClr val="FFFFFF"/>
                </a:solidFill>
                <a:latin typeface="Arial" charset="0"/>
                <a:ea typeface="Osaka" charset="0"/>
                <a:cs typeface="Osaka" charset="0"/>
              </a:rPr>
              <a:t>516</a:t>
            </a:r>
          </a:p>
        </p:txBody>
      </p:sp>
      <p:sp>
        <p:nvSpPr>
          <p:cNvPr id="14348" name="Rectangle 12"/>
          <p:cNvSpPr>
            <a:spLocks noChangeArrowheads="1"/>
          </p:cNvSpPr>
          <p:nvPr/>
        </p:nvSpPr>
        <p:spPr bwMode="auto">
          <a:xfrm>
            <a:off x="533400" y="2460978"/>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20000"/>
              </a:spcBef>
              <a:spcAft>
                <a:spcPct val="0"/>
              </a:spcAft>
              <a:buClr>
                <a:srgbClr val="99CC00"/>
              </a:buClr>
              <a:buSzPct val="110000"/>
            </a:pPr>
            <a:r>
              <a:rPr lang="en-US" sz="2800">
                <a:solidFill>
                  <a:srgbClr val="FFFFFF"/>
                </a:solidFill>
                <a:latin typeface="Arial" charset="0"/>
                <a:ea typeface="Osaka" charset="0"/>
                <a:cs typeface="Osaka" charset="0"/>
              </a:rPr>
              <a:t>605</a:t>
            </a:r>
          </a:p>
        </p:txBody>
      </p:sp>
      <p:sp>
        <p:nvSpPr>
          <p:cNvPr id="14349" name="Line 13"/>
          <p:cNvSpPr>
            <a:spLocks noChangeShapeType="1"/>
          </p:cNvSpPr>
          <p:nvPr/>
        </p:nvSpPr>
        <p:spPr bwMode="auto">
          <a:xfrm>
            <a:off x="990600" y="2156178"/>
            <a:ext cx="5410200" cy="0"/>
          </a:xfrm>
          <a:prstGeom prst="line">
            <a:avLst/>
          </a:prstGeom>
          <a:noFill/>
          <a:ln w="76200">
            <a:solidFill>
              <a:schemeClr val="tx1"/>
            </a:solidFill>
            <a:round/>
            <a:headEnd type="triangle" w="med" len="med"/>
            <a:tailEnd type="triangle" w="med" len="med"/>
          </a:ln>
          <a:effectLst>
            <a:outerShdw blurRad="63500" dist="35921" dir="2700000" algn="ctr" rotWithShape="0">
              <a:schemeClr val="bg1">
                <a:alpha val="74998"/>
              </a:schemeClr>
            </a:outerShdw>
          </a:effectLst>
        </p:spPr>
        <p:txBody>
          <a:bodyPr wrap="none" anchor="ctr"/>
          <a:lstStyle/>
          <a:p>
            <a:pPr defTabSz="914400" eaLnBrk="0" fontAlgn="base" hangingPunct="0">
              <a:spcBef>
                <a:spcPct val="0"/>
              </a:spcBef>
              <a:spcAft>
                <a:spcPct val="0"/>
              </a:spcAft>
              <a:defRPr/>
            </a:pPr>
            <a:endParaRPr lang="en-US" sz="2000">
              <a:solidFill>
                <a:srgbClr val="FFFFFF"/>
              </a:solidFill>
              <a:latin typeface="Arial"/>
              <a:ea typeface="Osaka"/>
              <a:cs typeface="Arial"/>
            </a:endParaRPr>
          </a:p>
        </p:txBody>
      </p:sp>
      <p:sp>
        <p:nvSpPr>
          <p:cNvPr id="14350" name="Line 14"/>
          <p:cNvSpPr>
            <a:spLocks noChangeShapeType="1"/>
          </p:cNvSpPr>
          <p:nvPr/>
        </p:nvSpPr>
        <p:spPr bwMode="auto">
          <a:xfrm>
            <a:off x="2590800" y="3680178"/>
            <a:ext cx="5410200" cy="0"/>
          </a:xfrm>
          <a:prstGeom prst="line">
            <a:avLst/>
          </a:prstGeom>
          <a:noFill/>
          <a:ln w="76200">
            <a:solidFill>
              <a:srgbClr val="FFFF00"/>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 name="Rectangle 7"/>
          <p:cNvSpPr>
            <a:spLocks noChangeArrowheads="1"/>
          </p:cNvSpPr>
          <p:nvPr/>
        </p:nvSpPr>
        <p:spPr bwMode="auto">
          <a:xfrm>
            <a:off x="13805" y="4961616"/>
            <a:ext cx="9080500" cy="1799741"/>
          </a:xfrm>
          <a:prstGeom prst="rect">
            <a:avLst/>
          </a:prstGeom>
          <a:noFill/>
          <a:ln w="9525">
            <a:noFill/>
            <a:miter lim="800000"/>
            <a:headEnd/>
            <a:tailEnd/>
          </a:ln>
          <a:effectLst/>
        </p:spPr>
        <p:txBody>
          <a:bodyPr/>
          <a:lstStyle/>
          <a:p>
            <a:r>
              <a:rPr lang="en-SG" sz="2000" b="1">
                <a:solidFill>
                  <a:srgbClr val="FFFFFF"/>
                </a:solidFill>
                <a:latin typeface="Helvetica"/>
                <a:ea typeface="Osaka"/>
                <a:cs typeface="Osaka"/>
              </a:rPr>
              <a:t>"'This entire land will become a desolate wasteland. Israel and her neighboring lands will serve the king of Babylon for seventy years. </a:t>
            </a:r>
            <a:r>
              <a:rPr lang="en-SG" sz="2000" b="1" baseline="30000">
                <a:solidFill>
                  <a:srgbClr val="FFFFFF"/>
                </a:solidFill>
                <a:latin typeface="Helvetica"/>
                <a:ea typeface="Osaka"/>
                <a:cs typeface="Osaka"/>
              </a:rPr>
              <a:t>12</a:t>
            </a:r>
            <a:r>
              <a:rPr lang="en-SG" sz="2000" b="1">
                <a:solidFill>
                  <a:srgbClr val="FFFFFF"/>
                </a:solidFill>
                <a:latin typeface="Helvetica"/>
                <a:ea typeface="Osaka"/>
                <a:cs typeface="Osaka"/>
              </a:rPr>
              <a:t>Then, after the seventy years of captivity are over, I will punish the king of Babylon and his people for their sins,' says the L</a:t>
            </a:r>
            <a:r>
              <a:rPr lang="en-SG" b="1">
                <a:solidFill>
                  <a:srgbClr val="FFFFFF"/>
                </a:solidFill>
                <a:latin typeface="Helvetica"/>
                <a:ea typeface="Osaka"/>
                <a:cs typeface="Osaka"/>
              </a:rPr>
              <a:t>ORD</a:t>
            </a:r>
            <a:r>
              <a:rPr lang="en-SG" sz="2000" b="1">
                <a:solidFill>
                  <a:srgbClr val="FFFFFF"/>
                </a:solidFill>
                <a:latin typeface="Helvetica"/>
                <a:ea typeface="Osaka"/>
                <a:cs typeface="Osaka"/>
              </a:rPr>
              <a:t>. 'I will make the country of the Babylonians a wasteland forever'" (Jer 25:11-12 </a:t>
            </a:r>
            <a:r>
              <a:rPr lang="en-SG" b="1">
                <a:solidFill>
                  <a:srgbClr val="FFFFFF"/>
                </a:solidFill>
                <a:latin typeface="Helvetica"/>
                <a:ea typeface="Osaka"/>
                <a:cs typeface="Osaka"/>
              </a:rPr>
              <a:t>NLT</a:t>
            </a:r>
            <a:r>
              <a:rPr lang="en-SG" sz="2000" b="1">
                <a:solidFill>
                  <a:srgbClr val="FFFFFF"/>
                </a:solidFill>
                <a:latin typeface="Helvetica"/>
                <a:ea typeface="Osaka"/>
                <a:cs typeface="Osaka"/>
              </a:rPr>
              <a:t>).</a:t>
            </a:r>
            <a:endParaRPr lang="en-US" sz="2000" b="1">
              <a:solidFill>
                <a:srgbClr val="FFFFFF"/>
              </a:solidFill>
              <a:latin typeface="Arial"/>
              <a:ea typeface="Osaka"/>
              <a:cs typeface="Arial"/>
            </a:endParaRPr>
          </a:p>
        </p:txBody>
      </p:sp>
    </p:spTree>
    <p:extLst>
      <p:ext uri="{BB962C8B-B14F-4D97-AF65-F5344CB8AC3E}">
        <p14:creationId xmlns:p14="http://schemas.microsoft.com/office/powerpoint/2010/main" val="16102643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8"/>
                                        </p:tgtEl>
                                        <p:attrNameLst>
                                          <p:attrName>style.visibility</p:attrName>
                                        </p:attrNameLst>
                                      </p:cBhvr>
                                      <p:to>
                                        <p:strVal val="visible"/>
                                      </p:to>
                                    </p:set>
                                    <p:anim calcmode="lin" valueType="num">
                                      <p:cBhvr additive="base">
                                        <p:cTn id="7" dur="500" fill="hold"/>
                                        <p:tgtEl>
                                          <p:spTgt spid="14348"/>
                                        </p:tgtEl>
                                        <p:attrNameLst>
                                          <p:attrName>ppt_x</p:attrName>
                                        </p:attrNameLst>
                                      </p:cBhvr>
                                      <p:tavLst>
                                        <p:tav tm="0">
                                          <p:val>
                                            <p:strVal val="0-#ppt_w/2"/>
                                          </p:val>
                                        </p:tav>
                                        <p:tav tm="100000">
                                          <p:val>
                                            <p:strVal val="#ppt_x"/>
                                          </p:val>
                                        </p:tav>
                                      </p:tavLst>
                                    </p:anim>
                                    <p:anim calcmode="lin" valueType="num">
                                      <p:cBhvr additive="base">
                                        <p:cTn id="8" dur="500" fill="hold"/>
                                        <p:tgtEl>
                                          <p:spTgt spid="1434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1"/>
                                        </p:tgtEl>
                                        <p:attrNameLst>
                                          <p:attrName>style.visibility</p:attrName>
                                        </p:attrNameLst>
                                      </p:cBhvr>
                                      <p:to>
                                        <p:strVal val="visible"/>
                                      </p:to>
                                    </p:set>
                                    <p:anim calcmode="lin" valueType="num">
                                      <p:cBhvr additive="base">
                                        <p:cTn id="13" dur="500" fill="hold"/>
                                        <p:tgtEl>
                                          <p:spTgt spid="14341"/>
                                        </p:tgtEl>
                                        <p:attrNameLst>
                                          <p:attrName>ppt_x</p:attrName>
                                        </p:attrNameLst>
                                      </p:cBhvr>
                                      <p:tavLst>
                                        <p:tav tm="0">
                                          <p:val>
                                            <p:strVal val="0-#ppt_w/2"/>
                                          </p:val>
                                        </p:tav>
                                        <p:tav tm="100000">
                                          <p:val>
                                            <p:strVal val="#ppt_x"/>
                                          </p:val>
                                        </p:tav>
                                      </p:tavLst>
                                    </p:anim>
                                    <p:anim calcmode="lin" valueType="num">
                                      <p:cBhvr additive="base">
                                        <p:cTn id="14" dur="500" fill="hold"/>
                                        <p:tgtEl>
                                          <p:spTgt spid="1434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5"/>
                                        </p:tgtEl>
                                        <p:attrNameLst>
                                          <p:attrName>style.visibility</p:attrName>
                                        </p:attrNameLst>
                                      </p:cBhvr>
                                      <p:to>
                                        <p:strVal val="visible"/>
                                      </p:to>
                                    </p:set>
                                    <p:anim calcmode="lin" valueType="num">
                                      <p:cBhvr additive="base">
                                        <p:cTn id="19" dur="500" fill="hold"/>
                                        <p:tgtEl>
                                          <p:spTgt spid="14345"/>
                                        </p:tgtEl>
                                        <p:attrNameLst>
                                          <p:attrName>ppt_x</p:attrName>
                                        </p:attrNameLst>
                                      </p:cBhvr>
                                      <p:tavLst>
                                        <p:tav tm="0">
                                          <p:val>
                                            <p:strVal val="0-#ppt_w/2"/>
                                          </p:val>
                                        </p:tav>
                                        <p:tav tm="100000">
                                          <p:val>
                                            <p:strVal val="#ppt_x"/>
                                          </p:val>
                                        </p:tav>
                                      </p:tavLst>
                                    </p:anim>
                                    <p:anim calcmode="lin" valueType="num">
                                      <p:cBhvr additive="base">
                                        <p:cTn id="20" dur="500" fill="hold"/>
                                        <p:tgtEl>
                                          <p:spTgt spid="1434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46"/>
                                        </p:tgtEl>
                                        <p:attrNameLst>
                                          <p:attrName>style.visibility</p:attrName>
                                        </p:attrNameLst>
                                      </p:cBhvr>
                                      <p:to>
                                        <p:strVal val="visible"/>
                                      </p:to>
                                    </p:set>
                                    <p:anim calcmode="lin" valueType="num">
                                      <p:cBhvr additive="base">
                                        <p:cTn id="25" dur="500" fill="hold"/>
                                        <p:tgtEl>
                                          <p:spTgt spid="14346"/>
                                        </p:tgtEl>
                                        <p:attrNameLst>
                                          <p:attrName>ppt_x</p:attrName>
                                        </p:attrNameLst>
                                      </p:cBhvr>
                                      <p:tavLst>
                                        <p:tav tm="0">
                                          <p:val>
                                            <p:strVal val="0-#ppt_w/2"/>
                                          </p:val>
                                        </p:tav>
                                        <p:tav tm="100000">
                                          <p:val>
                                            <p:strVal val="#ppt_x"/>
                                          </p:val>
                                        </p:tav>
                                      </p:tavLst>
                                    </p:anim>
                                    <p:anim calcmode="lin" valueType="num">
                                      <p:cBhvr additive="base">
                                        <p:cTn id="26" dur="500" fill="hold"/>
                                        <p:tgtEl>
                                          <p:spTgt spid="1434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343"/>
                                        </p:tgtEl>
                                        <p:attrNameLst>
                                          <p:attrName>style.visibility</p:attrName>
                                        </p:attrNameLst>
                                      </p:cBhvr>
                                      <p:to>
                                        <p:strVal val="visible"/>
                                      </p:to>
                                    </p:set>
                                    <p:anim calcmode="lin" valueType="num">
                                      <p:cBhvr additive="base">
                                        <p:cTn id="31" dur="500" fill="hold"/>
                                        <p:tgtEl>
                                          <p:spTgt spid="14343"/>
                                        </p:tgtEl>
                                        <p:attrNameLst>
                                          <p:attrName>ppt_x</p:attrName>
                                        </p:attrNameLst>
                                      </p:cBhvr>
                                      <p:tavLst>
                                        <p:tav tm="0">
                                          <p:val>
                                            <p:strVal val="0-#ppt_w/2"/>
                                          </p:val>
                                        </p:tav>
                                        <p:tav tm="100000">
                                          <p:val>
                                            <p:strVal val="#ppt_x"/>
                                          </p:val>
                                        </p:tav>
                                      </p:tavLst>
                                    </p:anim>
                                    <p:anim calcmode="lin" valueType="num">
                                      <p:cBhvr additive="base">
                                        <p:cTn id="32" dur="500" fill="hold"/>
                                        <p:tgtEl>
                                          <p:spTgt spid="14343"/>
                                        </p:tgtEl>
                                        <p:attrNameLst>
                                          <p:attrName>ppt_y</p:attrName>
                                        </p:attrNameLst>
                                      </p:cBhvr>
                                      <p:tavLst>
                                        <p:tav tm="0">
                                          <p:val>
                                            <p:strVal val="#ppt_y"/>
                                          </p:val>
                                        </p:tav>
                                        <p:tav tm="100000">
                                          <p:val>
                                            <p:strVal val="#ppt_y"/>
                                          </p:val>
                                        </p:tav>
                                      </p:tavLst>
                                    </p:anim>
                                  </p:childTnLst>
                                </p:cTn>
                              </p:par>
                              <p:par>
                                <p:cTn id="33" presetID="10" presetClass="entr" presetSubtype="0" fill="hold" nodeType="withEffect">
                                  <p:stCondLst>
                                    <p:cond delay="0"/>
                                  </p:stCondLst>
                                  <p:childTnLst>
                                    <p:set>
                                      <p:cBhvr>
                                        <p:cTn id="34" dur="1" fill="hold">
                                          <p:stCondLst>
                                            <p:cond delay="0"/>
                                          </p:stCondLst>
                                        </p:cTn>
                                        <p:tgtEl>
                                          <p:spTgt spid="14349"/>
                                        </p:tgtEl>
                                        <p:attrNameLst>
                                          <p:attrName>style.visibility</p:attrName>
                                        </p:attrNameLst>
                                      </p:cBhvr>
                                      <p:to>
                                        <p:strVal val="visible"/>
                                      </p:to>
                                    </p:set>
                                    <p:animEffect transition="in" filter="fade">
                                      <p:cBhvr>
                                        <p:cTn id="35" dur="500"/>
                                        <p:tgtEl>
                                          <p:spTgt spid="14349"/>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14347"/>
                                        </p:tgtEl>
                                        <p:attrNameLst>
                                          <p:attrName>style.visibility</p:attrName>
                                        </p:attrNameLst>
                                      </p:cBhvr>
                                      <p:to>
                                        <p:strVal val="visible"/>
                                      </p:to>
                                    </p:set>
                                    <p:anim calcmode="lin" valueType="num">
                                      <p:cBhvr additive="base">
                                        <p:cTn id="40" dur="500" fill="hold"/>
                                        <p:tgtEl>
                                          <p:spTgt spid="14347"/>
                                        </p:tgtEl>
                                        <p:attrNameLst>
                                          <p:attrName>ppt_x</p:attrName>
                                        </p:attrNameLst>
                                      </p:cBhvr>
                                      <p:tavLst>
                                        <p:tav tm="0">
                                          <p:val>
                                            <p:strVal val="0-#ppt_w/2"/>
                                          </p:val>
                                        </p:tav>
                                        <p:tav tm="100000">
                                          <p:val>
                                            <p:strVal val="#ppt_x"/>
                                          </p:val>
                                        </p:tav>
                                      </p:tavLst>
                                    </p:anim>
                                    <p:anim calcmode="lin" valueType="num">
                                      <p:cBhvr additive="base">
                                        <p:cTn id="41" dur="500" fill="hold"/>
                                        <p:tgtEl>
                                          <p:spTgt spid="14347"/>
                                        </p:tgtEl>
                                        <p:attrNameLst>
                                          <p:attrName>ppt_y</p:attrName>
                                        </p:attrNameLst>
                                      </p:cBhvr>
                                      <p:tavLst>
                                        <p:tav tm="0">
                                          <p:val>
                                            <p:strVal val="#ppt_y"/>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 presetClass="entr" presetSubtype="8" fill="hold" grpId="0" nodeType="clickEffect">
                                  <p:stCondLst>
                                    <p:cond delay="0"/>
                                  </p:stCondLst>
                                  <p:childTnLst>
                                    <p:set>
                                      <p:cBhvr>
                                        <p:cTn id="45" dur="1" fill="hold">
                                          <p:stCondLst>
                                            <p:cond delay="0"/>
                                          </p:stCondLst>
                                        </p:cTn>
                                        <p:tgtEl>
                                          <p:spTgt spid="14344"/>
                                        </p:tgtEl>
                                        <p:attrNameLst>
                                          <p:attrName>style.visibility</p:attrName>
                                        </p:attrNameLst>
                                      </p:cBhvr>
                                      <p:to>
                                        <p:strVal val="visible"/>
                                      </p:to>
                                    </p:set>
                                    <p:anim calcmode="lin" valueType="num">
                                      <p:cBhvr additive="base">
                                        <p:cTn id="46" dur="500" fill="hold"/>
                                        <p:tgtEl>
                                          <p:spTgt spid="14344"/>
                                        </p:tgtEl>
                                        <p:attrNameLst>
                                          <p:attrName>ppt_x</p:attrName>
                                        </p:attrNameLst>
                                      </p:cBhvr>
                                      <p:tavLst>
                                        <p:tav tm="0">
                                          <p:val>
                                            <p:strVal val="0-#ppt_w/2"/>
                                          </p:val>
                                        </p:tav>
                                        <p:tav tm="100000">
                                          <p:val>
                                            <p:strVal val="#ppt_x"/>
                                          </p:val>
                                        </p:tav>
                                      </p:tavLst>
                                    </p:anim>
                                    <p:anim calcmode="lin" valueType="num">
                                      <p:cBhvr additive="base">
                                        <p:cTn id="47" dur="500" fill="hold"/>
                                        <p:tgtEl>
                                          <p:spTgt spid="14344"/>
                                        </p:tgtEl>
                                        <p:attrNameLst>
                                          <p:attrName>ppt_y</p:attrName>
                                        </p:attrNameLst>
                                      </p:cBhvr>
                                      <p:tavLst>
                                        <p:tav tm="0">
                                          <p:val>
                                            <p:strVal val="#ppt_y"/>
                                          </p:val>
                                        </p:tav>
                                        <p:tav tm="100000">
                                          <p:val>
                                            <p:strVal val="#ppt_y"/>
                                          </p:val>
                                        </p:tav>
                                      </p:tavLst>
                                    </p:anim>
                                  </p:childTnLst>
                                </p:cTn>
                              </p:par>
                              <p:par>
                                <p:cTn id="48" presetID="10" presetClass="entr" presetSubtype="0" fill="hold" grpId="0" nodeType="withEffect">
                                  <p:stCondLst>
                                    <p:cond delay="0"/>
                                  </p:stCondLst>
                                  <p:childTnLst>
                                    <p:set>
                                      <p:cBhvr>
                                        <p:cTn id="49" dur="1" fill="hold">
                                          <p:stCondLst>
                                            <p:cond delay="0"/>
                                          </p:stCondLst>
                                        </p:cTn>
                                        <p:tgtEl>
                                          <p:spTgt spid="14350"/>
                                        </p:tgtEl>
                                        <p:attrNameLst>
                                          <p:attrName>style.visibility</p:attrName>
                                        </p:attrNameLst>
                                      </p:cBhvr>
                                      <p:to>
                                        <p:strVal val="visible"/>
                                      </p:to>
                                    </p:set>
                                    <p:animEffect transition="in" filter="fade">
                                      <p:cBhvr>
                                        <p:cTn id="50" dur="500"/>
                                        <p:tgtEl>
                                          <p:spTgt spid="14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utoUpdateAnimBg="0"/>
      <p:bldP spid="14343" grpId="0" autoUpdateAnimBg="0"/>
      <p:bldP spid="14344" grpId="0" autoUpdateAnimBg="0"/>
      <p:bldP spid="14345" grpId="0" autoUpdateAnimBg="0"/>
      <p:bldP spid="14346" grpId="0" autoUpdateAnimBg="0"/>
      <p:bldP spid="14347" grpId="0" autoUpdateAnimBg="0"/>
      <p:bldP spid="14348" grpId="0" autoUpdateAnimBg="0"/>
      <p:bldP spid="1435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2236304"/>
            <a:ext cx="9144000" cy="4572000"/>
          </a:xfrm>
          <a:prstGeom prst="rect">
            <a:avLst/>
          </a:prstGeom>
        </p:spPr>
      </p:pic>
      <p:sp>
        <p:nvSpPr>
          <p:cNvPr id="900098" name="Rectangle 2"/>
          <p:cNvSpPr>
            <a:spLocks noGrp="1" noChangeArrowheads="1"/>
          </p:cNvSpPr>
          <p:nvPr>
            <p:ph type="ctrTitle"/>
          </p:nvPr>
        </p:nvSpPr>
        <p:spPr>
          <a:xfrm>
            <a:off x="0" y="5823331"/>
            <a:ext cx="9144000" cy="769349"/>
          </a:xfrm>
          <a:effectLst>
            <a:outerShdw blurRad="63500" dist="35921" dir="2700000" algn="ctr" rotWithShape="0">
              <a:schemeClr val="tx2">
                <a:alpha val="74998"/>
              </a:schemeClr>
            </a:outerShdw>
          </a:effectLst>
        </p:spPr>
        <p:txBody>
          <a:bodyPr/>
          <a:lstStyle/>
          <a:p>
            <a:pPr>
              <a:defRPr/>
            </a:pPr>
            <a:r>
              <a:rPr lang="en-US" sz="5400" b="1">
                <a:effectLst>
                  <a:glow rad="127000">
                    <a:schemeClr val="tx1"/>
                  </a:glow>
                </a:effectLst>
                <a:ea typeface="ＭＳ Ｐゴシック"/>
                <a:cs typeface="ＭＳ Ｐゴシック" charset="0"/>
              </a:rPr>
              <a:t>Ide Utama Yeremia</a:t>
            </a:r>
            <a:endParaRPr lang="en-US" sz="5400" b="1">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0"/>
            <a:ext cx="9144000" cy="25264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a:solidFill>
                  <a:srgbClr val="FFFFFF"/>
                </a:solidFill>
                <a:effectLst>
                  <a:glow rad="127000">
                    <a:srgbClr val="000000"/>
                  </a:glow>
                </a:effectLst>
                <a:ea typeface="ＭＳ Ｐゴシック"/>
                <a:cs typeface="ＭＳ Ｐゴシック" charset="0"/>
              </a:rPr>
              <a:t>Tuhan bekerja</a:t>
            </a:r>
            <a:r>
              <a:rPr kumimoji="0" lang="en-US" sz="4000" b="1" i="0" u="none" strike="noStrike" kern="1200" cap="none" spc="0" normalizeH="0" baseline="0" noProof="0">
                <a:ln>
                  <a:noFill/>
                </a:ln>
                <a:solidFill>
                  <a:srgbClr val="FFFFFF"/>
                </a:solidFill>
                <a:effectLst>
                  <a:glow rad="127000">
                    <a:srgbClr val="000000"/>
                  </a:glow>
                </a:effectLst>
                <a:uLnTx/>
                <a:uFillTx/>
                <a:ea typeface="ＭＳ Ｐゴシック"/>
                <a:cs typeface="ＭＳ Ｐゴシック" charset="0"/>
              </a:rPr>
              <a:t> </a:t>
            </a:r>
            <a:r>
              <a:rPr lang="en-US" sz="4000" b="1">
                <a:solidFill>
                  <a:srgbClr val="FFFFFF"/>
                </a:solidFill>
                <a:effectLst>
                  <a:glow rad="127000">
                    <a:srgbClr val="000000"/>
                  </a:glow>
                </a:effectLst>
                <a:ea typeface="ＭＳ Ｐゴシック"/>
              </a:rPr>
              <a:t>dalam </a:t>
            </a:r>
            <a:r>
              <a:rPr lang="en-US" sz="4000" b="1">
                <a:solidFill>
                  <a:srgbClr val="FFFF00"/>
                </a:solidFill>
                <a:effectLst>
                  <a:glow rad="127000">
                    <a:srgbClr val="000000"/>
                  </a:glow>
                </a:effectLst>
                <a:ea typeface="ＭＳ Ｐゴシック"/>
              </a:rPr>
              <a:t>keterbatasannya</a:t>
            </a:r>
            <a:r>
              <a:rPr lang="en-US" sz="4000" b="1" dirty="0">
                <a:solidFill>
                  <a:srgbClr val="FFFFFF"/>
                </a:solidFill>
                <a:effectLst>
                  <a:glow rad="127000">
                    <a:srgbClr val="000000"/>
                  </a:glow>
                </a:effectLst>
                <a:ea typeface="ＭＳ Ｐゴシック"/>
              </a:rPr>
              <a:t> </a:t>
            </a:r>
            <a:r>
              <a:rPr lang="en-US" sz="4000" b="1">
                <a:solidFill>
                  <a:srgbClr val="FFFFFF"/>
                </a:solidFill>
                <a:effectLst>
                  <a:glow rad="127000">
                    <a:srgbClr val="000000"/>
                  </a:glow>
                </a:effectLst>
                <a:ea typeface="ＭＳ Ｐゴシック"/>
              </a:rPr>
              <a:t>sehingga kami mau tunduk pada perintahNya</a:t>
            </a:r>
            <a:r>
              <a:rPr kumimoji="0" lang="en-US" sz="4000" b="1" i="0" u="none" strike="noStrike" kern="1200" cap="none" spc="0" normalizeH="0" baseline="0" noProof="0" dirty="0">
                <a:ln>
                  <a:noFill/>
                </a:ln>
                <a:solidFill>
                  <a:srgbClr val="FFFFFF"/>
                </a:solidFill>
                <a:effectLst>
                  <a:glow rad="127000">
                    <a:srgbClr val="000000"/>
                  </a:glow>
                </a:effectLst>
                <a:uLnTx/>
                <a:uFillTx/>
                <a:ea typeface="ＭＳ Ｐゴシック"/>
                <a:cs typeface="ＭＳ Ｐゴシック" charset="0"/>
              </a:rPr>
              <a:t>.</a:t>
            </a:r>
            <a:endParaRPr lang="en-US" sz="4000" b="1" i="0" u="none" strike="noStrike" kern="1200" cap="none" spc="0" normalizeH="0" baseline="0" noProof="0" dirty="0">
              <a:ln>
                <a:noFill/>
              </a:ln>
              <a:solidFill>
                <a:srgbClr val="FFFFFF"/>
              </a:solidFill>
              <a:effectLst>
                <a:glow rad="127000">
                  <a:srgbClr val="000000"/>
                </a:glow>
              </a:effectLst>
              <a:uLnTx/>
              <a:uFillTx/>
              <a:ea typeface="ＭＳ Ｐゴシック"/>
              <a:cs typeface="ＭＳ Ｐゴシック" charset="0"/>
            </a:endParaRPr>
          </a:p>
        </p:txBody>
      </p:sp>
    </p:spTree>
    <p:extLst>
      <p:ext uri="{BB962C8B-B14F-4D97-AF65-F5344CB8AC3E}">
        <p14:creationId xmlns:p14="http://schemas.microsoft.com/office/powerpoint/2010/main" val="136365141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quarter" idx="4294967295"/>
            <p:extLst>
              <p:ext uri="{D42A27DB-BD31-4B8C-83A1-F6EECF244321}">
                <p14:modId xmlns:p14="http://schemas.microsoft.com/office/powerpoint/2010/main" val="1598202827"/>
              </p:ext>
            </p:extLst>
          </p:nvPr>
        </p:nvGraphicFramePr>
        <p:xfrm>
          <a:off x="1" y="857250"/>
          <a:ext cx="9112832" cy="5862639"/>
        </p:xfrm>
        <a:graphic>
          <a:graphicData uri="http://schemas.openxmlformats.org/drawingml/2006/table">
            <a:tbl>
              <a:tblPr/>
              <a:tblGrid>
                <a:gridCol w="1519088">
                  <a:extLst>
                    <a:ext uri="{9D8B030D-6E8A-4147-A177-3AD203B41FA5}">
                      <a16:colId xmlns:a16="http://schemas.microsoft.com/office/drawing/2014/main" val="20000"/>
                    </a:ext>
                  </a:extLst>
                </a:gridCol>
                <a:gridCol w="1066595">
                  <a:extLst>
                    <a:ext uri="{9D8B030D-6E8A-4147-A177-3AD203B41FA5}">
                      <a16:colId xmlns:a16="http://schemas.microsoft.com/office/drawing/2014/main" val="20001"/>
                    </a:ext>
                  </a:extLst>
                </a:gridCol>
                <a:gridCol w="1568766">
                  <a:extLst>
                    <a:ext uri="{9D8B030D-6E8A-4147-A177-3AD203B41FA5}">
                      <a16:colId xmlns:a16="http://schemas.microsoft.com/office/drawing/2014/main" val="20002"/>
                    </a:ext>
                  </a:extLst>
                </a:gridCol>
                <a:gridCol w="1569777">
                  <a:extLst>
                    <a:ext uri="{9D8B030D-6E8A-4147-A177-3AD203B41FA5}">
                      <a16:colId xmlns:a16="http://schemas.microsoft.com/office/drawing/2014/main" val="20003"/>
                    </a:ext>
                  </a:extLst>
                </a:gridCol>
                <a:gridCol w="1607547">
                  <a:extLst>
                    <a:ext uri="{9D8B030D-6E8A-4147-A177-3AD203B41FA5}">
                      <a16:colId xmlns:a16="http://schemas.microsoft.com/office/drawing/2014/main" val="20004"/>
                    </a:ext>
                  </a:extLst>
                </a:gridCol>
                <a:gridCol w="1781059">
                  <a:extLst>
                    <a:ext uri="{9D8B030D-6E8A-4147-A177-3AD203B41FA5}">
                      <a16:colId xmlns:a16="http://schemas.microsoft.com/office/drawing/2014/main" val="20005"/>
                    </a:ext>
                  </a:extLst>
                </a:gridCol>
              </a:tblGrid>
              <a:tr h="641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a:ea typeface="ＭＳ Ｐゴシック" charset="0"/>
                          <a:cs typeface="Arial"/>
                        </a:rPr>
                        <a:t>Size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a:ea typeface="ＭＳ Ｐゴシック" charset="0"/>
                          <a:cs typeface="Arial"/>
                        </a:rPr>
                        <a:t>Date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a:ea typeface="ＭＳ Ｐゴシック" charset="0"/>
                          <a:cs typeface="Arial"/>
                        </a:rPr>
                        <a:t>King of Judah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a:ea typeface="ＭＳ Ｐゴシック" charset="0"/>
                          <a:cs typeface="Arial"/>
                        </a:rPr>
                        <a:t>Number taken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a:ea typeface="ＭＳ Ｐゴシック" charset="0"/>
                          <a:cs typeface="Arial"/>
                        </a:rPr>
                        <a:t>Key Captives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a:ea typeface="ＭＳ Ｐゴシック" charset="0"/>
                          <a:cs typeface="Arial"/>
                        </a:rPr>
                        <a:t>Results/ </a:t>
                      </a:r>
                      <a:r>
                        <a:rPr kumimoji="0" lang="en-US" sz="1700" b="1" i="0" u="none" strike="noStrike" cap="none" normalizeH="0" baseline="0">
                          <a:ln>
                            <a:noFill/>
                          </a:ln>
                          <a:solidFill>
                            <a:srgbClr val="FFFFFF"/>
                          </a:solidFill>
                          <a:effectLst/>
                          <a:latin typeface="Arial"/>
                          <a:ea typeface="ＭＳ Ｐゴシック" charset="0"/>
                          <a:cs typeface="Arial"/>
                        </a:rPr>
                        <a:t>Comments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1906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1 Minor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605 BC</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Jehoiakim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Few </a:t>
                      </a:r>
                      <a:br>
                        <a:rPr kumimoji="0" lang="en-US" sz="1800" b="1" i="0" u="none" strike="noStrike" cap="none" normalizeH="0" baseline="0">
                          <a:ln>
                            <a:noFill/>
                          </a:ln>
                          <a:solidFill>
                            <a:srgbClr val="000000"/>
                          </a:solidFill>
                          <a:effectLst/>
                          <a:latin typeface="Arial"/>
                          <a:ea typeface="ＭＳ Ｐゴシック" charset="0"/>
                          <a:cs typeface="Arial"/>
                        </a:rPr>
                      </a:br>
                      <a:r>
                        <a:rPr kumimoji="0" lang="en-US" sz="1800" b="1" i="0" u="none" strike="noStrike" cap="none" normalizeH="0" baseline="0">
                          <a:ln>
                            <a:noFill/>
                          </a:ln>
                          <a:solidFill>
                            <a:srgbClr val="000000"/>
                          </a:solidFill>
                          <a:effectLst/>
                          <a:latin typeface="Arial"/>
                          <a:ea typeface="ＭＳ Ｐゴシック" charset="0"/>
                          <a:cs typeface="Arial"/>
                        </a:rPr>
                        <a:t>(Dan 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Daniel, 3 friends &amp; nobility &amp; royalty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Tribute imposed. Egypt powerful.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extLst>
                  <a:ext uri="{0D108BD9-81ED-4DB2-BD59-A6C34878D82A}">
                    <a16:rowId xmlns:a16="http://schemas.microsoft.com/office/drawing/2014/main" val="10001"/>
                  </a:ext>
                </a:extLst>
              </a:tr>
              <a:tr h="641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2 Moderate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598 BC</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Jehoiakim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3023 </a:t>
                      </a:r>
                      <a:br>
                        <a:rPr kumimoji="0" lang="en-US" sz="1800" b="1" i="0" u="none" strike="noStrike" cap="none" normalizeH="0" baseline="0">
                          <a:ln>
                            <a:noFill/>
                          </a:ln>
                          <a:solidFill>
                            <a:srgbClr val="000000"/>
                          </a:solidFill>
                          <a:effectLst/>
                          <a:latin typeface="Arial"/>
                          <a:ea typeface="ＭＳ Ｐゴシック" charset="0"/>
                          <a:cs typeface="Arial"/>
                        </a:rPr>
                      </a:br>
                      <a:r>
                        <a:rPr kumimoji="0" lang="en-US" sz="1800" b="1" i="0" u="none" strike="noStrike" cap="none" normalizeH="0" baseline="0">
                          <a:ln>
                            <a:noFill/>
                          </a:ln>
                          <a:solidFill>
                            <a:srgbClr val="000000"/>
                          </a:solidFill>
                          <a:effectLst/>
                          <a:latin typeface="Arial"/>
                          <a:ea typeface="ＭＳ Ｐゴシック" charset="0"/>
                          <a:cs typeface="Arial"/>
                        </a:rPr>
                        <a:t>(Jer. 52:28)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000000"/>
                        </a:solidFill>
                        <a:effectLst/>
                        <a:latin typeface="Arial"/>
                        <a:ea typeface="ＭＳ Ｐゴシック" charset="0"/>
                        <a:cs typeface="Arial"/>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Minor deportation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extLst>
                  <a:ext uri="{0D108BD9-81ED-4DB2-BD59-A6C34878D82A}">
                    <a16:rowId xmlns:a16="http://schemas.microsoft.com/office/drawing/2014/main" val="10002"/>
                  </a:ext>
                </a:extLst>
              </a:tr>
              <a:tr h="9159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3 Major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597 BC</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Jehoiachin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10,000 </a:t>
                      </a:r>
                      <a:br>
                        <a:rPr kumimoji="0" lang="en-US" sz="1800" b="1" i="0" u="none" strike="noStrike" cap="none" normalizeH="0" baseline="0">
                          <a:ln>
                            <a:noFill/>
                          </a:ln>
                          <a:solidFill>
                            <a:srgbClr val="000000"/>
                          </a:solidFill>
                          <a:effectLst/>
                          <a:latin typeface="Arial"/>
                          <a:ea typeface="ＭＳ Ｐゴシック" charset="0"/>
                          <a:cs typeface="Arial"/>
                        </a:rPr>
                      </a:br>
                      <a:r>
                        <a:rPr kumimoji="0" lang="en-US" sz="1800" b="1" i="0" u="none" strike="noStrike" cap="none" normalizeH="0" baseline="0">
                          <a:ln>
                            <a:noFill/>
                          </a:ln>
                          <a:solidFill>
                            <a:srgbClr val="000000"/>
                          </a:solidFill>
                          <a:effectLst/>
                          <a:latin typeface="Arial"/>
                          <a:ea typeface="ＭＳ Ｐゴシック" charset="0"/>
                          <a:cs typeface="Arial"/>
                        </a:rPr>
                        <a:t>(2 Kings 24:14)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Jehoiachin, Ezekiel, Mordecai</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Neb. deports many; installs Zedekiah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extLst>
                  <a:ext uri="{0D108BD9-81ED-4DB2-BD59-A6C34878D82A}">
                    <a16:rowId xmlns:a16="http://schemas.microsoft.com/office/drawing/2014/main" val="10003"/>
                  </a:ext>
                </a:extLst>
              </a:tr>
              <a:tr h="641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4 Minor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587 BC</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Zedekiah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832 </a:t>
                      </a:r>
                      <a:br>
                        <a:rPr kumimoji="0" lang="en-US" sz="1800" b="1" i="0" u="none" strike="noStrike" cap="none" normalizeH="0" baseline="0">
                          <a:ln>
                            <a:noFill/>
                          </a:ln>
                          <a:solidFill>
                            <a:srgbClr val="000000"/>
                          </a:solidFill>
                          <a:effectLst/>
                          <a:latin typeface="Arial"/>
                          <a:ea typeface="ＭＳ Ｐゴシック" charset="0"/>
                          <a:cs typeface="Arial"/>
                        </a:rPr>
                      </a:br>
                      <a:r>
                        <a:rPr kumimoji="0" lang="en-US" sz="1800" b="1" i="0" u="none" strike="noStrike" cap="none" normalizeH="0" baseline="0">
                          <a:ln>
                            <a:noFill/>
                          </a:ln>
                          <a:solidFill>
                            <a:srgbClr val="000000"/>
                          </a:solidFill>
                          <a:effectLst/>
                          <a:latin typeface="Arial"/>
                          <a:ea typeface="ＭＳ Ｐゴシック" charset="0"/>
                          <a:cs typeface="Arial"/>
                        </a:rPr>
                        <a:t>(Jer. 52:29)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000000"/>
                        </a:solidFill>
                        <a:effectLst/>
                        <a:latin typeface="Arial"/>
                        <a:ea typeface="ＭＳ Ｐゴシック" charset="0"/>
                        <a:cs typeface="Arial"/>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Before destruction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extLst>
                  <a:ext uri="{0D108BD9-81ED-4DB2-BD59-A6C34878D82A}">
                    <a16:rowId xmlns:a16="http://schemas.microsoft.com/office/drawing/2014/main" val="10004"/>
                  </a:ext>
                </a:extLst>
              </a:tr>
              <a:tr h="9159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5 Major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586 BC</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Zedekiah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ca.  10,400 </a:t>
                      </a:r>
                      <a:br>
                        <a:rPr kumimoji="0" lang="en-US" sz="1800" b="1" i="0" u="none" strike="noStrike" cap="none" normalizeH="0" baseline="0">
                          <a:ln>
                            <a:noFill/>
                          </a:ln>
                          <a:solidFill>
                            <a:srgbClr val="000000"/>
                          </a:solidFill>
                          <a:effectLst/>
                          <a:latin typeface="Arial"/>
                          <a:ea typeface="ＭＳ Ｐゴシック" charset="0"/>
                          <a:cs typeface="Arial"/>
                        </a:rPr>
                      </a:br>
                      <a:r>
                        <a:rPr kumimoji="0" lang="en-US" sz="1800" b="1" i="0" u="none" strike="noStrike" cap="none" normalizeH="0" baseline="0">
                          <a:ln>
                            <a:noFill/>
                          </a:ln>
                          <a:solidFill>
                            <a:srgbClr val="000000"/>
                          </a:solidFill>
                          <a:effectLst/>
                          <a:latin typeface="Arial"/>
                          <a:ea typeface="ＭＳ Ｐゴシック" charset="0"/>
                          <a:cs typeface="Arial"/>
                        </a:rPr>
                        <a:t>(2 Kings 25:11)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Zedekiah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Jerusalem &amp; temple destroyed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extLst>
                  <a:ext uri="{0D108BD9-81ED-4DB2-BD59-A6C34878D82A}">
                    <a16:rowId xmlns:a16="http://schemas.microsoft.com/office/drawing/2014/main" val="10005"/>
                  </a:ext>
                </a:extLst>
              </a:tr>
              <a:tr h="9159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6 Minor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582 BC</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000000"/>
                        </a:solidFill>
                        <a:effectLst/>
                        <a:latin typeface="Arial"/>
                        <a:ea typeface="ＭＳ Ｐゴシック" charset="0"/>
                        <a:cs typeface="Arial"/>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745 </a:t>
                      </a:r>
                      <a:br>
                        <a:rPr kumimoji="0" lang="en-US" sz="1800" b="1" i="0" u="none" strike="noStrike" cap="none" normalizeH="0" baseline="0">
                          <a:ln>
                            <a:noFill/>
                          </a:ln>
                          <a:solidFill>
                            <a:srgbClr val="000000"/>
                          </a:solidFill>
                          <a:effectLst/>
                          <a:latin typeface="Arial"/>
                          <a:ea typeface="ＭＳ Ｐゴシック" charset="0"/>
                          <a:cs typeface="Arial"/>
                        </a:rPr>
                      </a:br>
                      <a:r>
                        <a:rPr kumimoji="0" lang="en-US" sz="1800" b="1" i="0" u="none" strike="noStrike" cap="none" normalizeH="0" baseline="0">
                          <a:ln>
                            <a:noFill/>
                          </a:ln>
                          <a:solidFill>
                            <a:srgbClr val="000000"/>
                          </a:solidFill>
                          <a:effectLst/>
                          <a:latin typeface="Arial"/>
                          <a:ea typeface="ＭＳ Ｐゴシック" charset="0"/>
                          <a:cs typeface="Arial"/>
                        </a:rPr>
                        <a:t>(Jer. 52:30)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000000"/>
                        </a:solidFill>
                        <a:effectLst/>
                        <a:latin typeface="Arial"/>
                        <a:ea typeface="ＭＳ Ｐゴシック" charset="0"/>
                        <a:cs typeface="Arial"/>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4 years after  Jerusalem</a:t>
                      </a:r>
                      <a:r>
                        <a:rPr kumimoji="0" lang="mr-IN" altLang="ja-JP" sz="1800" b="1" i="0" u="none" strike="noStrike" cap="none" normalizeH="0" baseline="0">
                          <a:ln>
                            <a:noFill/>
                          </a:ln>
                          <a:solidFill>
                            <a:srgbClr val="000000"/>
                          </a:solidFill>
                          <a:effectLst/>
                          <a:latin typeface="Arial"/>
                          <a:ea typeface="ＭＳ Ｐゴシック" charset="0"/>
                          <a:cs typeface="Arial"/>
                        </a:rPr>
                        <a:t>'</a:t>
                      </a:r>
                      <a:r>
                        <a:rPr kumimoji="0" lang="en-US" sz="1800" b="1" i="0" u="none" strike="noStrike" cap="none" normalizeH="0" baseline="0">
                          <a:ln>
                            <a:noFill/>
                          </a:ln>
                          <a:solidFill>
                            <a:srgbClr val="000000"/>
                          </a:solidFill>
                          <a:effectLst/>
                          <a:latin typeface="Arial"/>
                          <a:ea typeface="ＭＳ Ｐゴシック" charset="0"/>
                          <a:cs typeface="Arial"/>
                        </a:rPr>
                        <a:t>s destruction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extLst>
                  <a:ext uri="{0D108BD9-81ED-4DB2-BD59-A6C34878D82A}">
                    <a16:rowId xmlns:a16="http://schemas.microsoft.com/office/drawing/2014/main" val="10006"/>
                  </a:ext>
                </a:extLst>
              </a:tr>
            </a:tbl>
          </a:graphicData>
        </a:graphic>
      </p:graphicFrame>
      <p:sp>
        <p:nvSpPr>
          <p:cNvPr id="145467" name="Title 1"/>
          <p:cNvSpPr>
            <a:spLocks noGrp="1"/>
          </p:cNvSpPr>
          <p:nvPr>
            <p:ph type="title" idx="4294967295"/>
          </p:nvPr>
        </p:nvSpPr>
        <p:spPr>
          <a:xfrm>
            <a:off x="1" y="-9413"/>
            <a:ext cx="9112832" cy="758825"/>
          </a:xfrm>
        </p:spPr>
        <p:txBody>
          <a:bodyPr/>
          <a:lstStyle/>
          <a:p>
            <a:pPr eaLnBrk="1" hangingPunct="1"/>
            <a:r>
              <a:rPr lang="en-US" sz="2800" b="1">
                <a:solidFill>
                  <a:schemeClr val="tx1"/>
                </a:solidFill>
                <a:latin typeface="Arial" charset="0"/>
                <a:ea typeface="ＭＳ Ｐゴシック" charset="0"/>
                <a:cs typeface="Arial" charset="0"/>
              </a:rPr>
              <a:t>Nebuchadnezzar</a:t>
            </a:r>
            <a:r>
              <a:rPr lang="mr-IN" altLang="ja-JP" sz="2800" b="1">
                <a:solidFill>
                  <a:schemeClr val="tx1"/>
                </a:solidFill>
                <a:latin typeface="Arial" charset="0"/>
                <a:ea typeface="ＭＳ Ｐゴシック" charset="0"/>
                <a:cs typeface="Arial" charset="0"/>
              </a:rPr>
              <a:t>'</a:t>
            </a:r>
            <a:r>
              <a:rPr lang="en-US" sz="2800" b="1">
                <a:solidFill>
                  <a:schemeClr val="tx1"/>
                </a:solidFill>
                <a:latin typeface="Arial" charset="0"/>
                <a:ea typeface="ＭＳ Ｐゴシック" charset="0"/>
                <a:cs typeface="Arial" charset="0"/>
              </a:rPr>
              <a:t>s Six Deportations to Babylon</a:t>
            </a:r>
          </a:p>
        </p:txBody>
      </p:sp>
      <p:sp>
        <p:nvSpPr>
          <p:cNvPr id="145468" name="Text Box 56"/>
          <p:cNvSpPr txBox="1">
            <a:spLocks noChangeArrowheads="1"/>
          </p:cNvSpPr>
          <p:nvPr/>
        </p:nvSpPr>
        <p:spPr bwMode="auto">
          <a:xfrm>
            <a:off x="8445500" y="0"/>
            <a:ext cx="698500" cy="461963"/>
          </a:xfrm>
          <a:prstGeom prst="rect">
            <a:avLst/>
          </a:prstGeom>
          <a:noFill/>
          <a:ln>
            <a:noFill/>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prstClr val="black"/>
                </a:solidFill>
              </a:rPr>
              <a:t>492</a:t>
            </a:r>
          </a:p>
        </p:txBody>
      </p:sp>
      <p:sp>
        <p:nvSpPr>
          <p:cNvPr id="43070" name="AutoShape 62"/>
          <p:cNvSpPr>
            <a:spLocks noChangeArrowheads="1"/>
          </p:cNvSpPr>
          <p:nvPr/>
        </p:nvSpPr>
        <p:spPr bwMode="auto">
          <a:xfrm>
            <a:off x="934908" y="3128996"/>
            <a:ext cx="647700" cy="863600"/>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ＭＳ Ｐゴシック" charset="0"/>
            </a:endParaRPr>
          </a:p>
        </p:txBody>
      </p:sp>
      <p:sp>
        <p:nvSpPr>
          <p:cNvPr id="6" name="AutoShape 62"/>
          <p:cNvSpPr>
            <a:spLocks noChangeArrowheads="1"/>
          </p:cNvSpPr>
          <p:nvPr/>
        </p:nvSpPr>
        <p:spPr bwMode="auto">
          <a:xfrm>
            <a:off x="934908" y="4671271"/>
            <a:ext cx="647700" cy="863600"/>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8042196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070"/>
                                        </p:tgtEl>
                                        <p:attrNameLst>
                                          <p:attrName>style.visibility</p:attrName>
                                        </p:attrNameLst>
                                      </p:cBhvr>
                                      <p:to>
                                        <p:strVal val="visible"/>
                                      </p:to>
                                    </p:set>
                                    <p:anim calcmode="lin" valueType="num">
                                      <p:cBhvr additive="base">
                                        <p:cTn id="7" dur="500" fill="hold"/>
                                        <p:tgtEl>
                                          <p:spTgt spid="43070"/>
                                        </p:tgtEl>
                                        <p:attrNameLst>
                                          <p:attrName>ppt_x</p:attrName>
                                        </p:attrNameLst>
                                      </p:cBhvr>
                                      <p:tavLst>
                                        <p:tav tm="0">
                                          <p:val>
                                            <p:strVal val="#ppt_x"/>
                                          </p:val>
                                        </p:tav>
                                        <p:tav tm="100000">
                                          <p:val>
                                            <p:strVal val="#ppt_x"/>
                                          </p:val>
                                        </p:tav>
                                      </p:tavLst>
                                    </p:anim>
                                    <p:anim calcmode="lin" valueType="num">
                                      <p:cBhvr additive="base">
                                        <p:cTn id="8" dur="500" fill="hold"/>
                                        <p:tgtEl>
                                          <p:spTgt spid="4307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70" grpId="0" animBg="1"/>
      <p:bldP spid="6" grpId="0" animBg="1"/>
    </p:bldLst>
  </p:timing>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7457" name="Picture 2"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43000"/>
            <a:ext cx="9144000" cy="5038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3379" name="Rectangle 3"/>
          <p:cNvSpPr>
            <a:spLocks noGrp="1" noChangeArrowheads="1"/>
          </p:cNvSpPr>
          <p:nvPr>
            <p:ph type="title"/>
          </p:nvPr>
        </p:nvSpPr>
        <p:spPr>
          <a:xfrm>
            <a:off x="685800" y="-76200"/>
            <a:ext cx="7543800" cy="685800"/>
          </a:xfrm>
          <a:effectLst>
            <a:outerShdw blurRad="63500" dist="35921" dir="2700000" algn="ctr" rotWithShape="0">
              <a:srgbClr val="000000">
                <a:alpha val="74998"/>
              </a:srgbClr>
            </a:outerShdw>
          </a:effectLst>
        </p:spPr>
        <p:txBody>
          <a:bodyPr/>
          <a:lstStyle/>
          <a:p>
            <a:pPr algn="ctr">
              <a:defRPr/>
            </a:pPr>
            <a:r>
              <a:rPr kumimoji="0" lang="en-US" sz="4000">
                <a:solidFill>
                  <a:schemeClr val="tx1"/>
                </a:solidFill>
                <a:effectLst/>
                <a:latin typeface="Arial"/>
                <a:cs typeface="Arial"/>
              </a:rPr>
              <a:t>Chart of the Exile</a:t>
            </a:r>
          </a:p>
        </p:txBody>
      </p:sp>
      <p:sp>
        <p:nvSpPr>
          <p:cNvPr id="613380" name="Text Box 4"/>
          <p:cNvSpPr txBox="1">
            <a:spLocks noChangeArrowheads="1"/>
          </p:cNvSpPr>
          <p:nvPr/>
        </p:nvSpPr>
        <p:spPr bwMode="auto">
          <a:xfrm>
            <a:off x="7391400" y="762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defTabSz="914400" fontAlgn="base">
              <a:spcBef>
                <a:spcPct val="0"/>
              </a:spcBef>
              <a:spcAft>
                <a:spcPct val="0"/>
              </a:spcAft>
              <a:defRPr/>
            </a:pPr>
            <a:r>
              <a:rPr lang="en-US" sz="2400" b="1">
                <a:solidFill>
                  <a:srgbClr val="FFFFFF"/>
                </a:solidFill>
                <a:latin typeface="Arial" pitchFamily="-112" charset="0"/>
                <a:ea typeface="ＭＳ Ｐゴシック" charset="0"/>
                <a:cs typeface="ＭＳ Ｐゴシック" charset="0"/>
              </a:rPr>
              <a:t>232 &amp; 342</a:t>
            </a:r>
          </a:p>
        </p:txBody>
      </p:sp>
      <p:sp>
        <p:nvSpPr>
          <p:cNvPr id="147460" name="Rectangle 73"/>
          <p:cNvSpPr>
            <a:spLocks noChangeArrowheads="1"/>
          </p:cNvSpPr>
          <p:nvPr/>
        </p:nvSpPr>
        <p:spPr bwMode="auto">
          <a:xfrm rot="-9556">
            <a:off x="4495800" y="5726113"/>
            <a:ext cx="4111625" cy="419100"/>
          </a:xfrm>
          <a:prstGeom prst="rect">
            <a:avLst/>
          </a:prstGeom>
          <a:solidFill>
            <a:schemeClr val="tx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000">
              <a:solidFill>
                <a:srgbClr val="FFFFFF"/>
              </a:solidFill>
              <a:latin typeface="Arial" charset="0"/>
              <a:ea typeface="ＭＳ Ｐゴシック" charset="0"/>
              <a:cs typeface="Arial" charset="0"/>
            </a:endParaRPr>
          </a:p>
        </p:txBody>
      </p:sp>
      <p:sp>
        <p:nvSpPr>
          <p:cNvPr id="6" name="Text Box 69"/>
          <p:cNvSpPr txBox="1">
            <a:spLocks noChangeArrowheads="1"/>
          </p:cNvSpPr>
          <p:nvPr/>
        </p:nvSpPr>
        <p:spPr bwMode="auto">
          <a:xfrm rot="21591923">
            <a:off x="4568825" y="5719763"/>
            <a:ext cx="3581400" cy="2460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eaLnBrk="0" fontAlgn="base" hangingPunct="0">
              <a:spcBef>
                <a:spcPct val="0"/>
              </a:spcBef>
              <a:spcAft>
                <a:spcPct val="0"/>
              </a:spcAft>
              <a:defRPr/>
            </a:pPr>
            <a:r>
              <a:rPr lang="en-US" sz="1000" b="1" i="1">
                <a:solidFill>
                  <a:srgbClr val="000090"/>
                </a:solidFill>
                <a:latin typeface="Arial"/>
                <a:ea typeface="ＭＳ Ｐゴシック" charset="0"/>
                <a:cs typeface="Arial"/>
              </a:rPr>
              <a:t>The Babylonian Exile</a:t>
            </a:r>
          </a:p>
        </p:txBody>
      </p:sp>
      <p:sp>
        <p:nvSpPr>
          <p:cNvPr id="7" name="Text Box 72"/>
          <p:cNvSpPr txBox="1">
            <a:spLocks noChangeArrowheads="1"/>
          </p:cNvSpPr>
          <p:nvPr/>
        </p:nvSpPr>
        <p:spPr bwMode="auto">
          <a:xfrm rot="21591923">
            <a:off x="4568825" y="5886450"/>
            <a:ext cx="4038600" cy="215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eaLnBrk="0" fontAlgn="base" hangingPunct="0">
              <a:spcBef>
                <a:spcPct val="0"/>
              </a:spcBef>
              <a:spcAft>
                <a:spcPct val="0"/>
              </a:spcAft>
              <a:defRPr/>
            </a:pPr>
            <a:r>
              <a:rPr lang="en-US" sz="800" b="1">
                <a:solidFill>
                  <a:srgbClr val="000000"/>
                </a:solidFill>
                <a:latin typeface="Arial" charset="0"/>
                <a:ea typeface="Arial" charset="0"/>
                <a:cs typeface="Arial" charset="0"/>
              </a:rPr>
              <a:t>John C. Whitcomb, 4</a:t>
            </a:r>
            <a:r>
              <a:rPr lang="en-US" sz="800" b="1" baseline="30000">
                <a:solidFill>
                  <a:srgbClr val="000000"/>
                </a:solidFill>
                <a:latin typeface="Arial" charset="0"/>
                <a:ea typeface="Arial" charset="0"/>
                <a:cs typeface="Arial" charset="0"/>
              </a:rPr>
              <a:t>th</a:t>
            </a:r>
            <a:r>
              <a:rPr lang="en-US" sz="800" b="1">
                <a:solidFill>
                  <a:srgbClr val="000000"/>
                </a:solidFill>
                <a:latin typeface="Arial" charset="0"/>
                <a:ea typeface="Arial" charset="0"/>
                <a:cs typeface="Arial" charset="0"/>
              </a:rPr>
              <a:t> rev. ed., Winona Lake, IN: BMH Books, 1962, 1968</a:t>
            </a:r>
          </a:p>
        </p:txBody>
      </p:sp>
    </p:spTree>
    <p:extLst>
      <p:ext uri="{BB962C8B-B14F-4D97-AF65-F5344CB8AC3E}">
        <p14:creationId xmlns:p14="http://schemas.microsoft.com/office/powerpoint/2010/main" val="1427355986"/>
      </p:ext>
    </p:extLst>
  </p:cSld>
  <p:clrMapOvr>
    <a:masterClrMapping/>
  </p:clrMapOvr>
  <p:transition spd="med">
    <p:zoom dir="in"/>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2" descr="OPROF006">
            <a:extLst>
              <a:ext uri="{FF2B5EF4-FFF2-40B4-BE49-F238E27FC236}">
                <a16:creationId xmlns:a16="http://schemas.microsoft.com/office/drawing/2014/main" id="{78DE29B1-2093-D84E-80C0-07F16F74B9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226" b="292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3" name="AutoShape 13">
            <a:extLst>
              <a:ext uri="{FF2B5EF4-FFF2-40B4-BE49-F238E27FC236}">
                <a16:creationId xmlns:a16="http://schemas.microsoft.com/office/drawing/2014/main" id="{E91F2066-CAAE-484C-9C2C-091A4FB1B7C9}"/>
              </a:ext>
            </a:extLst>
          </p:cNvPr>
          <p:cNvSpPr>
            <a:spLocks noChangeArrowheads="1"/>
          </p:cNvSpPr>
          <p:nvPr/>
        </p:nvSpPr>
        <p:spPr bwMode="auto">
          <a:xfrm rot="10800000">
            <a:off x="5580063" y="2971800"/>
            <a:ext cx="3054350" cy="2057400"/>
          </a:xfrm>
          <a:prstGeom prst="wedgeRoundRectCallout">
            <a:avLst>
              <a:gd name="adj1" fmla="val 94852"/>
              <a:gd name="adj2" fmla="val 41356"/>
              <a:gd name="adj3" fmla="val 16667"/>
            </a:avLst>
          </a:prstGeom>
          <a:solidFill>
            <a:srgbClr val="FF0000"/>
          </a:solidFill>
          <a:ln w="9525">
            <a:solidFill>
              <a:schemeClr val="tx1"/>
            </a:solidFill>
            <a:miter lim="800000"/>
            <a:headEnd/>
            <a:tailEnd/>
          </a:ln>
        </p:spPr>
        <p:txBody>
          <a:bodyPr rot="10800000" wrap="none" anchor="ctr"/>
          <a:lstStyle>
            <a:lvl1pPr eaLnBrk="0" hangingPunct="0">
              <a:defRPr sz="3200">
                <a:solidFill>
                  <a:schemeClr val="bg1"/>
                </a:solidFill>
                <a:latin typeface="Arial" panose="020B0604020202020204" pitchFamily="34" charset="0"/>
                <a:ea typeface="MS PGothic" panose="020B0600070205080204" pitchFamily="34" charset="-128"/>
              </a:defRPr>
            </a:lvl1pPr>
            <a:lvl2pPr marL="742950" indent="-285750" eaLnBrk="0" hangingPunct="0">
              <a:defRPr sz="3200">
                <a:solidFill>
                  <a:schemeClr val="bg1"/>
                </a:solidFill>
                <a:latin typeface="Arial" panose="020B0604020202020204" pitchFamily="34" charset="0"/>
                <a:ea typeface="MS PGothic" panose="020B0600070205080204" pitchFamily="34" charset="-128"/>
              </a:defRPr>
            </a:lvl2pPr>
            <a:lvl3pPr marL="1143000" indent="-228600" eaLnBrk="0" hangingPunct="0">
              <a:defRPr sz="3200">
                <a:solidFill>
                  <a:schemeClr val="bg1"/>
                </a:solidFill>
                <a:latin typeface="Arial" panose="020B0604020202020204" pitchFamily="34" charset="0"/>
                <a:ea typeface="MS PGothic" panose="020B0600070205080204" pitchFamily="34" charset="-128"/>
              </a:defRPr>
            </a:lvl3pPr>
            <a:lvl4pPr marL="1600200" indent="-228600" eaLnBrk="0" hangingPunct="0">
              <a:defRPr sz="3200">
                <a:solidFill>
                  <a:schemeClr val="bg1"/>
                </a:solidFill>
                <a:latin typeface="Arial" panose="020B0604020202020204" pitchFamily="34" charset="0"/>
                <a:ea typeface="MS PGothic" panose="020B0600070205080204" pitchFamily="34" charset="-128"/>
              </a:defRPr>
            </a:lvl4pPr>
            <a:lvl5pPr marL="2057400" indent="-228600" eaLnBrk="0" hangingPunct="0">
              <a:defRPr sz="3200">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35852" name="AutoShape 12">
            <a:extLst>
              <a:ext uri="{FF2B5EF4-FFF2-40B4-BE49-F238E27FC236}">
                <a16:creationId xmlns:a16="http://schemas.microsoft.com/office/drawing/2014/main" id="{FFC84C8F-F5F7-4A47-BA05-D9DCE064FA31}"/>
              </a:ext>
            </a:extLst>
          </p:cNvPr>
          <p:cNvSpPr>
            <a:spLocks noChangeArrowheads="1"/>
          </p:cNvSpPr>
          <p:nvPr/>
        </p:nvSpPr>
        <p:spPr bwMode="auto">
          <a:xfrm rot="10800000">
            <a:off x="-31750" y="3048000"/>
            <a:ext cx="3019425" cy="1970088"/>
          </a:xfrm>
          <a:prstGeom prst="wedgeRoundRectCallout">
            <a:avLst>
              <a:gd name="adj1" fmla="val -59134"/>
              <a:gd name="adj2" fmla="val 68593"/>
              <a:gd name="adj3" fmla="val 16667"/>
            </a:avLst>
          </a:prstGeom>
          <a:gradFill rotWithShape="0">
            <a:gsLst>
              <a:gs pos="0">
                <a:srgbClr val="0000A9"/>
              </a:gs>
              <a:gs pos="100000">
                <a:srgbClr val="00004E"/>
              </a:gs>
            </a:gsLst>
            <a:path path="rect">
              <a:fillToRect r="100000" b="100000"/>
            </a:path>
          </a:gradFill>
          <a:ln w="9525">
            <a:solidFill>
              <a:schemeClr val="tx1"/>
            </a:solidFill>
            <a:miter lim="800000"/>
            <a:headEnd/>
            <a:tailEnd/>
          </a:ln>
        </p:spPr>
        <p:txBody>
          <a:bodyPr rot="10800000" wrap="none" anchor="ctr"/>
          <a:lstStyle>
            <a:lvl1pPr eaLnBrk="0" hangingPunct="0">
              <a:defRPr sz="3200">
                <a:solidFill>
                  <a:schemeClr val="bg1"/>
                </a:solidFill>
                <a:latin typeface="Arial" panose="020B0604020202020204" pitchFamily="34" charset="0"/>
                <a:ea typeface="MS PGothic" panose="020B0600070205080204" pitchFamily="34" charset="-128"/>
              </a:defRPr>
            </a:lvl1pPr>
            <a:lvl2pPr marL="742950" indent="-285750" eaLnBrk="0" hangingPunct="0">
              <a:defRPr sz="3200">
                <a:solidFill>
                  <a:schemeClr val="bg1"/>
                </a:solidFill>
                <a:latin typeface="Arial" panose="020B0604020202020204" pitchFamily="34" charset="0"/>
                <a:ea typeface="MS PGothic" panose="020B0600070205080204" pitchFamily="34" charset="-128"/>
              </a:defRPr>
            </a:lvl2pPr>
            <a:lvl3pPr marL="1143000" indent="-228600" eaLnBrk="0" hangingPunct="0">
              <a:defRPr sz="3200">
                <a:solidFill>
                  <a:schemeClr val="bg1"/>
                </a:solidFill>
                <a:latin typeface="Arial" panose="020B0604020202020204" pitchFamily="34" charset="0"/>
                <a:ea typeface="MS PGothic" panose="020B0600070205080204" pitchFamily="34" charset="-128"/>
              </a:defRPr>
            </a:lvl3pPr>
            <a:lvl4pPr marL="1600200" indent="-228600" eaLnBrk="0" hangingPunct="0">
              <a:defRPr sz="3200">
                <a:solidFill>
                  <a:schemeClr val="bg1"/>
                </a:solidFill>
                <a:latin typeface="Arial" panose="020B0604020202020204" pitchFamily="34" charset="0"/>
                <a:ea typeface="MS PGothic" panose="020B0600070205080204" pitchFamily="34" charset="-128"/>
              </a:defRPr>
            </a:lvl4pPr>
            <a:lvl5pPr marL="2057400" indent="-228600" eaLnBrk="0" hangingPunct="0">
              <a:defRPr sz="3200">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35844" name="Text Box 4">
            <a:extLst>
              <a:ext uri="{FF2B5EF4-FFF2-40B4-BE49-F238E27FC236}">
                <a16:creationId xmlns:a16="http://schemas.microsoft.com/office/drawing/2014/main" id="{0710146F-48D0-BB47-A721-51266718A592}"/>
              </a:ext>
            </a:extLst>
          </p:cNvPr>
          <p:cNvSpPr txBox="1">
            <a:spLocks noChangeArrowheads="1"/>
          </p:cNvSpPr>
          <p:nvPr/>
        </p:nvSpPr>
        <p:spPr bwMode="auto">
          <a:xfrm>
            <a:off x="5364163" y="1965325"/>
            <a:ext cx="3398837" cy="701675"/>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914400" indent="-914400">
              <a:defRPr sz="3200">
                <a:solidFill>
                  <a:schemeClr val="tx1"/>
                </a:solidFill>
                <a:latin typeface="Comic Sans MS" charset="0"/>
                <a:ea typeface="MS PGothic" charset="0"/>
                <a:cs typeface="MS PGothic" charset="0"/>
              </a:defRPr>
            </a:lvl1pPr>
            <a:lvl2pPr>
              <a:defRPr sz="2800">
                <a:solidFill>
                  <a:schemeClr val="tx1"/>
                </a:solidFill>
                <a:latin typeface="Comic Sans MS" charset="0"/>
                <a:ea typeface="MS PGothic" charset="0"/>
                <a:cs typeface="MS PGothic" charset="0"/>
              </a:defRPr>
            </a:lvl2pPr>
            <a:lvl3pPr>
              <a:defRPr sz="2400">
                <a:solidFill>
                  <a:schemeClr val="tx1"/>
                </a:solidFill>
                <a:latin typeface="Comic Sans MS" charset="0"/>
                <a:ea typeface="MS PGothic" charset="0"/>
                <a:cs typeface="MS PGothic" charset="0"/>
              </a:defRPr>
            </a:lvl3pPr>
            <a:lvl4pPr>
              <a:defRPr sz="2000">
                <a:solidFill>
                  <a:schemeClr val="tx1"/>
                </a:solidFill>
                <a:latin typeface="Comic Sans MS" charset="0"/>
                <a:ea typeface="MS PGothic" charset="0"/>
                <a:cs typeface="MS PGothic" charset="0"/>
              </a:defRPr>
            </a:lvl4pPr>
            <a:lvl5pPr>
              <a:defRPr sz="2000">
                <a:solidFill>
                  <a:schemeClr val="tx1"/>
                </a:solidFill>
                <a:latin typeface="Comic Sans MS" charset="0"/>
                <a:ea typeface="MS PGothic" charset="0"/>
                <a:cs typeface="MS PGothic" charset="0"/>
              </a:defRPr>
            </a:lvl5pPr>
            <a:lvl6pPr eaLnBrk="0" hangingPunct="0">
              <a:defRPr sz="2000">
                <a:solidFill>
                  <a:schemeClr val="tx1"/>
                </a:solidFill>
                <a:latin typeface="Comic Sans MS" charset="0"/>
                <a:ea typeface="MS PGothic" charset="0"/>
                <a:cs typeface="MS PGothic" charset="0"/>
              </a:defRPr>
            </a:lvl6pPr>
            <a:lvl7pPr eaLnBrk="0" hangingPunct="0">
              <a:defRPr sz="2000">
                <a:solidFill>
                  <a:schemeClr val="tx1"/>
                </a:solidFill>
                <a:latin typeface="Comic Sans MS" charset="0"/>
                <a:ea typeface="MS PGothic" charset="0"/>
                <a:cs typeface="MS PGothic" charset="0"/>
              </a:defRPr>
            </a:lvl7pPr>
            <a:lvl8pPr eaLnBrk="0" hangingPunct="0">
              <a:defRPr sz="2000">
                <a:solidFill>
                  <a:schemeClr val="tx1"/>
                </a:solidFill>
                <a:latin typeface="Comic Sans MS" charset="0"/>
                <a:ea typeface="MS PGothic" charset="0"/>
                <a:cs typeface="MS PGothic" charset="0"/>
              </a:defRPr>
            </a:lvl8pPr>
            <a:lvl9pPr eaLnBrk="0" hangingPunct="0">
              <a:defRPr sz="2000">
                <a:solidFill>
                  <a:schemeClr val="tx1"/>
                </a:solidFill>
                <a:latin typeface="Comic Sans MS" charset="0"/>
                <a:ea typeface="MS PGothic" charset="0"/>
                <a:cs typeface="MS PGothic"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FFFFFF"/>
                </a:solidFill>
                <a:effectLst/>
                <a:uLnTx/>
                <a:uFillTx/>
                <a:latin typeface="Arial" charset="0"/>
                <a:ea typeface="MS PGothic" charset="0"/>
              </a:rPr>
              <a:t>Salah</a:t>
            </a:r>
            <a:endParaRPr kumimoji="0" lang="en-US" sz="3200" b="1" i="1" u="sng" strike="noStrike" kern="1200" cap="none" spc="0" normalizeH="0" baseline="0" noProof="0">
              <a:ln>
                <a:noFill/>
              </a:ln>
              <a:solidFill>
                <a:srgbClr val="FFFFFF"/>
              </a:solidFill>
              <a:effectLst/>
              <a:uLnTx/>
              <a:uFillTx/>
              <a:latin typeface="Times New Roman" charset="0"/>
              <a:ea typeface="MS PGothic" charset="0"/>
            </a:endParaRPr>
          </a:p>
        </p:txBody>
      </p:sp>
      <p:sp>
        <p:nvSpPr>
          <p:cNvPr id="35845" name="Text Box 5">
            <a:extLst>
              <a:ext uri="{FF2B5EF4-FFF2-40B4-BE49-F238E27FC236}">
                <a16:creationId xmlns:a16="http://schemas.microsoft.com/office/drawing/2014/main" id="{7318F88F-5C49-2146-9F35-141FF0E68F24}"/>
              </a:ext>
            </a:extLst>
          </p:cNvPr>
          <p:cNvSpPr txBox="1">
            <a:spLocks noChangeArrowheads="1"/>
          </p:cNvSpPr>
          <p:nvPr/>
        </p:nvSpPr>
        <p:spPr bwMode="auto">
          <a:xfrm>
            <a:off x="5472113" y="2940050"/>
            <a:ext cx="3270250" cy="2185988"/>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200">
                <a:solidFill>
                  <a:schemeClr val="bg1"/>
                </a:solidFill>
                <a:latin typeface="Arial" panose="020B0604020202020204" pitchFamily="34" charset="0"/>
                <a:ea typeface="MS PGothic" panose="020B0600070205080204" pitchFamily="34" charset="-128"/>
              </a:defRPr>
            </a:lvl1pPr>
            <a:lvl2pPr marL="742950" indent="-285750" eaLnBrk="0" hangingPunct="0">
              <a:defRPr sz="3200">
                <a:solidFill>
                  <a:schemeClr val="bg1"/>
                </a:solidFill>
                <a:latin typeface="Arial" panose="020B0604020202020204" pitchFamily="34" charset="0"/>
                <a:ea typeface="MS PGothic" panose="020B0600070205080204" pitchFamily="34" charset="-128"/>
              </a:defRPr>
            </a:lvl2pPr>
            <a:lvl3pPr marL="1143000" indent="-228600" eaLnBrk="0" hangingPunct="0">
              <a:defRPr sz="3200">
                <a:solidFill>
                  <a:schemeClr val="bg1"/>
                </a:solidFill>
                <a:latin typeface="Arial" panose="020B0604020202020204" pitchFamily="34" charset="0"/>
                <a:ea typeface="MS PGothic" panose="020B0600070205080204" pitchFamily="34" charset="-128"/>
              </a:defRPr>
            </a:lvl3pPr>
            <a:lvl4pPr marL="1600200" indent="-228600" eaLnBrk="0" hangingPunct="0">
              <a:defRPr sz="3200">
                <a:solidFill>
                  <a:schemeClr val="bg1"/>
                </a:solidFill>
                <a:latin typeface="Arial" panose="020B0604020202020204" pitchFamily="34" charset="0"/>
                <a:ea typeface="MS PGothic" panose="020B0600070205080204" pitchFamily="34" charset="-128"/>
              </a:defRPr>
            </a:lvl4pPr>
            <a:lvl5pPr marL="2057400" indent="-228600" eaLnBrk="0" hangingPunct="0">
              <a:defRPr sz="3200">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34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a:t>
            </a:r>
            <a:r>
              <a:rPr kumimoji="0" lang="en-US" altLang="ja-JP" sz="34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Kau akan kembali dalam waktu 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34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 tahun!</a:t>
            </a:r>
            <a:r>
              <a:rPr kumimoji="0" lang="ja-JP" altLang="en-US" sz="34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a:t>
            </a:r>
            <a:endParaRPr kumimoji="0" lang="en-US" altLang="en-US" sz="3400" b="1" i="1" u="none" strike="noStrike" kern="1200" cap="none" spc="0" normalizeH="0" baseline="0" noProof="0">
              <a:ln>
                <a:noFill/>
              </a:ln>
              <a:solidFill>
                <a:srgbClr val="FFFFFF"/>
              </a:solidFill>
              <a:effectLst/>
              <a:uLnTx/>
              <a:uFillTx/>
              <a:latin typeface="Times New Roman" panose="02020603050405020304" pitchFamily="18" charset="0"/>
              <a:ea typeface="MS PGothic" panose="020B0600070205080204" pitchFamily="34" charset="-128"/>
              <a:cs typeface="+mn-cs"/>
            </a:endParaRPr>
          </a:p>
        </p:txBody>
      </p:sp>
      <p:sp>
        <p:nvSpPr>
          <p:cNvPr id="160775" name="Rectangle 6">
            <a:extLst>
              <a:ext uri="{FF2B5EF4-FFF2-40B4-BE49-F238E27FC236}">
                <a16:creationId xmlns:a16="http://schemas.microsoft.com/office/drawing/2014/main" id="{4A2E2CBE-E8C8-A14E-8DE3-FA18B49936C7}"/>
              </a:ext>
            </a:extLst>
          </p:cNvPr>
          <p:cNvSpPr>
            <a:spLocks noGrp="1" noChangeArrowheads="1"/>
          </p:cNvSpPr>
          <p:nvPr>
            <p:ph type="ctrTitle"/>
          </p:nvPr>
        </p:nvSpPr>
        <p:spPr>
          <a:xfrm>
            <a:off x="0" y="527050"/>
            <a:ext cx="9372600" cy="630238"/>
          </a:xfrm>
          <a:solidFill>
            <a:schemeClr val="bg2"/>
          </a:solidFill>
        </p:spPr>
        <p:txBody>
          <a:bodyPr/>
          <a:lstStyle/>
          <a:p>
            <a:pPr eaLnBrk="1" hangingPunct="1">
              <a:defRPr/>
            </a:pPr>
            <a:r>
              <a:rPr lang="en-US" sz="3500" b="1">
                <a:solidFill>
                  <a:schemeClr val="bg1"/>
                </a:solidFill>
                <a:effectLst>
                  <a:outerShdw blurRad="38100" dist="38100" dir="2700000" algn="tl">
                    <a:srgbClr val="000000"/>
                  </a:outerShdw>
                </a:effectLst>
                <a:latin typeface="Arial" charset="0"/>
                <a:ea typeface="MS PGothic" charset="0"/>
                <a:cs typeface="Arial" charset="0"/>
              </a:rPr>
              <a:t>Yeremia (25:11-12) vs. Hananya (28:2-3)</a:t>
            </a:r>
            <a:endParaRPr lang="en-US" b="1">
              <a:solidFill>
                <a:schemeClr val="bg1"/>
              </a:solidFill>
              <a:effectLst>
                <a:outerShdw blurRad="38100" dist="38100" dir="2700000" algn="tl">
                  <a:srgbClr val="000000"/>
                </a:outerShdw>
              </a:effectLst>
              <a:latin typeface="Arial" charset="0"/>
              <a:ea typeface="MS PGothic" charset="0"/>
              <a:cs typeface="Arial" charset="0"/>
            </a:endParaRPr>
          </a:p>
        </p:txBody>
      </p:sp>
      <p:sp>
        <p:nvSpPr>
          <p:cNvPr id="35847" name="Text Box 7">
            <a:extLst>
              <a:ext uri="{FF2B5EF4-FFF2-40B4-BE49-F238E27FC236}">
                <a16:creationId xmlns:a16="http://schemas.microsoft.com/office/drawing/2014/main" id="{1218A6CD-8051-A345-B035-E2DF64F68F9C}"/>
              </a:ext>
            </a:extLst>
          </p:cNvPr>
          <p:cNvSpPr txBox="1">
            <a:spLocks noChangeArrowheads="1"/>
          </p:cNvSpPr>
          <p:nvPr/>
        </p:nvSpPr>
        <p:spPr bwMode="auto">
          <a:xfrm>
            <a:off x="76200" y="1965325"/>
            <a:ext cx="3810000" cy="701675"/>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914400" indent="-914400">
              <a:defRPr sz="3200">
                <a:solidFill>
                  <a:schemeClr val="tx1"/>
                </a:solidFill>
                <a:latin typeface="Comic Sans MS" charset="0"/>
                <a:ea typeface="MS PGothic" charset="0"/>
                <a:cs typeface="MS PGothic" charset="0"/>
              </a:defRPr>
            </a:lvl1pPr>
            <a:lvl2pPr>
              <a:defRPr sz="2800">
                <a:solidFill>
                  <a:schemeClr val="tx1"/>
                </a:solidFill>
                <a:latin typeface="Comic Sans MS" charset="0"/>
                <a:ea typeface="MS PGothic" charset="0"/>
                <a:cs typeface="MS PGothic" charset="0"/>
              </a:defRPr>
            </a:lvl2pPr>
            <a:lvl3pPr>
              <a:defRPr sz="2400">
                <a:solidFill>
                  <a:schemeClr val="tx1"/>
                </a:solidFill>
                <a:latin typeface="Comic Sans MS" charset="0"/>
                <a:ea typeface="MS PGothic" charset="0"/>
                <a:cs typeface="MS PGothic" charset="0"/>
              </a:defRPr>
            </a:lvl3pPr>
            <a:lvl4pPr>
              <a:defRPr sz="2000">
                <a:solidFill>
                  <a:schemeClr val="tx1"/>
                </a:solidFill>
                <a:latin typeface="Comic Sans MS" charset="0"/>
                <a:ea typeface="MS PGothic" charset="0"/>
                <a:cs typeface="MS PGothic" charset="0"/>
              </a:defRPr>
            </a:lvl4pPr>
            <a:lvl5pPr>
              <a:defRPr sz="2000">
                <a:solidFill>
                  <a:schemeClr val="tx1"/>
                </a:solidFill>
                <a:latin typeface="Comic Sans MS" charset="0"/>
                <a:ea typeface="MS PGothic" charset="0"/>
                <a:cs typeface="MS PGothic" charset="0"/>
              </a:defRPr>
            </a:lvl5pPr>
            <a:lvl6pPr eaLnBrk="0" hangingPunct="0">
              <a:defRPr sz="2000">
                <a:solidFill>
                  <a:schemeClr val="tx1"/>
                </a:solidFill>
                <a:latin typeface="Comic Sans MS" charset="0"/>
                <a:ea typeface="MS PGothic" charset="0"/>
                <a:cs typeface="MS PGothic" charset="0"/>
              </a:defRPr>
            </a:lvl6pPr>
            <a:lvl7pPr eaLnBrk="0" hangingPunct="0">
              <a:defRPr sz="2000">
                <a:solidFill>
                  <a:schemeClr val="tx1"/>
                </a:solidFill>
                <a:latin typeface="Comic Sans MS" charset="0"/>
                <a:ea typeface="MS PGothic" charset="0"/>
                <a:cs typeface="MS PGothic" charset="0"/>
              </a:defRPr>
            </a:lvl7pPr>
            <a:lvl8pPr eaLnBrk="0" hangingPunct="0">
              <a:defRPr sz="2000">
                <a:solidFill>
                  <a:schemeClr val="tx1"/>
                </a:solidFill>
                <a:latin typeface="Comic Sans MS" charset="0"/>
                <a:ea typeface="MS PGothic" charset="0"/>
                <a:cs typeface="MS PGothic" charset="0"/>
              </a:defRPr>
            </a:lvl8pPr>
            <a:lvl9pPr eaLnBrk="0" hangingPunct="0">
              <a:defRPr sz="2000">
                <a:solidFill>
                  <a:schemeClr val="tx1"/>
                </a:solidFill>
                <a:latin typeface="Comic Sans MS" charset="0"/>
                <a:ea typeface="MS PGothic" charset="0"/>
                <a:cs typeface="MS PGothic"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000000"/>
                </a:solidFill>
                <a:effectLst/>
                <a:uLnTx/>
                <a:uFillTx/>
                <a:latin typeface="Arial" charset="0"/>
                <a:ea typeface="MS PGothic" charset="0"/>
              </a:rPr>
              <a:t>Benar</a:t>
            </a:r>
            <a:endParaRPr kumimoji="0" lang="en-US" sz="3200" b="1" i="1" u="sng" strike="noStrike" kern="1200" cap="none" spc="0" normalizeH="0" baseline="0" noProof="0">
              <a:ln>
                <a:noFill/>
              </a:ln>
              <a:solidFill>
                <a:srgbClr val="000000"/>
              </a:solidFill>
              <a:effectLst/>
              <a:uLnTx/>
              <a:uFillTx/>
              <a:latin typeface="Times New Roman" charset="0"/>
              <a:ea typeface="MS PGothic" charset="0"/>
            </a:endParaRPr>
          </a:p>
        </p:txBody>
      </p:sp>
      <p:sp>
        <p:nvSpPr>
          <p:cNvPr id="35848" name="Text Box 8">
            <a:extLst>
              <a:ext uri="{FF2B5EF4-FFF2-40B4-BE49-F238E27FC236}">
                <a16:creationId xmlns:a16="http://schemas.microsoft.com/office/drawing/2014/main" id="{F349AFC0-64DD-5545-BA5C-E5BE3A730FB4}"/>
              </a:ext>
            </a:extLst>
          </p:cNvPr>
          <p:cNvSpPr txBox="1">
            <a:spLocks noChangeArrowheads="1"/>
          </p:cNvSpPr>
          <p:nvPr/>
        </p:nvSpPr>
        <p:spPr bwMode="auto">
          <a:xfrm>
            <a:off x="-122238" y="3152775"/>
            <a:ext cx="3168651" cy="1662113"/>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914400" indent="-914400" eaLnBrk="0" hangingPunct="0">
              <a:defRPr sz="3200">
                <a:solidFill>
                  <a:schemeClr val="bg1"/>
                </a:solidFill>
                <a:latin typeface="Arial" panose="020B0604020202020204" pitchFamily="34" charset="0"/>
                <a:ea typeface="MS PGothic" panose="020B0600070205080204" pitchFamily="34" charset="-128"/>
              </a:defRPr>
            </a:lvl1pPr>
            <a:lvl2pPr marL="742950" indent="-285750" eaLnBrk="0" hangingPunct="0">
              <a:defRPr sz="3200">
                <a:solidFill>
                  <a:schemeClr val="bg1"/>
                </a:solidFill>
                <a:latin typeface="Arial" panose="020B0604020202020204" pitchFamily="34" charset="0"/>
                <a:ea typeface="MS PGothic" panose="020B0600070205080204" pitchFamily="34" charset="-128"/>
              </a:defRPr>
            </a:lvl2pPr>
            <a:lvl3pPr marL="1143000" indent="-228600" eaLnBrk="0" hangingPunct="0">
              <a:defRPr sz="3200">
                <a:solidFill>
                  <a:schemeClr val="bg1"/>
                </a:solidFill>
                <a:latin typeface="Arial" panose="020B0604020202020204" pitchFamily="34" charset="0"/>
                <a:ea typeface="MS PGothic" panose="020B0600070205080204" pitchFamily="34" charset="-128"/>
              </a:defRPr>
            </a:lvl3pPr>
            <a:lvl4pPr marL="1600200" indent="-228600" eaLnBrk="0" hangingPunct="0">
              <a:defRPr sz="3200">
                <a:solidFill>
                  <a:schemeClr val="bg1"/>
                </a:solidFill>
                <a:latin typeface="Arial" panose="020B0604020202020204" pitchFamily="34" charset="0"/>
                <a:ea typeface="MS PGothic" panose="020B0600070205080204" pitchFamily="34" charset="-128"/>
              </a:defRPr>
            </a:lvl4pPr>
            <a:lvl5pPr marL="2057400" indent="-228600" eaLnBrk="0" hangingPunct="0">
              <a:defRPr sz="3200">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altLang="ja-JP" sz="34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“Kau akan  </a:t>
            </a:r>
          </a:p>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altLang="ja-JP" sz="34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disana selama</a:t>
            </a:r>
          </a:p>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altLang="ja-JP" sz="34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 70 tahun</a:t>
            </a:r>
            <a:r>
              <a:rPr kumimoji="0" lang="en-US" altLang="en-US" sz="34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a:t>
            </a:r>
            <a:r>
              <a:rPr kumimoji="0" lang="ja-JP" altLang="en-US" sz="34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a:t>
            </a:r>
            <a:endParaRPr kumimoji="0" lang="en-US" altLang="en-US" sz="3400" b="1" i="1" u="none" strike="noStrike" kern="1200" cap="none" spc="0" normalizeH="0" baseline="0" noProof="0">
              <a:ln>
                <a:noFill/>
              </a:ln>
              <a:solidFill>
                <a:srgbClr val="FFFFFF"/>
              </a:solidFill>
              <a:effectLst/>
              <a:uLnTx/>
              <a:uFillTx/>
              <a:latin typeface="Times New Roman" panose="02020603050405020304" pitchFamily="18" charset="0"/>
              <a:ea typeface="MS PGothic" panose="020B0600070205080204" pitchFamily="34" charset="-128"/>
              <a:cs typeface="+mn-cs"/>
            </a:endParaRPr>
          </a:p>
        </p:txBody>
      </p:sp>
      <p:sp>
        <p:nvSpPr>
          <p:cNvPr id="35850" name="Text Box 10">
            <a:extLst>
              <a:ext uri="{FF2B5EF4-FFF2-40B4-BE49-F238E27FC236}">
                <a16:creationId xmlns:a16="http://schemas.microsoft.com/office/drawing/2014/main" id="{0AFCC545-9706-3444-A4A3-760E73A17E91}"/>
              </a:ext>
            </a:extLst>
          </p:cNvPr>
          <p:cNvSpPr txBox="1">
            <a:spLocks noChangeArrowheads="1"/>
          </p:cNvSpPr>
          <p:nvPr/>
        </p:nvSpPr>
        <p:spPr bwMode="auto">
          <a:xfrm>
            <a:off x="5076825" y="5562600"/>
            <a:ext cx="4067175" cy="1077913"/>
          </a:xfrm>
          <a:prstGeom prst="rect">
            <a:avLst/>
          </a:prstGeom>
          <a:solidFill>
            <a:srgbClr val="FF0000"/>
          </a:solidFill>
          <a:ln>
            <a:noFill/>
          </a:ln>
          <a:effectLst>
            <a:outerShdw blurRad="63500" dist="38099" dir="2700000" algn="ctr" rotWithShape="0">
              <a:srgbClr val="660066">
                <a:alpha val="74997"/>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Comic Sans MS" charset="0"/>
                <a:ea typeface="MS PGothic" charset="0"/>
                <a:cs typeface="MS PGothic" charset="0"/>
              </a:defRPr>
            </a:lvl1pPr>
            <a:lvl2pPr>
              <a:defRPr sz="2800">
                <a:solidFill>
                  <a:schemeClr val="tx1"/>
                </a:solidFill>
                <a:latin typeface="Comic Sans MS" charset="0"/>
                <a:ea typeface="MS PGothic" charset="0"/>
                <a:cs typeface="MS PGothic" charset="0"/>
              </a:defRPr>
            </a:lvl2pPr>
            <a:lvl3pPr>
              <a:defRPr sz="2400">
                <a:solidFill>
                  <a:schemeClr val="tx1"/>
                </a:solidFill>
                <a:latin typeface="Comic Sans MS" charset="0"/>
                <a:ea typeface="MS PGothic" charset="0"/>
                <a:cs typeface="MS PGothic" charset="0"/>
              </a:defRPr>
            </a:lvl3pPr>
            <a:lvl4pPr>
              <a:defRPr sz="2000">
                <a:solidFill>
                  <a:schemeClr val="tx1"/>
                </a:solidFill>
                <a:latin typeface="Comic Sans MS" charset="0"/>
                <a:ea typeface="MS PGothic" charset="0"/>
                <a:cs typeface="MS PGothic" charset="0"/>
              </a:defRPr>
            </a:lvl4pPr>
            <a:lvl5pPr>
              <a:defRPr sz="2000">
                <a:solidFill>
                  <a:schemeClr val="tx1"/>
                </a:solidFill>
                <a:latin typeface="Comic Sans MS" charset="0"/>
                <a:ea typeface="MS PGothic" charset="0"/>
                <a:cs typeface="MS PGothic" charset="0"/>
              </a:defRPr>
            </a:lvl5pPr>
            <a:lvl6pPr eaLnBrk="0" hangingPunct="0">
              <a:defRPr sz="2000">
                <a:solidFill>
                  <a:schemeClr val="tx1"/>
                </a:solidFill>
                <a:latin typeface="Comic Sans MS" charset="0"/>
                <a:ea typeface="MS PGothic" charset="0"/>
                <a:cs typeface="MS PGothic" charset="0"/>
              </a:defRPr>
            </a:lvl6pPr>
            <a:lvl7pPr eaLnBrk="0" hangingPunct="0">
              <a:defRPr sz="2000">
                <a:solidFill>
                  <a:schemeClr val="tx1"/>
                </a:solidFill>
                <a:latin typeface="Comic Sans MS" charset="0"/>
                <a:ea typeface="MS PGothic" charset="0"/>
                <a:cs typeface="MS PGothic" charset="0"/>
              </a:defRPr>
            </a:lvl7pPr>
            <a:lvl8pPr eaLnBrk="0" hangingPunct="0">
              <a:defRPr sz="2000">
                <a:solidFill>
                  <a:schemeClr val="tx1"/>
                </a:solidFill>
                <a:latin typeface="Comic Sans MS" charset="0"/>
                <a:ea typeface="MS PGothic" charset="0"/>
                <a:cs typeface="MS PGothic" charset="0"/>
              </a:defRPr>
            </a:lvl8pPr>
            <a:lvl9pPr eaLnBrk="0" hangingPunct="0">
              <a:defRPr sz="2000">
                <a:solidFill>
                  <a:schemeClr val="tx1"/>
                </a:solidFill>
                <a:latin typeface="Comic Sans MS"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MS PGothic" charset="0"/>
              </a:rPr>
              <a:t>Mati 2</a:t>
            </a:r>
            <a:r>
              <a:rPr kumimoji="0" lang="id-ID" sz="3200" b="1" i="0" u="none" strike="noStrike" kern="1200" cap="none" spc="0" normalizeH="0" baseline="0" noProof="0">
                <a:ln>
                  <a:noFill/>
                </a:ln>
                <a:solidFill>
                  <a:srgbClr val="FFFFFF"/>
                </a:solidFill>
                <a:effectLst/>
                <a:uLnTx/>
                <a:uFillTx/>
                <a:latin typeface="Arial" charset="0"/>
                <a:ea typeface="MS PGothic" charset="0"/>
              </a:rPr>
              <a:t> bulan berikutnya</a:t>
            </a:r>
            <a:r>
              <a:rPr kumimoji="0" lang="en-US" sz="3200" b="1" i="0" u="none" strike="noStrike" kern="1200" cap="none" spc="0" normalizeH="0" baseline="0" noProof="0">
                <a:ln>
                  <a:noFill/>
                </a:ln>
                <a:solidFill>
                  <a:srgbClr val="FFFFFF"/>
                </a:solidFill>
                <a:effectLst/>
                <a:uLnTx/>
                <a:uFillTx/>
                <a:latin typeface="Arial" charset="0"/>
                <a:ea typeface="MS PGothic" charset="0"/>
              </a:rPr>
              <a:t> (28:17)</a:t>
            </a:r>
            <a:endParaRPr kumimoji="0" lang="en-US" sz="2400" b="1" i="1" u="none" strike="noStrike" kern="1200" cap="none" spc="0" normalizeH="0" baseline="0" noProof="0">
              <a:ln>
                <a:noFill/>
              </a:ln>
              <a:solidFill>
                <a:srgbClr val="FFFFFF"/>
              </a:solidFill>
              <a:effectLst/>
              <a:uLnTx/>
              <a:uFillTx/>
              <a:latin typeface="Times New Roman" charset="0"/>
              <a:ea typeface="MS PGothic" charset="0"/>
            </a:endParaRPr>
          </a:p>
        </p:txBody>
      </p:sp>
      <p:sp>
        <p:nvSpPr>
          <p:cNvPr id="35851" name="Text Box 11">
            <a:extLst>
              <a:ext uri="{FF2B5EF4-FFF2-40B4-BE49-F238E27FC236}">
                <a16:creationId xmlns:a16="http://schemas.microsoft.com/office/drawing/2014/main" id="{B5654DE2-54DC-3B4A-93EA-C60D3A5F7CE8}"/>
              </a:ext>
            </a:extLst>
          </p:cNvPr>
          <p:cNvSpPr txBox="1">
            <a:spLocks noChangeArrowheads="1"/>
          </p:cNvSpPr>
          <p:nvPr/>
        </p:nvSpPr>
        <p:spPr bwMode="auto">
          <a:xfrm>
            <a:off x="0" y="5562600"/>
            <a:ext cx="4572000" cy="1077913"/>
          </a:xfrm>
          <a:prstGeom prst="rect">
            <a:avLst/>
          </a:prstGeom>
          <a:gradFill rotWithShape="0">
            <a:gsLst>
              <a:gs pos="0">
                <a:srgbClr val="0000A9"/>
              </a:gs>
              <a:gs pos="100000">
                <a:srgbClr val="00004E"/>
              </a:gs>
            </a:gsLst>
            <a:path path="rect">
              <a:fillToRect r="100000" b="100000"/>
            </a:path>
          </a:gradFill>
          <a:ln>
            <a:noFill/>
          </a:ln>
          <a:effectLst>
            <a:outerShdw dist="35921" dir="2700000" algn="ctr" rotWithShape="0">
              <a:schemeClr val="tx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Arial" pitchFamily="-111" charset="0"/>
                <a:ea typeface="MS PGothic" panose="020B0600070205080204" pitchFamily="34" charset="-128"/>
                <a:cs typeface="+mn-cs"/>
              </a:rPr>
              <a:t>Hidup</a:t>
            </a:r>
            <a:r>
              <a:rPr kumimoji="0" lang="en-US" sz="3200" b="1" i="0" u="none" strike="noStrike" kern="1200" cap="none" spc="0" normalizeH="0" baseline="0" noProof="0" dirty="0">
                <a:ln>
                  <a:noFill/>
                </a:ln>
                <a:solidFill>
                  <a:srgbClr val="FFFFFF"/>
                </a:solidFill>
                <a:effectLst/>
                <a:uLnTx/>
                <a:uFillTx/>
                <a:latin typeface="Arial" pitchFamily="-111" charset="0"/>
                <a:ea typeface="MS PGothic" panose="020B0600070205080204" pitchFamily="34" charset="-128"/>
                <a:cs typeface="+mn-cs"/>
              </a:rPr>
              <a:t> </a:t>
            </a:r>
            <a:r>
              <a:rPr kumimoji="0" lang="en-US" sz="3200" b="1" i="0" u="none" strike="noStrike" kern="1200" cap="none" spc="0" normalizeH="0" baseline="0" noProof="0" dirty="0" err="1">
                <a:ln>
                  <a:noFill/>
                </a:ln>
                <a:solidFill>
                  <a:srgbClr val="FFFFFF"/>
                </a:solidFill>
                <a:effectLst/>
                <a:uLnTx/>
                <a:uFillTx/>
                <a:latin typeface="Arial" pitchFamily="-111" charset="0"/>
                <a:ea typeface="MS PGothic" panose="020B0600070205080204" pitchFamily="34" charset="-128"/>
                <a:cs typeface="+mn-cs"/>
              </a:rPr>
              <a:t>sampai</a:t>
            </a:r>
            <a:r>
              <a:rPr kumimoji="0" lang="en-US" sz="3200" b="1" i="0" u="none" strike="noStrike" kern="1200" cap="none" spc="0" normalizeH="0" baseline="0" noProof="0" dirty="0">
                <a:ln>
                  <a:noFill/>
                </a:ln>
                <a:solidFill>
                  <a:srgbClr val="FFFFFF"/>
                </a:solidFill>
                <a:effectLst/>
                <a:uLnTx/>
                <a:uFillTx/>
                <a:latin typeface="Arial" pitchFamily="-111" charset="0"/>
                <a:ea typeface="MS PGothic" panose="020B0600070205080204" pitchFamily="34" charset="-128"/>
                <a:cs typeface="+mn-cs"/>
              </a:rPr>
              <a:t> 23</a:t>
            </a:r>
            <a:r>
              <a:rPr kumimoji="0" lang="id-ID" sz="3200" b="1" i="0" u="none" strike="noStrike" kern="1200" cap="none" spc="0" normalizeH="0" baseline="0" noProof="0" dirty="0">
                <a:ln>
                  <a:noFill/>
                </a:ln>
                <a:solidFill>
                  <a:srgbClr val="FFFFFF"/>
                </a:solidFill>
                <a:effectLst/>
                <a:uLnTx/>
                <a:uFillTx/>
                <a:latin typeface="Arial" pitchFamily="-111" charset="0"/>
                <a:ea typeface="MS PGothic" panose="020B0600070205080204" pitchFamily="34" charset="-128"/>
                <a:cs typeface="+mn-cs"/>
              </a:rPr>
              <a:t> ta-</a:t>
            </a:r>
            <a:r>
              <a:rPr kumimoji="0" lang="en-US" sz="3200" b="1" i="0" u="none" strike="noStrike" kern="1200" cap="none" spc="0" normalizeH="0" baseline="0" noProof="0" dirty="0">
                <a:ln>
                  <a:noFill/>
                </a:ln>
                <a:solidFill>
                  <a:srgbClr val="FFFFFF"/>
                </a:solidFill>
                <a:effectLst/>
                <a:uLnTx/>
                <a:uFillTx/>
                <a:latin typeface="Arial" pitchFamily="-111" charset="0"/>
                <a:ea typeface="MS PGothic" panose="020B0600070205080204" pitchFamily="34" charset="-128"/>
                <a:cs typeface="+mn-cs"/>
              </a:rPr>
              <a:t> </a:t>
            </a:r>
            <a:r>
              <a:rPr kumimoji="0" lang="en-US" sz="3200" b="1" i="0" u="none" strike="noStrike" kern="1200" cap="none" spc="0" normalizeH="0" baseline="0" noProof="0" dirty="0" err="1">
                <a:ln>
                  <a:noFill/>
                </a:ln>
                <a:solidFill>
                  <a:srgbClr val="FFFFFF"/>
                </a:solidFill>
                <a:effectLst/>
                <a:uLnTx/>
                <a:uFillTx/>
                <a:latin typeface="Arial" pitchFamily="-111" charset="0"/>
                <a:ea typeface="MS PGothic" panose="020B0600070205080204" pitchFamily="34" charset="-128"/>
                <a:cs typeface="+mn-cs"/>
              </a:rPr>
              <a:t>hun</a:t>
            </a:r>
            <a:r>
              <a:rPr kumimoji="0" lang="en-US" sz="3200" b="1" i="0" u="none" strike="noStrike" kern="1200" cap="none" spc="0" normalizeH="0" baseline="0" noProof="0" dirty="0">
                <a:ln>
                  <a:noFill/>
                </a:ln>
                <a:solidFill>
                  <a:srgbClr val="FFFFFF"/>
                </a:solidFill>
                <a:effectLst/>
                <a:uLnTx/>
                <a:uFillTx/>
                <a:latin typeface="Arial" pitchFamily="-111" charset="0"/>
                <a:ea typeface="MS PGothic" panose="020B0600070205080204" pitchFamily="34" charset="-128"/>
                <a:cs typeface="+mn-cs"/>
              </a:rPr>
              <a:t> </a:t>
            </a:r>
            <a:r>
              <a:rPr kumimoji="0" lang="en-US" sz="3200" b="1" i="0" u="none" strike="noStrike" kern="1200" cap="none" spc="0" normalizeH="0" baseline="0" noProof="0" dirty="0" err="1">
                <a:ln>
                  <a:noFill/>
                </a:ln>
                <a:solidFill>
                  <a:srgbClr val="FFFFFF"/>
                </a:solidFill>
                <a:effectLst/>
                <a:uLnTx/>
                <a:uFillTx/>
                <a:latin typeface="Arial" pitchFamily="-111" charset="0"/>
                <a:ea typeface="MS PGothic" panose="020B0600070205080204" pitchFamily="34" charset="-128"/>
                <a:cs typeface="+mn-cs"/>
              </a:rPr>
              <a:t>berikutnya</a:t>
            </a:r>
            <a:r>
              <a:rPr kumimoji="0" lang="en-US" sz="3200" b="1" i="0" u="none" strike="noStrike" kern="1200" cap="none" spc="0" normalizeH="0" baseline="0" noProof="0" dirty="0">
                <a:ln>
                  <a:noFill/>
                </a:ln>
                <a:solidFill>
                  <a:srgbClr val="FFFFFF"/>
                </a:solidFill>
                <a:effectLst/>
                <a:uLnTx/>
                <a:uFillTx/>
                <a:latin typeface="Arial" pitchFamily="-111" charset="0"/>
                <a:ea typeface="MS PGothic" panose="020B0600070205080204" pitchFamily="34" charset="-128"/>
                <a:cs typeface="+mn-cs"/>
              </a:rPr>
              <a:t> (51:64) </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847"/>
                                        </p:tgtEl>
                                        <p:attrNameLst>
                                          <p:attrName>style.visibility</p:attrName>
                                        </p:attrNameLst>
                                      </p:cBhvr>
                                      <p:to>
                                        <p:strVal val="visible"/>
                                      </p:to>
                                    </p:set>
                                    <p:animEffect transition="in" filter="dissolve">
                                      <p:cBhvr>
                                        <p:cTn id="7" dur="500"/>
                                        <p:tgtEl>
                                          <p:spTgt spid="358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5852"/>
                                        </p:tgtEl>
                                        <p:attrNameLst>
                                          <p:attrName>style.visibility</p:attrName>
                                        </p:attrNameLst>
                                      </p:cBhvr>
                                      <p:to>
                                        <p:strVal val="visible"/>
                                      </p:to>
                                    </p:set>
                                    <p:animEffect transition="in" filter="dissolve">
                                      <p:cBhvr>
                                        <p:cTn id="12" dur="500"/>
                                        <p:tgtEl>
                                          <p:spTgt spid="35852"/>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5848"/>
                                        </p:tgtEl>
                                        <p:attrNameLst>
                                          <p:attrName>style.visibility</p:attrName>
                                        </p:attrNameLst>
                                      </p:cBhvr>
                                      <p:to>
                                        <p:strVal val="visible"/>
                                      </p:to>
                                    </p:set>
                                    <p:animEffect transition="in" filter="dissolve">
                                      <p:cBhvr>
                                        <p:cTn id="15" dur="500"/>
                                        <p:tgtEl>
                                          <p:spTgt spid="3584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5844"/>
                                        </p:tgtEl>
                                        <p:attrNameLst>
                                          <p:attrName>style.visibility</p:attrName>
                                        </p:attrNameLst>
                                      </p:cBhvr>
                                      <p:to>
                                        <p:strVal val="visible"/>
                                      </p:to>
                                    </p:set>
                                    <p:animEffect transition="in" filter="dissolve">
                                      <p:cBhvr>
                                        <p:cTn id="20" dur="500"/>
                                        <p:tgtEl>
                                          <p:spTgt spid="3584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35853"/>
                                        </p:tgtEl>
                                        <p:attrNameLst>
                                          <p:attrName>style.visibility</p:attrName>
                                        </p:attrNameLst>
                                      </p:cBhvr>
                                      <p:to>
                                        <p:strVal val="visible"/>
                                      </p:to>
                                    </p:set>
                                    <p:animEffect transition="in" filter="dissolve">
                                      <p:cBhvr>
                                        <p:cTn id="25" dur="500"/>
                                        <p:tgtEl>
                                          <p:spTgt spid="35853"/>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35845"/>
                                        </p:tgtEl>
                                        <p:attrNameLst>
                                          <p:attrName>style.visibility</p:attrName>
                                        </p:attrNameLst>
                                      </p:cBhvr>
                                      <p:to>
                                        <p:strVal val="visible"/>
                                      </p:to>
                                    </p:set>
                                    <p:animEffect transition="in" filter="dissolve">
                                      <p:cBhvr>
                                        <p:cTn id="28" dur="500"/>
                                        <p:tgtEl>
                                          <p:spTgt spid="3584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35851"/>
                                        </p:tgtEl>
                                        <p:attrNameLst>
                                          <p:attrName>style.visibility</p:attrName>
                                        </p:attrNameLst>
                                      </p:cBhvr>
                                      <p:to>
                                        <p:strVal val="visible"/>
                                      </p:to>
                                    </p:set>
                                    <p:animEffect transition="in" filter="dissolve">
                                      <p:cBhvr>
                                        <p:cTn id="33" dur="500"/>
                                        <p:tgtEl>
                                          <p:spTgt spid="35851"/>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35850"/>
                                        </p:tgtEl>
                                        <p:attrNameLst>
                                          <p:attrName>style.visibility</p:attrName>
                                        </p:attrNameLst>
                                      </p:cBhvr>
                                      <p:to>
                                        <p:strVal val="visible"/>
                                      </p:to>
                                    </p:set>
                                    <p:animEffect transition="in" filter="dissolve">
                                      <p:cBhvr>
                                        <p:cTn id="38" dur="500"/>
                                        <p:tgtEl>
                                          <p:spTgt spid="35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53" grpId="0" animBg="1"/>
      <p:bldP spid="35852" grpId="0" animBg="1"/>
      <p:bldP spid="35844" grpId="0"/>
      <p:bldP spid="35845" grpId="0"/>
      <p:bldP spid="35847" grpId="0"/>
      <p:bldP spid="35848" grpId="0"/>
      <p:bldP spid="35850" grpId="0" animBg="1"/>
      <p:bldP spid="35851"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err="1">
                <a:solidFill>
                  <a:schemeClr val="bg1"/>
                </a:solidFill>
                <a:latin typeface="Arial" charset="0"/>
                <a:ea typeface="Osaka" charset="0"/>
                <a:cs typeface="Arial" charset="0"/>
              </a:rPr>
              <a:t>Yeremia</a:t>
            </a:r>
            <a:r>
              <a:rPr lang="en-US" sz="8800" dirty="0">
                <a:solidFill>
                  <a:schemeClr val="bg1"/>
                </a:solidFill>
                <a:latin typeface="Arial" charset="0"/>
                <a:ea typeface="Osaka" charset="0"/>
                <a:cs typeface="Arial" charset="0"/>
              </a:rPr>
              <a:t> 26</a:t>
            </a:r>
          </a:p>
        </p:txBody>
      </p:sp>
    </p:spTree>
    <p:extLst>
      <p:ext uri="{BB962C8B-B14F-4D97-AF65-F5344CB8AC3E}">
        <p14:creationId xmlns:p14="http://schemas.microsoft.com/office/powerpoint/2010/main" val="122513892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err="1">
                <a:solidFill>
                  <a:schemeClr val="bg1"/>
                </a:solidFill>
                <a:latin typeface="Arial" charset="0"/>
                <a:ea typeface="Osaka" charset="0"/>
                <a:cs typeface="Arial" charset="0"/>
              </a:rPr>
              <a:t>Yeremia</a:t>
            </a:r>
            <a:r>
              <a:rPr lang="en-US" sz="8800" dirty="0">
                <a:solidFill>
                  <a:schemeClr val="bg1"/>
                </a:solidFill>
                <a:latin typeface="Arial" charset="0"/>
                <a:ea typeface="Osaka" charset="0"/>
                <a:cs typeface="Arial" charset="0"/>
              </a:rPr>
              <a:t> 27</a:t>
            </a:r>
          </a:p>
        </p:txBody>
      </p:sp>
    </p:spTree>
    <p:extLst>
      <p:ext uri="{BB962C8B-B14F-4D97-AF65-F5344CB8AC3E}">
        <p14:creationId xmlns:p14="http://schemas.microsoft.com/office/powerpoint/2010/main" val="59443860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6977" name="Picture 7" descr="page_5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73788" y="3933825"/>
            <a:ext cx="2095500" cy="2170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6978" name="AutoShape 9"/>
          <p:cNvSpPr>
            <a:spLocks noChangeArrowheads="1"/>
          </p:cNvSpPr>
          <p:nvPr/>
        </p:nvSpPr>
        <p:spPr bwMode="auto">
          <a:xfrm>
            <a:off x="179388" y="981075"/>
            <a:ext cx="6192837" cy="5876925"/>
          </a:xfrm>
          <a:prstGeom prst="cloudCallout">
            <a:avLst>
              <a:gd name="adj1" fmla="val 55204"/>
              <a:gd name="adj2" fmla="val 15560"/>
            </a:avLst>
          </a:prstGeom>
          <a:solidFill>
            <a:schemeClr val="accent1">
              <a:alpha val="30196"/>
            </a:schemeClr>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宋体" charset="0"/>
              <a:cs typeface="宋体" charset="0"/>
            </a:endParaRPr>
          </a:p>
        </p:txBody>
      </p:sp>
      <p:sp>
        <p:nvSpPr>
          <p:cNvPr id="126979" name="Rectangle 2"/>
          <p:cNvSpPr>
            <a:spLocks noGrp="1" noChangeArrowheads="1"/>
          </p:cNvSpPr>
          <p:nvPr>
            <p:ph type="title"/>
          </p:nvPr>
        </p:nvSpPr>
        <p:spPr/>
        <p:txBody>
          <a:bodyPr/>
          <a:lstStyle/>
          <a:p>
            <a:pPr eaLnBrk="1" hangingPunct="1"/>
            <a:r>
              <a:rPr lang="en-US" dirty="0" err="1">
                <a:latin typeface="Arial" charset="0"/>
              </a:rPr>
              <a:t>Yeremia</a:t>
            </a:r>
            <a:r>
              <a:rPr lang="en-US" dirty="0">
                <a:latin typeface="Arial" charset="0"/>
              </a:rPr>
              <a:t> to King Zedekiah</a:t>
            </a:r>
          </a:p>
        </p:txBody>
      </p:sp>
      <p:sp>
        <p:nvSpPr>
          <p:cNvPr id="126980" name="Rectangle 3"/>
          <p:cNvSpPr>
            <a:spLocks noGrp="1" noChangeArrowheads="1"/>
          </p:cNvSpPr>
          <p:nvPr>
            <p:ph type="body" idx="1"/>
          </p:nvPr>
        </p:nvSpPr>
        <p:spPr>
          <a:xfrm>
            <a:off x="1187450" y="1628775"/>
            <a:ext cx="4394200" cy="4419600"/>
          </a:xfrm>
        </p:spPr>
        <p:txBody>
          <a:bodyPr/>
          <a:lstStyle/>
          <a:p>
            <a:pPr eaLnBrk="1" hangingPunct="1">
              <a:buFont typeface="Wingdings" charset="0"/>
              <a:buNone/>
            </a:pPr>
            <a:r>
              <a:rPr lang="en-US" altLang="zh-CN" sz="2200">
                <a:solidFill>
                  <a:schemeClr val="bg2"/>
                </a:solidFill>
                <a:latin typeface="Trebuchet MS" charset="0"/>
                <a:ea typeface="宋体" charset="0"/>
                <a:cs typeface="宋体" charset="0"/>
              </a:rPr>
              <a:t> </a:t>
            </a:r>
            <a:r>
              <a:rPr lang="ru-RU" altLang="zh-CN" sz="2200" b="1" i="1">
                <a:solidFill>
                  <a:schemeClr val="bg2"/>
                </a:solidFill>
                <a:latin typeface="Trebuchet MS" charset="0"/>
                <a:ea typeface="宋体" charset="0"/>
                <a:cs typeface="宋体" charset="0"/>
              </a:rPr>
              <a:t>"</a:t>
            </a:r>
            <a:r>
              <a:rPr lang="en-US" altLang="zh-CN" sz="2200" b="1" i="1">
                <a:solidFill>
                  <a:schemeClr val="bg2"/>
                </a:solidFill>
                <a:latin typeface="Trebuchet MS" charset="0"/>
                <a:ea typeface="宋体" charset="0"/>
                <a:cs typeface="宋体" charset="0"/>
              </a:rPr>
              <a:t>I gave the same message to Zedekiah king of Judah. I said, </a:t>
            </a:r>
            <a:r>
              <a:rPr lang="ru-RU" altLang="zh-CN" sz="2200" b="1" i="1">
                <a:solidFill>
                  <a:schemeClr val="bg2"/>
                </a:solidFill>
                <a:latin typeface="Trebuchet MS" charset="0"/>
                <a:ea typeface="宋体" charset="0"/>
                <a:cs typeface="宋体" charset="0"/>
              </a:rPr>
              <a:t>"</a:t>
            </a:r>
            <a:r>
              <a:rPr lang="en-US" altLang="zh-CN" sz="2200" b="1" i="1">
                <a:solidFill>
                  <a:srgbClr val="0000FF"/>
                </a:solidFill>
                <a:latin typeface="Trebuchet MS" charset="0"/>
                <a:ea typeface="宋体" charset="0"/>
                <a:cs typeface="宋体" charset="0"/>
              </a:rPr>
              <a:t>Bow your neck under the yoke of the king of Babylon; serve him and his people, and you will live.</a:t>
            </a:r>
            <a:r>
              <a:rPr lang="en-US" altLang="zh-CN" sz="2200" b="1" i="1">
                <a:solidFill>
                  <a:srgbClr val="66FFFF"/>
                </a:solidFill>
                <a:latin typeface="Trebuchet MS" charset="0"/>
                <a:ea typeface="宋体" charset="0"/>
                <a:cs typeface="宋体" charset="0"/>
              </a:rPr>
              <a:t> </a:t>
            </a:r>
            <a:r>
              <a:rPr lang="en-US" altLang="zh-CN" sz="2200" b="1" i="1">
                <a:solidFill>
                  <a:srgbClr val="FFFF00"/>
                </a:solidFill>
                <a:latin typeface="Trebuchet MS" charset="0"/>
                <a:ea typeface="宋体" charset="0"/>
                <a:cs typeface="宋体" charset="0"/>
              </a:rPr>
              <a:t> </a:t>
            </a:r>
            <a:r>
              <a:rPr lang="en-US" altLang="zh-CN" sz="2200" b="1" i="1">
                <a:solidFill>
                  <a:schemeClr val="bg2"/>
                </a:solidFill>
                <a:latin typeface="Trebuchet MS" charset="0"/>
                <a:ea typeface="宋体" charset="0"/>
                <a:cs typeface="宋体" charset="0"/>
              </a:rPr>
              <a:t>Why will you and your people die by the sword, famine, and plague with which the Lord has threatened any nation that will not serve the King of Babylon?</a:t>
            </a:r>
            <a:r>
              <a:rPr lang="ru-RU" altLang="zh-CN" sz="2200" b="1" i="1">
                <a:solidFill>
                  <a:schemeClr val="bg2"/>
                </a:solidFill>
                <a:latin typeface="Trebuchet MS" charset="0"/>
                <a:ea typeface="宋体" charset="0"/>
                <a:cs typeface="宋体" charset="0"/>
              </a:rPr>
              <a:t>"</a:t>
            </a:r>
            <a:endParaRPr lang="en-US" altLang="zh-CN" sz="2200">
              <a:latin typeface="Trebuchet MS" charset="0"/>
              <a:ea typeface="宋体" charset="0"/>
              <a:cs typeface="宋体" charset="0"/>
            </a:endParaRPr>
          </a:p>
        </p:txBody>
      </p:sp>
      <p:sp>
        <p:nvSpPr>
          <p:cNvPr id="126981" name="Text Box 8"/>
          <p:cNvSpPr txBox="1">
            <a:spLocks noChangeArrowheads="1"/>
          </p:cNvSpPr>
          <p:nvPr/>
        </p:nvSpPr>
        <p:spPr bwMode="auto">
          <a:xfrm>
            <a:off x="6084888" y="836613"/>
            <a:ext cx="2449512" cy="427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200" b="0" i="0" u="none" strike="noStrike" kern="1200" cap="none" spc="0" normalizeH="0" baseline="0" noProof="0" dirty="0" err="1">
                <a:ln>
                  <a:noFill/>
                </a:ln>
                <a:solidFill>
                  <a:srgbClr val="FFFF00"/>
                </a:solidFill>
                <a:effectLst/>
                <a:uLnTx/>
                <a:uFillTx/>
                <a:latin typeface="Times New Roman" charset="0"/>
                <a:ea typeface="宋体" charset="0"/>
              </a:rPr>
              <a:t>Yeremia</a:t>
            </a:r>
            <a:r>
              <a:rPr kumimoji="0" lang="en-US" sz="2200" b="0" i="0" u="none" strike="noStrike" kern="1200" cap="none" spc="0" normalizeH="0" baseline="0" noProof="0" dirty="0">
                <a:ln>
                  <a:noFill/>
                </a:ln>
                <a:solidFill>
                  <a:srgbClr val="FFFF00"/>
                </a:solidFill>
                <a:effectLst/>
                <a:uLnTx/>
                <a:uFillTx/>
                <a:latin typeface="Times New Roman" charset="0"/>
                <a:ea typeface="宋体" charset="0"/>
              </a:rPr>
              <a:t> 27:12, 13</a:t>
            </a:r>
          </a:p>
        </p:txBody>
      </p:sp>
    </p:spTree>
    <p:extLst>
      <p:ext uri="{BB962C8B-B14F-4D97-AF65-F5344CB8AC3E}">
        <p14:creationId xmlns:p14="http://schemas.microsoft.com/office/powerpoint/2010/main" val="1555607195"/>
      </p:ext>
    </p:extLst>
  </p:cSld>
  <p:clrMapOvr>
    <a:overrideClrMapping bg1="lt1" tx1="dk1" bg2="lt2" tx2="dk2" accent1="accent1" accent2="accent2" accent3="accent3" accent4="accent4" accent5="accent5" accent6="accent6" hlink="hlink" folHlink="folHlink"/>
  </p:clrMapOvr>
</p:sld>
</file>

<file path=ppt/slides/slide1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1553" name="Rectangle 2"/>
          <p:cNvSpPr>
            <a:spLocks noGrp="1" noChangeArrowheads="1"/>
          </p:cNvSpPr>
          <p:nvPr>
            <p:ph type="title"/>
          </p:nvPr>
        </p:nvSpPr>
        <p:spPr>
          <a:xfrm>
            <a:off x="5715000" y="55700"/>
            <a:ext cx="3429000" cy="1374329"/>
          </a:xfrm>
          <a:solidFill>
            <a:srgbClr val="FFFFFF"/>
          </a:solidFill>
        </p:spPr>
        <p:txBody>
          <a:bodyPr/>
          <a:lstStyle/>
          <a:p>
            <a:pPr eaLnBrk="1" hangingPunct="1"/>
            <a:r>
              <a:rPr lang="en-US" sz="3200" b="1">
                <a:solidFill>
                  <a:schemeClr val="tx1"/>
                </a:solidFill>
                <a:latin typeface="Arial" charset="0"/>
                <a:ea typeface="ＭＳ Ｐゴシック" charset="0"/>
                <a:cs typeface="Arial" charset="0"/>
              </a:rPr>
              <a:t>Jerusalem</a:t>
            </a:r>
            <a:r>
              <a:rPr lang="mr-IN" altLang="ja-JP" sz="3200" b="1">
                <a:solidFill>
                  <a:schemeClr val="tx1"/>
                </a:solidFill>
                <a:latin typeface="Arial" charset="0"/>
                <a:ea typeface="ＭＳ Ｐゴシック" charset="0"/>
                <a:cs typeface="Arial" charset="0"/>
              </a:rPr>
              <a:t>'</a:t>
            </a:r>
            <a:r>
              <a:rPr lang="en-US" sz="3200" b="1">
                <a:solidFill>
                  <a:schemeClr val="tx1"/>
                </a:solidFill>
                <a:latin typeface="Arial" charset="0"/>
                <a:ea typeface="ＭＳ Ｐゴシック" charset="0"/>
                <a:cs typeface="Arial" charset="0"/>
              </a:rPr>
              <a:t>s leaders resist Babylon</a:t>
            </a:r>
            <a:r>
              <a:rPr lang="mr-IN" altLang="ja-JP" sz="3200" b="1">
                <a:solidFill>
                  <a:schemeClr val="tx1"/>
                </a:solidFill>
                <a:latin typeface="Arial" charset="0"/>
                <a:ea typeface="ＭＳ Ｐゴシック" charset="0"/>
                <a:cs typeface="Arial" charset="0"/>
              </a:rPr>
              <a:t>'</a:t>
            </a:r>
            <a:r>
              <a:rPr lang="en-US" sz="3200" b="1">
                <a:solidFill>
                  <a:schemeClr val="tx1"/>
                </a:solidFill>
                <a:latin typeface="Arial" charset="0"/>
                <a:ea typeface="ＭＳ Ｐゴシック" charset="0"/>
                <a:cs typeface="Arial" charset="0"/>
              </a:rPr>
              <a:t>s rule</a:t>
            </a:r>
          </a:p>
        </p:txBody>
      </p:sp>
      <p:sp>
        <p:nvSpPr>
          <p:cNvPr id="151555" name="Text Box 4"/>
          <p:cNvSpPr txBox="1">
            <a:spLocks noChangeArrowheads="1"/>
          </p:cNvSpPr>
          <p:nvPr/>
        </p:nvSpPr>
        <p:spPr bwMode="auto">
          <a:xfrm>
            <a:off x="5943600" y="2251075"/>
            <a:ext cx="3048000" cy="354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2800" b="1" dirty="0" err="1">
                <a:solidFill>
                  <a:prstClr val="black"/>
                </a:solidFill>
              </a:rPr>
              <a:t>Yeremia</a:t>
            </a:r>
            <a:r>
              <a:rPr lang="en-US" sz="2800" b="1" dirty="0">
                <a:solidFill>
                  <a:prstClr val="black"/>
                </a:solidFill>
              </a:rPr>
              <a:t> wears a yoke to symbolize Judah</a:t>
            </a:r>
            <a:r>
              <a:rPr lang="mr-IN" altLang="ja-JP" sz="2800" b="1" dirty="0">
                <a:solidFill>
                  <a:prstClr val="black"/>
                </a:solidFill>
              </a:rPr>
              <a:t>'</a:t>
            </a:r>
            <a:r>
              <a:rPr lang="en-US" sz="2800" b="1" dirty="0">
                <a:solidFill>
                  <a:prstClr val="black"/>
                </a:solidFill>
              </a:rPr>
              <a:t>s </a:t>
            </a:r>
          </a:p>
          <a:p>
            <a:pPr algn="ctr" defTabSz="914400" eaLnBrk="1" fontAlgn="base" hangingPunct="1">
              <a:spcBef>
                <a:spcPct val="0"/>
              </a:spcBef>
              <a:spcAft>
                <a:spcPct val="0"/>
              </a:spcAft>
            </a:pPr>
            <a:r>
              <a:rPr lang="en-US" sz="2800" b="1" dirty="0">
                <a:solidFill>
                  <a:prstClr val="black"/>
                </a:solidFill>
              </a:rPr>
              <a:t>future submission to Babylon.</a:t>
            </a:r>
          </a:p>
          <a:p>
            <a:pPr defTabSz="914400" eaLnBrk="1" fontAlgn="base" hangingPunct="1">
              <a:spcBef>
                <a:spcPct val="0"/>
              </a:spcBef>
              <a:spcAft>
                <a:spcPct val="0"/>
              </a:spcAft>
            </a:pPr>
            <a:endParaRPr lang="en-US" sz="2800" b="1" dirty="0">
              <a:solidFill>
                <a:prstClr val="black"/>
              </a:solidFill>
            </a:endParaRPr>
          </a:p>
        </p:txBody>
      </p:sp>
      <p:sp>
        <p:nvSpPr>
          <p:cNvPr id="151556" name="Rectangle 4"/>
          <p:cNvSpPr>
            <a:spLocks noChangeArrowheads="1"/>
          </p:cNvSpPr>
          <p:nvPr/>
        </p:nvSpPr>
        <p:spPr bwMode="auto">
          <a:xfrm>
            <a:off x="7215188" y="5967413"/>
            <a:ext cx="16573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sz="2400" b="1">
                <a:solidFill>
                  <a:srgbClr val="800000"/>
                </a:solidFill>
                <a:latin typeface="Arial" charset="0"/>
                <a:ea typeface="ＭＳ Ｐゴシック" charset="0"/>
                <a:cs typeface="ＭＳ Ｐゴシック" charset="0"/>
              </a:rPr>
              <a:t>Jer. 27–28</a:t>
            </a:r>
          </a:p>
        </p:txBody>
      </p:sp>
      <p:pic>
        <p:nvPicPr>
          <p:cNvPr id="3" name="Picture 2"/>
          <p:cNvPicPr>
            <a:picLocks noChangeAspect="1"/>
          </p:cNvPicPr>
          <p:nvPr/>
        </p:nvPicPr>
        <p:blipFill>
          <a:blip r:embed="rId3"/>
          <a:stretch>
            <a:fillRect/>
          </a:stretch>
        </p:blipFill>
        <p:spPr>
          <a:xfrm>
            <a:off x="961320" y="222112"/>
            <a:ext cx="4486644" cy="6090959"/>
          </a:xfrm>
          <a:prstGeom prst="rect">
            <a:avLst/>
          </a:prstGeom>
        </p:spPr>
      </p:pic>
      <p:pic>
        <p:nvPicPr>
          <p:cNvPr id="2" name="Picture 1"/>
          <p:cNvPicPr>
            <a:picLocks noChangeAspect="1"/>
          </p:cNvPicPr>
          <p:nvPr/>
        </p:nvPicPr>
        <p:blipFill>
          <a:blip r:embed="rId4"/>
          <a:stretch>
            <a:fillRect/>
          </a:stretch>
        </p:blipFill>
        <p:spPr>
          <a:xfrm>
            <a:off x="-4199" y="1374329"/>
            <a:ext cx="9144000" cy="5077326"/>
          </a:xfrm>
          <a:prstGeom prst="rect">
            <a:avLst/>
          </a:prstGeom>
        </p:spPr>
      </p:pic>
    </p:spTree>
    <p:extLst>
      <p:ext uri="{BB962C8B-B14F-4D97-AF65-F5344CB8AC3E}">
        <p14:creationId xmlns:p14="http://schemas.microsoft.com/office/powerpoint/2010/main" val="2685119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9"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err="1">
                <a:solidFill>
                  <a:schemeClr val="bg1"/>
                </a:solidFill>
                <a:latin typeface="Arial" charset="0"/>
                <a:ea typeface="Osaka" charset="0"/>
                <a:cs typeface="Arial" charset="0"/>
              </a:rPr>
              <a:t>Yeremia</a:t>
            </a:r>
            <a:r>
              <a:rPr lang="en-US" sz="8800" dirty="0">
                <a:solidFill>
                  <a:schemeClr val="bg1"/>
                </a:solidFill>
                <a:latin typeface="Arial" charset="0"/>
                <a:ea typeface="Osaka" charset="0"/>
                <a:cs typeface="Arial" charset="0"/>
              </a:rPr>
              <a:t> 28</a:t>
            </a:r>
          </a:p>
        </p:txBody>
      </p:sp>
    </p:spTree>
    <p:extLst>
      <p:ext uri="{BB962C8B-B14F-4D97-AF65-F5344CB8AC3E}">
        <p14:creationId xmlns:p14="http://schemas.microsoft.com/office/powerpoint/2010/main" val="24412072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2" descr="OPROF006">
            <a:extLst>
              <a:ext uri="{FF2B5EF4-FFF2-40B4-BE49-F238E27FC236}">
                <a16:creationId xmlns:a16="http://schemas.microsoft.com/office/drawing/2014/main" id="{78DE29B1-2093-D84E-80C0-07F16F74B9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226" b="292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3" name="AutoShape 13">
            <a:extLst>
              <a:ext uri="{FF2B5EF4-FFF2-40B4-BE49-F238E27FC236}">
                <a16:creationId xmlns:a16="http://schemas.microsoft.com/office/drawing/2014/main" id="{E91F2066-CAAE-484C-9C2C-091A4FB1B7C9}"/>
              </a:ext>
            </a:extLst>
          </p:cNvPr>
          <p:cNvSpPr>
            <a:spLocks noChangeArrowheads="1"/>
          </p:cNvSpPr>
          <p:nvPr/>
        </p:nvSpPr>
        <p:spPr bwMode="auto">
          <a:xfrm rot="10800000">
            <a:off x="5580063" y="2971800"/>
            <a:ext cx="3054350" cy="2057400"/>
          </a:xfrm>
          <a:prstGeom prst="wedgeRoundRectCallout">
            <a:avLst>
              <a:gd name="adj1" fmla="val 94852"/>
              <a:gd name="adj2" fmla="val 41356"/>
              <a:gd name="adj3" fmla="val 16667"/>
            </a:avLst>
          </a:prstGeom>
          <a:solidFill>
            <a:srgbClr val="FF0000"/>
          </a:solidFill>
          <a:ln w="9525">
            <a:solidFill>
              <a:schemeClr val="tx1"/>
            </a:solidFill>
            <a:miter lim="800000"/>
            <a:headEnd/>
            <a:tailEnd/>
          </a:ln>
        </p:spPr>
        <p:txBody>
          <a:bodyPr rot="10800000" wrap="none" anchor="ctr"/>
          <a:lstStyle>
            <a:lvl1pPr eaLnBrk="0" hangingPunct="0">
              <a:defRPr sz="3200">
                <a:solidFill>
                  <a:schemeClr val="bg1"/>
                </a:solidFill>
                <a:latin typeface="Arial" panose="020B0604020202020204" pitchFamily="34" charset="0"/>
                <a:ea typeface="MS PGothic" panose="020B0600070205080204" pitchFamily="34" charset="-128"/>
              </a:defRPr>
            </a:lvl1pPr>
            <a:lvl2pPr marL="742950" indent="-285750" eaLnBrk="0" hangingPunct="0">
              <a:defRPr sz="3200">
                <a:solidFill>
                  <a:schemeClr val="bg1"/>
                </a:solidFill>
                <a:latin typeface="Arial" panose="020B0604020202020204" pitchFamily="34" charset="0"/>
                <a:ea typeface="MS PGothic" panose="020B0600070205080204" pitchFamily="34" charset="-128"/>
              </a:defRPr>
            </a:lvl2pPr>
            <a:lvl3pPr marL="1143000" indent="-228600" eaLnBrk="0" hangingPunct="0">
              <a:defRPr sz="3200">
                <a:solidFill>
                  <a:schemeClr val="bg1"/>
                </a:solidFill>
                <a:latin typeface="Arial" panose="020B0604020202020204" pitchFamily="34" charset="0"/>
                <a:ea typeface="MS PGothic" panose="020B0600070205080204" pitchFamily="34" charset="-128"/>
              </a:defRPr>
            </a:lvl3pPr>
            <a:lvl4pPr marL="1600200" indent="-228600" eaLnBrk="0" hangingPunct="0">
              <a:defRPr sz="3200">
                <a:solidFill>
                  <a:schemeClr val="bg1"/>
                </a:solidFill>
                <a:latin typeface="Arial" panose="020B0604020202020204" pitchFamily="34" charset="0"/>
                <a:ea typeface="MS PGothic" panose="020B0600070205080204" pitchFamily="34" charset="-128"/>
              </a:defRPr>
            </a:lvl4pPr>
            <a:lvl5pPr marL="2057400" indent="-228600" eaLnBrk="0" hangingPunct="0">
              <a:defRPr sz="3200">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35852" name="AutoShape 12">
            <a:extLst>
              <a:ext uri="{FF2B5EF4-FFF2-40B4-BE49-F238E27FC236}">
                <a16:creationId xmlns:a16="http://schemas.microsoft.com/office/drawing/2014/main" id="{FFC84C8F-F5F7-4A47-BA05-D9DCE064FA31}"/>
              </a:ext>
            </a:extLst>
          </p:cNvPr>
          <p:cNvSpPr>
            <a:spLocks noChangeArrowheads="1"/>
          </p:cNvSpPr>
          <p:nvPr/>
        </p:nvSpPr>
        <p:spPr bwMode="auto">
          <a:xfrm rot="10800000">
            <a:off x="-31750" y="3048000"/>
            <a:ext cx="3019425" cy="1970088"/>
          </a:xfrm>
          <a:prstGeom prst="wedgeRoundRectCallout">
            <a:avLst>
              <a:gd name="adj1" fmla="val -59134"/>
              <a:gd name="adj2" fmla="val 68593"/>
              <a:gd name="adj3" fmla="val 16667"/>
            </a:avLst>
          </a:prstGeom>
          <a:gradFill rotWithShape="0">
            <a:gsLst>
              <a:gs pos="0">
                <a:srgbClr val="0000A9"/>
              </a:gs>
              <a:gs pos="100000">
                <a:srgbClr val="00004E"/>
              </a:gs>
            </a:gsLst>
            <a:path path="rect">
              <a:fillToRect r="100000" b="100000"/>
            </a:path>
          </a:gradFill>
          <a:ln w="9525">
            <a:solidFill>
              <a:schemeClr val="tx1"/>
            </a:solidFill>
            <a:miter lim="800000"/>
            <a:headEnd/>
            <a:tailEnd/>
          </a:ln>
        </p:spPr>
        <p:txBody>
          <a:bodyPr rot="10800000" wrap="none" anchor="ctr"/>
          <a:lstStyle>
            <a:lvl1pPr eaLnBrk="0" hangingPunct="0">
              <a:defRPr sz="3200">
                <a:solidFill>
                  <a:schemeClr val="bg1"/>
                </a:solidFill>
                <a:latin typeface="Arial" panose="020B0604020202020204" pitchFamily="34" charset="0"/>
                <a:ea typeface="MS PGothic" panose="020B0600070205080204" pitchFamily="34" charset="-128"/>
              </a:defRPr>
            </a:lvl1pPr>
            <a:lvl2pPr marL="742950" indent="-285750" eaLnBrk="0" hangingPunct="0">
              <a:defRPr sz="3200">
                <a:solidFill>
                  <a:schemeClr val="bg1"/>
                </a:solidFill>
                <a:latin typeface="Arial" panose="020B0604020202020204" pitchFamily="34" charset="0"/>
                <a:ea typeface="MS PGothic" panose="020B0600070205080204" pitchFamily="34" charset="-128"/>
              </a:defRPr>
            </a:lvl2pPr>
            <a:lvl3pPr marL="1143000" indent="-228600" eaLnBrk="0" hangingPunct="0">
              <a:defRPr sz="3200">
                <a:solidFill>
                  <a:schemeClr val="bg1"/>
                </a:solidFill>
                <a:latin typeface="Arial" panose="020B0604020202020204" pitchFamily="34" charset="0"/>
                <a:ea typeface="MS PGothic" panose="020B0600070205080204" pitchFamily="34" charset="-128"/>
              </a:defRPr>
            </a:lvl3pPr>
            <a:lvl4pPr marL="1600200" indent="-228600" eaLnBrk="0" hangingPunct="0">
              <a:defRPr sz="3200">
                <a:solidFill>
                  <a:schemeClr val="bg1"/>
                </a:solidFill>
                <a:latin typeface="Arial" panose="020B0604020202020204" pitchFamily="34" charset="0"/>
                <a:ea typeface="MS PGothic" panose="020B0600070205080204" pitchFamily="34" charset="-128"/>
              </a:defRPr>
            </a:lvl4pPr>
            <a:lvl5pPr marL="2057400" indent="-228600" eaLnBrk="0" hangingPunct="0">
              <a:defRPr sz="3200">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35844" name="Text Box 4">
            <a:extLst>
              <a:ext uri="{FF2B5EF4-FFF2-40B4-BE49-F238E27FC236}">
                <a16:creationId xmlns:a16="http://schemas.microsoft.com/office/drawing/2014/main" id="{0710146F-48D0-BB47-A721-51266718A592}"/>
              </a:ext>
            </a:extLst>
          </p:cNvPr>
          <p:cNvSpPr txBox="1">
            <a:spLocks noChangeArrowheads="1"/>
          </p:cNvSpPr>
          <p:nvPr/>
        </p:nvSpPr>
        <p:spPr bwMode="auto">
          <a:xfrm>
            <a:off x="5364163" y="1965325"/>
            <a:ext cx="3398837" cy="701675"/>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914400" indent="-914400">
              <a:defRPr sz="3200">
                <a:solidFill>
                  <a:schemeClr val="tx1"/>
                </a:solidFill>
                <a:latin typeface="Comic Sans MS" charset="0"/>
                <a:ea typeface="MS PGothic" charset="0"/>
                <a:cs typeface="MS PGothic" charset="0"/>
              </a:defRPr>
            </a:lvl1pPr>
            <a:lvl2pPr>
              <a:defRPr sz="2800">
                <a:solidFill>
                  <a:schemeClr val="tx1"/>
                </a:solidFill>
                <a:latin typeface="Comic Sans MS" charset="0"/>
                <a:ea typeface="MS PGothic" charset="0"/>
                <a:cs typeface="MS PGothic" charset="0"/>
              </a:defRPr>
            </a:lvl2pPr>
            <a:lvl3pPr>
              <a:defRPr sz="2400">
                <a:solidFill>
                  <a:schemeClr val="tx1"/>
                </a:solidFill>
                <a:latin typeface="Comic Sans MS" charset="0"/>
                <a:ea typeface="MS PGothic" charset="0"/>
                <a:cs typeface="MS PGothic" charset="0"/>
              </a:defRPr>
            </a:lvl3pPr>
            <a:lvl4pPr>
              <a:defRPr sz="2000">
                <a:solidFill>
                  <a:schemeClr val="tx1"/>
                </a:solidFill>
                <a:latin typeface="Comic Sans MS" charset="0"/>
                <a:ea typeface="MS PGothic" charset="0"/>
                <a:cs typeface="MS PGothic" charset="0"/>
              </a:defRPr>
            </a:lvl4pPr>
            <a:lvl5pPr>
              <a:defRPr sz="2000">
                <a:solidFill>
                  <a:schemeClr val="tx1"/>
                </a:solidFill>
                <a:latin typeface="Comic Sans MS" charset="0"/>
                <a:ea typeface="MS PGothic" charset="0"/>
                <a:cs typeface="MS PGothic" charset="0"/>
              </a:defRPr>
            </a:lvl5pPr>
            <a:lvl6pPr eaLnBrk="0" hangingPunct="0">
              <a:defRPr sz="2000">
                <a:solidFill>
                  <a:schemeClr val="tx1"/>
                </a:solidFill>
                <a:latin typeface="Comic Sans MS" charset="0"/>
                <a:ea typeface="MS PGothic" charset="0"/>
                <a:cs typeface="MS PGothic" charset="0"/>
              </a:defRPr>
            </a:lvl6pPr>
            <a:lvl7pPr eaLnBrk="0" hangingPunct="0">
              <a:defRPr sz="2000">
                <a:solidFill>
                  <a:schemeClr val="tx1"/>
                </a:solidFill>
                <a:latin typeface="Comic Sans MS" charset="0"/>
                <a:ea typeface="MS PGothic" charset="0"/>
                <a:cs typeface="MS PGothic" charset="0"/>
              </a:defRPr>
            </a:lvl7pPr>
            <a:lvl8pPr eaLnBrk="0" hangingPunct="0">
              <a:defRPr sz="2000">
                <a:solidFill>
                  <a:schemeClr val="tx1"/>
                </a:solidFill>
                <a:latin typeface="Comic Sans MS" charset="0"/>
                <a:ea typeface="MS PGothic" charset="0"/>
                <a:cs typeface="MS PGothic" charset="0"/>
              </a:defRPr>
            </a:lvl8pPr>
            <a:lvl9pPr eaLnBrk="0" hangingPunct="0">
              <a:defRPr sz="2000">
                <a:solidFill>
                  <a:schemeClr val="tx1"/>
                </a:solidFill>
                <a:latin typeface="Comic Sans MS" charset="0"/>
                <a:ea typeface="MS PGothic" charset="0"/>
                <a:cs typeface="MS PGothic"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FFFFFF"/>
                </a:solidFill>
                <a:effectLst/>
                <a:uLnTx/>
                <a:uFillTx/>
                <a:latin typeface="Arial" charset="0"/>
                <a:ea typeface="MS PGothic" charset="0"/>
              </a:rPr>
              <a:t>Salah</a:t>
            </a:r>
            <a:endParaRPr kumimoji="0" lang="en-US" sz="3200" b="1" i="1" u="sng" strike="noStrike" kern="1200" cap="none" spc="0" normalizeH="0" baseline="0" noProof="0">
              <a:ln>
                <a:noFill/>
              </a:ln>
              <a:solidFill>
                <a:srgbClr val="FFFFFF"/>
              </a:solidFill>
              <a:effectLst/>
              <a:uLnTx/>
              <a:uFillTx/>
              <a:latin typeface="Times New Roman" charset="0"/>
              <a:ea typeface="MS PGothic" charset="0"/>
            </a:endParaRPr>
          </a:p>
        </p:txBody>
      </p:sp>
      <p:sp>
        <p:nvSpPr>
          <p:cNvPr id="35845" name="Text Box 5">
            <a:extLst>
              <a:ext uri="{FF2B5EF4-FFF2-40B4-BE49-F238E27FC236}">
                <a16:creationId xmlns:a16="http://schemas.microsoft.com/office/drawing/2014/main" id="{7318F88F-5C49-2146-9F35-141FF0E68F24}"/>
              </a:ext>
            </a:extLst>
          </p:cNvPr>
          <p:cNvSpPr txBox="1">
            <a:spLocks noChangeArrowheads="1"/>
          </p:cNvSpPr>
          <p:nvPr/>
        </p:nvSpPr>
        <p:spPr bwMode="auto">
          <a:xfrm>
            <a:off x="5472113" y="2940050"/>
            <a:ext cx="3270250" cy="2185988"/>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200">
                <a:solidFill>
                  <a:schemeClr val="bg1"/>
                </a:solidFill>
                <a:latin typeface="Arial" panose="020B0604020202020204" pitchFamily="34" charset="0"/>
                <a:ea typeface="MS PGothic" panose="020B0600070205080204" pitchFamily="34" charset="-128"/>
              </a:defRPr>
            </a:lvl1pPr>
            <a:lvl2pPr marL="742950" indent="-285750" eaLnBrk="0" hangingPunct="0">
              <a:defRPr sz="3200">
                <a:solidFill>
                  <a:schemeClr val="bg1"/>
                </a:solidFill>
                <a:latin typeface="Arial" panose="020B0604020202020204" pitchFamily="34" charset="0"/>
                <a:ea typeface="MS PGothic" panose="020B0600070205080204" pitchFamily="34" charset="-128"/>
              </a:defRPr>
            </a:lvl2pPr>
            <a:lvl3pPr marL="1143000" indent="-228600" eaLnBrk="0" hangingPunct="0">
              <a:defRPr sz="3200">
                <a:solidFill>
                  <a:schemeClr val="bg1"/>
                </a:solidFill>
                <a:latin typeface="Arial" panose="020B0604020202020204" pitchFamily="34" charset="0"/>
                <a:ea typeface="MS PGothic" panose="020B0600070205080204" pitchFamily="34" charset="-128"/>
              </a:defRPr>
            </a:lvl3pPr>
            <a:lvl4pPr marL="1600200" indent="-228600" eaLnBrk="0" hangingPunct="0">
              <a:defRPr sz="3200">
                <a:solidFill>
                  <a:schemeClr val="bg1"/>
                </a:solidFill>
                <a:latin typeface="Arial" panose="020B0604020202020204" pitchFamily="34" charset="0"/>
                <a:ea typeface="MS PGothic" panose="020B0600070205080204" pitchFamily="34" charset="-128"/>
              </a:defRPr>
            </a:lvl4pPr>
            <a:lvl5pPr marL="2057400" indent="-228600" eaLnBrk="0" hangingPunct="0">
              <a:defRPr sz="3200">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34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a:t>
            </a:r>
            <a:r>
              <a:rPr kumimoji="0" lang="en-US" altLang="ja-JP" sz="34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Kau akan kembali dalam waktu 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34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 tahun!</a:t>
            </a:r>
            <a:r>
              <a:rPr kumimoji="0" lang="ja-JP" altLang="en-US" sz="34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a:t>
            </a:r>
            <a:endParaRPr kumimoji="0" lang="en-US" altLang="en-US" sz="3400" b="1" i="1" u="none" strike="noStrike" kern="1200" cap="none" spc="0" normalizeH="0" baseline="0" noProof="0">
              <a:ln>
                <a:noFill/>
              </a:ln>
              <a:solidFill>
                <a:srgbClr val="FFFFFF"/>
              </a:solidFill>
              <a:effectLst/>
              <a:uLnTx/>
              <a:uFillTx/>
              <a:latin typeface="Times New Roman" panose="02020603050405020304" pitchFamily="18" charset="0"/>
              <a:ea typeface="MS PGothic" panose="020B0600070205080204" pitchFamily="34" charset="-128"/>
              <a:cs typeface="+mn-cs"/>
            </a:endParaRPr>
          </a:p>
        </p:txBody>
      </p:sp>
      <p:sp>
        <p:nvSpPr>
          <p:cNvPr id="160775" name="Rectangle 6">
            <a:extLst>
              <a:ext uri="{FF2B5EF4-FFF2-40B4-BE49-F238E27FC236}">
                <a16:creationId xmlns:a16="http://schemas.microsoft.com/office/drawing/2014/main" id="{4A2E2CBE-E8C8-A14E-8DE3-FA18B49936C7}"/>
              </a:ext>
            </a:extLst>
          </p:cNvPr>
          <p:cNvSpPr>
            <a:spLocks noGrp="1" noChangeArrowheads="1"/>
          </p:cNvSpPr>
          <p:nvPr>
            <p:ph type="ctrTitle"/>
          </p:nvPr>
        </p:nvSpPr>
        <p:spPr>
          <a:xfrm>
            <a:off x="0" y="527050"/>
            <a:ext cx="9372600" cy="630238"/>
          </a:xfrm>
          <a:solidFill>
            <a:schemeClr val="bg2"/>
          </a:solidFill>
        </p:spPr>
        <p:txBody>
          <a:bodyPr/>
          <a:lstStyle/>
          <a:p>
            <a:pPr eaLnBrk="1" hangingPunct="1">
              <a:defRPr/>
            </a:pPr>
            <a:r>
              <a:rPr lang="en-US" sz="3500" b="1">
                <a:solidFill>
                  <a:schemeClr val="bg1"/>
                </a:solidFill>
                <a:effectLst>
                  <a:outerShdw blurRad="38100" dist="38100" dir="2700000" algn="tl">
                    <a:srgbClr val="000000"/>
                  </a:outerShdw>
                </a:effectLst>
                <a:latin typeface="Arial" charset="0"/>
                <a:ea typeface="MS PGothic" charset="0"/>
                <a:cs typeface="Arial" charset="0"/>
              </a:rPr>
              <a:t>Yeremia (25:11-12) vs. Hananya (28:2-3)</a:t>
            </a:r>
            <a:endParaRPr lang="en-US" b="1">
              <a:solidFill>
                <a:schemeClr val="bg1"/>
              </a:solidFill>
              <a:effectLst>
                <a:outerShdw blurRad="38100" dist="38100" dir="2700000" algn="tl">
                  <a:srgbClr val="000000"/>
                </a:outerShdw>
              </a:effectLst>
              <a:latin typeface="Arial" charset="0"/>
              <a:ea typeface="MS PGothic" charset="0"/>
              <a:cs typeface="Arial" charset="0"/>
            </a:endParaRPr>
          </a:p>
        </p:txBody>
      </p:sp>
      <p:sp>
        <p:nvSpPr>
          <p:cNvPr id="35847" name="Text Box 7">
            <a:extLst>
              <a:ext uri="{FF2B5EF4-FFF2-40B4-BE49-F238E27FC236}">
                <a16:creationId xmlns:a16="http://schemas.microsoft.com/office/drawing/2014/main" id="{1218A6CD-8051-A345-B035-E2DF64F68F9C}"/>
              </a:ext>
            </a:extLst>
          </p:cNvPr>
          <p:cNvSpPr txBox="1">
            <a:spLocks noChangeArrowheads="1"/>
          </p:cNvSpPr>
          <p:nvPr/>
        </p:nvSpPr>
        <p:spPr bwMode="auto">
          <a:xfrm>
            <a:off x="76200" y="1965325"/>
            <a:ext cx="3810000" cy="701675"/>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914400" indent="-914400">
              <a:defRPr sz="3200">
                <a:solidFill>
                  <a:schemeClr val="tx1"/>
                </a:solidFill>
                <a:latin typeface="Comic Sans MS" charset="0"/>
                <a:ea typeface="MS PGothic" charset="0"/>
                <a:cs typeface="MS PGothic" charset="0"/>
              </a:defRPr>
            </a:lvl1pPr>
            <a:lvl2pPr>
              <a:defRPr sz="2800">
                <a:solidFill>
                  <a:schemeClr val="tx1"/>
                </a:solidFill>
                <a:latin typeface="Comic Sans MS" charset="0"/>
                <a:ea typeface="MS PGothic" charset="0"/>
                <a:cs typeface="MS PGothic" charset="0"/>
              </a:defRPr>
            </a:lvl2pPr>
            <a:lvl3pPr>
              <a:defRPr sz="2400">
                <a:solidFill>
                  <a:schemeClr val="tx1"/>
                </a:solidFill>
                <a:latin typeface="Comic Sans MS" charset="0"/>
                <a:ea typeface="MS PGothic" charset="0"/>
                <a:cs typeface="MS PGothic" charset="0"/>
              </a:defRPr>
            </a:lvl3pPr>
            <a:lvl4pPr>
              <a:defRPr sz="2000">
                <a:solidFill>
                  <a:schemeClr val="tx1"/>
                </a:solidFill>
                <a:latin typeface="Comic Sans MS" charset="0"/>
                <a:ea typeface="MS PGothic" charset="0"/>
                <a:cs typeface="MS PGothic" charset="0"/>
              </a:defRPr>
            </a:lvl4pPr>
            <a:lvl5pPr>
              <a:defRPr sz="2000">
                <a:solidFill>
                  <a:schemeClr val="tx1"/>
                </a:solidFill>
                <a:latin typeface="Comic Sans MS" charset="0"/>
                <a:ea typeface="MS PGothic" charset="0"/>
                <a:cs typeface="MS PGothic" charset="0"/>
              </a:defRPr>
            </a:lvl5pPr>
            <a:lvl6pPr eaLnBrk="0" hangingPunct="0">
              <a:defRPr sz="2000">
                <a:solidFill>
                  <a:schemeClr val="tx1"/>
                </a:solidFill>
                <a:latin typeface="Comic Sans MS" charset="0"/>
                <a:ea typeface="MS PGothic" charset="0"/>
                <a:cs typeface="MS PGothic" charset="0"/>
              </a:defRPr>
            </a:lvl6pPr>
            <a:lvl7pPr eaLnBrk="0" hangingPunct="0">
              <a:defRPr sz="2000">
                <a:solidFill>
                  <a:schemeClr val="tx1"/>
                </a:solidFill>
                <a:latin typeface="Comic Sans MS" charset="0"/>
                <a:ea typeface="MS PGothic" charset="0"/>
                <a:cs typeface="MS PGothic" charset="0"/>
              </a:defRPr>
            </a:lvl7pPr>
            <a:lvl8pPr eaLnBrk="0" hangingPunct="0">
              <a:defRPr sz="2000">
                <a:solidFill>
                  <a:schemeClr val="tx1"/>
                </a:solidFill>
                <a:latin typeface="Comic Sans MS" charset="0"/>
                <a:ea typeface="MS PGothic" charset="0"/>
                <a:cs typeface="MS PGothic" charset="0"/>
              </a:defRPr>
            </a:lvl8pPr>
            <a:lvl9pPr eaLnBrk="0" hangingPunct="0">
              <a:defRPr sz="2000">
                <a:solidFill>
                  <a:schemeClr val="tx1"/>
                </a:solidFill>
                <a:latin typeface="Comic Sans MS" charset="0"/>
                <a:ea typeface="MS PGothic" charset="0"/>
                <a:cs typeface="MS PGothic"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000000"/>
                </a:solidFill>
                <a:effectLst/>
                <a:uLnTx/>
                <a:uFillTx/>
                <a:latin typeface="Arial" charset="0"/>
                <a:ea typeface="MS PGothic" charset="0"/>
              </a:rPr>
              <a:t>Benar</a:t>
            </a:r>
            <a:endParaRPr kumimoji="0" lang="en-US" sz="3200" b="1" i="1" u="sng" strike="noStrike" kern="1200" cap="none" spc="0" normalizeH="0" baseline="0" noProof="0">
              <a:ln>
                <a:noFill/>
              </a:ln>
              <a:solidFill>
                <a:srgbClr val="000000"/>
              </a:solidFill>
              <a:effectLst/>
              <a:uLnTx/>
              <a:uFillTx/>
              <a:latin typeface="Times New Roman" charset="0"/>
              <a:ea typeface="MS PGothic" charset="0"/>
            </a:endParaRPr>
          </a:p>
        </p:txBody>
      </p:sp>
      <p:sp>
        <p:nvSpPr>
          <p:cNvPr id="35848" name="Text Box 8">
            <a:extLst>
              <a:ext uri="{FF2B5EF4-FFF2-40B4-BE49-F238E27FC236}">
                <a16:creationId xmlns:a16="http://schemas.microsoft.com/office/drawing/2014/main" id="{F349AFC0-64DD-5545-BA5C-E5BE3A730FB4}"/>
              </a:ext>
            </a:extLst>
          </p:cNvPr>
          <p:cNvSpPr txBox="1">
            <a:spLocks noChangeArrowheads="1"/>
          </p:cNvSpPr>
          <p:nvPr/>
        </p:nvSpPr>
        <p:spPr bwMode="auto">
          <a:xfrm>
            <a:off x="-122238" y="3152775"/>
            <a:ext cx="3168651" cy="1662113"/>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914400" indent="-914400" eaLnBrk="0" hangingPunct="0">
              <a:defRPr sz="3200">
                <a:solidFill>
                  <a:schemeClr val="bg1"/>
                </a:solidFill>
                <a:latin typeface="Arial" panose="020B0604020202020204" pitchFamily="34" charset="0"/>
                <a:ea typeface="MS PGothic" panose="020B0600070205080204" pitchFamily="34" charset="-128"/>
              </a:defRPr>
            </a:lvl1pPr>
            <a:lvl2pPr marL="742950" indent="-285750" eaLnBrk="0" hangingPunct="0">
              <a:defRPr sz="3200">
                <a:solidFill>
                  <a:schemeClr val="bg1"/>
                </a:solidFill>
                <a:latin typeface="Arial" panose="020B0604020202020204" pitchFamily="34" charset="0"/>
                <a:ea typeface="MS PGothic" panose="020B0600070205080204" pitchFamily="34" charset="-128"/>
              </a:defRPr>
            </a:lvl2pPr>
            <a:lvl3pPr marL="1143000" indent="-228600" eaLnBrk="0" hangingPunct="0">
              <a:defRPr sz="3200">
                <a:solidFill>
                  <a:schemeClr val="bg1"/>
                </a:solidFill>
                <a:latin typeface="Arial" panose="020B0604020202020204" pitchFamily="34" charset="0"/>
                <a:ea typeface="MS PGothic" panose="020B0600070205080204" pitchFamily="34" charset="-128"/>
              </a:defRPr>
            </a:lvl3pPr>
            <a:lvl4pPr marL="1600200" indent="-228600" eaLnBrk="0" hangingPunct="0">
              <a:defRPr sz="3200">
                <a:solidFill>
                  <a:schemeClr val="bg1"/>
                </a:solidFill>
                <a:latin typeface="Arial" panose="020B0604020202020204" pitchFamily="34" charset="0"/>
                <a:ea typeface="MS PGothic" panose="020B0600070205080204" pitchFamily="34" charset="-128"/>
              </a:defRPr>
            </a:lvl4pPr>
            <a:lvl5pPr marL="2057400" indent="-228600" eaLnBrk="0" hangingPunct="0">
              <a:defRPr sz="3200">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altLang="ja-JP" sz="34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“Kau akan  </a:t>
            </a:r>
          </a:p>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altLang="ja-JP" sz="34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disana selama</a:t>
            </a:r>
          </a:p>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altLang="ja-JP" sz="34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 70 tahun</a:t>
            </a:r>
            <a:r>
              <a:rPr kumimoji="0" lang="en-US" altLang="en-US" sz="34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a:t>
            </a:r>
            <a:r>
              <a:rPr kumimoji="0" lang="ja-JP" altLang="en-US" sz="34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a:t>
            </a:r>
            <a:endParaRPr kumimoji="0" lang="en-US" altLang="en-US" sz="3400" b="1" i="1" u="none" strike="noStrike" kern="1200" cap="none" spc="0" normalizeH="0" baseline="0" noProof="0">
              <a:ln>
                <a:noFill/>
              </a:ln>
              <a:solidFill>
                <a:srgbClr val="FFFFFF"/>
              </a:solidFill>
              <a:effectLst/>
              <a:uLnTx/>
              <a:uFillTx/>
              <a:latin typeface="Times New Roman" panose="02020603050405020304" pitchFamily="18" charset="0"/>
              <a:ea typeface="MS PGothic" panose="020B0600070205080204" pitchFamily="34" charset="-128"/>
              <a:cs typeface="+mn-cs"/>
            </a:endParaRPr>
          </a:p>
        </p:txBody>
      </p:sp>
      <p:sp>
        <p:nvSpPr>
          <p:cNvPr id="35850" name="Text Box 10">
            <a:extLst>
              <a:ext uri="{FF2B5EF4-FFF2-40B4-BE49-F238E27FC236}">
                <a16:creationId xmlns:a16="http://schemas.microsoft.com/office/drawing/2014/main" id="{0AFCC545-9706-3444-A4A3-760E73A17E91}"/>
              </a:ext>
            </a:extLst>
          </p:cNvPr>
          <p:cNvSpPr txBox="1">
            <a:spLocks noChangeArrowheads="1"/>
          </p:cNvSpPr>
          <p:nvPr/>
        </p:nvSpPr>
        <p:spPr bwMode="auto">
          <a:xfrm>
            <a:off x="5076825" y="5562600"/>
            <a:ext cx="4067175" cy="1077913"/>
          </a:xfrm>
          <a:prstGeom prst="rect">
            <a:avLst/>
          </a:prstGeom>
          <a:solidFill>
            <a:srgbClr val="FF0000"/>
          </a:solidFill>
          <a:ln>
            <a:noFill/>
          </a:ln>
          <a:effectLst>
            <a:outerShdw blurRad="63500" dist="38099" dir="2700000" algn="ctr" rotWithShape="0">
              <a:srgbClr val="660066">
                <a:alpha val="74997"/>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Comic Sans MS" charset="0"/>
                <a:ea typeface="MS PGothic" charset="0"/>
                <a:cs typeface="MS PGothic" charset="0"/>
              </a:defRPr>
            </a:lvl1pPr>
            <a:lvl2pPr>
              <a:defRPr sz="2800">
                <a:solidFill>
                  <a:schemeClr val="tx1"/>
                </a:solidFill>
                <a:latin typeface="Comic Sans MS" charset="0"/>
                <a:ea typeface="MS PGothic" charset="0"/>
                <a:cs typeface="MS PGothic" charset="0"/>
              </a:defRPr>
            </a:lvl2pPr>
            <a:lvl3pPr>
              <a:defRPr sz="2400">
                <a:solidFill>
                  <a:schemeClr val="tx1"/>
                </a:solidFill>
                <a:latin typeface="Comic Sans MS" charset="0"/>
                <a:ea typeface="MS PGothic" charset="0"/>
                <a:cs typeface="MS PGothic" charset="0"/>
              </a:defRPr>
            </a:lvl3pPr>
            <a:lvl4pPr>
              <a:defRPr sz="2000">
                <a:solidFill>
                  <a:schemeClr val="tx1"/>
                </a:solidFill>
                <a:latin typeface="Comic Sans MS" charset="0"/>
                <a:ea typeface="MS PGothic" charset="0"/>
                <a:cs typeface="MS PGothic" charset="0"/>
              </a:defRPr>
            </a:lvl4pPr>
            <a:lvl5pPr>
              <a:defRPr sz="2000">
                <a:solidFill>
                  <a:schemeClr val="tx1"/>
                </a:solidFill>
                <a:latin typeface="Comic Sans MS" charset="0"/>
                <a:ea typeface="MS PGothic" charset="0"/>
                <a:cs typeface="MS PGothic" charset="0"/>
              </a:defRPr>
            </a:lvl5pPr>
            <a:lvl6pPr eaLnBrk="0" hangingPunct="0">
              <a:defRPr sz="2000">
                <a:solidFill>
                  <a:schemeClr val="tx1"/>
                </a:solidFill>
                <a:latin typeface="Comic Sans MS" charset="0"/>
                <a:ea typeface="MS PGothic" charset="0"/>
                <a:cs typeface="MS PGothic" charset="0"/>
              </a:defRPr>
            </a:lvl6pPr>
            <a:lvl7pPr eaLnBrk="0" hangingPunct="0">
              <a:defRPr sz="2000">
                <a:solidFill>
                  <a:schemeClr val="tx1"/>
                </a:solidFill>
                <a:latin typeface="Comic Sans MS" charset="0"/>
                <a:ea typeface="MS PGothic" charset="0"/>
                <a:cs typeface="MS PGothic" charset="0"/>
              </a:defRPr>
            </a:lvl7pPr>
            <a:lvl8pPr eaLnBrk="0" hangingPunct="0">
              <a:defRPr sz="2000">
                <a:solidFill>
                  <a:schemeClr val="tx1"/>
                </a:solidFill>
                <a:latin typeface="Comic Sans MS" charset="0"/>
                <a:ea typeface="MS PGothic" charset="0"/>
                <a:cs typeface="MS PGothic" charset="0"/>
              </a:defRPr>
            </a:lvl8pPr>
            <a:lvl9pPr eaLnBrk="0" hangingPunct="0">
              <a:defRPr sz="2000">
                <a:solidFill>
                  <a:schemeClr val="tx1"/>
                </a:solidFill>
                <a:latin typeface="Comic Sans MS"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MS PGothic" charset="0"/>
              </a:rPr>
              <a:t>Mati 2</a:t>
            </a:r>
            <a:r>
              <a:rPr kumimoji="0" lang="id-ID" sz="3200" b="1" i="0" u="none" strike="noStrike" kern="1200" cap="none" spc="0" normalizeH="0" baseline="0" noProof="0">
                <a:ln>
                  <a:noFill/>
                </a:ln>
                <a:solidFill>
                  <a:srgbClr val="FFFFFF"/>
                </a:solidFill>
                <a:effectLst/>
                <a:uLnTx/>
                <a:uFillTx/>
                <a:latin typeface="Arial" charset="0"/>
                <a:ea typeface="MS PGothic" charset="0"/>
              </a:rPr>
              <a:t> bulan berikutnya</a:t>
            </a:r>
            <a:r>
              <a:rPr kumimoji="0" lang="en-US" sz="3200" b="1" i="0" u="none" strike="noStrike" kern="1200" cap="none" spc="0" normalizeH="0" baseline="0" noProof="0">
                <a:ln>
                  <a:noFill/>
                </a:ln>
                <a:solidFill>
                  <a:srgbClr val="FFFFFF"/>
                </a:solidFill>
                <a:effectLst/>
                <a:uLnTx/>
                <a:uFillTx/>
                <a:latin typeface="Arial" charset="0"/>
                <a:ea typeface="MS PGothic" charset="0"/>
              </a:rPr>
              <a:t> (28:17)</a:t>
            </a:r>
            <a:endParaRPr kumimoji="0" lang="en-US" sz="2400" b="1" i="1" u="none" strike="noStrike" kern="1200" cap="none" spc="0" normalizeH="0" baseline="0" noProof="0">
              <a:ln>
                <a:noFill/>
              </a:ln>
              <a:solidFill>
                <a:srgbClr val="FFFFFF"/>
              </a:solidFill>
              <a:effectLst/>
              <a:uLnTx/>
              <a:uFillTx/>
              <a:latin typeface="Times New Roman" charset="0"/>
              <a:ea typeface="MS PGothic" charset="0"/>
            </a:endParaRPr>
          </a:p>
        </p:txBody>
      </p:sp>
      <p:sp>
        <p:nvSpPr>
          <p:cNvPr id="35851" name="Text Box 11">
            <a:extLst>
              <a:ext uri="{FF2B5EF4-FFF2-40B4-BE49-F238E27FC236}">
                <a16:creationId xmlns:a16="http://schemas.microsoft.com/office/drawing/2014/main" id="{B5654DE2-54DC-3B4A-93EA-C60D3A5F7CE8}"/>
              </a:ext>
            </a:extLst>
          </p:cNvPr>
          <p:cNvSpPr txBox="1">
            <a:spLocks noChangeArrowheads="1"/>
          </p:cNvSpPr>
          <p:nvPr/>
        </p:nvSpPr>
        <p:spPr bwMode="auto">
          <a:xfrm>
            <a:off x="0" y="5562600"/>
            <a:ext cx="4572000" cy="1077913"/>
          </a:xfrm>
          <a:prstGeom prst="rect">
            <a:avLst/>
          </a:prstGeom>
          <a:gradFill rotWithShape="0">
            <a:gsLst>
              <a:gs pos="0">
                <a:srgbClr val="0000A9"/>
              </a:gs>
              <a:gs pos="100000">
                <a:srgbClr val="00004E"/>
              </a:gs>
            </a:gsLst>
            <a:path path="rect">
              <a:fillToRect r="100000" b="100000"/>
            </a:path>
          </a:gradFill>
          <a:ln>
            <a:noFill/>
          </a:ln>
          <a:effectLst>
            <a:outerShdw dist="35921" dir="2700000" algn="ctr" rotWithShape="0">
              <a:schemeClr val="tx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Arial" pitchFamily="-111" charset="0"/>
                <a:ea typeface="MS PGothic" panose="020B0600070205080204" pitchFamily="34" charset="-128"/>
                <a:cs typeface="+mn-cs"/>
              </a:rPr>
              <a:t>Hidup</a:t>
            </a:r>
            <a:r>
              <a:rPr kumimoji="0" lang="en-US" sz="3200" b="1" i="0" u="none" strike="noStrike" kern="1200" cap="none" spc="0" normalizeH="0" baseline="0" noProof="0" dirty="0">
                <a:ln>
                  <a:noFill/>
                </a:ln>
                <a:solidFill>
                  <a:srgbClr val="FFFFFF"/>
                </a:solidFill>
                <a:effectLst/>
                <a:uLnTx/>
                <a:uFillTx/>
                <a:latin typeface="Arial" pitchFamily="-111" charset="0"/>
                <a:ea typeface="MS PGothic" panose="020B0600070205080204" pitchFamily="34" charset="-128"/>
                <a:cs typeface="+mn-cs"/>
              </a:rPr>
              <a:t> </a:t>
            </a:r>
            <a:r>
              <a:rPr kumimoji="0" lang="en-US" sz="3200" b="1" i="0" u="none" strike="noStrike" kern="1200" cap="none" spc="0" normalizeH="0" baseline="0" noProof="0" dirty="0" err="1">
                <a:ln>
                  <a:noFill/>
                </a:ln>
                <a:solidFill>
                  <a:srgbClr val="FFFFFF"/>
                </a:solidFill>
                <a:effectLst/>
                <a:uLnTx/>
                <a:uFillTx/>
                <a:latin typeface="Arial" pitchFamily="-111" charset="0"/>
                <a:ea typeface="MS PGothic" panose="020B0600070205080204" pitchFamily="34" charset="-128"/>
                <a:cs typeface="+mn-cs"/>
              </a:rPr>
              <a:t>sampai</a:t>
            </a:r>
            <a:r>
              <a:rPr kumimoji="0" lang="en-US" sz="3200" b="1" i="0" u="none" strike="noStrike" kern="1200" cap="none" spc="0" normalizeH="0" baseline="0" noProof="0" dirty="0">
                <a:ln>
                  <a:noFill/>
                </a:ln>
                <a:solidFill>
                  <a:srgbClr val="FFFFFF"/>
                </a:solidFill>
                <a:effectLst/>
                <a:uLnTx/>
                <a:uFillTx/>
                <a:latin typeface="Arial" pitchFamily="-111" charset="0"/>
                <a:ea typeface="MS PGothic" panose="020B0600070205080204" pitchFamily="34" charset="-128"/>
                <a:cs typeface="+mn-cs"/>
              </a:rPr>
              <a:t> 23</a:t>
            </a:r>
            <a:r>
              <a:rPr kumimoji="0" lang="id-ID" sz="3200" b="1" i="0" u="none" strike="noStrike" kern="1200" cap="none" spc="0" normalizeH="0" baseline="0" noProof="0" dirty="0">
                <a:ln>
                  <a:noFill/>
                </a:ln>
                <a:solidFill>
                  <a:srgbClr val="FFFFFF"/>
                </a:solidFill>
                <a:effectLst/>
                <a:uLnTx/>
                <a:uFillTx/>
                <a:latin typeface="Arial" pitchFamily="-111" charset="0"/>
                <a:ea typeface="MS PGothic" panose="020B0600070205080204" pitchFamily="34" charset="-128"/>
                <a:cs typeface="+mn-cs"/>
              </a:rPr>
              <a:t> ta-</a:t>
            </a:r>
            <a:r>
              <a:rPr kumimoji="0" lang="en-US" sz="3200" b="1" i="0" u="none" strike="noStrike" kern="1200" cap="none" spc="0" normalizeH="0" baseline="0" noProof="0" dirty="0">
                <a:ln>
                  <a:noFill/>
                </a:ln>
                <a:solidFill>
                  <a:srgbClr val="FFFFFF"/>
                </a:solidFill>
                <a:effectLst/>
                <a:uLnTx/>
                <a:uFillTx/>
                <a:latin typeface="Arial" pitchFamily="-111" charset="0"/>
                <a:ea typeface="MS PGothic" panose="020B0600070205080204" pitchFamily="34" charset="-128"/>
                <a:cs typeface="+mn-cs"/>
              </a:rPr>
              <a:t> </a:t>
            </a:r>
            <a:r>
              <a:rPr kumimoji="0" lang="en-US" sz="3200" b="1" i="0" u="none" strike="noStrike" kern="1200" cap="none" spc="0" normalizeH="0" baseline="0" noProof="0" dirty="0" err="1">
                <a:ln>
                  <a:noFill/>
                </a:ln>
                <a:solidFill>
                  <a:srgbClr val="FFFFFF"/>
                </a:solidFill>
                <a:effectLst/>
                <a:uLnTx/>
                <a:uFillTx/>
                <a:latin typeface="Arial" pitchFamily="-111" charset="0"/>
                <a:ea typeface="MS PGothic" panose="020B0600070205080204" pitchFamily="34" charset="-128"/>
                <a:cs typeface="+mn-cs"/>
              </a:rPr>
              <a:t>hun</a:t>
            </a:r>
            <a:r>
              <a:rPr kumimoji="0" lang="en-US" sz="3200" b="1" i="0" u="none" strike="noStrike" kern="1200" cap="none" spc="0" normalizeH="0" baseline="0" noProof="0" dirty="0">
                <a:ln>
                  <a:noFill/>
                </a:ln>
                <a:solidFill>
                  <a:srgbClr val="FFFFFF"/>
                </a:solidFill>
                <a:effectLst/>
                <a:uLnTx/>
                <a:uFillTx/>
                <a:latin typeface="Arial" pitchFamily="-111" charset="0"/>
                <a:ea typeface="MS PGothic" panose="020B0600070205080204" pitchFamily="34" charset="-128"/>
                <a:cs typeface="+mn-cs"/>
              </a:rPr>
              <a:t> </a:t>
            </a:r>
            <a:r>
              <a:rPr kumimoji="0" lang="en-US" sz="3200" b="1" i="0" u="none" strike="noStrike" kern="1200" cap="none" spc="0" normalizeH="0" baseline="0" noProof="0" dirty="0" err="1">
                <a:ln>
                  <a:noFill/>
                </a:ln>
                <a:solidFill>
                  <a:srgbClr val="FFFFFF"/>
                </a:solidFill>
                <a:effectLst/>
                <a:uLnTx/>
                <a:uFillTx/>
                <a:latin typeface="Arial" pitchFamily="-111" charset="0"/>
                <a:ea typeface="MS PGothic" panose="020B0600070205080204" pitchFamily="34" charset="-128"/>
                <a:cs typeface="+mn-cs"/>
              </a:rPr>
              <a:t>berikutnya</a:t>
            </a:r>
            <a:r>
              <a:rPr kumimoji="0" lang="en-US" sz="3200" b="1" i="0" u="none" strike="noStrike" kern="1200" cap="none" spc="0" normalizeH="0" baseline="0" noProof="0" dirty="0">
                <a:ln>
                  <a:noFill/>
                </a:ln>
                <a:solidFill>
                  <a:srgbClr val="FFFFFF"/>
                </a:solidFill>
                <a:effectLst/>
                <a:uLnTx/>
                <a:uFillTx/>
                <a:latin typeface="Arial" pitchFamily="-111" charset="0"/>
                <a:ea typeface="MS PGothic" panose="020B0600070205080204" pitchFamily="34" charset="-128"/>
                <a:cs typeface="+mn-cs"/>
              </a:rPr>
              <a:t> (51:64) </a:t>
            </a:r>
          </a:p>
        </p:txBody>
      </p:sp>
    </p:spTree>
    <p:extLst>
      <p:ext uri="{BB962C8B-B14F-4D97-AF65-F5344CB8AC3E}">
        <p14:creationId xmlns:p14="http://schemas.microsoft.com/office/powerpoint/2010/main" val="12569725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847"/>
                                        </p:tgtEl>
                                        <p:attrNameLst>
                                          <p:attrName>style.visibility</p:attrName>
                                        </p:attrNameLst>
                                      </p:cBhvr>
                                      <p:to>
                                        <p:strVal val="visible"/>
                                      </p:to>
                                    </p:set>
                                    <p:animEffect transition="in" filter="dissolve">
                                      <p:cBhvr>
                                        <p:cTn id="7" dur="500"/>
                                        <p:tgtEl>
                                          <p:spTgt spid="358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5852"/>
                                        </p:tgtEl>
                                        <p:attrNameLst>
                                          <p:attrName>style.visibility</p:attrName>
                                        </p:attrNameLst>
                                      </p:cBhvr>
                                      <p:to>
                                        <p:strVal val="visible"/>
                                      </p:to>
                                    </p:set>
                                    <p:animEffect transition="in" filter="dissolve">
                                      <p:cBhvr>
                                        <p:cTn id="12" dur="500"/>
                                        <p:tgtEl>
                                          <p:spTgt spid="35852"/>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5848"/>
                                        </p:tgtEl>
                                        <p:attrNameLst>
                                          <p:attrName>style.visibility</p:attrName>
                                        </p:attrNameLst>
                                      </p:cBhvr>
                                      <p:to>
                                        <p:strVal val="visible"/>
                                      </p:to>
                                    </p:set>
                                    <p:animEffect transition="in" filter="dissolve">
                                      <p:cBhvr>
                                        <p:cTn id="15" dur="500"/>
                                        <p:tgtEl>
                                          <p:spTgt spid="3584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5844"/>
                                        </p:tgtEl>
                                        <p:attrNameLst>
                                          <p:attrName>style.visibility</p:attrName>
                                        </p:attrNameLst>
                                      </p:cBhvr>
                                      <p:to>
                                        <p:strVal val="visible"/>
                                      </p:to>
                                    </p:set>
                                    <p:animEffect transition="in" filter="dissolve">
                                      <p:cBhvr>
                                        <p:cTn id="20" dur="500"/>
                                        <p:tgtEl>
                                          <p:spTgt spid="3584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35853"/>
                                        </p:tgtEl>
                                        <p:attrNameLst>
                                          <p:attrName>style.visibility</p:attrName>
                                        </p:attrNameLst>
                                      </p:cBhvr>
                                      <p:to>
                                        <p:strVal val="visible"/>
                                      </p:to>
                                    </p:set>
                                    <p:animEffect transition="in" filter="dissolve">
                                      <p:cBhvr>
                                        <p:cTn id="25" dur="500"/>
                                        <p:tgtEl>
                                          <p:spTgt spid="35853"/>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35845"/>
                                        </p:tgtEl>
                                        <p:attrNameLst>
                                          <p:attrName>style.visibility</p:attrName>
                                        </p:attrNameLst>
                                      </p:cBhvr>
                                      <p:to>
                                        <p:strVal val="visible"/>
                                      </p:to>
                                    </p:set>
                                    <p:animEffect transition="in" filter="dissolve">
                                      <p:cBhvr>
                                        <p:cTn id="28" dur="500"/>
                                        <p:tgtEl>
                                          <p:spTgt spid="3584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35851"/>
                                        </p:tgtEl>
                                        <p:attrNameLst>
                                          <p:attrName>style.visibility</p:attrName>
                                        </p:attrNameLst>
                                      </p:cBhvr>
                                      <p:to>
                                        <p:strVal val="visible"/>
                                      </p:to>
                                    </p:set>
                                    <p:animEffect transition="in" filter="dissolve">
                                      <p:cBhvr>
                                        <p:cTn id="33" dur="500"/>
                                        <p:tgtEl>
                                          <p:spTgt spid="35851"/>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35850"/>
                                        </p:tgtEl>
                                        <p:attrNameLst>
                                          <p:attrName>style.visibility</p:attrName>
                                        </p:attrNameLst>
                                      </p:cBhvr>
                                      <p:to>
                                        <p:strVal val="visible"/>
                                      </p:to>
                                    </p:set>
                                    <p:animEffect transition="in" filter="dissolve">
                                      <p:cBhvr>
                                        <p:cTn id="38" dur="500"/>
                                        <p:tgtEl>
                                          <p:spTgt spid="35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53" grpId="0" animBg="1"/>
      <p:bldP spid="35852" grpId="0" animBg="1"/>
      <p:bldP spid="35844" grpId="0"/>
      <p:bldP spid="35845" grpId="0"/>
      <p:bldP spid="35847" grpId="0"/>
      <p:bldP spid="35848" grpId="0"/>
      <p:bldP spid="35850" grpId="0" animBg="1"/>
      <p:bldP spid="35851"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err="1">
                <a:solidFill>
                  <a:schemeClr val="bg1"/>
                </a:solidFill>
                <a:latin typeface="Arial" charset="0"/>
                <a:ea typeface="Osaka" charset="0"/>
                <a:cs typeface="Arial" charset="0"/>
              </a:rPr>
              <a:t>Yeremia</a:t>
            </a:r>
            <a:r>
              <a:rPr lang="en-US" sz="8800" dirty="0">
                <a:solidFill>
                  <a:schemeClr val="bg1"/>
                </a:solidFill>
                <a:latin typeface="Arial" charset="0"/>
                <a:ea typeface="Osaka" charset="0"/>
                <a:cs typeface="Arial" charset="0"/>
              </a:rPr>
              <a:t> 29</a:t>
            </a:r>
          </a:p>
        </p:txBody>
      </p:sp>
    </p:spTree>
    <p:extLst>
      <p:ext uri="{BB962C8B-B14F-4D97-AF65-F5344CB8AC3E}">
        <p14:creationId xmlns:p14="http://schemas.microsoft.com/office/powerpoint/2010/main" val="20404577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236216"/>
          </a:xfrm>
          <a:effectLst>
            <a:outerShdw blurRad="63500" dist="35921" dir="2700000" algn="ctr" rotWithShape="0">
              <a:schemeClr val="tx2">
                <a:alpha val="74998"/>
              </a:schemeClr>
            </a:outerShdw>
          </a:effectLst>
        </p:spPr>
        <p:txBody>
          <a:bodyPr anchor="ctr"/>
          <a:lstStyle/>
          <a:p>
            <a:pPr>
              <a:defRPr/>
            </a:pPr>
            <a:r>
              <a:rPr lang="en-US" sz="4800" b="1">
                <a:effectLst>
                  <a:glow rad="127000">
                    <a:schemeClr val="tx1"/>
                  </a:glow>
                </a:effectLst>
                <a:latin typeface="Arial"/>
                <a:ea typeface="ＭＳ Ｐゴシック"/>
                <a:cs typeface="ＭＳ Ｐゴシック" charset="0"/>
              </a:rPr>
              <a:t>I. </a:t>
            </a:r>
            <a:r>
              <a:rPr lang="en-US" sz="4800">
                <a:effectLst>
                  <a:glow rad="127000">
                    <a:schemeClr val="tx1"/>
                  </a:glow>
                </a:effectLst>
                <a:latin typeface="Arial"/>
                <a:ea typeface="ＭＳ Ｐゴシック"/>
                <a:cs typeface="ＭＳ Ｐゴシック" charset="0"/>
              </a:rPr>
              <a:t>Tuhan memanggil utusan yang </a:t>
            </a:r>
            <a:r>
              <a:rPr lang="en-US" sz="4800">
                <a:solidFill>
                  <a:srgbClr val="FFFF00"/>
                </a:solidFill>
                <a:effectLst>
                  <a:glow rad="127000">
                    <a:schemeClr val="tx1"/>
                  </a:glow>
                </a:effectLst>
                <a:latin typeface="Arial"/>
                <a:ea typeface="ＭＳ Ｐゴシック"/>
                <a:cs typeface="ＭＳ Ｐゴシック" charset="0"/>
              </a:rPr>
              <a:t>jujur</a:t>
            </a:r>
            <a:r>
              <a:rPr lang="en-US" sz="4800" b="1">
                <a:effectLst>
                  <a:glow rad="127000">
                    <a:schemeClr val="tx1"/>
                  </a:glow>
                </a:effectLst>
                <a:latin typeface="Arial"/>
                <a:ea typeface="ＭＳ Ｐゴシック"/>
                <a:cs typeface="ＭＳ Ｐゴシック" charset="0"/>
              </a:rPr>
              <a:t> </a:t>
            </a:r>
            <a:r>
              <a:rPr lang="en-US" sz="4800">
                <a:effectLst>
                  <a:glow rad="127000">
                    <a:schemeClr val="tx1"/>
                  </a:glow>
                </a:effectLst>
                <a:latin typeface="Arial"/>
                <a:ea typeface="ＭＳ Ｐゴシック"/>
                <a:cs typeface="ＭＳ Ｐゴシック" charset="0"/>
              </a:rPr>
              <a:t>dengan kami</a:t>
            </a:r>
            <a:r>
              <a:rPr lang="en-US" sz="4800" b="1">
                <a:effectLst>
                  <a:glow rad="127000">
                    <a:schemeClr val="tx1"/>
                  </a:glow>
                </a:effectLst>
                <a:latin typeface="Arial"/>
                <a:ea typeface="ＭＳ Ｐゴシック"/>
                <a:cs typeface="ＭＳ Ｐゴシック" charset="0"/>
              </a:rPr>
              <a:t> </a:t>
            </a:r>
            <a:br>
              <a:rPr lang="en-US" sz="4800" dirty="0">
                <a:effectLst>
                  <a:glow rad="127000">
                    <a:schemeClr val="tx1"/>
                  </a:glow>
                </a:effectLst>
                <a:latin typeface="Arial"/>
                <a:ea typeface="ＭＳ Ｐゴシック"/>
                <a:cs typeface="ＭＳ Ｐゴシック" charset="0"/>
              </a:rPr>
            </a:br>
            <a:r>
              <a:rPr lang="en-US" sz="4800" b="1">
                <a:effectLst>
                  <a:glow rad="127000">
                    <a:schemeClr val="tx1"/>
                  </a:glow>
                </a:effectLst>
                <a:latin typeface="Arial"/>
                <a:ea typeface="ＭＳ Ｐゴシック"/>
                <a:cs typeface="ＭＳ Ｐゴシック" charset="0"/>
              </a:rPr>
              <a:t>(</a:t>
            </a:r>
            <a:r>
              <a:rPr lang="en-US" sz="4800">
                <a:effectLst>
                  <a:glow rad="127000">
                    <a:schemeClr val="tx1"/>
                  </a:glow>
                </a:effectLst>
                <a:latin typeface="Arial"/>
                <a:ea typeface="ＭＳ Ｐゴシック"/>
                <a:cs typeface="ＭＳ Ｐゴシック" charset="0"/>
              </a:rPr>
              <a:t>Yer</a:t>
            </a:r>
            <a:r>
              <a:rPr lang="en-US" sz="4800" b="1">
                <a:effectLst>
                  <a:glow rad="127000">
                    <a:schemeClr val="tx1"/>
                  </a:glow>
                </a:effectLst>
                <a:latin typeface="Arial"/>
                <a:ea typeface="ＭＳ Ｐゴシック"/>
                <a:cs typeface="ＭＳ Ｐゴシック" charset="0"/>
              </a:rPr>
              <a:t> 1).</a:t>
            </a:r>
          </a:p>
        </p:txBody>
      </p:sp>
      <p:sp>
        <p:nvSpPr>
          <p:cNvPr id="2" name="Rectangle 1"/>
          <p:cNvSpPr/>
          <p:nvPr/>
        </p:nvSpPr>
        <p:spPr>
          <a:xfrm>
            <a:off x="136625" y="4420380"/>
            <a:ext cx="4235398" cy="1754326"/>
          </a:xfrm>
          <a:prstGeom prst="rect">
            <a:avLst/>
          </a:prstGeom>
        </p:spPr>
        <p:txBody>
          <a:bodyPr wrap="square" lIns="91440" tIns="45720" rIns="91440" bIns="45720" anchor="t">
            <a:spAutoFit/>
          </a:bodyPr>
          <a:lstStyle/>
          <a:p>
            <a:pPr>
              <a:defRPr/>
            </a:pPr>
            <a:r>
              <a:rPr lang="en-US" sz="3600" b="1">
                <a:solidFill>
                  <a:srgbClr val="FFFFFF"/>
                </a:solidFill>
                <a:effectLst>
                  <a:glow rad="228600">
                    <a:srgbClr val="000000"/>
                  </a:glow>
                </a:effectLst>
                <a:latin typeface="Arial"/>
                <a:ea typeface="Osaka"/>
                <a:cs typeface="Arial"/>
              </a:rPr>
              <a:t>Bagaimana Tuhan menghibur orang yang dihukum</a:t>
            </a:r>
            <a:r>
              <a:rPr kumimoji="0" lang="en-SG" sz="3600" b="1" i="0" u="none" strike="noStrike" kern="1200" cap="none" spc="0" normalizeH="0" baseline="0" noProof="0" dirty="0">
                <a:ln>
                  <a:noFill/>
                </a:ln>
                <a:solidFill>
                  <a:srgbClr val="FFFFFF"/>
                </a:solidFill>
                <a:effectLst>
                  <a:glow rad="228600">
                    <a:srgbClr val="000000"/>
                  </a:glow>
                </a:effectLst>
                <a:uLnTx/>
                <a:uFillTx/>
                <a:latin typeface="Arial"/>
                <a:ea typeface="Osaka"/>
                <a:cs typeface="Arial"/>
              </a:rPr>
              <a:t>?</a:t>
            </a:r>
            <a:endPar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Osaka"/>
              <a:cs typeface="Arial"/>
            </a:endParaRPr>
          </a:p>
        </p:txBody>
      </p:sp>
    </p:spTree>
    <p:extLst>
      <p:ext uri="{BB962C8B-B14F-4D97-AF65-F5344CB8AC3E}">
        <p14:creationId xmlns:p14="http://schemas.microsoft.com/office/powerpoint/2010/main" val="69075570"/>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Picture 2" descr="DSS">
            <a:extLst>
              <a:ext uri="{FF2B5EF4-FFF2-40B4-BE49-F238E27FC236}">
                <a16:creationId xmlns:a16="http://schemas.microsoft.com/office/drawing/2014/main" id="{272CE98A-FFB0-0945-B6F8-8CA8218232FD}"/>
              </a:ext>
            </a:extLst>
          </p:cNvPr>
          <p:cNvPicPr>
            <a:picLocks noChangeAspect="1" noChangeArrowheads="1"/>
          </p:cNvPicPr>
          <p:nvPr/>
        </p:nvPicPr>
        <p:blipFill>
          <a:blip r:embed="rId3">
            <a:lum bright="-48000"/>
            <a:extLst>
              <a:ext uri="{28A0092B-C50C-407E-A947-70E740481C1C}">
                <a14:useLocalDpi xmlns:a14="http://schemas.microsoft.com/office/drawing/2010/main" val="0"/>
              </a:ext>
            </a:extLst>
          </a:blip>
          <a:srcRect/>
          <a:stretch>
            <a:fillRect/>
          </a:stretch>
        </p:blipFill>
        <p:spPr bwMode="auto">
          <a:xfrm>
            <a:off x="-228600" y="-42863"/>
            <a:ext cx="93726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 Box 3">
            <a:extLst>
              <a:ext uri="{FF2B5EF4-FFF2-40B4-BE49-F238E27FC236}">
                <a16:creationId xmlns:a16="http://schemas.microsoft.com/office/drawing/2014/main" id="{167221D4-4E14-C843-A894-5A01C44CA5E8}"/>
              </a:ext>
            </a:extLst>
          </p:cNvPr>
          <p:cNvSpPr txBox="1">
            <a:spLocks noChangeArrowheads="1"/>
          </p:cNvSpPr>
          <p:nvPr/>
        </p:nvSpPr>
        <p:spPr bwMode="auto">
          <a:xfrm>
            <a:off x="304800" y="1628775"/>
            <a:ext cx="3810000" cy="7080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914400" indent="-914400">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defRPr sz="2000">
                <a:solidFill>
                  <a:schemeClr val="tx1"/>
                </a:solidFill>
                <a:latin typeface="Arial" charset="0"/>
                <a:ea typeface="MS PGothic" charset="0"/>
                <a:cs typeface="MS PGothic" charset="0"/>
              </a:defRPr>
            </a:lvl6pPr>
            <a:lvl7pPr eaLnBrk="0" hangingPunct="0">
              <a:defRPr sz="2000">
                <a:solidFill>
                  <a:schemeClr val="tx1"/>
                </a:solidFill>
                <a:latin typeface="Arial" charset="0"/>
                <a:ea typeface="MS PGothic" charset="0"/>
                <a:cs typeface="MS PGothic" charset="0"/>
              </a:defRPr>
            </a:lvl7pPr>
            <a:lvl8pPr eaLnBrk="0" hangingPunct="0">
              <a:defRPr sz="2000">
                <a:solidFill>
                  <a:schemeClr val="tx1"/>
                </a:solidFill>
                <a:latin typeface="Arial" charset="0"/>
                <a:ea typeface="MS PGothic" charset="0"/>
                <a:cs typeface="MS PGothic" charset="0"/>
              </a:defRPr>
            </a:lvl8pPr>
            <a:lvl9pPr eaLnBrk="0" hangingPunct="0">
              <a:defRPr sz="2000">
                <a:solidFill>
                  <a:schemeClr val="tx1"/>
                </a:solidFill>
                <a:latin typeface="Arial" charset="0"/>
                <a:ea typeface="MS PGothic" charset="0"/>
                <a:cs typeface="MS PGothic"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FFFFFF"/>
                </a:solidFill>
                <a:effectLst/>
                <a:uLnTx/>
                <a:uFillTx/>
                <a:latin typeface="Arial" charset="0"/>
                <a:ea typeface="MS PGothic" charset="0"/>
              </a:rPr>
              <a:t>Alkitabiah</a:t>
            </a:r>
            <a:endParaRPr kumimoji="0" lang="en-US" sz="3200" b="1" i="1" u="sng" strike="noStrike" kern="1200" cap="none" spc="0" normalizeH="0" baseline="0" noProof="0">
              <a:ln>
                <a:noFill/>
              </a:ln>
              <a:solidFill>
                <a:srgbClr val="FFFFFF"/>
              </a:solidFill>
              <a:effectLst/>
              <a:uLnTx/>
              <a:uFillTx/>
              <a:latin typeface="Times New Roman" charset="0"/>
              <a:ea typeface="MS PGothic" charset="0"/>
            </a:endParaRPr>
          </a:p>
        </p:txBody>
      </p:sp>
      <p:sp>
        <p:nvSpPr>
          <p:cNvPr id="23557" name="Rectangle 5">
            <a:extLst>
              <a:ext uri="{FF2B5EF4-FFF2-40B4-BE49-F238E27FC236}">
                <a16:creationId xmlns:a16="http://schemas.microsoft.com/office/drawing/2014/main" id="{2C576118-8681-024B-9399-8BDB1565D6B9}"/>
              </a:ext>
            </a:extLst>
          </p:cNvPr>
          <p:cNvSpPr>
            <a:spLocks noGrp="1" noChangeArrowheads="1"/>
          </p:cNvSpPr>
          <p:nvPr>
            <p:ph type="title" idx="4294967295"/>
          </p:nvPr>
        </p:nvSpPr>
        <p:spPr>
          <a:xfrm>
            <a:off x="-228600" y="228600"/>
            <a:ext cx="9296400" cy="1187450"/>
          </a:xfrm>
          <a:gradFill rotWithShape="0">
            <a:gsLst>
              <a:gs pos="0">
                <a:schemeClr val="tx2">
                  <a:alpha val="3998"/>
                </a:schemeClr>
              </a:gs>
              <a:gs pos="100000">
                <a:srgbClr val="000000">
                  <a:alpha val="3998"/>
                </a:srgbClr>
              </a:gs>
            </a:gsLst>
            <a:lin ang="5400000" scaled="1"/>
          </a:gradFill>
          <a:effectLst>
            <a:outerShdw blurRad="63500" dist="35921" dir="2700000" algn="ctr" rotWithShape="0">
              <a:schemeClr val="tx2">
                <a:alpha val="74997"/>
              </a:schemeClr>
            </a:outerShdw>
          </a:effectLst>
        </p:spPr>
        <p:txBody>
          <a:bodyPr/>
          <a:lstStyle/>
          <a:p>
            <a:pPr eaLnBrk="1" hangingPunct="1"/>
            <a:r>
              <a:rPr lang="en-US" altLang="en-US" b="1">
                <a:solidFill>
                  <a:schemeClr val="bg1"/>
                </a:solidFill>
              </a:rPr>
              <a:t>Bagaimanakah para nabi </a:t>
            </a:r>
            <a:br>
              <a:rPr lang="en-US" altLang="en-US" b="1">
                <a:solidFill>
                  <a:schemeClr val="bg1"/>
                </a:solidFill>
              </a:rPr>
            </a:br>
            <a:r>
              <a:rPr lang="en-US" altLang="en-US" b="1">
                <a:solidFill>
                  <a:schemeClr val="bg1"/>
                </a:solidFill>
              </a:rPr>
              <a:t>dapat berbeda?</a:t>
            </a:r>
            <a:endParaRPr lang="en-US" altLang="en-US"/>
          </a:p>
        </p:txBody>
      </p:sp>
      <p:sp>
        <p:nvSpPr>
          <p:cNvPr id="23558" name="Text Box 6">
            <a:extLst>
              <a:ext uri="{FF2B5EF4-FFF2-40B4-BE49-F238E27FC236}">
                <a16:creationId xmlns:a16="http://schemas.microsoft.com/office/drawing/2014/main" id="{0D768C7D-F27C-5B4D-B0CB-7CCAEFB45815}"/>
              </a:ext>
            </a:extLst>
          </p:cNvPr>
          <p:cNvSpPr txBox="1">
            <a:spLocks noChangeArrowheads="1"/>
          </p:cNvSpPr>
          <p:nvPr/>
        </p:nvSpPr>
        <p:spPr bwMode="auto">
          <a:xfrm>
            <a:off x="4114800" y="1628775"/>
            <a:ext cx="5018088" cy="7080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914400" indent="-914400">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defRPr sz="2000">
                <a:solidFill>
                  <a:schemeClr val="tx1"/>
                </a:solidFill>
                <a:latin typeface="Arial" charset="0"/>
                <a:ea typeface="MS PGothic" charset="0"/>
                <a:cs typeface="MS PGothic" charset="0"/>
              </a:defRPr>
            </a:lvl6pPr>
            <a:lvl7pPr eaLnBrk="0" hangingPunct="0">
              <a:defRPr sz="2000">
                <a:solidFill>
                  <a:schemeClr val="tx1"/>
                </a:solidFill>
                <a:latin typeface="Arial" charset="0"/>
                <a:ea typeface="MS PGothic" charset="0"/>
                <a:cs typeface="MS PGothic" charset="0"/>
              </a:defRPr>
            </a:lvl7pPr>
            <a:lvl8pPr eaLnBrk="0" hangingPunct="0">
              <a:defRPr sz="2000">
                <a:solidFill>
                  <a:schemeClr val="tx1"/>
                </a:solidFill>
                <a:latin typeface="Arial" charset="0"/>
                <a:ea typeface="MS PGothic" charset="0"/>
                <a:cs typeface="MS PGothic" charset="0"/>
              </a:defRPr>
            </a:lvl8pPr>
            <a:lvl9pPr eaLnBrk="0" hangingPunct="0">
              <a:defRPr sz="2000">
                <a:solidFill>
                  <a:schemeClr val="tx1"/>
                </a:solidFill>
                <a:latin typeface="Arial" charset="0"/>
                <a:ea typeface="MS PGothic" charset="0"/>
                <a:cs typeface="MS PGothic"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FFFFFF"/>
                </a:solidFill>
                <a:effectLst/>
                <a:uLnTx/>
                <a:uFillTx/>
                <a:latin typeface="Arial" charset="0"/>
                <a:ea typeface="MS PGothic" charset="0"/>
              </a:rPr>
              <a:t>Penyembah berhala</a:t>
            </a:r>
            <a:endParaRPr kumimoji="0" lang="en-US" sz="3200" b="1" i="1" u="sng" strike="noStrike" kern="1200" cap="none" spc="0" normalizeH="0" baseline="0" noProof="0">
              <a:ln>
                <a:noFill/>
              </a:ln>
              <a:solidFill>
                <a:srgbClr val="FFFFFF"/>
              </a:solidFill>
              <a:effectLst/>
              <a:uLnTx/>
              <a:uFillTx/>
              <a:latin typeface="Times New Roman" charset="0"/>
              <a:ea typeface="MS PGothic" charset="0"/>
            </a:endParaRPr>
          </a:p>
        </p:txBody>
      </p:sp>
      <p:sp>
        <p:nvSpPr>
          <p:cNvPr id="23559" name="Text Box 7">
            <a:extLst>
              <a:ext uri="{FF2B5EF4-FFF2-40B4-BE49-F238E27FC236}">
                <a16:creationId xmlns:a16="http://schemas.microsoft.com/office/drawing/2014/main" id="{32B0D6C7-31A5-D44F-8EEF-E66FC6A870AD}"/>
              </a:ext>
            </a:extLst>
          </p:cNvPr>
          <p:cNvSpPr txBox="1">
            <a:spLocks noChangeArrowheads="1"/>
          </p:cNvSpPr>
          <p:nvPr/>
        </p:nvSpPr>
        <p:spPr bwMode="auto">
          <a:xfrm>
            <a:off x="304800" y="2425700"/>
            <a:ext cx="3810000" cy="12001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914400" indent="-914400">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defRPr sz="2000">
                <a:solidFill>
                  <a:schemeClr val="tx1"/>
                </a:solidFill>
                <a:latin typeface="Arial" charset="0"/>
                <a:ea typeface="MS PGothic" charset="0"/>
                <a:cs typeface="MS PGothic" charset="0"/>
              </a:defRPr>
            </a:lvl6pPr>
            <a:lvl7pPr eaLnBrk="0" hangingPunct="0">
              <a:defRPr sz="2000">
                <a:solidFill>
                  <a:schemeClr val="tx1"/>
                </a:solidFill>
                <a:latin typeface="Arial" charset="0"/>
                <a:ea typeface="MS PGothic" charset="0"/>
                <a:cs typeface="MS PGothic" charset="0"/>
              </a:defRPr>
            </a:lvl7pPr>
            <a:lvl8pPr eaLnBrk="0" hangingPunct="0">
              <a:defRPr sz="2000">
                <a:solidFill>
                  <a:schemeClr val="tx1"/>
                </a:solidFill>
                <a:latin typeface="Arial" charset="0"/>
                <a:ea typeface="MS PGothic" charset="0"/>
                <a:cs typeface="MS PGothic" charset="0"/>
              </a:defRPr>
            </a:lvl8pPr>
            <a:lvl9pPr eaLnBrk="0" hangingPunct="0">
              <a:defRPr sz="2000">
                <a:solidFill>
                  <a:schemeClr val="tx1"/>
                </a:solidFill>
                <a:latin typeface="Arial" charset="0"/>
                <a:ea typeface="MS PGothic" charset="0"/>
                <a:cs typeface="MS PGothic"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MS PGothic" charset="0"/>
              </a:rPr>
              <a:t>Tidak diminta</a:t>
            </a:r>
          </a:p>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MS PGothic" charset="0"/>
              </a:rPr>
              <a:t>manusia</a:t>
            </a:r>
            <a:endParaRPr kumimoji="0" lang="en-US" sz="2800" b="1" i="1" u="none" strike="noStrike" kern="1200" cap="none" spc="0" normalizeH="0" baseline="0" noProof="0">
              <a:ln>
                <a:noFill/>
              </a:ln>
              <a:solidFill>
                <a:srgbClr val="FFFFFF"/>
              </a:solidFill>
              <a:effectLst/>
              <a:uLnTx/>
              <a:uFillTx/>
              <a:latin typeface="Times New Roman" charset="0"/>
              <a:ea typeface="MS PGothic" charset="0"/>
            </a:endParaRPr>
          </a:p>
        </p:txBody>
      </p:sp>
      <p:sp>
        <p:nvSpPr>
          <p:cNvPr id="23560" name="Text Box 8">
            <a:extLst>
              <a:ext uri="{FF2B5EF4-FFF2-40B4-BE49-F238E27FC236}">
                <a16:creationId xmlns:a16="http://schemas.microsoft.com/office/drawing/2014/main" id="{A01F95DF-FED5-C54E-BCB4-F6D5A0EF35A5}"/>
              </a:ext>
            </a:extLst>
          </p:cNvPr>
          <p:cNvSpPr txBox="1">
            <a:spLocks noChangeArrowheads="1"/>
          </p:cNvSpPr>
          <p:nvPr/>
        </p:nvSpPr>
        <p:spPr bwMode="auto">
          <a:xfrm>
            <a:off x="4116388" y="2398713"/>
            <a:ext cx="3657600" cy="6461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914400" indent="-914400">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defRPr sz="2000">
                <a:solidFill>
                  <a:schemeClr val="tx1"/>
                </a:solidFill>
                <a:latin typeface="Arial" charset="0"/>
                <a:ea typeface="MS PGothic" charset="0"/>
                <a:cs typeface="MS PGothic" charset="0"/>
              </a:defRPr>
            </a:lvl6pPr>
            <a:lvl7pPr eaLnBrk="0" hangingPunct="0">
              <a:defRPr sz="2000">
                <a:solidFill>
                  <a:schemeClr val="tx1"/>
                </a:solidFill>
                <a:latin typeface="Arial" charset="0"/>
                <a:ea typeface="MS PGothic" charset="0"/>
                <a:cs typeface="MS PGothic" charset="0"/>
              </a:defRPr>
            </a:lvl7pPr>
            <a:lvl8pPr eaLnBrk="0" hangingPunct="0">
              <a:defRPr sz="2000">
                <a:solidFill>
                  <a:schemeClr val="tx1"/>
                </a:solidFill>
                <a:latin typeface="Arial" charset="0"/>
                <a:ea typeface="MS PGothic" charset="0"/>
                <a:cs typeface="MS PGothic" charset="0"/>
              </a:defRPr>
            </a:lvl8pPr>
            <a:lvl9pPr eaLnBrk="0" hangingPunct="0">
              <a:defRPr sz="2000">
                <a:solidFill>
                  <a:schemeClr val="tx1"/>
                </a:solidFill>
                <a:latin typeface="Arial" charset="0"/>
                <a:ea typeface="MS PGothic" charset="0"/>
                <a:cs typeface="MS PGothic"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MS PGothic" charset="0"/>
              </a:rPr>
              <a:t>Ramalan</a:t>
            </a:r>
            <a:endParaRPr kumimoji="0" lang="en-US" sz="2800" b="1" i="1" u="none" strike="noStrike" kern="1200" cap="none" spc="0" normalizeH="0" baseline="0" noProof="0">
              <a:ln>
                <a:noFill/>
              </a:ln>
              <a:solidFill>
                <a:srgbClr val="FFFFFF"/>
              </a:solidFill>
              <a:effectLst/>
              <a:uLnTx/>
              <a:uFillTx/>
              <a:latin typeface="Times New Roman" charset="0"/>
              <a:ea typeface="MS PGothic" charset="0"/>
            </a:endParaRPr>
          </a:p>
        </p:txBody>
      </p:sp>
      <p:sp>
        <p:nvSpPr>
          <p:cNvPr id="23561" name="Text Box 9">
            <a:extLst>
              <a:ext uri="{FF2B5EF4-FFF2-40B4-BE49-F238E27FC236}">
                <a16:creationId xmlns:a16="http://schemas.microsoft.com/office/drawing/2014/main" id="{EB1088C2-9B9A-644B-9217-35B3CBC01A03}"/>
              </a:ext>
            </a:extLst>
          </p:cNvPr>
          <p:cNvSpPr txBox="1">
            <a:spLocks noChangeArrowheads="1"/>
          </p:cNvSpPr>
          <p:nvPr/>
        </p:nvSpPr>
        <p:spPr bwMode="auto">
          <a:xfrm>
            <a:off x="273050" y="3489325"/>
            <a:ext cx="3810000" cy="6461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914400" indent="-914400">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defRPr sz="2000">
                <a:solidFill>
                  <a:schemeClr val="tx1"/>
                </a:solidFill>
                <a:latin typeface="Arial" charset="0"/>
                <a:ea typeface="MS PGothic" charset="0"/>
                <a:cs typeface="MS PGothic" charset="0"/>
              </a:defRPr>
            </a:lvl6pPr>
            <a:lvl7pPr eaLnBrk="0" hangingPunct="0">
              <a:defRPr sz="2000">
                <a:solidFill>
                  <a:schemeClr val="tx1"/>
                </a:solidFill>
                <a:latin typeface="Arial" charset="0"/>
                <a:ea typeface="MS PGothic" charset="0"/>
                <a:cs typeface="MS PGothic" charset="0"/>
              </a:defRPr>
            </a:lvl7pPr>
            <a:lvl8pPr eaLnBrk="0" hangingPunct="0">
              <a:defRPr sz="2000">
                <a:solidFill>
                  <a:schemeClr val="tx1"/>
                </a:solidFill>
                <a:latin typeface="Arial" charset="0"/>
                <a:ea typeface="MS PGothic" charset="0"/>
                <a:cs typeface="MS PGothic" charset="0"/>
              </a:defRPr>
            </a:lvl8pPr>
            <a:lvl9pPr eaLnBrk="0" hangingPunct="0">
              <a:defRPr sz="2000">
                <a:solidFill>
                  <a:schemeClr val="tx1"/>
                </a:solidFill>
                <a:latin typeface="Arial" charset="0"/>
                <a:ea typeface="MS PGothic" charset="0"/>
                <a:cs typeface="MS PGothic"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MS PGothic" charset="0"/>
              </a:rPr>
              <a:t>Panggilan ilahi</a:t>
            </a:r>
            <a:endParaRPr kumimoji="0" lang="en-US" sz="2800" b="1" i="1" u="none" strike="noStrike" kern="1200" cap="none" spc="0" normalizeH="0" baseline="0" noProof="0">
              <a:ln>
                <a:noFill/>
              </a:ln>
              <a:solidFill>
                <a:srgbClr val="FFFFFF"/>
              </a:solidFill>
              <a:effectLst/>
              <a:uLnTx/>
              <a:uFillTx/>
              <a:latin typeface="Times New Roman" charset="0"/>
              <a:ea typeface="MS PGothic" charset="0"/>
            </a:endParaRPr>
          </a:p>
        </p:txBody>
      </p:sp>
      <p:sp>
        <p:nvSpPr>
          <p:cNvPr id="23562" name="Text Box 10">
            <a:extLst>
              <a:ext uri="{FF2B5EF4-FFF2-40B4-BE49-F238E27FC236}">
                <a16:creationId xmlns:a16="http://schemas.microsoft.com/office/drawing/2014/main" id="{D18D83F2-89ED-3F4C-8C5A-17C00AC18537}"/>
              </a:ext>
            </a:extLst>
          </p:cNvPr>
          <p:cNvSpPr txBox="1">
            <a:spLocks noChangeArrowheads="1"/>
          </p:cNvSpPr>
          <p:nvPr/>
        </p:nvSpPr>
        <p:spPr bwMode="auto">
          <a:xfrm>
            <a:off x="4157663" y="3489325"/>
            <a:ext cx="4975225" cy="12001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914400" indent="-914400">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defRPr sz="2000">
                <a:solidFill>
                  <a:schemeClr val="tx1"/>
                </a:solidFill>
                <a:latin typeface="Arial" charset="0"/>
                <a:ea typeface="MS PGothic" charset="0"/>
                <a:cs typeface="MS PGothic" charset="0"/>
              </a:defRPr>
            </a:lvl6pPr>
            <a:lvl7pPr eaLnBrk="0" hangingPunct="0">
              <a:defRPr sz="2000">
                <a:solidFill>
                  <a:schemeClr val="tx1"/>
                </a:solidFill>
                <a:latin typeface="Arial" charset="0"/>
                <a:ea typeface="MS PGothic" charset="0"/>
                <a:cs typeface="MS PGothic" charset="0"/>
              </a:defRPr>
            </a:lvl7pPr>
            <a:lvl8pPr eaLnBrk="0" hangingPunct="0">
              <a:defRPr sz="2000">
                <a:solidFill>
                  <a:schemeClr val="tx1"/>
                </a:solidFill>
                <a:latin typeface="Arial" charset="0"/>
                <a:ea typeface="MS PGothic" charset="0"/>
                <a:cs typeface="MS PGothic" charset="0"/>
              </a:defRPr>
            </a:lvl8pPr>
            <a:lvl9pPr eaLnBrk="0" hangingPunct="0">
              <a:defRPr sz="2000">
                <a:solidFill>
                  <a:schemeClr val="tx1"/>
                </a:solidFill>
                <a:latin typeface="Arial" charset="0"/>
                <a:ea typeface="MS PGothic" charset="0"/>
                <a:cs typeface="MS PGothic"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MS PGothic" charset="0"/>
              </a:rPr>
              <a:t>Berdasarkan keingin- </a:t>
            </a:r>
          </a:p>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MS PGothic" charset="0"/>
              </a:rPr>
              <a:t>an nabi tersebut</a:t>
            </a:r>
            <a:endParaRPr kumimoji="0" lang="en-US" sz="2800" b="1" i="1" u="none" strike="noStrike" kern="1200" cap="none" spc="0" normalizeH="0" baseline="0" noProof="0">
              <a:ln>
                <a:noFill/>
              </a:ln>
              <a:solidFill>
                <a:srgbClr val="FFFFFF"/>
              </a:solidFill>
              <a:effectLst/>
              <a:uLnTx/>
              <a:uFillTx/>
              <a:latin typeface="Times New Roman" charset="0"/>
              <a:ea typeface="MS PGothic" charset="0"/>
            </a:endParaRPr>
          </a:p>
        </p:txBody>
      </p:sp>
      <p:sp>
        <p:nvSpPr>
          <p:cNvPr id="23564" name="Text Box 12">
            <a:extLst>
              <a:ext uri="{FF2B5EF4-FFF2-40B4-BE49-F238E27FC236}">
                <a16:creationId xmlns:a16="http://schemas.microsoft.com/office/drawing/2014/main" id="{4B7B7C9F-8B37-684E-8D1E-E71A680F6036}"/>
              </a:ext>
            </a:extLst>
          </p:cNvPr>
          <p:cNvSpPr txBox="1">
            <a:spLocks noChangeArrowheads="1"/>
          </p:cNvSpPr>
          <p:nvPr/>
        </p:nvSpPr>
        <p:spPr bwMode="auto">
          <a:xfrm>
            <a:off x="304800" y="4652963"/>
            <a:ext cx="3649663" cy="6461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914400" indent="-914400">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defRPr sz="2000">
                <a:solidFill>
                  <a:schemeClr val="tx1"/>
                </a:solidFill>
                <a:latin typeface="Arial" charset="0"/>
                <a:ea typeface="MS PGothic" charset="0"/>
                <a:cs typeface="MS PGothic" charset="0"/>
              </a:defRPr>
            </a:lvl6pPr>
            <a:lvl7pPr eaLnBrk="0" hangingPunct="0">
              <a:defRPr sz="2000">
                <a:solidFill>
                  <a:schemeClr val="tx1"/>
                </a:solidFill>
                <a:latin typeface="Arial" charset="0"/>
                <a:ea typeface="MS PGothic" charset="0"/>
                <a:cs typeface="MS PGothic" charset="0"/>
              </a:defRPr>
            </a:lvl7pPr>
            <a:lvl8pPr eaLnBrk="0" hangingPunct="0">
              <a:defRPr sz="2000">
                <a:solidFill>
                  <a:schemeClr val="tx1"/>
                </a:solidFill>
                <a:latin typeface="Arial" charset="0"/>
                <a:ea typeface="MS PGothic" charset="0"/>
                <a:cs typeface="MS PGothic" charset="0"/>
              </a:defRPr>
            </a:lvl8pPr>
            <a:lvl9pPr eaLnBrk="0" hangingPunct="0">
              <a:defRPr sz="2000">
                <a:solidFill>
                  <a:schemeClr val="tx1"/>
                </a:solidFill>
                <a:latin typeface="Arial" charset="0"/>
                <a:ea typeface="MS PGothic" charset="0"/>
                <a:cs typeface="MS PGothic"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MS PGothic" charset="0"/>
              </a:rPr>
              <a:t>Dimana saja</a:t>
            </a:r>
            <a:endParaRPr kumimoji="0" lang="en-US" sz="2800" b="1" i="1" u="none" strike="noStrike" kern="1200" cap="none" spc="0" normalizeH="0" baseline="0" noProof="0">
              <a:ln>
                <a:noFill/>
              </a:ln>
              <a:solidFill>
                <a:srgbClr val="FFFFFF"/>
              </a:solidFill>
              <a:effectLst/>
              <a:uLnTx/>
              <a:uFillTx/>
              <a:latin typeface="Times New Roman" charset="0"/>
              <a:ea typeface="MS PGothic" charset="0"/>
            </a:endParaRPr>
          </a:p>
        </p:txBody>
      </p:sp>
      <p:sp>
        <p:nvSpPr>
          <p:cNvPr id="23565" name="Text Box 13">
            <a:extLst>
              <a:ext uri="{FF2B5EF4-FFF2-40B4-BE49-F238E27FC236}">
                <a16:creationId xmlns:a16="http://schemas.microsoft.com/office/drawing/2014/main" id="{1AC991B5-6BC5-8744-AF5B-578B6FED19B1}"/>
              </a:ext>
            </a:extLst>
          </p:cNvPr>
          <p:cNvSpPr txBox="1">
            <a:spLocks noChangeArrowheads="1"/>
          </p:cNvSpPr>
          <p:nvPr/>
        </p:nvSpPr>
        <p:spPr bwMode="auto">
          <a:xfrm>
            <a:off x="4106863" y="4662488"/>
            <a:ext cx="4986337" cy="12001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914400" indent="-914400">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defRPr sz="2000">
                <a:solidFill>
                  <a:schemeClr val="tx1"/>
                </a:solidFill>
                <a:latin typeface="Arial" charset="0"/>
                <a:ea typeface="MS PGothic" charset="0"/>
                <a:cs typeface="MS PGothic" charset="0"/>
              </a:defRPr>
            </a:lvl6pPr>
            <a:lvl7pPr eaLnBrk="0" hangingPunct="0">
              <a:defRPr sz="2000">
                <a:solidFill>
                  <a:schemeClr val="tx1"/>
                </a:solidFill>
                <a:latin typeface="Arial" charset="0"/>
                <a:ea typeface="MS PGothic" charset="0"/>
                <a:cs typeface="MS PGothic" charset="0"/>
              </a:defRPr>
            </a:lvl7pPr>
            <a:lvl8pPr eaLnBrk="0" hangingPunct="0">
              <a:defRPr sz="2000">
                <a:solidFill>
                  <a:schemeClr val="tx1"/>
                </a:solidFill>
                <a:latin typeface="Arial" charset="0"/>
                <a:ea typeface="MS PGothic" charset="0"/>
                <a:cs typeface="MS PGothic" charset="0"/>
              </a:defRPr>
            </a:lvl8pPr>
            <a:lvl9pPr eaLnBrk="0" hangingPunct="0">
              <a:defRPr sz="2000">
                <a:solidFill>
                  <a:schemeClr val="tx1"/>
                </a:solidFill>
                <a:latin typeface="Arial" charset="0"/>
                <a:ea typeface="MS PGothic" charset="0"/>
                <a:cs typeface="MS PGothic"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MS PGothic" charset="0"/>
              </a:rPr>
              <a:t>Tempat  tertentu /</a:t>
            </a:r>
          </a:p>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MS PGothic" charset="0"/>
              </a:rPr>
              <a:t>khusus</a:t>
            </a:r>
            <a:endParaRPr kumimoji="0" lang="en-US" sz="2800" b="1" i="1" u="none" strike="noStrike" kern="1200" cap="none" spc="0" normalizeH="0" baseline="0" noProof="0">
              <a:ln>
                <a:noFill/>
              </a:ln>
              <a:solidFill>
                <a:srgbClr val="FFFFFF"/>
              </a:solidFill>
              <a:effectLst/>
              <a:uLnTx/>
              <a:uFillTx/>
              <a:latin typeface="Times New Roman" charset="0"/>
              <a:ea typeface="MS PGothic" charset="0"/>
            </a:endParaRPr>
          </a:p>
        </p:txBody>
      </p:sp>
      <p:sp>
        <p:nvSpPr>
          <p:cNvPr id="23566" name="Text Box 14">
            <a:extLst>
              <a:ext uri="{FF2B5EF4-FFF2-40B4-BE49-F238E27FC236}">
                <a16:creationId xmlns:a16="http://schemas.microsoft.com/office/drawing/2014/main" id="{494DEBBE-E9D9-9142-8B26-4F32FF525A7E}"/>
              </a:ext>
            </a:extLst>
          </p:cNvPr>
          <p:cNvSpPr txBox="1">
            <a:spLocks noChangeArrowheads="1"/>
          </p:cNvSpPr>
          <p:nvPr/>
        </p:nvSpPr>
        <p:spPr bwMode="auto">
          <a:xfrm>
            <a:off x="311150" y="5732463"/>
            <a:ext cx="3810000" cy="120173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914400" indent="-914400">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defRPr sz="2000">
                <a:solidFill>
                  <a:schemeClr val="tx1"/>
                </a:solidFill>
                <a:latin typeface="Arial" charset="0"/>
                <a:ea typeface="MS PGothic" charset="0"/>
                <a:cs typeface="MS PGothic" charset="0"/>
              </a:defRPr>
            </a:lvl6pPr>
            <a:lvl7pPr eaLnBrk="0" hangingPunct="0">
              <a:defRPr sz="2000">
                <a:solidFill>
                  <a:schemeClr val="tx1"/>
                </a:solidFill>
                <a:latin typeface="Arial" charset="0"/>
                <a:ea typeface="MS PGothic" charset="0"/>
                <a:cs typeface="MS PGothic" charset="0"/>
              </a:defRPr>
            </a:lvl7pPr>
            <a:lvl8pPr eaLnBrk="0" hangingPunct="0">
              <a:defRPr sz="2000">
                <a:solidFill>
                  <a:schemeClr val="tx1"/>
                </a:solidFill>
                <a:latin typeface="Arial" charset="0"/>
                <a:ea typeface="MS PGothic" charset="0"/>
                <a:cs typeface="MS PGothic" charset="0"/>
              </a:defRPr>
            </a:lvl8pPr>
            <a:lvl9pPr eaLnBrk="0" hangingPunct="0">
              <a:defRPr sz="2000">
                <a:solidFill>
                  <a:schemeClr val="tx1"/>
                </a:solidFill>
                <a:latin typeface="Arial" charset="0"/>
                <a:ea typeface="MS PGothic" charset="0"/>
                <a:cs typeface="MS PGothic"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MS PGothic" charset="0"/>
              </a:rPr>
              <a:t>Memberikan</a:t>
            </a:r>
          </a:p>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MS PGothic" charset="0"/>
              </a:rPr>
              <a:t>tantangan</a:t>
            </a:r>
            <a:endParaRPr kumimoji="0" lang="en-US" sz="2800" b="1" i="1" u="none" strike="noStrike" kern="1200" cap="none" spc="0" normalizeH="0" baseline="0" noProof="0">
              <a:ln>
                <a:noFill/>
              </a:ln>
              <a:solidFill>
                <a:srgbClr val="FFFFFF"/>
              </a:solidFill>
              <a:effectLst/>
              <a:uLnTx/>
              <a:uFillTx/>
              <a:latin typeface="Times New Roman" charset="0"/>
              <a:ea typeface="MS PGothic" charset="0"/>
            </a:endParaRPr>
          </a:p>
        </p:txBody>
      </p:sp>
      <p:sp>
        <p:nvSpPr>
          <p:cNvPr id="23567" name="Text Box 15">
            <a:extLst>
              <a:ext uri="{FF2B5EF4-FFF2-40B4-BE49-F238E27FC236}">
                <a16:creationId xmlns:a16="http://schemas.microsoft.com/office/drawing/2014/main" id="{384690DC-E868-3B4D-94C8-862A277140E5}"/>
              </a:ext>
            </a:extLst>
          </p:cNvPr>
          <p:cNvSpPr txBox="1">
            <a:spLocks noChangeArrowheads="1"/>
          </p:cNvSpPr>
          <p:nvPr/>
        </p:nvSpPr>
        <p:spPr bwMode="auto">
          <a:xfrm>
            <a:off x="4157663" y="5732463"/>
            <a:ext cx="4892675" cy="6477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914400" indent="-914400">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defRPr sz="2000">
                <a:solidFill>
                  <a:schemeClr val="tx1"/>
                </a:solidFill>
                <a:latin typeface="Arial" charset="0"/>
                <a:ea typeface="MS PGothic" charset="0"/>
                <a:cs typeface="MS PGothic" charset="0"/>
              </a:defRPr>
            </a:lvl6pPr>
            <a:lvl7pPr eaLnBrk="0" hangingPunct="0">
              <a:defRPr sz="2000">
                <a:solidFill>
                  <a:schemeClr val="tx1"/>
                </a:solidFill>
                <a:latin typeface="Arial" charset="0"/>
                <a:ea typeface="MS PGothic" charset="0"/>
                <a:cs typeface="MS PGothic" charset="0"/>
              </a:defRPr>
            </a:lvl7pPr>
            <a:lvl8pPr eaLnBrk="0" hangingPunct="0">
              <a:defRPr sz="2000">
                <a:solidFill>
                  <a:schemeClr val="tx1"/>
                </a:solidFill>
                <a:latin typeface="Arial" charset="0"/>
                <a:ea typeface="MS PGothic" charset="0"/>
                <a:cs typeface="MS PGothic" charset="0"/>
              </a:defRPr>
            </a:lvl8pPr>
            <a:lvl9pPr eaLnBrk="0" hangingPunct="0">
              <a:defRPr sz="2000">
                <a:solidFill>
                  <a:schemeClr val="tx1"/>
                </a:solidFill>
                <a:latin typeface="Arial" charset="0"/>
                <a:ea typeface="MS PGothic" charset="0"/>
                <a:cs typeface="MS PGothic"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MS PGothic" charset="0"/>
              </a:rPr>
              <a:t>Meramal masa depan</a:t>
            </a:r>
            <a:endParaRPr kumimoji="0" lang="en-US" sz="2800" b="1" i="1" u="none" strike="noStrike" kern="1200" cap="none" spc="0" normalizeH="0" baseline="0" noProof="0">
              <a:ln>
                <a:noFill/>
              </a:ln>
              <a:solidFill>
                <a:srgbClr val="FFFFFF"/>
              </a:solidFill>
              <a:effectLst/>
              <a:uLnTx/>
              <a:uFillTx/>
              <a:latin typeface="Times New Roman" charset="0"/>
              <a:ea typeface="MS PGothic" charset="0"/>
            </a:endParaRPr>
          </a:p>
        </p:txBody>
      </p:sp>
      <p:sp>
        <p:nvSpPr>
          <p:cNvPr id="23569" name="Text Box 17">
            <a:extLst>
              <a:ext uri="{FF2B5EF4-FFF2-40B4-BE49-F238E27FC236}">
                <a16:creationId xmlns:a16="http://schemas.microsoft.com/office/drawing/2014/main" id="{C6FB55F3-8B34-BE4F-90DB-1608AFC0BEDF}"/>
              </a:ext>
            </a:extLst>
          </p:cNvPr>
          <p:cNvSpPr txBox="1">
            <a:spLocks noChangeArrowheads="1"/>
          </p:cNvSpPr>
          <p:nvPr/>
        </p:nvSpPr>
        <p:spPr bwMode="auto">
          <a:xfrm>
            <a:off x="7761288" y="-63500"/>
            <a:ext cx="1371600" cy="457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914400" indent="-914400">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defRPr sz="2000">
                <a:solidFill>
                  <a:schemeClr val="tx1"/>
                </a:solidFill>
                <a:latin typeface="Arial" charset="0"/>
                <a:ea typeface="MS PGothic" charset="0"/>
                <a:cs typeface="MS PGothic" charset="0"/>
              </a:defRPr>
            </a:lvl6pPr>
            <a:lvl7pPr eaLnBrk="0" hangingPunct="0">
              <a:defRPr sz="2000">
                <a:solidFill>
                  <a:schemeClr val="tx1"/>
                </a:solidFill>
                <a:latin typeface="Arial" charset="0"/>
                <a:ea typeface="MS PGothic" charset="0"/>
                <a:cs typeface="MS PGothic" charset="0"/>
              </a:defRPr>
            </a:lvl7pPr>
            <a:lvl8pPr eaLnBrk="0" hangingPunct="0">
              <a:defRPr sz="2000">
                <a:solidFill>
                  <a:schemeClr val="tx1"/>
                </a:solidFill>
                <a:latin typeface="Arial" charset="0"/>
                <a:ea typeface="MS PGothic" charset="0"/>
                <a:cs typeface="MS PGothic" charset="0"/>
              </a:defRPr>
            </a:lvl8pPr>
            <a:lvl9pPr eaLnBrk="0" hangingPunct="0">
              <a:defRPr sz="2000">
                <a:solidFill>
                  <a:schemeClr val="tx1"/>
                </a:solidFill>
                <a:latin typeface="Arial" charset="0"/>
                <a:ea typeface="MS PGothic" charset="0"/>
                <a:cs typeface="MS PGothic"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MS PGothic" charset="0"/>
              </a:rPr>
              <a:t>186a-b</a:t>
            </a:r>
            <a:endParaRPr kumimoji="0" lang="en-US" sz="2400" b="1" i="1" u="none" strike="noStrike" kern="1200" cap="none" spc="0" normalizeH="0" baseline="0" noProof="0">
              <a:ln>
                <a:noFill/>
              </a:ln>
              <a:solidFill>
                <a:srgbClr val="FFFFFF"/>
              </a:solidFill>
              <a:effectLst/>
              <a:uLnTx/>
              <a:uFillTx/>
              <a:latin typeface="Times New Roman" charset="0"/>
              <a:ea typeface="MS PGothic"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3559"/>
                                        </p:tgtEl>
                                        <p:attrNameLst>
                                          <p:attrName>style.visibility</p:attrName>
                                        </p:attrNameLst>
                                      </p:cBhvr>
                                      <p:to>
                                        <p:strVal val="visible"/>
                                      </p:to>
                                    </p:set>
                                    <p:anim calcmode="lin" valueType="num">
                                      <p:cBhvr>
                                        <p:cTn id="7" dur="1000" fill="hold"/>
                                        <p:tgtEl>
                                          <p:spTgt spid="23559"/>
                                        </p:tgtEl>
                                        <p:attrNameLst>
                                          <p:attrName>ppt_w</p:attrName>
                                        </p:attrNameLst>
                                      </p:cBhvr>
                                      <p:tavLst>
                                        <p:tav tm="0">
                                          <p:val>
                                            <p:fltVal val="0"/>
                                          </p:val>
                                        </p:tav>
                                        <p:tav tm="100000">
                                          <p:val>
                                            <p:strVal val="#ppt_w"/>
                                          </p:val>
                                        </p:tav>
                                      </p:tavLst>
                                    </p:anim>
                                    <p:anim calcmode="lin" valueType="num">
                                      <p:cBhvr>
                                        <p:cTn id="8" dur="1000" fill="hold"/>
                                        <p:tgtEl>
                                          <p:spTgt spid="23559"/>
                                        </p:tgtEl>
                                        <p:attrNameLst>
                                          <p:attrName>ppt_h</p:attrName>
                                        </p:attrNameLst>
                                      </p:cBhvr>
                                      <p:tavLst>
                                        <p:tav tm="0">
                                          <p:val>
                                            <p:fltVal val="0"/>
                                          </p:val>
                                        </p:tav>
                                        <p:tav tm="100000">
                                          <p:val>
                                            <p:strVal val="#ppt_h"/>
                                          </p:val>
                                        </p:tav>
                                      </p:tavLst>
                                    </p:anim>
                                    <p:anim calcmode="lin" valueType="num">
                                      <p:cBhvr>
                                        <p:cTn id="9" dur="1000" fill="hold"/>
                                        <p:tgtEl>
                                          <p:spTgt spid="2355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55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3560"/>
                                        </p:tgtEl>
                                        <p:attrNameLst>
                                          <p:attrName>style.visibility</p:attrName>
                                        </p:attrNameLst>
                                      </p:cBhvr>
                                      <p:to>
                                        <p:strVal val="visible"/>
                                      </p:to>
                                    </p:set>
                                    <p:anim calcmode="lin" valueType="num">
                                      <p:cBhvr>
                                        <p:cTn id="15" dur="1000" fill="hold"/>
                                        <p:tgtEl>
                                          <p:spTgt spid="23560"/>
                                        </p:tgtEl>
                                        <p:attrNameLst>
                                          <p:attrName>ppt_w</p:attrName>
                                        </p:attrNameLst>
                                      </p:cBhvr>
                                      <p:tavLst>
                                        <p:tav tm="0">
                                          <p:val>
                                            <p:fltVal val="0"/>
                                          </p:val>
                                        </p:tav>
                                        <p:tav tm="100000">
                                          <p:val>
                                            <p:strVal val="#ppt_w"/>
                                          </p:val>
                                        </p:tav>
                                      </p:tavLst>
                                    </p:anim>
                                    <p:anim calcmode="lin" valueType="num">
                                      <p:cBhvr>
                                        <p:cTn id="16" dur="1000" fill="hold"/>
                                        <p:tgtEl>
                                          <p:spTgt spid="23560"/>
                                        </p:tgtEl>
                                        <p:attrNameLst>
                                          <p:attrName>ppt_h</p:attrName>
                                        </p:attrNameLst>
                                      </p:cBhvr>
                                      <p:tavLst>
                                        <p:tav tm="0">
                                          <p:val>
                                            <p:fltVal val="0"/>
                                          </p:val>
                                        </p:tav>
                                        <p:tav tm="100000">
                                          <p:val>
                                            <p:strVal val="#ppt_h"/>
                                          </p:val>
                                        </p:tav>
                                      </p:tavLst>
                                    </p:anim>
                                    <p:anim calcmode="lin" valueType="num">
                                      <p:cBhvr>
                                        <p:cTn id="17" dur="1000" fill="hold"/>
                                        <p:tgtEl>
                                          <p:spTgt spid="23560"/>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356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3561"/>
                                        </p:tgtEl>
                                        <p:attrNameLst>
                                          <p:attrName>style.visibility</p:attrName>
                                        </p:attrNameLst>
                                      </p:cBhvr>
                                      <p:to>
                                        <p:strVal val="visible"/>
                                      </p:to>
                                    </p:set>
                                    <p:anim calcmode="lin" valueType="num">
                                      <p:cBhvr>
                                        <p:cTn id="23" dur="1000" fill="hold"/>
                                        <p:tgtEl>
                                          <p:spTgt spid="23561"/>
                                        </p:tgtEl>
                                        <p:attrNameLst>
                                          <p:attrName>ppt_w</p:attrName>
                                        </p:attrNameLst>
                                      </p:cBhvr>
                                      <p:tavLst>
                                        <p:tav tm="0">
                                          <p:val>
                                            <p:fltVal val="0"/>
                                          </p:val>
                                        </p:tav>
                                        <p:tav tm="100000">
                                          <p:val>
                                            <p:strVal val="#ppt_w"/>
                                          </p:val>
                                        </p:tav>
                                      </p:tavLst>
                                    </p:anim>
                                    <p:anim calcmode="lin" valueType="num">
                                      <p:cBhvr>
                                        <p:cTn id="24" dur="1000" fill="hold"/>
                                        <p:tgtEl>
                                          <p:spTgt spid="23561"/>
                                        </p:tgtEl>
                                        <p:attrNameLst>
                                          <p:attrName>ppt_h</p:attrName>
                                        </p:attrNameLst>
                                      </p:cBhvr>
                                      <p:tavLst>
                                        <p:tav tm="0">
                                          <p:val>
                                            <p:fltVal val="0"/>
                                          </p:val>
                                        </p:tav>
                                        <p:tav tm="100000">
                                          <p:val>
                                            <p:strVal val="#ppt_h"/>
                                          </p:val>
                                        </p:tav>
                                      </p:tavLst>
                                    </p:anim>
                                    <p:anim calcmode="lin" valueType="num">
                                      <p:cBhvr>
                                        <p:cTn id="25" dur="1000" fill="hold"/>
                                        <p:tgtEl>
                                          <p:spTgt spid="23561"/>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356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3562"/>
                                        </p:tgtEl>
                                        <p:attrNameLst>
                                          <p:attrName>style.visibility</p:attrName>
                                        </p:attrNameLst>
                                      </p:cBhvr>
                                      <p:to>
                                        <p:strVal val="visible"/>
                                      </p:to>
                                    </p:set>
                                    <p:anim calcmode="lin" valueType="num">
                                      <p:cBhvr>
                                        <p:cTn id="31" dur="1000" fill="hold"/>
                                        <p:tgtEl>
                                          <p:spTgt spid="23562"/>
                                        </p:tgtEl>
                                        <p:attrNameLst>
                                          <p:attrName>ppt_w</p:attrName>
                                        </p:attrNameLst>
                                      </p:cBhvr>
                                      <p:tavLst>
                                        <p:tav tm="0">
                                          <p:val>
                                            <p:fltVal val="0"/>
                                          </p:val>
                                        </p:tav>
                                        <p:tav tm="100000">
                                          <p:val>
                                            <p:strVal val="#ppt_w"/>
                                          </p:val>
                                        </p:tav>
                                      </p:tavLst>
                                    </p:anim>
                                    <p:anim calcmode="lin" valueType="num">
                                      <p:cBhvr>
                                        <p:cTn id="32" dur="1000" fill="hold"/>
                                        <p:tgtEl>
                                          <p:spTgt spid="23562"/>
                                        </p:tgtEl>
                                        <p:attrNameLst>
                                          <p:attrName>ppt_h</p:attrName>
                                        </p:attrNameLst>
                                      </p:cBhvr>
                                      <p:tavLst>
                                        <p:tav tm="0">
                                          <p:val>
                                            <p:fltVal val="0"/>
                                          </p:val>
                                        </p:tav>
                                        <p:tav tm="100000">
                                          <p:val>
                                            <p:strVal val="#ppt_h"/>
                                          </p:val>
                                        </p:tav>
                                      </p:tavLst>
                                    </p:anim>
                                    <p:anim calcmode="lin" valueType="num">
                                      <p:cBhvr>
                                        <p:cTn id="33" dur="1000" fill="hold"/>
                                        <p:tgtEl>
                                          <p:spTgt spid="23562"/>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356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3564"/>
                                        </p:tgtEl>
                                        <p:attrNameLst>
                                          <p:attrName>style.visibility</p:attrName>
                                        </p:attrNameLst>
                                      </p:cBhvr>
                                      <p:to>
                                        <p:strVal val="visible"/>
                                      </p:to>
                                    </p:set>
                                    <p:anim calcmode="lin" valueType="num">
                                      <p:cBhvr>
                                        <p:cTn id="39" dur="1000" fill="hold"/>
                                        <p:tgtEl>
                                          <p:spTgt spid="23564"/>
                                        </p:tgtEl>
                                        <p:attrNameLst>
                                          <p:attrName>ppt_w</p:attrName>
                                        </p:attrNameLst>
                                      </p:cBhvr>
                                      <p:tavLst>
                                        <p:tav tm="0">
                                          <p:val>
                                            <p:fltVal val="0"/>
                                          </p:val>
                                        </p:tav>
                                        <p:tav tm="100000">
                                          <p:val>
                                            <p:strVal val="#ppt_w"/>
                                          </p:val>
                                        </p:tav>
                                      </p:tavLst>
                                    </p:anim>
                                    <p:anim calcmode="lin" valueType="num">
                                      <p:cBhvr>
                                        <p:cTn id="40" dur="1000" fill="hold"/>
                                        <p:tgtEl>
                                          <p:spTgt spid="23564"/>
                                        </p:tgtEl>
                                        <p:attrNameLst>
                                          <p:attrName>ppt_h</p:attrName>
                                        </p:attrNameLst>
                                      </p:cBhvr>
                                      <p:tavLst>
                                        <p:tav tm="0">
                                          <p:val>
                                            <p:fltVal val="0"/>
                                          </p:val>
                                        </p:tav>
                                        <p:tav tm="100000">
                                          <p:val>
                                            <p:strVal val="#ppt_h"/>
                                          </p:val>
                                        </p:tav>
                                      </p:tavLst>
                                    </p:anim>
                                    <p:anim calcmode="lin" valueType="num">
                                      <p:cBhvr>
                                        <p:cTn id="41" dur="1000" fill="hold"/>
                                        <p:tgtEl>
                                          <p:spTgt spid="23564"/>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356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23565"/>
                                        </p:tgtEl>
                                        <p:attrNameLst>
                                          <p:attrName>style.visibility</p:attrName>
                                        </p:attrNameLst>
                                      </p:cBhvr>
                                      <p:to>
                                        <p:strVal val="visible"/>
                                      </p:to>
                                    </p:set>
                                    <p:anim calcmode="lin" valueType="num">
                                      <p:cBhvr>
                                        <p:cTn id="47" dur="1000" fill="hold"/>
                                        <p:tgtEl>
                                          <p:spTgt spid="23565"/>
                                        </p:tgtEl>
                                        <p:attrNameLst>
                                          <p:attrName>ppt_w</p:attrName>
                                        </p:attrNameLst>
                                      </p:cBhvr>
                                      <p:tavLst>
                                        <p:tav tm="0">
                                          <p:val>
                                            <p:fltVal val="0"/>
                                          </p:val>
                                        </p:tav>
                                        <p:tav tm="100000">
                                          <p:val>
                                            <p:strVal val="#ppt_w"/>
                                          </p:val>
                                        </p:tav>
                                      </p:tavLst>
                                    </p:anim>
                                    <p:anim calcmode="lin" valueType="num">
                                      <p:cBhvr>
                                        <p:cTn id="48" dur="1000" fill="hold"/>
                                        <p:tgtEl>
                                          <p:spTgt spid="23565"/>
                                        </p:tgtEl>
                                        <p:attrNameLst>
                                          <p:attrName>ppt_h</p:attrName>
                                        </p:attrNameLst>
                                      </p:cBhvr>
                                      <p:tavLst>
                                        <p:tav tm="0">
                                          <p:val>
                                            <p:fltVal val="0"/>
                                          </p:val>
                                        </p:tav>
                                        <p:tav tm="100000">
                                          <p:val>
                                            <p:strVal val="#ppt_h"/>
                                          </p:val>
                                        </p:tav>
                                      </p:tavLst>
                                    </p:anim>
                                    <p:anim calcmode="lin" valueType="num">
                                      <p:cBhvr>
                                        <p:cTn id="49" dur="1000" fill="hold"/>
                                        <p:tgtEl>
                                          <p:spTgt spid="23565"/>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356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23566"/>
                                        </p:tgtEl>
                                        <p:attrNameLst>
                                          <p:attrName>style.visibility</p:attrName>
                                        </p:attrNameLst>
                                      </p:cBhvr>
                                      <p:to>
                                        <p:strVal val="visible"/>
                                      </p:to>
                                    </p:set>
                                    <p:anim calcmode="lin" valueType="num">
                                      <p:cBhvr>
                                        <p:cTn id="55" dur="1000" fill="hold"/>
                                        <p:tgtEl>
                                          <p:spTgt spid="23566"/>
                                        </p:tgtEl>
                                        <p:attrNameLst>
                                          <p:attrName>ppt_w</p:attrName>
                                        </p:attrNameLst>
                                      </p:cBhvr>
                                      <p:tavLst>
                                        <p:tav tm="0">
                                          <p:val>
                                            <p:fltVal val="0"/>
                                          </p:val>
                                        </p:tav>
                                        <p:tav tm="100000">
                                          <p:val>
                                            <p:strVal val="#ppt_w"/>
                                          </p:val>
                                        </p:tav>
                                      </p:tavLst>
                                    </p:anim>
                                    <p:anim calcmode="lin" valueType="num">
                                      <p:cBhvr>
                                        <p:cTn id="56" dur="1000" fill="hold"/>
                                        <p:tgtEl>
                                          <p:spTgt spid="23566"/>
                                        </p:tgtEl>
                                        <p:attrNameLst>
                                          <p:attrName>ppt_h</p:attrName>
                                        </p:attrNameLst>
                                      </p:cBhvr>
                                      <p:tavLst>
                                        <p:tav tm="0">
                                          <p:val>
                                            <p:fltVal val="0"/>
                                          </p:val>
                                        </p:tav>
                                        <p:tav tm="100000">
                                          <p:val>
                                            <p:strVal val="#ppt_h"/>
                                          </p:val>
                                        </p:tav>
                                      </p:tavLst>
                                    </p:anim>
                                    <p:anim calcmode="lin" valueType="num">
                                      <p:cBhvr>
                                        <p:cTn id="57" dur="1000" fill="hold"/>
                                        <p:tgtEl>
                                          <p:spTgt spid="23566"/>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2356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23567"/>
                                        </p:tgtEl>
                                        <p:attrNameLst>
                                          <p:attrName>style.visibility</p:attrName>
                                        </p:attrNameLst>
                                      </p:cBhvr>
                                      <p:to>
                                        <p:strVal val="visible"/>
                                      </p:to>
                                    </p:set>
                                    <p:anim calcmode="lin" valueType="num">
                                      <p:cBhvr>
                                        <p:cTn id="63" dur="1000" fill="hold"/>
                                        <p:tgtEl>
                                          <p:spTgt spid="23567"/>
                                        </p:tgtEl>
                                        <p:attrNameLst>
                                          <p:attrName>ppt_w</p:attrName>
                                        </p:attrNameLst>
                                      </p:cBhvr>
                                      <p:tavLst>
                                        <p:tav tm="0">
                                          <p:val>
                                            <p:fltVal val="0"/>
                                          </p:val>
                                        </p:tav>
                                        <p:tav tm="100000">
                                          <p:val>
                                            <p:strVal val="#ppt_w"/>
                                          </p:val>
                                        </p:tav>
                                      </p:tavLst>
                                    </p:anim>
                                    <p:anim calcmode="lin" valueType="num">
                                      <p:cBhvr>
                                        <p:cTn id="64" dur="1000" fill="hold"/>
                                        <p:tgtEl>
                                          <p:spTgt spid="23567"/>
                                        </p:tgtEl>
                                        <p:attrNameLst>
                                          <p:attrName>ppt_h</p:attrName>
                                        </p:attrNameLst>
                                      </p:cBhvr>
                                      <p:tavLst>
                                        <p:tav tm="0">
                                          <p:val>
                                            <p:fltVal val="0"/>
                                          </p:val>
                                        </p:tav>
                                        <p:tav tm="100000">
                                          <p:val>
                                            <p:strVal val="#ppt_h"/>
                                          </p:val>
                                        </p:tav>
                                      </p:tavLst>
                                    </p:anim>
                                    <p:anim calcmode="lin" valueType="num">
                                      <p:cBhvr>
                                        <p:cTn id="65" dur="1000" fill="hold"/>
                                        <p:tgtEl>
                                          <p:spTgt spid="23567"/>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2356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9" grpId="0"/>
      <p:bldP spid="23560" grpId="0"/>
      <p:bldP spid="23561" grpId="0"/>
      <p:bldP spid="23562" grpId="0"/>
      <p:bldP spid="23564" grpId="0"/>
      <p:bldP spid="23565" grpId="0"/>
      <p:bldP spid="23566" grpId="0"/>
      <p:bldP spid="23567" grpId="0"/>
    </p:bldLst>
  </p:timing>
</p:sld>
</file>

<file path=ppt/slides/slide1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73057" name="Group 2">
            <a:extLst>
              <a:ext uri="{FF2B5EF4-FFF2-40B4-BE49-F238E27FC236}">
                <a16:creationId xmlns:a16="http://schemas.microsoft.com/office/drawing/2014/main" id="{A0CE8FB4-569B-FC4E-BC84-318ECAEA70A3}"/>
              </a:ext>
            </a:extLst>
          </p:cNvPr>
          <p:cNvGrpSpPr>
            <a:grpSpLocks/>
          </p:cNvGrpSpPr>
          <p:nvPr/>
        </p:nvGrpSpPr>
        <p:grpSpPr bwMode="auto">
          <a:xfrm>
            <a:off x="0" y="-33338"/>
            <a:ext cx="9144000" cy="6807201"/>
            <a:chOff x="0" y="-33338"/>
            <a:chExt cx="9144000" cy="6807201"/>
          </a:xfrm>
        </p:grpSpPr>
        <p:pic>
          <p:nvPicPr>
            <p:cNvPr id="173060" name="Picture 2" descr="End of the world -- certainty">
              <a:extLst>
                <a:ext uri="{FF2B5EF4-FFF2-40B4-BE49-F238E27FC236}">
                  <a16:creationId xmlns:a16="http://schemas.microsoft.com/office/drawing/2014/main" id="{95287DCF-199E-1F4C-BDEC-59E51D5FE3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338"/>
              <a:ext cx="9144000" cy="680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61" name="Rectangle 1">
              <a:extLst>
                <a:ext uri="{FF2B5EF4-FFF2-40B4-BE49-F238E27FC236}">
                  <a16:creationId xmlns:a16="http://schemas.microsoft.com/office/drawing/2014/main" id="{E49FEF83-5BF1-7440-9798-344816188F79}"/>
                </a:ext>
              </a:extLst>
            </p:cNvPr>
            <p:cNvSpPr>
              <a:spLocks noChangeArrowheads="1"/>
            </p:cNvSpPr>
            <p:nvPr/>
          </p:nvSpPr>
          <p:spPr bwMode="auto">
            <a:xfrm>
              <a:off x="3059832" y="2564904"/>
              <a:ext cx="3240360" cy="165618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3200">
                  <a:solidFill>
                    <a:schemeClr val="bg1"/>
                  </a:solidFill>
                  <a:latin typeface="Arial" panose="020B0604020202020204" pitchFamily="34" charset="0"/>
                  <a:ea typeface="MS PGothic" panose="020B0600070205080204" pitchFamily="34" charset="-128"/>
                </a:defRPr>
              </a:lvl1pPr>
              <a:lvl2pPr marL="742950" indent="-285750" eaLnBrk="0" hangingPunct="0">
                <a:defRPr sz="3200">
                  <a:solidFill>
                    <a:schemeClr val="bg1"/>
                  </a:solidFill>
                  <a:latin typeface="Arial" panose="020B0604020202020204" pitchFamily="34" charset="0"/>
                  <a:ea typeface="MS PGothic" panose="020B0600070205080204" pitchFamily="34" charset="-128"/>
                </a:defRPr>
              </a:lvl2pPr>
              <a:lvl3pPr marL="1143000" indent="-228600" eaLnBrk="0" hangingPunct="0">
                <a:defRPr sz="3200">
                  <a:solidFill>
                    <a:schemeClr val="bg1"/>
                  </a:solidFill>
                  <a:latin typeface="Arial" panose="020B0604020202020204" pitchFamily="34" charset="0"/>
                  <a:ea typeface="MS PGothic" panose="020B0600070205080204" pitchFamily="34" charset="-128"/>
                </a:defRPr>
              </a:lvl3pPr>
              <a:lvl4pPr marL="1600200" indent="-228600" eaLnBrk="0" hangingPunct="0">
                <a:defRPr sz="3200">
                  <a:solidFill>
                    <a:schemeClr val="bg1"/>
                  </a:solidFill>
                  <a:latin typeface="Arial" panose="020B0604020202020204" pitchFamily="34" charset="0"/>
                  <a:ea typeface="MS PGothic" panose="020B0600070205080204" pitchFamily="34" charset="-128"/>
                </a:defRPr>
              </a:lvl4pPr>
              <a:lvl5pPr marL="2057400" indent="-228600" eaLnBrk="0" hangingPunct="0">
                <a:defRPr sz="3200">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endParaRPr>
            </a:p>
          </p:txBody>
        </p:sp>
      </p:grpSp>
      <p:sp>
        <p:nvSpPr>
          <p:cNvPr id="173058" name="Rectangle 3">
            <a:extLst>
              <a:ext uri="{FF2B5EF4-FFF2-40B4-BE49-F238E27FC236}">
                <a16:creationId xmlns:a16="http://schemas.microsoft.com/office/drawing/2014/main" id="{084DE1C3-CECC-CD4A-B600-090A8101B9DB}"/>
              </a:ext>
            </a:extLst>
          </p:cNvPr>
          <p:cNvSpPr>
            <a:spLocks noGrp="1" noChangeArrowheads="1"/>
          </p:cNvSpPr>
          <p:nvPr>
            <p:ph type="title" idx="4294967295"/>
          </p:nvPr>
        </p:nvSpPr>
        <p:spPr>
          <a:xfrm>
            <a:off x="0" y="6262688"/>
            <a:ext cx="8594725" cy="630237"/>
          </a:xfrm>
        </p:spPr>
        <p:txBody>
          <a:bodyPr/>
          <a:lstStyle/>
          <a:p>
            <a:pPr eaLnBrk="1" hangingPunct="1"/>
            <a:r>
              <a:rPr lang="en-US" altLang="en-US" sz="3500"/>
              <a:t>Nubuatan yang salah berubah</a:t>
            </a:r>
          </a:p>
        </p:txBody>
      </p:sp>
      <p:sp>
        <p:nvSpPr>
          <p:cNvPr id="173059" name="Rectangle 3">
            <a:extLst>
              <a:ext uri="{FF2B5EF4-FFF2-40B4-BE49-F238E27FC236}">
                <a16:creationId xmlns:a16="http://schemas.microsoft.com/office/drawing/2014/main" id="{0BC60C01-BA66-0545-865C-1AA15FB32D00}"/>
              </a:ext>
            </a:extLst>
          </p:cNvPr>
          <p:cNvSpPr txBox="1">
            <a:spLocks noChangeArrowheads="1"/>
          </p:cNvSpPr>
          <p:nvPr/>
        </p:nvSpPr>
        <p:spPr bwMode="auto">
          <a:xfrm>
            <a:off x="2916238" y="2651125"/>
            <a:ext cx="3384550"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3200">
                <a:solidFill>
                  <a:schemeClr val="bg1"/>
                </a:solidFill>
                <a:latin typeface="Arial" panose="020B0604020202020204" pitchFamily="34" charset="0"/>
                <a:ea typeface="MS PGothic" panose="020B0600070205080204" pitchFamily="34" charset="-128"/>
              </a:defRPr>
            </a:lvl1pPr>
            <a:lvl2pPr marL="742950" indent="-285750" eaLnBrk="0" hangingPunct="0">
              <a:defRPr sz="3200">
                <a:solidFill>
                  <a:schemeClr val="bg1"/>
                </a:solidFill>
                <a:latin typeface="Arial" panose="020B0604020202020204" pitchFamily="34" charset="0"/>
                <a:ea typeface="MS PGothic" panose="020B0600070205080204" pitchFamily="34" charset="-128"/>
              </a:defRPr>
            </a:lvl2pPr>
            <a:lvl3pPr marL="1143000" indent="-228600" eaLnBrk="0" hangingPunct="0">
              <a:defRPr sz="3200">
                <a:solidFill>
                  <a:schemeClr val="bg1"/>
                </a:solidFill>
                <a:latin typeface="Arial" panose="020B0604020202020204" pitchFamily="34" charset="0"/>
                <a:ea typeface="MS PGothic" panose="020B0600070205080204" pitchFamily="34" charset="-128"/>
              </a:defRPr>
            </a:lvl3pPr>
            <a:lvl4pPr marL="1600200" indent="-228600" eaLnBrk="0" hangingPunct="0">
              <a:defRPr sz="3200">
                <a:solidFill>
                  <a:schemeClr val="bg1"/>
                </a:solidFill>
                <a:latin typeface="Arial" panose="020B0604020202020204" pitchFamily="34" charset="0"/>
                <a:ea typeface="MS PGothic" panose="020B0600070205080204" pitchFamily="34" charset="-128"/>
              </a:defRPr>
            </a:lvl4pPr>
            <a:lvl5pPr marL="2057400" indent="-228600" eaLnBrk="0" hangingPunct="0">
              <a:defRPr sz="3200">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Comic Sans MS" panose="030F0902030302020204" pitchFamily="66" charset="0"/>
                <a:ea typeface="MS PGothic" panose="020B0600070205080204" pitchFamily="34" charset="-128"/>
                <a:cs typeface="+mn-cs"/>
              </a:rPr>
              <a:t>Saya sangat yakin bahwa dunia akan berakhir </a:t>
            </a:r>
            <a:r>
              <a:rPr kumimoji="0" lang="en-US" altLang="en-US" sz="3600" b="1" i="0" u="none" strike="noStrike" kern="1200" cap="none" spc="0" normalizeH="0" baseline="0" noProof="0">
                <a:ln>
                  <a:noFill/>
                </a:ln>
                <a:solidFill>
                  <a:srgbClr val="000000"/>
                </a:solidFill>
                <a:effectLst/>
                <a:uLnTx/>
                <a:uFillTx/>
                <a:latin typeface="Comic Sans MS" panose="030F0902030302020204" pitchFamily="66" charset="0"/>
                <a:ea typeface="MS PGothic" panose="020B0600070205080204" pitchFamily="34" charset="-128"/>
                <a:cs typeface="+mn-cs"/>
              </a:rPr>
              <a:t>hari ini</a:t>
            </a:r>
            <a:r>
              <a:rPr kumimoji="0" lang="en-US" altLang="en-US" sz="2400" b="1" i="0" u="none" strike="noStrike" kern="1200" cap="none" spc="0" normalizeH="0" baseline="0" noProof="0">
                <a:ln>
                  <a:noFill/>
                </a:ln>
                <a:solidFill>
                  <a:srgbClr val="000000"/>
                </a:solidFill>
                <a:effectLst/>
                <a:uLnTx/>
                <a:uFillTx/>
                <a:latin typeface="Comic Sans MS" panose="030F0902030302020204" pitchFamily="66" charset="0"/>
                <a:ea typeface="MS PGothic" panose="020B0600070205080204" pitchFamily="34" charset="-128"/>
                <a:cs typeface="+mn-cs"/>
              </a:rPr>
              <a:t>!!!</a:t>
            </a:r>
          </a:p>
        </p:txBody>
      </p:sp>
    </p:spTree>
  </p:cSld>
  <p:clrMapOvr>
    <a:masterClrMapping/>
  </p:clrMapOvr>
  <p:transition>
    <p:fade thruBlk="1"/>
  </p:transition>
</p:sld>
</file>

<file path=ppt/slides/slide1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3601" name="Picture 2" descr="Pict-9e"/>
          <p:cNvPicPr>
            <a:picLocks noGrp="1" noChangeAspect="1" noChangeArrowheads="1"/>
          </p:cNvPicPr>
          <p:nvPr>
            <p:ph type="body" idx="1"/>
          </p:nvPr>
        </p:nvPicPr>
        <p:blipFill>
          <a:blip r:embed="rId3">
            <a:extLst>
              <a:ext uri="{28A0092B-C50C-407E-A947-70E740481C1C}">
                <a14:useLocalDpi xmlns:a14="http://schemas.microsoft.com/office/drawing/2010/main"/>
              </a:ext>
            </a:extLst>
          </a:blip>
          <a:srcRect/>
          <a:stretch>
            <a:fillRect/>
          </a:stretch>
        </p:blipFill>
        <p:spPr>
          <a:xfrm>
            <a:off x="0" y="0"/>
            <a:ext cx="3429000" cy="6869113"/>
          </a:xfrm>
          <a:ln w="101600">
            <a:solidFill>
              <a:schemeClr val="bg1"/>
            </a:solidFill>
            <a:miter lim="800000"/>
            <a:headEnd/>
            <a:tailEnd/>
          </a:ln>
        </p:spPr>
      </p:pic>
      <p:sp>
        <p:nvSpPr>
          <p:cNvPr id="153602" name="Text Box 3"/>
          <p:cNvSpPr txBox="1">
            <a:spLocks noChangeArrowheads="1"/>
          </p:cNvSpPr>
          <p:nvPr/>
        </p:nvSpPr>
        <p:spPr bwMode="auto">
          <a:xfrm>
            <a:off x="4038600" y="1700213"/>
            <a:ext cx="4781550" cy="4154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28600" indent="-2286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pPr>
            <a:r>
              <a:rPr lang="en-US" b="1" dirty="0">
                <a:solidFill>
                  <a:prstClr val="black"/>
                </a:solidFill>
              </a:rPr>
              <a:t>The false prophet Hananiah breaks </a:t>
            </a:r>
            <a:r>
              <a:rPr lang="en-US" b="1" dirty="0" err="1">
                <a:solidFill>
                  <a:prstClr val="black"/>
                </a:solidFill>
              </a:rPr>
              <a:t>Yeremia</a:t>
            </a:r>
            <a:r>
              <a:rPr lang="mr-IN" altLang="ja-JP" b="1" dirty="0">
                <a:solidFill>
                  <a:prstClr val="black"/>
                </a:solidFill>
              </a:rPr>
              <a:t>'</a:t>
            </a:r>
            <a:r>
              <a:rPr lang="en-US" b="1" dirty="0">
                <a:solidFill>
                  <a:prstClr val="black"/>
                </a:solidFill>
              </a:rPr>
              <a:t>s yoke to symbolize God breaking Babylon</a:t>
            </a:r>
            <a:r>
              <a:rPr lang="mr-IN" altLang="ja-JP" b="1" dirty="0">
                <a:solidFill>
                  <a:prstClr val="black"/>
                </a:solidFill>
              </a:rPr>
              <a:t>'</a:t>
            </a:r>
            <a:r>
              <a:rPr lang="en-US" b="1" dirty="0">
                <a:solidFill>
                  <a:prstClr val="black"/>
                </a:solidFill>
              </a:rPr>
              <a:t>s power and claims that the captivity will be only two years. Two months later, he dies. </a:t>
            </a:r>
          </a:p>
          <a:p>
            <a:pPr defTabSz="914400" eaLnBrk="1" fontAlgn="base" hangingPunct="1">
              <a:spcBef>
                <a:spcPct val="0"/>
              </a:spcBef>
              <a:spcAft>
                <a:spcPct val="0"/>
              </a:spcAft>
            </a:pPr>
            <a:endParaRPr lang="en-US" b="1" dirty="0">
              <a:solidFill>
                <a:prstClr val="black"/>
              </a:solidFill>
            </a:endParaRPr>
          </a:p>
          <a:p>
            <a:pPr defTabSz="914400" eaLnBrk="1" fontAlgn="base" hangingPunct="1">
              <a:spcBef>
                <a:spcPct val="0"/>
              </a:spcBef>
              <a:spcAft>
                <a:spcPct val="0"/>
              </a:spcAft>
              <a:buFont typeface="Arial" charset="0"/>
              <a:buChar char="•"/>
            </a:pPr>
            <a:r>
              <a:rPr lang="en-US" b="1" dirty="0">
                <a:solidFill>
                  <a:prstClr val="black"/>
                </a:solidFill>
              </a:rPr>
              <a:t>The false prophet Shemaiah also preaches against </a:t>
            </a:r>
            <a:r>
              <a:rPr lang="en-US" b="1" dirty="0" err="1">
                <a:solidFill>
                  <a:prstClr val="black"/>
                </a:solidFill>
              </a:rPr>
              <a:t>Yeremia</a:t>
            </a:r>
            <a:r>
              <a:rPr lang="en-US" b="1" dirty="0">
                <a:solidFill>
                  <a:prstClr val="black"/>
                </a:solidFill>
              </a:rPr>
              <a:t>.</a:t>
            </a:r>
          </a:p>
        </p:txBody>
      </p:sp>
      <p:sp>
        <p:nvSpPr>
          <p:cNvPr id="153603" name="Rectangle 6"/>
          <p:cNvSpPr>
            <a:spLocks noGrp="1" noChangeArrowheads="1"/>
          </p:cNvSpPr>
          <p:nvPr>
            <p:ph type="title"/>
          </p:nvPr>
        </p:nvSpPr>
        <p:spPr>
          <a:xfrm>
            <a:off x="4419600" y="152400"/>
            <a:ext cx="4267200" cy="1143000"/>
          </a:xfrm>
        </p:spPr>
        <p:txBody>
          <a:bodyPr/>
          <a:lstStyle/>
          <a:p>
            <a:pPr eaLnBrk="1" hangingPunct="1"/>
            <a:r>
              <a:rPr lang="en-US" sz="3600" b="1">
                <a:solidFill>
                  <a:schemeClr val="tx1"/>
                </a:solidFill>
                <a:latin typeface="Arial" charset="0"/>
                <a:ea typeface="ＭＳ Ｐゴシック" charset="0"/>
                <a:cs typeface="Arial" charset="0"/>
              </a:rPr>
              <a:t>Opposition by False Prophets</a:t>
            </a:r>
          </a:p>
        </p:txBody>
      </p:sp>
      <p:sp>
        <p:nvSpPr>
          <p:cNvPr id="153604" name="Rectangle 4"/>
          <p:cNvSpPr>
            <a:spLocks noChangeArrowheads="1"/>
          </p:cNvSpPr>
          <p:nvPr/>
        </p:nvSpPr>
        <p:spPr bwMode="auto">
          <a:xfrm>
            <a:off x="7019925" y="5876925"/>
            <a:ext cx="190182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sz="2800" b="1">
                <a:solidFill>
                  <a:srgbClr val="800000"/>
                </a:solidFill>
                <a:latin typeface="Arial" charset="0"/>
                <a:ea typeface="ＭＳ Ｐゴシック" charset="0"/>
                <a:cs typeface="ＭＳ Ｐゴシック" charset="0"/>
              </a:rPr>
              <a:t>Jer. 28–29</a:t>
            </a:r>
          </a:p>
        </p:txBody>
      </p:sp>
    </p:spTree>
    <p:extLst>
      <p:ext uri="{BB962C8B-B14F-4D97-AF65-F5344CB8AC3E}">
        <p14:creationId xmlns:p14="http://schemas.microsoft.com/office/powerpoint/2010/main" val="419213296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2" descr="DSS">
            <a:extLst>
              <a:ext uri="{FF2B5EF4-FFF2-40B4-BE49-F238E27FC236}">
                <a16:creationId xmlns:a16="http://schemas.microsoft.com/office/drawing/2014/main" id="{FCE2F958-B9D8-B846-9AE8-234467A56E8D}"/>
              </a:ext>
            </a:extLst>
          </p:cNvPr>
          <p:cNvPicPr>
            <a:picLocks noChangeAspect="1" noChangeArrowheads="1"/>
          </p:cNvPicPr>
          <p:nvPr/>
        </p:nvPicPr>
        <p:blipFill>
          <a:blip r:embed="rId3">
            <a:lum bright="30000"/>
            <a:extLst>
              <a:ext uri="{28A0092B-C50C-407E-A947-70E740481C1C}">
                <a14:useLocalDpi xmlns:a14="http://schemas.microsoft.com/office/drawing/2010/main" val="0"/>
              </a:ext>
            </a:extLst>
          </a:blip>
          <a:srcRect/>
          <a:stretch>
            <a:fillRect/>
          </a:stretch>
        </p:blipFill>
        <p:spPr bwMode="auto">
          <a:xfrm>
            <a:off x="-228600" y="-42863"/>
            <a:ext cx="93726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3" name="Text Box 13">
            <a:extLst>
              <a:ext uri="{FF2B5EF4-FFF2-40B4-BE49-F238E27FC236}">
                <a16:creationId xmlns:a16="http://schemas.microsoft.com/office/drawing/2014/main" id="{4688B52A-C7E3-4749-819D-A277A8F9FE37}"/>
              </a:ext>
            </a:extLst>
          </p:cNvPr>
          <p:cNvSpPr txBox="1">
            <a:spLocks noChangeArrowheads="1"/>
          </p:cNvSpPr>
          <p:nvPr/>
        </p:nvSpPr>
        <p:spPr bwMode="auto">
          <a:xfrm>
            <a:off x="7772400" y="0"/>
            <a:ext cx="1371600" cy="457200"/>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914400" indent="-914400">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defRPr sz="2000">
                <a:solidFill>
                  <a:schemeClr val="tx1"/>
                </a:solidFill>
                <a:latin typeface="Arial" charset="0"/>
                <a:ea typeface="MS PGothic" charset="0"/>
                <a:cs typeface="MS PGothic" charset="0"/>
              </a:defRPr>
            </a:lvl6pPr>
            <a:lvl7pPr eaLnBrk="0" hangingPunct="0">
              <a:defRPr sz="2000">
                <a:solidFill>
                  <a:schemeClr val="tx1"/>
                </a:solidFill>
                <a:latin typeface="Arial" charset="0"/>
                <a:ea typeface="MS PGothic" charset="0"/>
                <a:cs typeface="MS PGothic" charset="0"/>
              </a:defRPr>
            </a:lvl7pPr>
            <a:lvl8pPr eaLnBrk="0" hangingPunct="0">
              <a:defRPr sz="2000">
                <a:solidFill>
                  <a:schemeClr val="tx1"/>
                </a:solidFill>
                <a:latin typeface="Arial" charset="0"/>
                <a:ea typeface="MS PGothic" charset="0"/>
                <a:cs typeface="MS PGothic" charset="0"/>
              </a:defRPr>
            </a:lvl8pPr>
            <a:lvl9pPr eaLnBrk="0" hangingPunct="0">
              <a:defRPr sz="2000">
                <a:solidFill>
                  <a:schemeClr val="tx1"/>
                </a:solidFill>
                <a:latin typeface="Arial" charset="0"/>
                <a:ea typeface="MS PGothic" charset="0"/>
                <a:cs typeface="MS PGothic"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MS PGothic" charset="0"/>
              </a:rPr>
              <a:t>186b</a:t>
            </a:r>
            <a:endParaRPr kumimoji="0" lang="en-US" sz="2400" b="1" i="1" u="none" strike="noStrike" kern="1200" cap="none" spc="0" normalizeH="0" baseline="0" noProof="0">
              <a:ln>
                <a:noFill/>
              </a:ln>
              <a:solidFill>
                <a:srgbClr val="000000"/>
              </a:solidFill>
              <a:effectLst/>
              <a:uLnTx/>
              <a:uFillTx/>
              <a:latin typeface="Times New Roman" charset="0"/>
              <a:ea typeface="MS PGothic" charset="0"/>
            </a:endParaRPr>
          </a:p>
        </p:txBody>
      </p:sp>
      <p:sp>
        <p:nvSpPr>
          <p:cNvPr id="30735" name="Text Box 15">
            <a:extLst>
              <a:ext uri="{FF2B5EF4-FFF2-40B4-BE49-F238E27FC236}">
                <a16:creationId xmlns:a16="http://schemas.microsoft.com/office/drawing/2014/main" id="{B0FAC1BE-7E1E-CF42-A192-4F76BC45EB25}"/>
              </a:ext>
            </a:extLst>
          </p:cNvPr>
          <p:cNvSpPr txBox="1">
            <a:spLocks noChangeArrowheads="1"/>
          </p:cNvSpPr>
          <p:nvPr/>
        </p:nvSpPr>
        <p:spPr bwMode="auto">
          <a:xfrm>
            <a:off x="190500" y="1628775"/>
            <a:ext cx="3810000" cy="708025"/>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914400" indent="-914400">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defRPr sz="2000">
                <a:solidFill>
                  <a:schemeClr val="tx1"/>
                </a:solidFill>
                <a:latin typeface="Arial" charset="0"/>
                <a:ea typeface="MS PGothic" charset="0"/>
                <a:cs typeface="MS PGothic" charset="0"/>
              </a:defRPr>
            </a:lvl6pPr>
            <a:lvl7pPr eaLnBrk="0" hangingPunct="0">
              <a:defRPr sz="2000">
                <a:solidFill>
                  <a:schemeClr val="tx1"/>
                </a:solidFill>
                <a:latin typeface="Arial" charset="0"/>
                <a:ea typeface="MS PGothic" charset="0"/>
                <a:cs typeface="MS PGothic" charset="0"/>
              </a:defRPr>
            </a:lvl7pPr>
            <a:lvl8pPr eaLnBrk="0" hangingPunct="0">
              <a:defRPr sz="2000">
                <a:solidFill>
                  <a:schemeClr val="tx1"/>
                </a:solidFill>
                <a:latin typeface="Arial" charset="0"/>
                <a:ea typeface="MS PGothic" charset="0"/>
                <a:cs typeface="MS PGothic" charset="0"/>
              </a:defRPr>
            </a:lvl8pPr>
            <a:lvl9pPr eaLnBrk="0" hangingPunct="0">
              <a:defRPr sz="2000">
                <a:solidFill>
                  <a:schemeClr val="tx1"/>
                </a:solidFill>
                <a:latin typeface="Arial" charset="0"/>
                <a:ea typeface="MS PGothic" charset="0"/>
                <a:cs typeface="MS PGothic"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000000"/>
                </a:solidFill>
                <a:effectLst/>
                <a:uLnTx/>
                <a:uFillTx/>
                <a:latin typeface="Arial" charset="0"/>
                <a:ea typeface="MS PGothic" charset="0"/>
              </a:rPr>
              <a:t>Alkitabiah</a:t>
            </a:r>
            <a:endParaRPr kumimoji="0" lang="en-US" sz="4000" b="1" i="1" u="sng" strike="noStrike" kern="1200" cap="none" spc="0" normalizeH="0" baseline="0" noProof="0">
              <a:ln>
                <a:noFill/>
              </a:ln>
              <a:solidFill>
                <a:srgbClr val="000000"/>
              </a:solidFill>
              <a:effectLst/>
              <a:uLnTx/>
              <a:uFillTx/>
              <a:latin typeface="Times New Roman" charset="0"/>
              <a:ea typeface="MS PGothic" charset="0"/>
            </a:endParaRPr>
          </a:p>
        </p:txBody>
      </p:sp>
      <p:sp>
        <p:nvSpPr>
          <p:cNvPr id="30736" name="Text Box 16">
            <a:extLst>
              <a:ext uri="{FF2B5EF4-FFF2-40B4-BE49-F238E27FC236}">
                <a16:creationId xmlns:a16="http://schemas.microsoft.com/office/drawing/2014/main" id="{65D62F6F-A8D4-6544-BF6C-DF78D9634504}"/>
              </a:ext>
            </a:extLst>
          </p:cNvPr>
          <p:cNvSpPr txBox="1">
            <a:spLocks noChangeArrowheads="1"/>
          </p:cNvSpPr>
          <p:nvPr/>
        </p:nvSpPr>
        <p:spPr bwMode="auto">
          <a:xfrm>
            <a:off x="4125913" y="1628775"/>
            <a:ext cx="5148262" cy="708025"/>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914400" indent="-914400">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defRPr sz="2000">
                <a:solidFill>
                  <a:schemeClr val="tx1"/>
                </a:solidFill>
                <a:latin typeface="Arial" charset="0"/>
                <a:ea typeface="MS PGothic" charset="0"/>
                <a:cs typeface="MS PGothic" charset="0"/>
              </a:defRPr>
            </a:lvl6pPr>
            <a:lvl7pPr eaLnBrk="0" hangingPunct="0">
              <a:defRPr sz="2000">
                <a:solidFill>
                  <a:schemeClr val="tx1"/>
                </a:solidFill>
                <a:latin typeface="Arial" charset="0"/>
                <a:ea typeface="MS PGothic" charset="0"/>
                <a:cs typeface="MS PGothic" charset="0"/>
              </a:defRPr>
            </a:lvl7pPr>
            <a:lvl8pPr eaLnBrk="0" hangingPunct="0">
              <a:defRPr sz="2000">
                <a:solidFill>
                  <a:schemeClr val="tx1"/>
                </a:solidFill>
                <a:latin typeface="Arial" charset="0"/>
                <a:ea typeface="MS PGothic" charset="0"/>
                <a:cs typeface="MS PGothic" charset="0"/>
              </a:defRPr>
            </a:lvl8pPr>
            <a:lvl9pPr eaLnBrk="0" hangingPunct="0">
              <a:defRPr sz="2000">
                <a:solidFill>
                  <a:schemeClr val="tx1"/>
                </a:solidFill>
                <a:latin typeface="Arial" charset="0"/>
                <a:ea typeface="MS PGothic" charset="0"/>
                <a:cs typeface="MS PGothic"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000000"/>
                </a:solidFill>
                <a:effectLst/>
                <a:uLnTx/>
                <a:uFillTx/>
                <a:latin typeface="Arial" charset="0"/>
                <a:ea typeface="MS PGothic" charset="0"/>
              </a:rPr>
              <a:t>Penyembah berhala</a:t>
            </a:r>
            <a:endParaRPr kumimoji="0" lang="en-US" sz="3200" b="1" i="1" u="sng" strike="noStrike" kern="1200" cap="none" spc="0" normalizeH="0" baseline="0" noProof="0">
              <a:ln>
                <a:noFill/>
              </a:ln>
              <a:solidFill>
                <a:srgbClr val="000000"/>
              </a:solidFill>
              <a:effectLst/>
              <a:uLnTx/>
              <a:uFillTx/>
              <a:latin typeface="Times New Roman" charset="0"/>
              <a:ea typeface="MS PGothic" charset="0"/>
            </a:endParaRPr>
          </a:p>
        </p:txBody>
      </p:sp>
      <p:sp>
        <p:nvSpPr>
          <p:cNvPr id="30737" name="Text Box 17">
            <a:extLst>
              <a:ext uri="{FF2B5EF4-FFF2-40B4-BE49-F238E27FC236}">
                <a16:creationId xmlns:a16="http://schemas.microsoft.com/office/drawing/2014/main" id="{8AB2FB3E-8859-F248-A1D3-6B3C8881A960}"/>
              </a:ext>
            </a:extLst>
          </p:cNvPr>
          <p:cNvSpPr txBox="1">
            <a:spLocks noChangeArrowheads="1"/>
          </p:cNvSpPr>
          <p:nvPr/>
        </p:nvSpPr>
        <p:spPr bwMode="auto">
          <a:xfrm>
            <a:off x="190500" y="2638425"/>
            <a:ext cx="4038600" cy="646113"/>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914400" indent="-914400">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defRPr sz="2000">
                <a:solidFill>
                  <a:schemeClr val="tx1"/>
                </a:solidFill>
                <a:latin typeface="Arial" charset="0"/>
                <a:ea typeface="MS PGothic" charset="0"/>
                <a:cs typeface="MS PGothic" charset="0"/>
              </a:defRPr>
            </a:lvl6pPr>
            <a:lvl7pPr eaLnBrk="0" hangingPunct="0">
              <a:defRPr sz="2000">
                <a:solidFill>
                  <a:schemeClr val="tx1"/>
                </a:solidFill>
                <a:latin typeface="Arial" charset="0"/>
                <a:ea typeface="MS PGothic" charset="0"/>
                <a:cs typeface="MS PGothic" charset="0"/>
              </a:defRPr>
            </a:lvl7pPr>
            <a:lvl8pPr eaLnBrk="0" hangingPunct="0">
              <a:defRPr sz="2000">
                <a:solidFill>
                  <a:schemeClr val="tx1"/>
                </a:solidFill>
                <a:latin typeface="Arial" charset="0"/>
                <a:ea typeface="MS PGothic" charset="0"/>
                <a:cs typeface="MS PGothic" charset="0"/>
              </a:defRPr>
            </a:lvl8pPr>
            <a:lvl9pPr eaLnBrk="0" hangingPunct="0">
              <a:defRPr sz="2000">
                <a:solidFill>
                  <a:schemeClr val="tx1"/>
                </a:solidFill>
                <a:latin typeface="Arial" charset="0"/>
                <a:ea typeface="MS PGothic" charset="0"/>
                <a:cs typeface="MS PGothic"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Arial" charset="0"/>
                <a:ea typeface="MS PGothic" charset="0"/>
              </a:rPr>
              <a:t>Karakter ilahi</a:t>
            </a:r>
            <a:endParaRPr kumimoji="0" lang="en-US" sz="2800" b="1" i="1" u="none" strike="noStrike" kern="1200" cap="none" spc="0" normalizeH="0" baseline="0" noProof="0">
              <a:ln>
                <a:noFill/>
              </a:ln>
              <a:solidFill>
                <a:srgbClr val="000000"/>
              </a:solidFill>
              <a:effectLst/>
              <a:uLnTx/>
              <a:uFillTx/>
              <a:latin typeface="Times New Roman" charset="0"/>
              <a:ea typeface="MS PGothic" charset="0"/>
            </a:endParaRPr>
          </a:p>
        </p:txBody>
      </p:sp>
      <p:sp>
        <p:nvSpPr>
          <p:cNvPr id="30738" name="Text Box 18">
            <a:extLst>
              <a:ext uri="{FF2B5EF4-FFF2-40B4-BE49-F238E27FC236}">
                <a16:creationId xmlns:a16="http://schemas.microsoft.com/office/drawing/2014/main" id="{9A463121-322A-2143-AC02-07BDABD0F77C}"/>
              </a:ext>
            </a:extLst>
          </p:cNvPr>
          <p:cNvSpPr txBox="1">
            <a:spLocks noChangeArrowheads="1"/>
          </p:cNvSpPr>
          <p:nvPr/>
        </p:nvSpPr>
        <p:spPr bwMode="auto">
          <a:xfrm>
            <a:off x="4125913" y="2655888"/>
            <a:ext cx="4343400" cy="641350"/>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914400" indent="-914400">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defRPr sz="2000">
                <a:solidFill>
                  <a:schemeClr val="tx1"/>
                </a:solidFill>
                <a:latin typeface="Arial" charset="0"/>
                <a:ea typeface="MS PGothic" charset="0"/>
                <a:cs typeface="MS PGothic" charset="0"/>
              </a:defRPr>
            </a:lvl6pPr>
            <a:lvl7pPr eaLnBrk="0" hangingPunct="0">
              <a:defRPr sz="2000">
                <a:solidFill>
                  <a:schemeClr val="tx1"/>
                </a:solidFill>
                <a:latin typeface="Arial" charset="0"/>
                <a:ea typeface="MS PGothic" charset="0"/>
                <a:cs typeface="MS PGothic" charset="0"/>
              </a:defRPr>
            </a:lvl7pPr>
            <a:lvl8pPr eaLnBrk="0" hangingPunct="0">
              <a:defRPr sz="2000">
                <a:solidFill>
                  <a:schemeClr val="tx1"/>
                </a:solidFill>
                <a:latin typeface="Arial" charset="0"/>
                <a:ea typeface="MS PGothic" charset="0"/>
                <a:cs typeface="MS PGothic" charset="0"/>
              </a:defRPr>
            </a:lvl8pPr>
            <a:lvl9pPr eaLnBrk="0" hangingPunct="0">
              <a:defRPr sz="2000">
                <a:solidFill>
                  <a:schemeClr val="tx1"/>
                </a:solidFill>
                <a:latin typeface="Arial" charset="0"/>
                <a:ea typeface="MS PGothic" charset="0"/>
                <a:cs typeface="MS PGothic"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Arial" charset="0"/>
                <a:ea typeface="MS PGothic" charset="0"/>
              </a:rPr>
              <a:t>Tidak bermoral</a:t>
            </a:r>
            <a:endParaRPr kumimoji="0" lang="en-US" sz="2800" b="1" i="1" u="none" strike="noStrike" kern="1200" cap="none" spc="0" normalizeH="0" baseline="0" noProof="0">
              <a:ln>
                <a:noFill/>
              </a:ln>
              <a:solidFill>
                <a:srgbClr val="000000"/>
              </a:solidFill>
              <a:effectLst/>
              <a:uLnTx/>
              <a:uFillTx/>
              <a:latin typeface="Times New Roman" charset="0"/>
              <a:ea typeface="MS PGothic" charset="0"/>
            </a:endParaRPr>
          </a:p>
        </p:txBody>
      </p:sp>
      <p:sp>
        <p:nvSpPr>
          <p:cNvPr id="30739" name="Text Box 19">
            <a:extLst>
              <a:ext uri="{FF2B5EF4-FFF2-40B4-BE49-F238E27FC236}">
                <a16:creationId xmlns:a16="http://schemas.microsoft.com/office/drawing/2014/main" id="{3FD4FFB1-5802-F946-953D-F8DD2E38C180}"/>
              </a:ext>
            </a:extLst>
          </p:cNvPr>
          <p:cNvSpPr txBox="1">
            <a:spLocks noChangeArrowheads="1"/>
          </p:cNvSpPr>
          <p:nvPr/>
        </p:nvSpPr>
        <p:spPr bwMode="auto">
          <a:xfrm>
            <a:off x="190500" y="3625850"/>
            <a:ext cx="4038600" cy="646113"/>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914400" indent="-914400">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defRPr sz="2000">
                <a:solidFill>
                  <a:schemeClr val="tx1"/>
                </a:solidFill>
                <a:latin typeface="Arial" charset="0"/>
                <a:ea typeface="MS PGothic" charset="0"/>
                <a:cs typeface="MS PGothic" charset="0"/>
              </a:defRPr>
            </a:lvl6pPr>
            <a:lvl7pPr eaLnBrk="0" hangingPunct="0">
              <a:defRPr sz="2000">
                <a:solidFill>
                  <a:schemeClr val="tx1"/>
                </a:solidFill>
                <a:latin typeface="Arial" charset="0"/>
                <a:ea typeface="MS PGothic" charset="0"/>
                <a:cs typeface="MS PGothic" charset="0"/>
              </a:defRPr>
            </a:lvl7pPr>
            <a:lvl8pPr eaLnBrk="0" hangingPunct="0">
              <a:defRPr sz="2000">
                <a:solidFill>
                  <a:schemeClr val="tx1"/>
                </a:solidFill>
                <a:latin typeface="Arial" charset="0"/>
                <a:ea typeface="MS PGothic" charset="0"/>
                <a:cs typeface="MS PGothic" charset="0"/>
              </a:defRPr>
            </a:lvl8pPr>
            <a:lvl9pPr eaLnBrk="0" hangingPunct="0">
              <a:defRPr sz="2000">
                <a:solidFill>
                  <a:schemeClr val="tx1"/>
                </a:solidFill>
                <a:latin typeface="Arial" charset="0"/>
                <a:ea typeface="MS PGothic" charset="0"/>
                <a:cs typeface="MS PGothic"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Arial" charset="0"/>
                <a:ea typeface="MS PGothic" charset="0"/>
              </a:rPr>
              <a:t>Umumnya pria</a:t>
            </a:r>
            <a:endParaRPr kumimoji="0" lang="en-US" sz="2800" b="1" i="1" u="none" strike="noStrike" kern="1200" cap="none" spc="0" normalizeH="0" baseline="0" noProof="0">
              <a:ln>
                <a:noFill/>
              </a:ln>
              <a:solidFill>
                <a:srgbClr val="000000"/>
              </a:solidFill>
              <a:effectLst/>
              <a:uLnTx/>
              <a:uFillTx/>
              <a:latin typeface="Times New Roman" charset="0"/>
              <a:ea typeface="MS PGothic" charset="0"/>
            </a:endParaRPr>
          </a:p>
        </p:txBody>
      </p:sp>
      <p:sp>
        <p:nvSpPr>
          <p:cNvPr id="30740" name="Text Box 20">
            <a:extLst>
              <a:ext uri="{FF2B5EF4-FFF2-40B4-BE49-F238E27FC236}">
                <a16:creationId xmlns:a16="http://schemas.microsoft.com/office/drawing/2014/main" id="{46EE4E4B-E4C1-7B44-AB94-802D1BB889E8}"/>
              </a:ext>
            </a:extLst>
          </p:cNvPr>
          <p:cNvSpPr txBox="1">
            <a:spLocks noChangeArrowheads="1"/>
          </p:cNvSpPr>
          <p:nvPr/>
        </p:nvSpPr>
        <p:spPr bwMode="auto">
          <a:xfrm>
            <a:off x="4125913" y="3608388"/>
            <a:ext cx="4343400" cy="641350"/>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914400" indent="-914400">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defRPr sz="2000">
                <a:solidFill>
                  <a:schemeClr val="tx1"/>
                </a:solidFill>
                <a:latin typeface="Arial" charset="0"/>
                <a:ea typeface="MS PGothic" charset="0"/>
                <a:cs typeface="MS PGothic" charset="0"/>
              </a:defRPr>
            </a:lvl6pPr>
            <a:lvl7pPr eaLnBrk="0" hangingPunct="0">
              <a:defRPr sz="2000">
                <a:solidFill>
                  <a:schemeClr val="tx1"/>
                </a:solidFill>
                <a:latin typeface="Arial" charset="0"/>
                <a:ea typeface="MS PGothic" charset="0"/>
                <a:cs typeface="MS PGothic" charset="0"/>
              </a:defRPr>
            </a:lvl7pPr>
            <a:lvl8pPr eaLnBrk="0" hangingPunct="0">
              <a:defRPr sz="2000">
                <a:solidFill>
                  <a:schemeClr val="tx1"/>
                </a:solidFill>
                <a:latin typeface="Arial" charset="0"/>
                <a:ea typeface="MS PGothic" charset="0"/>
                <a:cs typeface="MS PGothic" charset="0"/>
              </a:defRPr>
            </a:lvl8pPr>
            <a:lvl9pPr eaLnBrk="0" hangingPunct="0">
              <a:defRPr sz="2000">
                <a:solidFill>
                  <a:schemeClr val="tx1"/>
                </a:solidFill>
                <a:latin typeface="Arial" charset="0"/>
                <a:ea typeface="MS PGothic" charset="0"/>
                <a:cs typeface="MS PGothic"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Arial" charset="0"/>
                <a:ea typeface="MS PGothic" charset="0"/>
              </a:rPr>
              <a:t>Umumnya wanita</a:t>
            </a:r>
            <a:endParaRPr kumimoji="0" lang="en-US" sz="2800" b="1" i="1" u="none" strike="noStrike" kern="1200" cap="none" spc="0" normalizeH="0" baseline="0" noProof="0">
              <a:ln>
                <a:noFill/>
              </a:ln>
              <a:solidFill>
                <a:srgbClr val="000000"/>
              </a:solidFill>
              <a:effectLst/>
              <a:uLnTx/>
              <a:uFillTx/>
              <a:latin typeface="Times New Roman" charset="0"/>
              <a:ea typeface="MS PGothic" charset="0"/>
            </a:endParaRPr>
          </a:p>
        </p:txBody>
      </p:sp>
      <p:sp>
        <p:nvSpPr>
          <p:cNvPr id="30741" name="Text Box 21">
            <a:extLst>
              <a:ext uri="{FF2B5EF4-FFF2-40B4-BE49-F238E27FC236}">
                <a16:creationId xmlns:a16="http://schemas.microsoft.com/office/drawing/2014/main" id="{A76749BB-665C-2340-8C04-7AD397FA60F6}"/>
              </a:ext>
            </a:extLst>
          </p:cNvPr>
          <p:cNvSpPr txBox="1">
            <a:spLocks noChangeArrowheads="1"/>
          </p:cNvSpPr>
          <p:nvPr/>
        </p:nvSpPr>
        <p:spPr bwMode="auto">
          <a:xfrm>
            <a:off x="190500" y="4638675"/>
            <a:ext cx="4038600" cy="1200150"/>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914400" indent="-914400">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defRPr sz="2000">
                <a:solidFill>
                  <a:schemeClr val="tx1"/>
                </a:solidFill>
                <a:latin typeface="Arial" charset="0"/>
                <a:ea typeface="MS PGothic" charset="0"/>
                <a:cs typeface="MS PGothic" charset="0"/>
              </a:defRPr>
            </a:lvl6pPr>
            <a:lvl7pPr eaLnBrk="0" hangingPunct="0">
              <a:defRPr sz="2000">
                <a:solidFill>
                  <a:schemeClr val="tx1"/>
                </a:solidFill>
                <a:latin typeface="Arial" charset="0"/>
                <a:ea typeface="MS PGothic" charset="0"/>
                <a:cs typeface="MS PGothic" charset="0"/>
              </a:defRPr>
            </a:lvl7pPr>
            <a:lvl8pPr eaLnBrk="0" hangingPunct="0">
              <a:defRPr sz="2000">
                <a:solidFill>
                  <a:schemeClr val="tx1"/>
                </a:solidFill>
                <a:latin typeface="Arial" charset="0"/>
                <a:ea typeface="MS PGothic" charset="0"/>
                <a:cs typeface="MS PGothic" charset="0"/>
              </a:defRPr>
            </a:lvl8pPr>
            <a:lvl9pPr eaLnBrk="0" hangingPunct="0">
              <a:defRPr sz="2000">
                <a:solidFill>
                  <a:schemeClr val="tx1"/>
                </a:solidFill>
                <a:latin typeface="Arial" charset="0"/>
                <a:ea typeface="MS PGothic" charset="0"/>
                <a:cs typeface="MS PGothic"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Arial" charset="0"/>
                <a:ea typeface="MS PGothic" charset="0"/>
              </a:rPr>
              <a:t>Diilhami oleh</a:t>
            </a:r>
          </a:p>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Arial" charset="0"/>
                <a:ea typeface="MS PGothic" charset="0"/>
              </a:rPr>
              <a:t> Allah</a:t>
            </a:r>
            <a:endParaRPr kumimoji="0" lang="en-US" sz="2800" b="1" i="1" u="none" strike="noStrike" kern="1200" cap="none" spc="0" normalizeH="0" baseline="0" noProof="0">
              <a:ln>
                <a:noFill/>
              </a:ln>
              <a:solidFill>
                <a:srgbClr val="000000"/>
              </a:solidFill>
              <a:effectLst/>
              <a:uLnTx/>
              <a:uFillTx/>
              <a:latin typeface="Times New Roman" charset="0"/>
              <a:ea typeface="MS PGothic" charset="0"/>
            </a:endParaRPr>
          </a:p>
        </p:txBody>
      </p:sp>
      <p:sp>
        <p:nvSpPr>
          <p:cNvPr id="30742" name="Text Box 22">
            <a:extLst>
              <a:ext uri="{FF2B5EF4-FFF2-40B4-BE49-F238E27FC236}">
                <a16:creationId xmlns:a16="http://schemas.microsoft.com/office/drawing/2014/main" id="{C395478D-F9AE-7E48-91CB-788E4E23A4A5}"/>
              </a:ext>
            </a:extLst>
          </p:cNvPr>
          <p:cNvSpPr txBox="1">
            <a:spLocks noChangeArrowheads="1"/>
          </p:cNvSpPr>
          <p:nvPr/>
        </p:nvSpPr>
        <p:spPr bwMode="auto">
          <a:xfrm>
            <a:off x="4135438" y="4597400"/>
            <a:ext cx="4343400" cy="641350"/>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914400" indent="-914400">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defRPr sz="2000">
                <a:solidFill>
                  <a:schemeClr val="tx1"/>
                </a:solidFill>
                <a:latin typeface="Arial" charset="0"/>
                <a:ea typeface="MS PGothic" charset="0"/>
                <a:cs typeface="MS PGothic" charset="0"/>
              </a:defRPr>
            </a:lvl6pPr>
            <a:lvl7pPr eaLnBrk="0" hangingPunct="0">
              <a:defRPr sz="2000">
                <a:solidFill>
                  <a:schemeClr val="tx1"/>
                </a:solidFill>
                <a:latin typeface="Arial" charset="0"/>
                <a:ea typeface="MS PGothic" charset="0"/>
                <a:cs typeface="MS PGothic" charset="0"/>
              </a:defRPr>
            </a:lvl7pPr>
            <a:lvl8pPr eaLnBrk="0" hangingPunct="0">
              <a:defRPr sz="2000">
                <a:solidFill>
                  <a:schemeClr val="tx1"/>
                </a:solidFill>
                <a:latin typeface="Arial" charset="0"/>
                <a:ea typeface="MS PGothic" charset="0"/>
                <a:cs typeface="MS PGothic" charset="0"/>
              </a:defRPr>
            </a:lvl8pPr>
            <a:lvl9pPr eaLnBrk="0" hangingPunct="0">
              <a:defRPr sz="2000">
                <a:solidFill>
                  <a:schemeClr val="tx1"/>
                </a:solidFill>
                <a:latin typeface="Arial" charset="0"/>
                <a:ea typeface="MS PGothic" charset="0"/>
                <a:cs typeface="MS PGothic"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Arial" charset="0"/>
                <a:ea typeface="MS PGothic" charset="0"/>
              </a:rPr>
              <a:t>Dari pikiran sendiri</a:t>
            </a:r>
            <a:endParaRPr kumimoji="0" lang="en-US" sz="2800" b="1" i="1" u="none" strike="noStrike" kern="1200" cap="none" spc="0" normalizeH="0" baseline="0" noProof="0">
              <a:ln>
                <a:noFill/>
              </a:ln>
              <a:solidFill>
                <a:srgbClr val="000000"/>
              </a:solidFill>
              <a:effectLst/>
              <a:uLnTx/>
              <a:uFillTx/>
              <a:latin typeface="Times New Roman" charset="0"/>
              <a:ea typeface="MS PGothic" charset="0"/>
            </a:endParaRPr>
          </a:p>
        </p:txBody>
      </p:sp>
      <p:sp>
        <p:nvSpPr>
          <p:cNvPr id="30743" name="Text Box 23">
            <a:extLst>
              <a:ext uri="{FF2B5EF4-FFF2-40B4-BE49-F238E27FC236}">
                <a16:creationId xmlns:a16="http://schemas.microsoft.com/office/drawing/2014/main" id="{9E6D06F7-87B2-9B49-9919-8008A21A1D0B}"/>
              </a:ext>
            </a:extLst>
          </p:cNvPr>
          <p:cNvSpPr txBox="1">
            <a:spLocks noChangeArrowheads="1"/>
          </p:cNvSpPr>
          <p:nvPr/>
        </p:nvSpPr>
        <p:spPr bwMode="auto">
          <a:xfrm>
            <a:off x="169863" y="5657850"/>
            <a:ext cx="4038600" cy="1200150"/>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914400" indent="-914400">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defRPr sz="2000">
                <a:solidFill>
                  <a:schemeClr val="tx1"/>
                </a:solidFill>
                <a:latin typeface="Arial" charset="0"/>
                <a:ea typeface="MS PGothic" charset="0"/>
                <a:cs typeface="MS PGothic" charset="0"/>
              </a:defRPr>
            </a:lvl6pPr>
            <a:lvl7pPr eaLnBrk="0" hangingPunct="0">
              <a:defRPr sz="2000">
                <a:solidFill>
                  <a:schemeClr val="tx1"/>
                </a:solidFill>
                <a:latin typeface="Arial" charset="0"/>
                <a:ea typeface="MS PGothic" charset="0"/>
                <a:cs typeface="MS PGothic" charset="0"/>
              </a:defRPr>
            </a:lvl7pPr>
            <a:lvl8pPr eaLnBrk="0" hangingPunct="0">
              <a:defRPr sz="2000">
                <a:solidFill>
                  <a:schemeClr val="tx1"/>
                </a:solidFill>
                <a:latin typeface="Arial" charset="0"/>
                <a:ea typeface="MS PGothic" charset="0"/>
                <a:cs typeface="MS PGothic" charset="0"/>
              </a:defRPr>
            </a:lvl8pPr>
            <a:lvl9pPr eaLnBrk="0" hangingPunct="0">
              <a:defRPr sz="2000">
                <a:solidFill>
                  <a:schemeClr val="tx1"/>
                </a:solidFill>
                <a:latin typeface="Arial" charset="0"/>
                <a:ea typeface="MS PGothic" charset="0"/>
                <a:cs typeface="MS PGothic"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Arial" charset="0"/>
                <a:ea typeface="MS PGothic" charset="0"/>
              </a:rPr>
              <a:t>Memiliki gaya </a:t>
            </a:r>
          </a:p>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Arial" charset="0"/>
                <a:ea typeface="MS PGothic" charset="0"/>
              </a:rPr>
              <a:t>sendiri</a:t>
            </a:r>
            <a:endParaRPr kumimoji="0" lang="en-US" sz="2800" b="1" i="1" u="none" strike="noStrike" kern="1200" cap="none" spc="0" normalizeH="0" baseline="0" noProof="0">
              <a:ln>
                <a:noFill/>
              </a:ln>
              <a:solidFill>
                <a:srgbClr val="000000"/>
              </a:solidFill>
              <a:effectLst/>
              <a:uLnTx/>
              <a:uFillTx/>
              <a:latin typeface="Times New Roman" charset="0"/>
              <a:ea typeface="MS PGothic" charset="0"/>
            </a:endParaRPr>
          </a:p>
        </p:txBody>
      </p:sp>
      <p:sp>
        <p:nvSpPr>
          <p:cNvPr id="30744" name="Text Box 24">
            <a:extLst>
              <a:ext uri="{FF2B5EF4-FFF2-40B4-BE49-F238E27FC236}">
                <a16:creationId xmlns:a16="http://schemas.microsoft.com/office/drawing/2014/main" id="{B38226B8-6150-EC4F-A5B4-09C1129EDA07}"/>
              </a:ext>
            </a:extLst>
          </p:cNvPr>
          <p:cNvSpPr txBox="1">
            <a:spLocks noChangeArrowheads="1"/>
          </p:cNvSpPr>
          <p:nvPr/>
        </p:nvSpPr>
        <p:spPr bwMode="auto">
          <a:xfrm>
            <a:off x="4159250" y="5546725"/>
            <a:ext cx="4984750" cy="646113"/>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914400" indent="-914400">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defRPr sz="2000">
                <a:solidFill>
                  <a:schemeClr val="tx1"/>
                </a:solidFill>
                <a:latin typeface="Arial" charset="0"/>
                <a:ea typeface="MS PGothic" charset="0"/>
                <a:cs typeface="MS PGothic" charset="0"/>
              </a:defRPr>
            </a:lvl6pPr>
            <a:lvl7pPr eaLnBrk="0" hangingPunct="0">
              <a:defRPr sz="2000">
                <a:solidFill>
                  <a:schemeClr val="tx1"/>
                </a:solidFill>
                <a:latin typeface="Arial" charset="0"/>
                <a:ea typeface="MS PGothic" charset="0"/>
                <a:cs typeface="MS PGothic" charset="0"/>
              </a:defRPr>
            </a:lvl7pPr>
            <a:lvl8pPr eaLnBrk="0" hangingPunct="0">
              <a:defRPr sz="2000">
                <a:solidFill>
                  <a:schemeClr val="tx1"/>
                </a:solidFill>
                <a:latin typeface="Arial" charset="0"/>
                <a:ea typeface="MS PGothic" charset="0"/>
                <a:cs typeface="MS PGothic" charset="0"/>
              </a:defRPr>
            </a:lvl8pPr>
            <a:lvl9pPr eaLnBrk="0" hangingPunct="0">
              <a:defRPr sz="2000">
                <a:solidFill>
                  <a:schemeClr val="tx1"/>
                </a:solidFill>
                <a:latin typeface="Arial" charset="0"/>
                <a:ea typeface="MS PGothic" charset="0"/>
                <a:cs typeface="MS PGothic"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Arial" charset="0"/>
                <a:ea typeface="MS PGothic" charset="0"/>
              </a:rPr>
              <a:t>Dipengaruhi roh jahat</a:t>
            </a:r>
            <a:endParaRPr kumimoji="0" lang="en-US" sz="2800" b="1" i="1" u="none" strike="noStrike" kern="1200" cap="none" spc="0" normalizeH="0" baseline="0" noProof="0">
              <a:ln>
                <a:noFill/>
              </a:ln>
              <a:solidFill>
                <a:srgbClr val="000000"/>
              </a:solidFill>
              <a:effectLst/>
              <a:uLnTx/>
              <a:uFillTx/>
              <a:latin typeface="Times New Roman" charset="0"/>
              <a:ea typeface="MS PGothic" charset="0"/>
            </a:endParaRPr>
          </a:p>
        </p:txBody>
      </p:sp>
      <p:sp>
        <p:nvSpPr>
          <p:cNvPr id="18" name="Title 17">
            <a:extLst>
              <a:ext uri="{FF2B5EF4-FFF2-40B4-BE49-F238E27FC236}">
                <a16:creationId xmlns:a16="http://schemas.microsoft.com/office/drawing/2014/main" id="{C74EEA39-FBC9-0947-B73E-9AF735605FD6}"/>
              </a:ext>
            </a:extLst>
          </p:cNvPr>
          <p:cNvSpPr>
            <a:spLocks noGrp="1"/>
          </p:cNvSpPr>
          <p:nvPr>
            <p:ph type="title" idx="4294967295"/>
          </p:nvPr>
        </p:nvSpPr>
        <p:spPr>
          <a:xfrm>
            <a:off x="-304800" y="457200"/>
            <a:ext cx="9448800" cy="960438"/>
          </a:xfrm>
          <a:gradFill rotWithShape="0">
            <a:gsLst>
              <a:gs pos="0">
                <a:schemeClr val="tx2"/>
              </a:gs>
              <a:gs pos="100000">
                <a:srgbClr val="000000">
                  <a:alpha val="3998"/>
                </a:srgbClr>
              </a:gs>
            </a:gsLst>
            <a:lin ang="5400000" scaled="1"/>
          </a:gradFill>
          <a:effectLst>
            <a:outerShdw blurRad="63500" dist="35921" dir="2700000" algn="ctr" rotWithShape="0">
              <a:schemeClr val="tx2">
                <a:alpha val="74997"/>
              </a:schemeClr>
            </a:outerShdw>
          </a:effectLst>
        </p:spPr>
        <p:txBody>
          <a:bodyPr/>
          <a:lstStyle/>
          <a:p>
            <a:pPr eaLnBrk="1" hangingPunct="1">
              <a:defRPr/>
            </a:pPr>
            <a:r>
              <a:rPr lang="en-US" b="1">
                <a:solidFill>
                  <a:schemeClr val="bg1"/>
                </a:solidFill>
                <a:ea typeface="MS PGothic" charset="0"/>
              </a:rPr>
              <a:t>Bagaimanakah para nabi </a:t>
            </a:r>
            <a:br>
              <a:rPr lang="en-US" b="1">
                <a:solidFill>
                  <a:schemeClr val="bg1"/>
                </a:solidFill>
                <a:ea typeface="MS PGothic" charset="0"/>
              </a:rPr>
            </a:br>
            <a:r>
              <a:rPr lang="en-US" b="1">
                <a:solidFill>
                  <a:schemeClr val="bg1"/>
                </a:solidFill>
                <a:ea typeface="MS PGothic" charset="0"/>
              </a:rPr>
              <a:t>dapat berbeda?</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0737"/>
                                        </p:tgtEl>
                                        <p:attrNameLst>
                                          <p:attrName>style.visibility</p:attrName>
                                        </p:attrNameLst>
                                      </p:cBhvr>
                                      <p:to>
                                        <p:strVal val="visible"/>
                                      </p:to>
                                    </p:set>
                                    <p:anim calcmode="lin" valueType="num">
                                      <p:cBhvr>
                                        <p:cTn id="7" dur="1000" fill="hold"/>
                                        <p:tgtEl>
                                          <p:spTgt spid="30737"/>
                                        </p:tgtEl>
                                        <p:attrNameLst>
                                          <p:attrName>ppt_w</p:attrName>
                                        </p:attrNameLst>
                                      </p:cBhvr>
                                      <p:tavLst>
                                        <p:tav tm="0">
                                          <p:val>
                                            <p:fltVal val="0"/>
                                          </p:val>
                                        </p:tav>
                                        <p:tav tm="100000">
                                          <p:val>
                                            <p:strVal val="#ppt_w"/>
                                          </p:val>
                                        </p:tav>
                                      </p:tavLst>
                                    </p:anim>
                                    <p:anim calcmode="lin" valueType="num">
                                      <p:cBhvr>
                                        <p:cTn id="8" dur="1000" fill="hold"/>
                                        <p:tgtEl>
                                          <p:spTgt spid="30737"/>
                                        </p:tgtEl>
                                        <p:attrNameLst>
                                          <p:attrName>ppt_h</p:attrName>
                                        </p:attrNameLst>
                                      </p:cBhvr>
                                      <p:tavLst>
                                        <p:tav tm="0">
                                          <p:val>
                                            <p:fltVal val="0"/>
                                          </p:val>
                                        </p:tav>
                                        <p:tav tm="100000">
                                          <p:val>
                                            <p:strVal val="#ppt_h"/>
                                          </p:val>
                                        </p:tav>
                                      </p:tavLst>
                                    </p:anim>
                                    <p:anim calcmode="lin" valueType="num">
                                      <p:cBhvr>
                                        <p:cTn id="9" dur="1000" fill="hold"/>
                                        <p:tgtEl>
                                          <p:spTgt spid="3073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3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0738"/>
                                        </p:tgtEl>
                                        <p:attrNameLst>
                                          <p:attrName>style.visibility</p:attrName>
                                        </p:attrNameLst>
                                      </p:cBhvr>
                                      <p:to>
                                        <p:strVal val="visible"/>
                                      </p:to>
                                    </p:set>
                                    <p:anim calcmode="lin" valueType="num">
                                      <p:cBhvr>
                                        <p:cTn id="15" dur="1000" fill="hold"/>
                                        <p:tgtEl>
                                          <p:spTgt spid="30738"/>
                                        </p:tgtEl>
                                        <p:attrNameLst>
                                          <p:attrName>ppt_w</p:attrName>
                                        </p:attrNameLst>
                                      </p:cBhvr>
                                      <p:tavLst>
                                        <p:tav tm="0">
                                          <p:val>
                                            <p:fltVal val="0"/>
                                          </p:val>
                                        </p:tav>
                                        <p:tav tm="100000">
                                          <p:val>
                                            <p:strVal val="#ppt_w"/>
                                          </p:val>
                                        </p:tav>
                                      </p:tavLst>
                                    </p:anim>
                                    <p:anim calcmode="lin" valueType="num">
                                      <p:cBhvr>
                                        <p:cTn id="16" dur="1000" fill="hold"/>
                                        <p:tgtEl>
                                          <p:spTgt spid="30738"/>
                                        </p:tgtEl>
                                        <p:attrNameLst>
                                          <p:attrName>ppt_h</p:attrName>
                                        </p:attrNameLst>
                                      </p:cBhvr>
                                      <p:tavLst>
                                        <p:tav tm="0">
                                          <p:val>
                                            <p:fltVal val="0"/>
                                          </p:val>
                                        </p:tav>
                                        <p:tav tm="100000">
                                          <p:val>
                                            <p:strVal val="#ppt_h"/>
                                          </p:val>
                                        </p:tav>
                                      </p:tavLst>
                                    </p:anim>
                                    <p:anim calcmode="lin" valueType="num">
                                      <p:cBhvr>
                                        <p:cTn id="17" dur="1000" fill="hold"/>
                                        <p:tgtEl>
                                          <p:spTgt spid="3073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073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30739"/>
                                        </p:tgtEl>
                                        <p:attrNameLst>
                                          <p:attrName>style.visibility</p:attrName>
                                        </p:attrNameLst>
                                      </p:cBhvr>
                                      <p:to>
                                        <p:strVal val="visible"/>
                                      </p:to>
                                    </p:set>
                                    <p:anim calcmode="lin" valueType="num">
                                      <p:cBhvr>
                                        <p:cTn id="23" dur="1000" fill="hold"/>
                                        <p:tgtEl>
                                          <p:spTgt spid="30739"/>
                                        </p:tgtEl>
                                        <p:attrNameLst>
                                          <p:attrName>ppt_w</p:attrName>
                                        </p:attrNameLst>
                                      </p:cBhvr>
                                      <p:tavLst>
                                        <p:tav tm="0">
                                          <p:val>
                                            <p:fltVal val="0"/>
                                          </p:val>
                                        </p:tav>
                                        <p:tav tm="100000">
                                          <p:val>
                                            <p:strVal val="#ppt_w"/>
                                          </p:val>
                                        </p:tav>
                                      </p:tavLst>
                                    </p:anim>
                                    <p:anim calcmode="lin" valueType="num">
                                      <p:cBhvr>
                                        <p:cTn id="24" dur="1000" fill="hold"/>
                                        <p:tgtEl>
                                          <p:spTgt spid="30739"/>
                                        </p:tgtEl>
                                        <p:attrNameLst>
                                          <p:attrName>ppt_h</p:attrName>
                                        </p:attrNameLst>
                                      </p:cBhvr>
                                      <p:tavLst>
                                        <p:tav tm="0">
                                          <p:val>
                                            <p:fltVal val="0"/>
                                          </p:val>
                                        </p:tav>
                                        <p:tav tm="100000">
                                          <p:val>
                                            <p:strVal val="#ppt_h"/>
                                          </p:val>
                                        </p:tav>
                                      </p:tavLst>
                                    </p:anim>
                                    <p:anim calcmode="lin" valueType="num">
                                      <p:cBhvr>
                                        <p:cTn id="25" dur="1000" fill="hold"/>
                                        <p:tgtEl>
                                          <p:spTgt spid="30739"/>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073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30740"/>
                                        </p:tgtEl>
                                        <p:attrNameLst>
                                          <p:attrName>style.visibility</p:attrName>
                                        </p:attrNameLst>
                                      </p:cBhvr>
                                      <p:to>
                                        <p:strVal val="visible"/>
                                      </p:to>
                                    </p:set>
                                    <p:anim calcmode="lin" valueType="num">
                                      <p:cBhvr>
                                        <p:cTn id="31" dur="1000" fill="hold"/>
                                        <p:tgtEl>
                                          <p:spTgt spid="30740"/>
                                        </p:tgtEl>
                                        <p:attrNameLst>
                                          <p:attrName>ppt_w</p:attrName>
                                        </p:attrNameLst>
                                      </p:cBhvr>
                                      <p:tavLst>
                                        <p:tav tm="0">
                                          <p:val>
                                            <p:fltVal val="0"/>
                                          </p:val>
                                        </p:tav>
                                        <p:tav tm="100000">
                                          <p:val>
                                            <p:strVal val="#ppt_w"/>
                                          </p:val>
                                        </p:tav>
                                      </p:tavLst>
                                    </p:anim>
                                    <p:anim calcmode="lin" valueType="num">
                                      <p:cBhvr>
                                        <p:cTn id="32" dur="1000" fill="hold"/>
                                        <p:tgtEl>
                                          <p:spTgt spid="30740"/>
                                        </p:tgtEl>
                                        <p:attrNameLst>
                                          <p:attrName>ppt_h</p:attrName>
                                        </p:attrNameLst>
                                      </p:cBhvr>
                                      <p:tavLst>
                                        <p:tav tm="0">
                                          <p:val>
                                            <p:fltVal val="0"/>
                                          </p:val>
                                        </p:tav>
                                        <p:tav tm="100000">
                                          <p:val>
                                            <p:strVal val="#ppt_h"/>
                                          </p:val>
                                        </p:tav>
                                      </p:tavLst>
                                    </p:anim>
                                    <p:anim calcmode="lin" valueType="num">
                                      <p:cBhvr>
                                        <p:cTn id="33" dur="1000" fill="hold"/>
                                        <p:tgtEl>
                                          <p:spTgt spid="30740"/>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074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30741"/>
                                        </p:tgtEl>
                                        <p:attrNameLst>
                                          <p:attrName>style.visibility</p:attrName>
                                        </p:attrNameLst>
                                      </p:cBhvr>
                                      <p:to>
                                        <p:strVal val="visible"/>
                                      </p:to>
                                    </p:set>
                                    <p:anim calcmode="lin" valueType="num">
                                      <p:cBhvr>
                                        <p:cTn id="39" dur="1000" fill="hold"/>
                                        <p:tgtEl>
                                          <p:spTgt spid="30741"/>
                                        </p:tgtEl>
                                        <p:attrNameLst>
                                          <p:attrName>ppt_w</p:attrName>
                                        </p:attrNameLst>
                                      </p:cBhvr>
                                      <p:tavLst>
                                        <p:tav tm="0">
                                          <p:val>
                                            <p:fltVal val="0"/>
                                          </p:val>
                                        </p:tav>
                                        <p:tav tm="100000">
                                          <p:val>
                                            <p:strVal val="#ppt_w"/>
                                          </p:val>
                                        </p:tav>
                                      </p:tavLst>
                                    </p:anim>
                                    <p:anim calcmode="lin" valueType="num">
                                      <p:cBhvr>
                                        <p:cTn id="40" dur="1000" fill="hold"/>
                                        <p:tgtEl>
                                          <p:spTgt spid="30741"/>
                                        </p:tgtEl>
                                        <p:attrNameLst>
                                          <p:attrName>ppt_h</p:attrName>
                                        </p:attrNameLst>
                                      </p:cBhvr>
                                      <p:tavLst>
                                        <p:tav tm="0">
                                          <p:val>
                                            <p:fltVal val="0"/>
                                          </p:val>
                                        </p:tav>
                                        <p:tav tm="100000">
                                          <p:val>
                                            <p:strVal val="#ppt_h"/>
                                          </p:val>
                                        </p:tav>
                                      </p:tavLst>
                                    </p:anim>
                                    <p:anim calcmode="lin" valueType="num">
                                      <p:cBhvr>
                                        <p:cTn id="41" dur="1000" fill="hold"/>
                                        <p:tgtEl>
                                          <p:spTgt spid="30741"/>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074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30742"/>
                                        </p:tgtEl>
                                        <p:attrNameLst>
                                          <p:attrName>style.visibility</p:attrName>
                                        </p:attrNameLst>
                                      </p:cBhvr>
                                      <p:to>
                                        <p:strVal val="visible"/>
                                      </p:to>
                                    </p:set>
                                    <p:anim calcmode="lin" valueType="num">
                                      <p:cBhvr>
                                        <p:cTn id="47" dur="1000" fill="hold"/>
                                        <p:tgtEl>
                                          <p:spTgt spid="30742"/>
                                        </p:tgtEl>
                                        <p:attrNameLst>
                                          <p:attrName>ppt_w</p:attrName>
                                        </p:attrNameLst>
                                      </p:cBhvr>
                                      <p:tavLst>
                                        <p:tav tm="0">
                                          <p:val>
                                            <p:fltVal val="0"/>
                                          </p:val>
                                        </p:tav>
                                        <p:tav tm="100000">
                                          <p:val>
                                            <p:strVal val="#ppt_w"/>
                                          </p:val>
                                        </p:tav>
                                      </p:tavLst>
                                    </p:anim>
                                    <p:anim calcmode="lin" valueType="num">
                                      <p:cBhvr>
                                        <p:cTn id="48" dur="1000" fill="hold"/>
                                        <p:tgtEl>
                                          <p:spTgt spid="30742"/>
                                        </p:tgtEl>
                                        <p:attrNameLst>
                                          <p:attrName>ppt_h</p:attrName>
                                        </p:attrNameLst>
                                      </p:cBhvr>
                                      <p:tavLst>
                                        <p:tav tm="0">
                                          <p:val>
                                            <p:fltVal val="0"/>
                                          </p:val>
                                        </p:tav>
                                        <p:tav tm="100000">
                                          <p:val>
                                            <p:strVal val="#ppt_h"/>
                                          </p:val>
                                        </p:tav>
                                      </p:tavLst>
                                    </p:anim>
                                    <p:anim calcmode="lin" valueType="num">
                                      <p:cBhvr>
                                        <p:cTn id="49" dur="1000" fill="hold"/>
                                        <p:tgtEl>
                                          <p:spTgt spid="30742"/>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3074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30743"/>
                                        </p:tgtEl>
                                        <p:attrNameLst>
                                          <p:attrName>style.visibility</p:attrName>
                                        </p:attrNameLst>
                                      </p:cBhvr>
                                      <p:to>
                                        <p:strVal val="visible"/>
                                      </p:to>
                                    </p:set>
                                    <p:anim calcmode="lin" valueType="num">
                                      <p:cBhvr>
                                        <p:cTn id="55" dur="1000" fill="hold"/>
                                        <p:tgtEl>
                                          <p:spTgt spid="30743"/>
                                        </p:tgtEl>
                                        <p:attrNameLst>
                                          <p:attrName>ppt_w</p:attrName>
                                        </p:attrNameLst>
                                      </p:cBhvr>
                                      <p:tavLst>
                                        <p:tav tm="0">
                                          <p:val>
                                            <p:fltVal val="0"/>
                                          </p:val>
                                        </p:tav>
                                        <p:tav tm="100000">
                                          <p:val>
                                            <p:strVal val="#ppt_w"/>
                                          </p:val>
                                        </p:tav>
                                      </p:tavLst>
                                    </p:anim>
                                    <p:anim calcmode="lin" valueType="num">
                                      <p:cBhvr>
                                        <p:cTn id="56" dur="1000" fill="hold"/>
                                        <p:tgtEl>
                                          <p:spTgt spid="30743"/>
                                        </p:tgtEl>
                                        <p:attrNameLst>
                                          <p:attrName>ppt_h</p:attrName>
                                        </p:attrNameLst>
                                      </p:cBhvr>
                                      <p:tavLst>
                                        <p:tav tm="0">
                                          <p:val>
                                            <p:fltVal val="0"/>
                                          </p:val>
                                        </p:tav>
                                        <p:tav tm="100000">
                                          <p:val>
                                            <p:strVal val="#ppt_h"/>
                                          </p:val>
                                        </p:tav>
                                      </p:tavLst>
                                    </p:anim>
                                    <p:anim calcmode="lin" valueType="num">
                                      <p:cBhvr>
                                        <p:cTn id="57" dur="1000" fill="hold"/>
                                        <p:tgtEl>
                                          <p:spTgt spid="30743"/>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3074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30744"/>
                                        </p:tgtEl>
                                        <p:attrNameLst>
                                          <p:attrName>style.visibility</p:attrName>
                                        </p:attrNameLst>
                                      </p:cBhvr>
                                      <p:to>
                                        <p:strVal val="visible"/>
                                      </p:to>
                                    </p:set>
                                    <p:anim calcmode="lin" valueType="num">
                                      <p:cBhvr>
                                        <p:cTn id="63" dur="1000" fill="hold"/>
                                        <p:tgtEl>
                                          <p:spTgt spid="30744"/>
                                        </p:tgtEl>
                                        <p:attrNameLst>
                                          <p:attrName>ppt_w</p:attrName>
                                        </p:attrNameLst>
                                      </p:cBhvr>
                                      <p:tavLst>
                                        <p:tav tm="0">
                                          <p:val>
                                            <p:fltVal val="0"/>
                                          </p:val>
                                        </p:tav>
                                        <p:tav tm="100000">
                                          <p:val>
                                            <p:strVal val="#ppt_w"/>
                                          </p:val>
                                        </p:tav>
                                      </p:tavLst>
                                    </p:anim>
                                    <p:anim calcmode="lin" valueType="num">
                                      <p:cBhvr>
                                        <p:cTn id="64" dur="1000" fill="hold"/>
                                        <p:tgtEl>
                                          <p:spTgt spid="30744"/>
                                        </p:tgtEl>
                                        <p:attrNameLst>
                                          <p:attrName>ppt_h</p:attrName>
                                        </p:attrNameLst>
                                      </p:cBhvr>
                                      <p:tavLst>
                                        <p:tav tm="0">
                                          <p:val>
                                            <p:fltVal val="0"/>
                                          </p:val>
                                        </p:tav>
                                        <p:tav tm="100000">
                                          <p:val>
                                            <p:strVal val="#ppt_h"/>
                                          </p:val>
                                        </p:tav>
                                      </p:tavLst>
                                    </p:anim>
                                    <p:anim calcmode="lin" valueType="num">
                                      <p:cBhvr>
                                        <p:cTn id="65" dur="1000" fill="hold"/>
                                        <p:tgtEl>
                                          <p:spTgt spid="30744"/>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3074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7" grpId="0"/>
      <p:bldP spid="30738" grpId="0"/>
      <p:bldP spid="30739" grpId="0"/>
      <p:bldP spid="30740" grpId="0"/>
      <p:bldP spid="30741" grpId="0"/>
      <p:bldP spid="30742" grpId="0"/>
      <p:bldP spid="30743" grpId="0"/>
      <p:bldP spid="30744"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1040">
            <a:extLst>
              <a:ext uri="{FF2B5EF4-FFF2-40B4-BE49-F238E27FC236}">
                <a16:creationId xmlns:a16="http://schemas.microsoft.com/office/drawing/2014/main" id="{BA3B0774-B45B-5F4C-B63A-DD15229A7B3A}"/>
              </a:ext>
            </a:extLst>
          </p:cNvPr>
          <p:cNvSpPr>
            <a:spLocks noChangeArrowheads="1"/>
          </p:cNvSpPr>
          <p:nvPr/>
        </p:nvSpPr>
        <p:spPr bwMode="auto">
          <a:xfrm>
            <a:off x="4495800" y="0"/>
            <a:ext cx="4648200" cy="6858000"/>
          </a:xfrm>
          <a:prstGeom prst="rect">
            <a:avLst/>
          </a:prstGeom>
          <a:gradFill rotWithShape="0">
            <a:gsLst>
              <a:gs pos="0">
                <a:srgbClr val="545454"/>
              </a:gs>
              <a:gs pos="100000">
                <a:srgbClr val="121212"/>
              </a:gs>
            </a:gsLst>
            <a:path path="shape">
              <a:fillToRect l="50000" t="50000" r="50000" b="50000"/>
            </a:path>
          </a:gradFill>
          <a:ln w="9525">
            <a:solidFill>
              <a:schemeClr val="tx1"/>
            </a:solidFill>
            <a:miter lim="800000"/>
            <a:headEnd/>
            <a:tailEnd/>
          </a:ln>
        </p:spPr>
        <p:txBody>
          <a:bodyPr wrap="none" anchor="ctr"/>
          <a:lstStyle>
            <a:lvl1pPr eaLnBrk="0" hangingPunct="0">
              <a:defRPr sz="3200">
                <a:solidFill>
                  <a:schemeClr val="bg1"/>
                </a:solidFill>
                <a:latin typeface="Arial" panose="020B0604020202020204" pitchFamily="34" charset="0"/>
                <a:ea typeface="MS PGothic" panose="020B0600070205080204" pitchFamily="34" charset="-128"/>
              </a:defRPr>
            </a:lvl1pPr>
            <a:lvl2pPr marL="742950" indent="-285750" eaLnBrk="0" hangingPunct="0">
              <a:defRPr sz="3200">
                <a:solidFill>
                  <a:schemeClr val="bg1"/>
                </a:solidFill>
                <a:latin typeface="Arial" panose="020B0604020202020204" pitchFamily="34" charset="0"/>
                <a:ea typeface="MS PGothic" panose="020B0600070205080204" pitchFamily="34" charset="-128"/>
              </a:defRPr>
            </a:lvl2pPr>
            <a:lvl3pPr marL="1143000" indent="-228600" eaLnBrk="0" hangingPunct="0">
              <a:defRPr sz="3200">
                <a:solidFill>
                  <a:schemeClr val="bg1"/>
                </a:solidFill>
                <a:latin typeface="Arial" panose="020B0604020202020204" pitchFamily="34" charset="0"/>
                <a:ea typeface="MS PGothic" panose="020B0600070205080204" pitchFamily="34" charset="-128"/>
              </a:defRPr>
            </a:lvl3pPr>
            <a:lvl4pPr marL="1600200" indent="-228600" eaLnBrk="0" hangingPunct="0">
              <a:defRPr sz="3200">
                <a:solidFill>
                  <a:schemeClr val="bg1"/>
                </a:solidFill>
                <a:latin typeface="Arial" panose="020B0604020202020204" pitchFamily="34" charset="0"/>
                <a:ea typeface="MS PGothic" panose="020B0600070205080204" pitchFamily="34" charset="-128"/>
              </a:defRPr>
            </a:lvl4pPr>
            <a:lvl5pPr marL="2057400" indent="-228600" eaLnBrk="0" hangingPunct="0">
              <a:defRPr sz="3200">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Osaka" panose="020B0600000000000000" pitchFamily="34" charset="-128"/>
            </a:endParaRPr>
          </a:p>
        </p:txBody>
      </p:sp>
      <p:pic>
        <p:nvPicPr>
          <p:cNvPr id="179202" name="Picture 1039" descr="ms187">
            <a:extLst>
              <a:ext uri="{FF2B5EF4-FFF2-40B4-BE49-F238E27FC236}">
                <a16:creationId xmlns:a16="http://schemas.microsoft.com/office/drawing/2014/main" id="{3CE77FC8-4576-994B-AEFD-27A4302BF4F0}"/>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76200" y="-152400"/>
            <a:ext cx="4572000"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1027">
            <a:extLst>
              <a:ext uri="{FF2B5EF4-FFF2-40B4-BE49-F238E27FC236}">
                <a16:creationId xmlns:a16="http://schemas.microsoft.com/office/drawing/2014/main" id="{303536C2-368F-0146-8EA4-5EDF993760E1}"/>
              </a:ext>
            </a:extLst>
          </p:cNvPr>
          <p:cNvSpPr txBox="1">
            <a:spLocks noChangeArrowheads="1"/>
          </p:cNvSpPr>
          <p:nvPr/>
        </p:nvSpPr>
        <p:spPr bwMode="auto">
          <a:xfrm>
            <a:off x="152400" y="1628775"/>
            <a:ext cx="3810000" cy="641350"/>
          </a:xfrm>
          <a:prstGeom prst="rect">
            <a:avLst/>
          </a:prstGeom>
          <a:noFill/>
          <a:ln>
            <a:noFill/>
          </a:ln>
          <a:effectLst>
            <a:outerShdw blurRad="63500" dist="38099" dir="2700000" algn="ctr" rotWithShape="0">
              <a:srgbClr val="660066">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914400" indent="-914400">
              <a:defRPr sz="3200">
                <a:solidFill>
                  <a:schemeClr val="tx1"/>
                </a:solidFill>
                <a:latin typeface="Arial" charset="0"/>
                <a:ea typeface="Osaka" charset="0"/>
                <a:cs typeface="Osaka" charset="0"/>
              </a:defRPr>
            </a:lvl1pPr>
            <a:lvl2pPr>
              <a:defRPr sz="28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000">
                <a:solidFill>
                  <a:schemeClr val="tx1"/>
                </a:solidFill>
                <a:latin typeface="Arial" charset="0"/>
                <a:ea typeface="Osaka" charset="0"/>
                <a:cs typeface="Osaka" charset="0"/>
              </a:defRPr>
            </a:lvl4pPr>
            <a:lvl5pPr>
              <a:defRPr sz="2000">
                <a:solidFill>
                  <a:schemeClr val="tx1"/>
                </a:solidFill>
                <a:latin typeface="Arial" charset="0"/>
                <a:ea typeface="Osaka" charset="0"/>
                <a:cs typeface="Osaka" charset="0"/>
              </a:defRPr>
            </a:lvl5pPr>
            <a:lvl6pPr eaLnBrk="0" hangingPunct="0">
              <a:defRPr sz="2000">
                <a:solidFill>
                  <a:schemeClr val="tx1"/>
                </a:solidFill>
                <a:latin typeface="Arial" charset="0"/>
                <a:ea typeface="Osaka" charset="0"/>
                <a:cs typeface="Osaka" charset="0"/>
              </a:defRPr>
            </a:lvl6pPr>
            <a:lvl7pPr eaLnBrk="0" hangingPunct="0">
              <a:defRPr sz="2000">
                <a:solidFill>
                  <a:schemeClr val="tx1"/>
                </a:solidFill>
                <a:latin typeface="Arial" charset="0"/>
                <a:ea typeface="Osaka" charset="0"/>
                <a:cs typeface="Osaka" charset="0"/>
              </a:defRPr>
            </a:lvl7pPr>
            <a:lvl8pPr eaLnBrk="0" hangingPunct="0">
              <a:defRPr sz="2000">
                <a:solidFill>
                  <a:schemeClr val="tx1"/>
                </a:solidFill>
                <a:latin typeface="Arial" charset="0"/>
                <a:ea typeface="Osaka" charset="0"/>
                <a:cs typeface="Osaka" charset="0"/>
              </a:defRPr>
            </a:lvl8pPr>
            <a:lvl9pPr eaLnBrk="0" hangingPunct="0">
              <a:defRPr sz="2000">
                <a:solidFill>
                  <a:schemeClr val="tx1"/>
                </a:solidFill>
                <a:latin typeface="Arial" charset="0"/>
                <a:ea typeface="Osaka" charset="0"/>
                <a:cs typeface="Osaka"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sng" strike="noStrike" kern="1200" cap="none" spc="0" normalizeH="0" baseline="0" noProof="0">
                <a:ln>
                  <a:noFill/>
                </a:ln>
                <a:solidFill>
                  <a:srgbClr val="FFFFFF"/>
                </a:solidFill>
                <a:effectLst>
                  <a:outerShdw blurRad="38100" dist="38100" dir="2700000" algn="tl">
                    <a:srgbClr val="DDDDDD"/>
                  </a:outerShdw>
                </a:effectLst>
                <a:uLnTx/>
                <a:uFillTx/>
                <a:latin typeface="Arial" charset="0"/>
                <a:ea typeface="Osaka" charset="0"/>
              </a:rPr>
              <a:t>Alkitabiah</a:t>
            </a:r>
            <a:endParaRPr kumimoji="0" lang="en-US" sz="3600" b="1" i="0" u="none" strike="noStrike" kern="1200" cap="none" spc="0" normalizeH="0" baseline="0" noProof="0">
              <a:ln>
                <a:noFill/>
              </a:ln>
              <a:solidFill>
                <a:srgbClr val="FFFFFF"/>
              </a:solidFill>
              <a:effectLst>
                <a:outerShdw blurRad="38100" dist="38100" dir="2700000" algn="tl">
                  <a:srgbClr val="DDDDDD"/>
                </a:outerShdw>
              </a:effectLst>
              <a:uLnTx/>
              <a:uFillTx/>
              <a:latin typeface="Arial" charset="0"/>
              <a:ea typeface="Osaka" charset="0"/>
            </a:endParaRPr>
          </a:p>
        </p:txBody>
      </p:sp>
      <p:sp>
        <p:nvSpPr>
          <p:cNvPr id="22533" name="Text Box 1029">
            <a:extLst>
              <a:ext uri="{FF2B5EF4-FFF2-40B4-BE49-F238E27FC236}">
                <a16:creationId xmlns:a16="http://schemas.microsoft.com/office/drawing/2014/main" id="{4CCEBC13-F1F4-5844-8E7D-7ADA8D993F8D}"/>
              </a:ext>
            </a:extLst>
          </p:cNvPr>
          <p:cNvSpPr txBox="1">
            <a:spLocks noChangeArrowheads="1"/>
          </p:cNvSpPr>
          <p:nvPr/>
        </p:nvSpPr>
        <p:spPr bwMode="auto">
          <a:xfrm>
            <a:off x="4427538" y="1628775"/>
            <a:ext cx="4716462" cy="646113"/>
          </a:xfrm>
          <a:prstGeom prst="rect">
            <a:avLst/>
          </a:prstGeom>
          <a:noFill/>
          <a:ln>
            <a:noFill/>
          </a:ln>
          <a:effectLst>
            <a:outerShdw blurRad="63500" dist="38099" dir="2700000" algn="ctr" rotWithShape="0">
              <a:srgbClr val="660066">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914400" indent="-914400">
              <a:defRPr sz="3200">
                <a:solidFill>
                  <a:schemeClr val="tx1"/>
                </a:solidFill>
                <a:latin typeface="Arial" charset="0"/>
                <a:ea typeface="Osaka" charset="0"/>
                <a:cs typeface="Osaka" charset="0"/>
              </a:defRPr>
            </a:lvl1pPr>
            <a:lvl2pPr>
              <a:defRPr sz="28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000">
                <a:solidFill>
                  <a:schemeClr val="tx1"/>
                </a:solidFill>
                <a:latin typeface="Arial" charset="0"/>
                <a:ea typeface="Osaka" charset="0"/>
                <a:cs typeface="Osaka" charset="0"/>
              </a:defRPr>
            </a:lvl4pPr>
            <a:lvl5pPr>
              <a:defRPr sz="2000">
                <a:solidFill>
                  <a:schemeClr val="tx1"/>
                </a:solidFill>
                <a:latin typeface="Arial" charset="0"/>
                <a:ea typeface="Osaka" charset="0"/>
                <a:cs typeface="Osaka" charset="0"/>
              </a:defRPr>
            </a:lvl5pPr>
            <a:lvl6pPr eaLnBrk="0" hangingPunct="0">
              <a:defRPr sz="2000">
                <a:solidFill>
                  <a:schemeClr val="tx1"/>
                </a:solidFill>
                <a:latin typeface="Arial" charset="0"/>
                <a:ea typeface="Osaka" charset="0"/>
                <a:cs typeface="Osaka" charset="0"/>
              </a:defRPr>
            </a:lvl6pPr>
            <a:lvl7pPr eaLnBrk="0" hangingPunct="0">
              <a:defRPr sz="2000">
                <a:solidFill>
                  <a:schemeClr val="tx1"/>
                </a:solidFill>
                <a:latin typeface="Arial" charset="0"/>
                <a:ea typeface="Osaka" charset="0"/>
                <a:cs typeface="Osaka" charset="0"/>
              </a:defRPr>
            </a:lvl7pPr>
            <a:lvl8pPr eaLnBrk="0" hangingPunct="0">
              <a:defRPr sz="2000">
                <a:solidFill>
                  <a:schemeClr val="tx1"/>
                </a:solidFill>
                <a:latin typeface="Arial" charset="0"/>
                <a:ea typeface="Osaka" charset="0"/>
                <a:cs typeface="Osaka" charset="0"/>
              </a:defRPr>
            </a:lvl8pPr>
            <a:lvl9pPr eaLnBrk="0" hangingPunct="0">
              <a:defRPr sz="2000">
                <a:solidFill>
                  <a:schemeClr val="tx1"/>
                </a:solidFill>
                <a:latin typeface="Arial" charset="0"/>
                <a:ea typeface="Osaka" charset="0"/>
                <a:cs typeface="Osaka"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sng" strike="noStrike" kern="1200" cap="none" spc="0" normalizeH="0" baseline="0" noProof="0">
                <a:ln>
                  <a:noFill/>
                </a:ln>
                <a:solidFill>
                  <a:srgbClr val="FFFFFF"/>
                </a:solidFill>
                <a:effectLst>
                  <a:outerShdw blurRad="38100" dist="38100" dir="2700000" algn="tl">
                    <a:srgbClr val="DDDDDD"/>
                  </a:outerShdw>
                </a:effectLst>
                <a:uLnTx/>
                <a:uFillTx/>
                <a:latin typeface="Arial" charset="0"/>
                <a:ea typeface="Osaka" charset="0"/>
              </a:rPr>
              <a:t>Penyembah Berhala</a:t>
            </a:r>
            <a:endParaRPr kumimoji="0" lang="en-US" sz="2800" b="1" i="1" u="sng" strike="noStrike" kern="1200" cap="none" spc="0" normalizeH="0" baseline="0" noProof="0">
              <a:ln>
                <a:noFill/>
              </a:ln>
              <a:solidFill>
                <a:srgbClr val="FFFFFF"/>
              </a:solidFill>
              <a:effectLst>
                <a:outerShdw blurRad="38100" dist="38100" dir="2700000" algn="tl">
                  <a:srgbClr val="DDDDDD"/>
                </a:outerShdw>
              </a:effectLst>
              <a:uLnTx/>
              <a:uFillTx/>
              <a:latin typeface="Times New Roman" charset="0"/>
              <a:ea typeface="Osaka" charset="0"/>
            </a:endParaRPr>
          </a:p>
        </p:txBody>
      </p:sp>
      <p:sp>
        <p:nvSpPr>
          <p:cNvPr id="22534" name="Text Box 1030">
            <a:extLst>
              <a:ext uri="{FF2B5EF4-FFF2-40B4-BE49-F238E27FC236}">
                <a16:creationId xmlns:a16="http://schemas.microsoft.com/office/drawing/2014/main" id="{1E644602-E981-F64E-90D5-AC99A5F65139}"/>
              </a:ext>
            </a:extLst>
          </p:cNvPr>
          <p:cNvSpPr txBox="1">
            <a:spLocks noChangeArrowheads="1"/>
          </p:cNvSpPr>
          <p:nvPr/>
        </p:nvSpPr>
        <p:spPr bwMode="auto">
          <a:xfrm>
            <a:off x="152400" y="2635250"/>
            <a:ext cx="4038600" cy="646113"/>
          </a:xfrm>
          <a:prstGeom prst="rect">
            <a:avLst/>
          </a:prstGeom>
          <a:noFill/>
          <a:ln>
            <a:noFill/>
          </a:ln>
          <a:effectLst>
            <a:outerShdw blurRad="63500" dist="38099" dir="2700000" algn="ctr" rotWithShape="0">
              <a:srgbClr val="660066">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914400" indent="-914400" eaLnBrk="0" hangingPunct="0">
              <a:defRPr sz="3200">
                <a:solidFill>
                  <a:schemeClr val="bg1"/>
                </a:solidFill>
                <a:latin typeface="Arial" panose="020B0604020202020204" pitchFamily="34" charset="0"/>
                <a:ea typeface="MS PGothic" panose="020B0600070205080204" pitchFamily="34" charset="-128"/>
              </a:defRPr>
            </a:lvl1pPr>
            <a:lvl2pPr marL="742950" indent="-285750" eaLnBrk="0" hangingPunct="0">
              <a:defRPr sz="3200">
                <a:solidFill>
                  <a:schemeClr val="bg1"/>
                </a:solidFill>
                <a:latin typeface="Arial" panose="020B0604020202020204" pitchFamily="34" charset="0"/>
                <a:ea typeface="MS PGothic" panose="020B0600070205080204" pitchFamily="34" charset="-128"/>
              </a:defRPr>
            </a:lvl2pPr>
            <a:lvl3pPr marL="1143000" indent="-228600" eaLnBrk="0" hangingPunct="0">
              <a:defRPr sz="3200">
                <a:solidFill>
                  <a:schemeClr val="bg1"/>
                </a:solidFill>
                <a:latin typeface="Arial" panose="020B0604020202020204" pitchFamily="34" charset="0"/>
                <a:ea typeface="MS PGothic" panose="020B0600070205080204" pitchFamily="34" charset="-128"/>
              </a:defRPr>
            </a:lvl3pPr>
            <a:lvl4pPr marL="1600200" indent="-228600" eaLnBrk="0" hangingPunct="0">
              <a:defRPr sz="3200">
                <a:solidFill>
                  <a:schemeClr val="bg1"/>
                </a:solidFill>
                <a:latin typeface="Arial" panose="020B0604020202020204" pitchFamily="34" charset="0"/>
                <a:ea typeface="MS PGothic" panose="020B0600070205080204" pitchFamily="34" charset="-128"/>
              </a:defRPr>
            </a:lvl4pPr>
            <a:lvl5pPr marL="2057400" indent="-228600" eaLnBrk="0" hangingPunct="0">
              <a:defRPr sz="3200">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C0C0C0"/>
                  </a:outerShdw>
                </a:effectLst>
                <a:uLnTx/>
                <a:uFillTx/>
                <a:latin typeface="Arial" panose="020B0604020202020204" pitchFamily="34" charset="0"/>
                <a:ea typeface="Osaka" panose="020B0600000000000000" pitchFamily="34" charset="-128"/>
              </a:rPr>
              <a:t>Motif ilahi</a:t>
            </a:r>
          </a:p>
        </p:txBody>
      </p:sp>
      <p:sp>
        <p:nvSpPr>
          <p:cNvPr id="22535" name="Text Box 1031">
            <a:extLst>
              <a:ext uri="{FF2B5EF4-FFF2-40B4-BE49-F238E27FC236}">
                <a16:creationId xmlns:a16="http://schemas.microsoft.com/office/drawing/2014/main" id="{40C1D79A-8D7D-0045-9B92-1345BBAACBF1}"/>
              </a:ext>
            </a:extLst>
          </p:cNvPr>
          <p:cNvSpPr txBox="1">
            <a:spLocks noChangeArrowheads="1"/>
          </p:cNvSpPr>
          <p:nvPr/>
        </p:nvSpPr>
        <p:spPr bwMode="auto">
          <a:xfrm>
            <a:off x="4427538" y="2608263"/>
            <a:ext cx="4716462" cy="1200150"/>
          </a:xfrm>
          <a:prstGeom prst="rect">
            <a:avLst/>
          </a:prstGeom>
          <a:noFill/>
          <a:ln>
            <a:noFill/>
          </a:ln>
          <a:effectLst>
            <a:outerShdw blurRad="63500" dist="38099" dir="2700000" algn="ctr" rotWithShape="0">
              <a:srgbClr val="660066">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914400" indent="-914400">
              <a:defRPr sz="3200">
                <a:solidFill>
                  <a:schemeClr val="tx1"/>
                </a:solidFill>
                <a:latin typeface="Arial" charset="0"/>
                <a:ea typeface="Osaka" charset="0"/>
                <a:cs typeface="Osaka" charset="0"/>
              </a:defRPr>
            </a:lvl1pPr>
            <a:lvl2pPr>
              <a:defRPr sz="28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000">
                <a:solidFill>
                  <a:schemeClr val="tx1"/>
                </a:solidFill>
                <a:latin typeface="Arial" charset="0"/>
                <a:ea typeface="Osaka" charset="0"/>
                <a:cs typeface="Osaka" charset="0"/>
              </a:defRPr>
            </a:lvl4pPr>
            <a:lvl5pPr>
              <a:defRPr sz="2000">
                <a:solidFill>
                  <a:schemeClr val="tx1"/>
                </a:solidFill>
                <a:latin typeface="Arial" charset="0"/>
                <a:ea typeface="Osaka" charset="0"/>
                <a:cs typeface="Osaka" charset="0"/>
              </a:defRPr>
            </a:lvl5pPr>
            <a:lvl6pPr eaLnBrk="0" hangingPunct="0">
              <a:defRPr sz="2000">
                <a:solidFill>
                  <a:schemeClr val="tx1"/>
                </a:solidFill>
                <a:latin typeface="Arial" charset="0"/>
                <a:ea typeface="Osaka" charset="0"/>
                <a:cs typeface="Osaka" charset="0"/>
              </a:defRPr>
            </a:lvl6pPr>
            <a:lvl7pPr eaLnBrk="0" hangingPunct="0">
              <a:defRPr sz="2000">
                <a:solidFill>
                  <a:schemeClr val="tx1"/>
                </a:solidFill>
                <a:latin typeface="Arial" charset="0"/>
                <a:ea typeface="Osaka" charset="0"/>
                <a:cs typeface="Osaka" charset="0"/>
              </a:defRPr>
            </a:lvl7pPr>
            <a:lvl8pPr eaLnBrk="0" hangingPunct="0">
              <a:defRPr sz="2000">
                <a:solidFill>
                  <a:schemeClr val="tx1"/>
                </a:solidFill>
                <a:latin typeface="Arial" charset="0"/>
                <a:ea typeface="Osaka" charset="0"/>
                <a:cs typeface="Osaka" charset="0"/>
              </a:defRPr>
            </a:lvl8pPr>
            <a:lvl9pPr eaLnBrk="0" hangingPunct="0">
              <a:defRPr sz="2000">
                <a:solidFill>
                  <a:schemeClr val="tx1"/>
                </a:solidFill>
                <a:latin typeface="Arial" charset="0"/>
                <a:ea typeface="Osaka" charset="0"/>
                <a:cs typeface="Osaka"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outerShdw blurRad="38100" dist="38100" dir="2700000" algn="tl">
                    <a:srgbClr val="DDDDDD"/>
                  </a:outerShdw>
                </a:effectLst>
                <a:uLnTx/>
                <a:uFillTx/>
                <a:latin typeface="Arial" charset="0"/>
                <a:ea typeface="Osaka" charset="0"/>
              </a:rPr>
              <a:t>Keuntungan</a:t>
            </a:r>
          </a:p>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outerShdw blurRad="38100" dist="38100" dir="2700000" algn="tl">
                    <a:srgbClr val="DDDDDD"/>
                  </a:outerShdw>
                </a:effectLst>
                <a:uLnTx/>
                <a:uFillTx/>
                <a:latin typeface="Arial" charset="0"/>
                <a:ea typeface="Osaka" charset="0"/>
              </a:rPr>
              <a:t>finansial</a:t>
            </a:r>
            <a:endParaRPr kumimoji="0" lang="en-US" sz="2800" b="1" i="1" u="none" strike="noStrike" kern="1200" cap="none" spc="0" normalizeH="0" baseline="0" noProof="0">
              <a:ln>
                <a:noFill/>
              </a:ln>
              <a:solidFill>
                <a:srgbClr val="FFFFFF"/>
              </a:solidFill>
              <a:effectLst>
                <a:outerShdw blurRad="38100" dist="38100" dir="2700000" algn="tl">
                  <a:srgbClr val="DDDDDD"/>
                </a:outerShdw>
              </a:effectLst>
              <a:uLnTx/>
              <a:uFillTx/>
              <a:latin typeface="Times New Roman" charset="0"/>
              <a:ea typeface="Osaka" charset="0"/>
            </a:endParaRPr>
          </a:p>
        </p:txBody>
      </p:sp>
      <p:sp>
        <p:nvSpPr>
          <p:cNvPr id="22536" name="Text Box 1032">
            <a:extLst>
              <a:ext uri="{FF2B5EF4-FFF2-40B4-BE49-F238E27FC236}">
                <a16:creationId xmlns:a16="http://schemas.microsoft.com/office/drawing/2014/main" id="{0EB38B50-B931-4B4B-BF5D-F14838C9361E}"/>
              </a:ext>
            </a:extLst>
          </p:cNvPr>
          <p:cNvSpPr txBox="1">
            <a:spLocks noChangeArrowheads="1"/>
          </p:cNvSpPr>
          <p:nvPr/>
        </p:nvSpPr>
        <p:spPr bwMode="auto">
          <a:xfrm>
            <a:off x="152400" y="3794125"/>
            <a:ext cx="4419600" cy="641350"/>
          </a:xfrm>
          <a:prstGeom prst="rect">
            <a:avLst/>
          </a:prstGeom>
          <a:noFill/>
          <a:ln>
            <a:noFill/>
          </a:ln>
          <a:effectLst>
            <a:outerShdw blurRad="63500" dist="38099" dir="2700000" algn="ctr" rotWithShape="0">
              <a:srgbClr val="660066">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914400" indent="-914400" eaLnBrk="0" hangingPunct="0">
              <a:defRPr sz="3200">
                <a:solidFill>
                  <a:schemeClr val="bg1"/>
                </a:solidFill>
                <a:latin typeface="Arial" panose="020B0604020202020204" pitchFamily="34" charset="0"/>
                <a:ea typeface="MS PGothic" panose="020B0600070205080204" pitchFamily="34" charset="-128"/>
              </a:defRPr>
            </a:lvl1pPr>
            <a:lvl2pPr marL="742950" indent="-285750" eaLnBrk="0" hangingPunct="0">
              <a:defRPr sz="3200">
                <a:solidFill>
                  <a:schemeClr val="bg1"/>
                </a:solidFill>
                <a:latin typeface="Arial" panose="020B0604020202020204" pitchFamily="34" charset="0"/>
                <a:ea typeface="MS PGothic" panose="020B0600070205080204" pitchFamily="34" charset="-128"/>
              </a:defRPr>
            </a:lvl2pPr>
            <a:lvl3pPr marL="1143000" indent="-228600" eaLnBrk="0" hangingPunct="0">
              <a:defRPr sz="3200">
                <a:solidFill>
                  <a:schemeClr val="bg1"/>
                </a:solidFill>
                <a:latin typeface="Arial" panose="020B0604020202020204" pitchFamily="34" charset="0"/>
                <a:ea typeface="MS PGothic" panose="020B0600070205080204" pitchFamily="34" charset="-128"/>
              </a:defRPr>
            </a:lvl3pPr>
            <a:lvl4pPr marL="1600200" indent="-228600" eaLnBrk="0" hangingPunct="0">
              <a:defRPr sz="3200">
                <a:solidFill>
                  <a:schemeClr val="bg1"/>
                </a:solidFill>
                <a:latin typeface="Arial" panose="020B0604020202020204" pitchFamily="34" charset="0"/>
                <a:ea typeface="MS PGothic" panose="020B0600070205080204" pitchFamily="34" charset="-128"/>
              </a:defRPr>
            </a:lvl4pPr>
            <a:lvl5pPr marL="2057400" indent="-228600" eaLnBrk="0" hangingPunct="0">
              <a:defRPr sz="3200">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C0C0C0"/>
                  </a:outerShdw>
                </a:effectLst>
                <a:uLnTx/>
                <a:uFillTx/>
                <a:latin typeface="Arial" panose="020B0604020202020204" pitchFamily="34" charset="0"/>
                <a:ea typeface="Osaka" panose="020B0600000000000000" pitchFamily="34" charset="-128"/>
              </a:rPr>
              <a:t>Pesan yang asli</a:t>
            </a:r>
          </a:p>
        </p:txBody>
      </p:sp>
      <p:sp>
        <p:nvSpPr>
          <p:cNvPr id="22537" name="Text Box 1033">
            <a:extLst>
              <a:ext uri="{FF2B5EF4-FFF2-40B4-BE49-F238E27FC236}">
                <a16:creationId xmlns:a16="http://schemas.microsoft.com/office/drawing/2014/main" id="{BF6182B5-44C5-3B4A-842D-2B40C6C01058}"/>
              </a:ext>
            </a:extLst>
          </p:cNvPr>
          <p:cNvSpPr txBox="1">
            <a:spLocks noChangeArrowheads="1"/>
          </p:cNvSpPr>
          <p:nvPr/>
        </p:nvSpPr>
        <p:spPr bwMode="auto">
          <a:xfrm>
            <a:off x="4427538" y="3775075"/>
            <a:ext cx="4343400" cy="647700"/>
          </a:xfrm>
          <a:prstGeom prst="rect">
            <a:avLst/>
          </a:prstGeom>
          <a:noFill/>
          <a:ln>
            <a:noFill/>
          </a:ln>
          <a:effectLst>
            <a:outerShdw blurRad="63500" dist="38099" dir="2700000" algn="ctr" rotWithShape="0">
              <a:srgbClr val="660066">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914400" indent="-914400">
              <a:defRPr sz="3200">
                <a:solidFill>
                  <a:schemeClr val="tx1"/>
                </a:solidFill>
                <a:latin typeface="Arial" charset="0"/>
                <a:ea typeface="Osaka" charset="0"/>
                <a:cs typeface="Osaka" charset="0"/>
              </a:defRPr>
            </a:lvl1pPr>
            <a:lvl2pPr>
              <a:defRPr sz="28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000">
                <a:solidFill>
                  <a:schemeClr val="tx1"/>
                </a:solidFill>
                <a:latin typeface="Arial" charset="0"/>
                <a:ea typeface="Osaka" charset="0"/>
                <a:cs typeface="Osaka" charset="0"/>
              </a:defRPr>
            </a:lvl4pPr>
            <a:lvl5pPr>
              <a:defRPr sz="2000">
                <a:solidFill>
                  <a:schemeClr val="tx1"/>
                </a:solidFill>
                <a:latin typeface="Arial" charset="0"/>
                <a:ea typeface="Osaka" charset="0"/>
                <a:cs typeface="Osaka" charset="0"/>
              </a:defRPr>
            </a:lvl5pPr>
            <a:lvl6pPr eaLnBrk="0" hangingPunct="0">
              <a:defRPr sz="2000">
                <a:solidFill>
                  <a:schemeClr val="tx1"/>
                </a:solidFill>
                <a:latin typeface="Arial" charset="0"/>
                <a:ea typeface="Osaka" charset="0"/>
                <a:cs typeface="Osaka" charset="0"/>
              </a:defRPr>
            </a:lvl6pPr>
            <a:lvl7pPr eaLnBrk="0" hangingPunct="0">
              <a:defRPr sz="2000">
                <a:solidFill>
                  <a:schemeClr val="tx1"/>
                </a:solidFill>
                <a:latin typeface="Arial" charset="0"/>
                <a:ea typeface="Osaka" charset="0"/>
                <a:cs typeface="Osaka" charset="0"/>
              </a:defRPr>
            </a:lvl7pPr>
            <a:lvl8pPr eaLnBrk="0" hangingPunct="0">
              <a:defRPr sz="2000">
                <a:solidFill>
                  <a:schemeClr val="tx1"/>
                </a:solidFill>
                <a:latin typeface="Arial" charset="0"/>
                <a:ea typeface="Osaka" charset="0"/>
                <a:cs typeface="Osaka" charset="0"/>
              </a:defRPr>
            </a:lvl8pPr>
            <a:lvl9pPr eaLnBrk="0" hangingPunct="0">
              <a:defRPr sz="2000">
                <a:solidFill>
                  <a:schemeClr val="tx1"/>
                </a:solidFill>
                <a:latin typeface="Arial" charset="0"/>
                <a:ea typeface="Osaka" charset="0"/>
                <a:cs typeface="Osaka"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outerShdw blurRad="38100" dist="38100" dir="2700000" algn="tl">
                    <a:srgbClr val="DDDDDD"/>
                  </a:outerShdw>
                </a:effectLst>
                <a:uLnTx/>
                <a:uFillTx/>
                <a:latin typeface="Arial" charset="0"/>
                <a:ea typeface="Osaka" charset="0"/>
              </a:rPr>
              <a:t>Menjiplak</a:t>
            </a:r>
            <a:endParaRPr kumimoji="0" lang="en-US" sz="2800" b="1" i="1" u="none" strike="noStrike" kern="1200" cap="none" spc="0" normalizeH="0" baseline="0" noProof="0">
              <a:ln>
                <a:noFill/>
              </a:ln>
              <a:solidFill>
                <a:srgbClr val="FFFFFF"/>
              </a:solidFill>
              <a:effectLst>
                <a:outerShdw blurRad="38100" dist="38100" dir="2700000" algn="tl">
                  <a:srgbClr val="DDDDDD"/>
                </a:outerShdw>
              </a:effectLst>
              <a:uLnTx/>
              <a:uFillTx/>
              <a:latin typeface="Times New Roman" charset="0"/>
              <a:ea typeface="Osaka" charset="0"/>
            </a:endParaRPr>
          </a:p>
        </p:txBody>
      </p:sp>
      <p:sp>
        <p:nvSpPr>
          <p:cNvPr id="22538" name="Text Box 1034">
            <a:extLst>
              <a:ext uri="{FF2B5EF4-FFF2-40B4-BE49-F238E27FC236}">
                <a16:creationId xmlns:a16="http://schemas.microsoft.com/office/drawing/2014/main" id="{B1415885-4F1B-A64D-B3B1-CF27DA40FBDA}"/>
              </a:ext>
            </a:extLst>
          </p:cNvPr>
          <p:cNvSpPr txBox="1">
            <a:spLocks noChangeArrowheads="1"/>
          </p:cNvSpPr>
          <p:nvPr/>
        </p:nvSpPr>
        <p:spPr bwMode="auto">
          <a:xfrm>
            <a:off x="152400" y="4616450"/>
            <a:ext cx="4038600" cy="641350"/>
          </a:xfrm>
          <a:prstGeom prst="rect">
            <a:avLst/>
          </a:prstGeom>
          <a:noFill/>
          <a:ln>
            <a:noFill/>
          </a:ln>
          <a:effectLst>
            <a:outerShdw blurRad="63500" dist="38099" dir="2700000" algn="ctr" rotWithShape="0">
              <a:srgbClr val="660066">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914400" indent="-914400" eaLnBrk="0" hangingPunct="0">
              <a:defRPr sz="3200">
                <a:solidFill>
                  <a:schemeClr val="bg1"/>
                </a:solidFill>
                <a:latin typeface="Arial" panose="020B0604020202020204" pitchFamily="34" charset="0"/>
                <a:ea typeface="MS PGothic" panose="020B0600070205080204" pitchFamily="34" charset="-128"/>
              </a:defRPr>
            </a:lvl1pPr>
            <a:lvl2pPr marL="742950" indent="-285750" eaLnBrk="0" hangingPunct="0">
              <a:defRPr sz="3200">
                <a:solidFill>
                  <a:schemeClr val="bg1"/>
                </a:solidFill>
                <a:latin typeface="Arial" panose="020B0604020202020204" pitchFamily="34" charset="0"/>
                <a:ea typeface="MS PGothic" panose="020B0600070205080204" pitchFamily="34" charset="-128"/>
              </a:defRPr>
            </a:lvl2pPr>
            <a:lvl3pPr marL="1143000" indent="-228600" eaLnBrk="0" hangingPunct="0">
              <a:defRPr sz="3200">
                <a:solidFill>
                  <a:schemeClr val="bg1"/>
                </a:solidFill>
                <a:latin typeface="Arial" panose="020B0604020202020204" pitchFamily="34" charset="0"/>
                <a:ea typeface="MS PGothic" panose="020B0600070205080204" pitchFamily="34" charset="-128"/>
              </a:defRPr>
            </a:lvl3pPr>
            <a:lvl4pPr marL="1600200" indent="-228600" eaLnBrk="0" hangingPunct="0">
              <a:defRPr sz="3200">
                <a:solidFill>
                  <a:schemeClr val="bg1"/>
                </a:solidFill>
                <a:latin typeface="Arial" panose="020B0604020202020204" pitchFamily="34" charset="0"/>
                <a:ea typeface="MS PGothic" panose="020B0600070205080204" pitchFamily="34" charset="-128"/>
              </a:defRPr>
            </a:lvl4pPr>
            <a:lvl5pPr marL="2057400" indent="-228600" eaLnBrk="0" hangingPunct="0">
              <a:defRPr sz="3200">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C0C0C0"/>
                  </a:outerShdw>
                </a:effectLst>
                <a:uLnTx/>
                <a:uFillTx/>
                <a:latin typeface="Arial" panose="020B0604020202020204" pitchFamily="34" charset="0"/>
                <a:ea typeface="Osaka" panose="020B0600000000000000" pitchFamily="34" charset="-128"/>
              </a:rPr>
              <a:t>100% akurat</a:t>
            </a:r>
          </a:p>
        </p:txBody>
      </p:sp>
      <p:sp>
        <p:nvSpPr>
          <p:cNvPr id="22539" name="Text Box 1035">
            <a:extLst>
              <a:ext uri="{FF2B5EF4-FFF2-40B4-BE49-F238E27FC236}">
                <a16:creationId xmlns:a16="http://schemas.microsoft.com/office/drawing/2014/main" id="{DCD0BC29-6945-BE46-AC0D-6BAE00BFB903}"/>
              </a:ext>
            </a:extLst>
          </p:cNvPr>
          <p:cNvSpPr txBox="1">
            <a:spLocks noChangeArrowheads="1"/>
          </p:cNvSpPr>
          <p:nvPr/>
        </p:nvSpPr>
        <p:spPr bwMode="auto">
          <a:xfrm>
            <a:off x="4427538" y="4616450"/>
            <a:ext cx="4572000" cy="1200150"/>
          </a:xfrm>
          <a:prstGeom prst="rect">
            <a:avLst/>
          </a:prstGeom>
          <a:noFill/>
          <a:ln>
            <a:noFill/>
          </a:ln>
          <a:effectLst>
            <a:outerShdw blurRad="63500" dist="38099" dir="2700000" algn="ctr" rotWithShape="0">
              <a:srgbClr val="660066">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914400" indent="-914400">
              <a:defRPr sz="3200">
                <a:solidFill>
                  <a:schemeClr val="tx1"/>
                </a:solidFill>
                <a:latin typeface="Arial" charset="0"/>
                <a:ea typeface="Osaka" charset="0"/>
                <a:cs typeface="Osaka" charset="0"/>
              </a:defRPr>
            </a:lvl1pPr>
            <a:lvl2pPr>
              <a:defRPr sz="28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000">
                <a:solidFill>
                  <a:schemeClr val="tx1"/>
                </a:solidFill>
                <a:latin typeface="Arial" charset="0"/>
                <a:ea typeface="Osaka" charset="0"/>
                <a:cs typeface="Osaka" charset="0"/>
              </a:defRPr>
            </a:lvl4pPr>
            <a:lvl5pPr>
              <a:defRPr sz="2000">
                <a:solidFill>
                  <a:schemeClr val="tx1"/>
                </a:solidFill>
                <a:latin typeface="Arial" charset="0"/>
                <a:ea typeface="Osaka" charset="0"/>
                <a:cs typeface="Osaka" charset="0"/>
              </a:defRPr>
            </a:lvl5pPr>
            <a:lvl6pPr eaLnBrk="0" hangingPunct="0">
              <a:defRPr sz="2000">
                <a:solidFill>
                  <a:schemeClr val="tx1"/>
                </a:solidFill>
                <a:latin typeface="Arial" charset="0"/>
                <a:ea typeface="Osaka" charset="0"/>
                <a:cs typeface="Osaka" charset="0"/>
              </a:defRPr>
            </a:lvl6pPr>
            <a:lvl7pPr eaLnBrk="0" hangingPunct="0">
              <a:defRPr sz="2000">
                <a:solidFill>
                  <a:schemeClr val="tx1"/>
                </a:solidFill>
                <a:latin typeface="Arial" charset="0"/>
                <a:ea typeface="Osaka" charset="0"/>
                <a:cs typeface="Osaka" charset="0"/>
              </a:defRPr>
            </a:lvl7pPr>
            <a:lvl8pPr eaLnBrk="0" hangingPunct="0">
              <a:defRPr sz="2000">
                <a:solidFill>
                  <a:schemeClr val="tx1"/>
                </a:solidFill>
                <a:latin typeface="Arial" charset="0"/>
                <a:ea typeface="Osaka" charset="0"/>
                <a:cs typeface="Osaka" charset="0"/>
              </a:defRPr>
            </a:lvl8pPr>
            <a:lvl9pPr eaLnBrk="0" hangingPunct="0">
              <a:defRPr sz="2000">
                <a:solidFill>
                  <a:schemeClr val="tx1"/>
                </a:solidFill>
                <a:latin typeface="Arial" charset="0"/>
                <a:ea typeface="Osaka" charset="0"/>
                <a:cs typeface="Osaka"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outerShdw blurRad="38100" dist="38100" dir="2700000" algn="tl">
                    <a:srgbClr val="DDDDDD"/>
                  </a:outerShdw>
                </a:effectLst>
                <a:uLnTx/>
                <a:uFillTx/>
                <a:latin typeface="Arial" charset="0"/>
                <a:ea typeface="Osaka" charset="0"/>
              </a:rPr>
              <a:t>Nubuatan tidak</a:t>
            </a:r>
          </a:p>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outerShdw blurRad="38100" dist="38100" dir="2700000" algn="tl">
                    <a:srgbClr val="DDDDDD"/>
                  </a:outerShdw>
                </a:effectLst>
                <a:uLnTx/>
                <a:uFillTx/>
                <a:latin typeface="Arial" charset="0"/>
                <a:ea typeface="Osaka" charset="0"/>
              </a:rPr>
              <a:t>terpenuhi</a:t>
            </a:r>
            <a:endParaRPr kumimoji="0" lang="en-US" sz="2800" b="1" i="1" u="none" strike="noStrike" kern="1200" cap="none" spc="0" normalizeH="0" baseline="0" noProof="0">
              <a:ln>
                <a:noFill/>
              </a:ln>
              <a:solidFill>
                <a:srgbClr val="FFFFFF"/>
              </a:solidFill>
              <a:effectLst>
                <a:outerShdw blurRad="38100" dist="38100" dir="2700000" algn="tl">
                  <a:srgbClr val="DDDDDD"/>
                </a:outerShdw>
              </a:effectLst>
              <a:uLnTx/>
              <a:uFillTx/>
              <a:latin typeface="Times New Roman" charset="0"/>
              <a:ea typeface="Osaka" charset="0"/>
            </a:endParaRPr>
          </a:p>
        </p:txBody>
      </p:sp>
      <p:sp>
        <p:nvSpPr>
          <p:cNvPr id="22540" name="Text Box 1036">
            <a:extLst>
              <a:ext uri="{FF2B5EF4-FFF2-40B4-BE49-F238E27FC236}">
                <a16:creationId xmlns:a16="http://schemas.microsoft.com/office/drawing/2014/main" id="{97EBA767-0564-E940-8F51-CED7C11A047A}"/>
              </a:ext>
            </a:extLst>
          </p:cNvPr>
          <p:cNvSpPr txBox="1">
            <a:spLocks noChangeArrowheads="1"/>
          </p:cNvSpPr>
          <p:nvPr/>
        </p:nvSpPr>
        <p:spPr bwMode="auto">
          <a:xfrm>
            <a:off x="190500" y="5919788"/>
            <a:ext cx="4038600" cy="647700"/>
          </a:xfrm>
          <a:prstGeom prst="rect">
            <a:avLst/>
          </a:prstGeom>
          <a:noFill/>
          <a:ln>
            <a:noFill/>
          </a:ln>
          <a:effectLst>
            <a:outerShdw blurRad="63500" dist="38099" dir="2700000" algn="ctr" rotWithShape="0">
              <a:srgbClr val="660066">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914400" indent="-914400" eaLnBrk="0" hangingPunct="0">
              <a:defRPr sz="3200">
                <a:solidFill>
                  <a:schemeClr val="bg1"/>
                </a:solidFill>
                <a:latin typeface="Arial" panose="020B0604020202020204" pitchFamily="34" charset="0"/>
                <a:ea typeface="MS PGothic" panose="020B0600070205080204" pitchFamily="34" charset="-128"/>
              </a:defRPr>
            </a:lvl1pPr>
            <a:lvl2pPr marL="742950" indent="-285750" eaLnBrk="0" hangingPunct="0">
              <a:defRPr sz="3200">
                <a:solidFill>
                  <a:schemeClr val="bg1"/>
                </a:solidFill>
                <a:latin typeface="Arial" panose="020B0604020202020204" pitchFamily="34" charset="0"/>
                <a:ea typeface="MS PGothic" panose="020B0600070205080204" pitchFamily="34" charset="-128"/>
              </a:defRPr>
            </a:lvl2pPr>
            <a:lvl3pPr marL="1143000" indent="-228600" eaLnBrk="0" hangingPunct="0">
              <a:defRPr sz="3200">
                <a:solidFill>
                  <a:schemeClr val="bg1"/>
                </a:solidFill>
                <a:latin typeface="Arial" panose="020B0604020202020204" pitchFamily="34" charset="0"/>
                <a:ea typeface="MS PGothic" panose="020B0600070205080204" pitchFamily="34" charset="-128"/>
              </a:defRPr>
            </a:lvl3pPr>
            <a:lvl4pPr marL="1600200" indent="-228600" eaLnBrk="0" hangingPunct="0">
              <a:defRPr sz="3200">
                <a:solidFill>
                  <a:schemeClr val="bg1"/>
                </a:solidFill>
                <a:latin typeface="Arial" panose="020B0604020202020204" pitchFamily="34" charset="0"/>
                <a:ea typeface="MS PGothic" panose="020B0600070205080204" pitchFamily="34" charset="-128"/>
              </a:defRPr>
            </a:lvl4pPr>
            <a:lvl5pPr marL="2057400" indent="-228600" eaLnBrk="0" hangingPunct="0">
              <a:defRPr sz="3200">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C0C0C0"/>
                  </a:outerShdw>
                </a:effectLst>
                <a:uLnTx/>
                <a:uFillTx/>
                <a:latin typeface="Arial" panose="020B0604020202020204" pitchFamily="34" charset="0"/>
                <a:ea typeface="Osaka" panose="020B0600000000000000" pitchFamily="34" charset="-128"/>
              </a:rPr>
              <a:t>Dianiaya</a:t>
            </a:r>
          </a:p>
        </p:txBody>
      </p:sp>
      <p:sp>
        <p:nvSpPr>
          <p:cNvPr id="22541" name="Text Box 1037">
            <a:extLst>
              <a:ext uri="{FF2B5EF4-FFF2-40B4-BE49-F238E27FC236}">
                <a16:creationId xmlns:a16="http://schemas.microsoft.com/office/drawing/2014/main" id="{015781B3-7736-8446-B442-AB216FECD61F}"/>
              </a:ext>
            </a:extLst>
          </p:cNvPr>
          <p:cNvSpPr txBox="1">
            <a:spLocks noChangeArrowheads="1"/>
          </p:cNvSpPr>
          <p:nvPr/>
        </p:nvSpPr>
        <p:spPr bwMode="auto">
          <a:xfrm>
            <a:off x="4427538" y="5926138"/>
            <a:ext cx="4343400" cy="646112"/>
          </a:xfrm>
          <a:prstGeom prst="rect">
            <a:avLst/>
          </a:prstGeom>
          <a:noFill/>
          <a:ln>
            <a:noFill/>
          </a:ln>
          <a:effectLst>
            <a:outerShdw blurRad="63500" dist="38099" dir="2700000" algn="ctr" rotWithShape="0">
              <a:srgbClr val="660066">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914400" indent="-914400">
              <a:defRPr sz="3200">
                <a:solidFill>
                  <a:schemeClr val="tx1"/>
                </a:solidFill>
                <a:latin typeface="Arial" charset="0"/>
                <a:ea typeface="Osaka" charset="0"/>
                <a:cs typeface="Osaka" charset="0"/>
              </a:defRPr>
            </a:lvl1pPr>
            <a:lvl2pPr>
              <a:defRPr sz="28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000">
                <a:solidFill>
                  <a:schemeClr val="tx1"/>
                </a:solidFill>
                <a:latin typeface="Arial" charset="0"/>
                <a:ea typeface="Osaka" charset="0"/>
                <a:cs typeface="Osaka" charset="0"/>
              </a:defRPr>
            </a:lvl4pPr>
            <a:lvl5pPr>
              <a:defRPr sz="2000">
                <a:solidFill>
                  <a:schemeClr val="tx1"/>
                </a:solidFill>
                <a:latin typeface="Arial" charset="0"/>
                <a:ea typeface="Osaka" charset="0"/>
                <a:cs typeface="Osaka" charset="0"/>
              </a:defRPr>
            </a:lvl5pPr>
            <a:lvl6pPr eaLnBrk="0" hangingPunct="0">
              <a:defRPr sz="2000">
                <a:solidFill>
                  <a:schemeClr val="tx1"/>
                </a:solidFill>
                <a:latin typeface="Arial" charset="0"/>
                <a:ea typeface="Osaka" charset="0"/>
                <a:cs typeface="Osaka" charset="0"/>
              </a:defRPr>
            </a:lvl6pPr>
            <a:lvl7pPr eaLnBrk="0" hangingPunct="0">
              <a:defRPr sz="2000">
                <a:solidFill>
                  <a:schemeClr val="tx1"/>
                </a:solidFill>
                <a:latin typeface="Arial" charset="0"/>
                <a:ea typeface="Osaka" charset="0"/>
                <a:cs typeface="Osaka" charset="0"/>
              </a:defRPr>
            </a:lvl7pPr>
            <a:lvl8pPr eaLnBrk="0" hangingPunct="0">
              <a:defRPr sz="2000">
                <a:solidFill>
                  <a:schemeClr val="tx1"/>
                </a:solidFill>
                <a:latin typeface="Arial" charset="0"/>
                <a:ea typeface="Osaka" charset="0"/>
                <a:cs typeface="Osaka" charset="0"/>
              </a:defRPr>
            </a:lvl8pPr>
            <a:lvl9pPr eaLnBrk="0" hangingPunct="0">
              <a:defRPr sz="2000">
                <a:solidFill>
                  <a:schemeClr val="tx1"/>
                </a:solidFill>
                <a:latin typeface="Arial" charset="0"/>
                <a:ea typeface="Osaka" charset="0"/>
                <a:cs typeface="Osaka"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outerShdw blurRad="38100" dist="38100" dir="2700000" algn="tl">
                    <a:srgbClr val="DDDDDD"/>
                  </a:outerShdw>
                </a:effectLst>
                <a:uLnTx/>
                <a:uFillTx/>
                <a:latin typeface="Arial" charset="0"/>
                <a:ea typeface="Osaka" charset="0"/>
              </a:rPr>
              <a:t>Dipuja manusia</a:t>
            </a:r>
            <a:endParaRPr kumimoji="0" lang="en-US" sz="2800" b="1" i="1" u="none" strike="noStrike" kern="1200" cap="none" spc="0" normalizeH="0" baseline="0" noProof="0">
              <a:ln>
                <a:noFill/>
              </a:ln>
              <a:solidFill>
                <a:srgbClr val="FFFFFF"/>
              </a:solidFill>
              <a:effectLst>
                <a:outerShdw blurRad="38100" dist="38100" dir="2700000" algn="tl">
                  <a:srgbClr val="DDDDDD"/>
                </a:outerShdw>
              </a:effectLst>
              <a:uLnTx/>
              <a:uFillTx/>
              <a:latin typeface="Times New Roman" charset="0"/>
              <a:ea typeface="Osaka" charset="0"/>
            </a:endParaRPr>
          </a:p>
        </p:txBody>
      </p:sp>
      <p:sp>
        <p:nvSpPr>
          <p:cNvPr id="22542" name="Text Box 1038">
            <a:extLst>
              <a:ext uri="{FF2B5EF4-FFF2-40B4-BE49-F238E27FC236}">
                <a16:creationId xmlns:a16="http://schemas.microsoft.com/office/drawing/2014/main" id="{39FB6913-D050-F84D-AF50-DC87C9A900E5}"/>
              </a:ext>
            </a:extLst>
          </p:cNvPr>
          <p:cNvSpPr txBox="1">
            <a:spLocks noChangeArrowheads="1"/>
          </p:cNvSpPr>
          <p:nvPr/>
        </p:nvSpPr>
        <p:spPr bwMode="auto">
          <a:xfrm>
            <a:off x="7620000" y="0"/>
            <a:ext cx="1371600" cy="457200"/>
          </a:xfrm>
          <a:prstGeom prst="rect">
            <a:avLst/>
          </a:prstGeom>
          <a:noFill/>
          <a:ln>
            <a:noFill/>
          </a:ln>
          <a:effectLst>
            <a:outerShdw blurRad="63500" dist="38099" dir="2700000" algn="ctr" rotWithShape="0">
              <a:srgbClr val="660066">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914400" indent="-914400">
              <a:defRPr sz="3200">
                <a:solidFill>
                  <a:schemeClr val="tx1"/>
                </a:solidFill>
                <a:latin typeface="Arial" charset="0"/>
                <a:ea typeface="Osaka" charset="0"/>
                <a:cs typeface="Osaka" charset="0"/>
              </a:defRPr>
            </a:lvl1pPr>
            <a:lvl2pPr>
              <a:defRPr sz="28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000">
                <a:solidFill>
                  <a:schemeClr val="tx1"/>
                </a:solidFill>
                <a:latin typeface="Arial" charset="0"/>
                <a:ea typeface="Osaka" charset="0"/>
                <a:cs typeface="Osaka" charset="0"/>
              </a:defRPr>
            </a:lvl4pPr>
            <a:lvl5pPr>
              <a:defRPr sz="2000">
                <a:solidFill>
                  <a:schemeClr val="tx1"/>
                </a:solidFill>
                <a:latin typeface="Arial" charset="0"/>
                <a:ea typeface="Osaka" charset="0"/>
                <a:cs typeface="Osaka" charset="0"/>
              </a:defRPr>
            </a:lvl5pPr>
            <a:lvl6pPr eaLnBrk="0" hangingPunct="0">
              <a:defRPr sz="2000">
                <a:solidFill>
                  <a:schemeClr val="tx1"/>
                </a:solidFill>
                <a:latin typeface="Arial" charset="0"/>
                <a:ea typeface="Osaka" charset="0"/>
                <a:cs typeface="Osaka" charset="0"/>
              </a:defRPr>
            </a:lvl6pPr>
            <a:lvl7pPr eaLnBrk="0" hangingPunct="0">
              <a:defRPr sz="2000">
                <a:solidFill>
                  <a:schemeClr val="tx1"/>
                </a:solidFill>
                <a:latin typeface="Arial" charset="0"/>
                <a:ea typeface="Osaka" charset="0"/>
                <a:cs typeface="Osaka" charset="0"/>
              </a:defRPr>
            </a:lvl7pPr>
            <a:lvl8pPr eaLnBrk="0" hangingPunct="0">
              <a:defRPr sz="2000">
                <a:solidFill>
                  <a:schemeClr val="tx1"/>
                </a:solidFill>
                <a:latin typeface="Arial" charset="0"/>
                <a:ea typeface="Osaka" charset="0"/>
                <a:cs typeface="Osaka" charset="0"/>
              </a:defRPr>
            </a:lvl8pPr>
            <a:lvl9pPr eaLnBrk="0" hangingPunct="0">
              <a:defRPr sz="2000">
                <a:solidFill>
                  <a:schemeClr val="tx1"/>
                </a:solidFill>
                <a:latin typeface="Arial" charset="0"/>
                <a:ea typeface="Osaka" charset="0"/>
                <a:cs typeface="Osaka"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DDDDDD"/>
                  </a:outerShdw>
                </a:effectLst>
                <a:uLnTx/>
                <a:uFillTx/>
                <a:latin typeface="Arial" charset="0"/>
                <a:ea typeface="Osaka" charset="0"/>
              </a:rPr>
              <a:t>186c-d</a:t>
            </a:r>
            <a:endParaRPr kumimoji="0" lang="en-US" sz="2400" b="1" i="1" u="none" strike="noStrike" kern="1200" cap="none" spc="0" normalizeH="0" baseline="0" noProof="0">
              <a:ln>
                <a:noFill/>
              </a:ln>
              <a:solidFill>
                <a:srgbClr val="FFFFFF"/>
              </a:solidFill>
              <a:effectLst>
                <a:outerShdw blurRad="38100" dist="38100" dir="2700000" algn="tl">
                  <a:srgbClr val="DDDDDD"/>
                </a:outerShdw>
              </a:effectLst>
              <a:uLnTx/>
              <a:uFillTx/>
              <a:latin typeface="Times New Roman" charset="0"/>
              <a:ea typeface="Osaka" charset="0"/>
            </a:endParaRPr>
          </a:p>
        </p:txBody>
      </p:sp>
      <p:sp>
        <p:nvSpPr>
          <p:cNvPr id="22545" name="Rectangle 1041">
            <a:extLst>
              <a:ext uri="{FF2B5EF4-FFF2-40B4-BE49-F238E27FC236}">
                <a16:creationId xmlns:a16="http://schemas.microsoft.com/office/drawing/2014/main" id="{1463DBCB-858E-624D-A2BD-DCDEB0252561}"/>
              </a:ext>
            </a:extLst>
          </p:cNvPr>
          <p:cNvSpPr>
            <a:spLocks noGrp="1" noChangeArrowheads="1"/>
          </p:cNvSpPr>
          <p:nvPr>
            <p:ph type="title" idx="4294967295"/>
          </p:nvPr>
        </p:nvSpPr>
        <p:spPr>
          <a:xfrm>
            <a:off x="-152400" y="457200"/>
            <a:ext cx="9296400" cy="990600"/>
          </a:xfrm>
          <a:gradFill rotWithShape="0">
            <a:gsLst>
              <a:gs pos="0">
                <a:schemeClr val="tx2"/>
              </a:gs>
              <a:gs pos="100000">
                <a:srgbClr val="000000">
                  <a:alpha val="3998"/>
                </a:srgbClr>
              </a:gs>
            </a:gsLst>
            <a:lin ang="5400000" scaled="1"/>
          </a:gradFill>
          <a:effectLst>
            <a:outerShdw blurRad="63500" dist="35921" dir="2700000" algn="ctr" rotWithShape="0">
              <a:schemeClr val="tx2">
                <a:alpha val="74997"/>
              </a:schemeClr>
            </a:outerShdw>
          </a:effectLst>
        </p:spPr>
        <p:txBody>
          <a:bodyPr/>
          <a:lstStyle/>
          <a:p>
            <a:pPr eaLnBrk="1" hangingPunct="1"/>
            <a:r>
              <a:rPr lang="en-US" altLang="en-US" b="1">
                <a:solidFill>
                  <a:schemeClr val="bg1"/>
                </a:solidFill>
                <a:effectLst>
                  <a:outerShdw blurRad="38100" dist="38100" dir="2700000" algn="tl">
                    <a:srgbClr val="808080"/>
                  </a:outerShdw>
                </a:effectLst>
              </a:rPr>
              <a:t>Bagaimanakah para nabi </a:t>
            </a:r>
            <a:br>
              <a:rPr lang="en-US" altLang="en-US" b="1">
                <a:solidFill>
                  <a:schemeClr val="bg1"/>
                </a:solidFill>
                <a:effectLst>
                  <a:outerShdw blurRad="38100" dist="38100" dir="2700000" algn="tl">
                    <a:srgbClr val="808080"/>
                  </a:outerShdw>
                </a:effectLst>
              </a:rPr>
            </a:br>
            <a:r>
              <a:rPr lang="en-US" altLang="en-US" b="1">
                <a:solidFill>
                  <a:schemeClr val="bg1"/>
                </a:solidFill>
                <a:effectLst>
                  <a:outerShdw blurRad="38100" dist="38100" dir="2700000" algn="tl">
                    <a:srgbClr val="808080"/>
                  </a:outerShdw>
                </a:effectLst>
              </a:rPr>
              <a:t>dapat berbeda?</a:t>
            </a:r>
            <a:endParaRPr lang="en-US" altLang="en-US" sz="1800" b="1">
              <a:solidFill>
                <a:schemeClr val="bg1"/>
              </a:solidFill>
              <a:effectLst>
                <a:outerShdw blurRad="38100" dist="38100" dir="2700000" algn="tl">
                  <a:srgbClr val="808080"/>
                </a:outerShdw>
              </a:effectLst>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2534"/>
                                        </p:tgtEl>
                                        <p:attrNameLst>
                                          <p:attrName>style.visibility</p:attrName>
                                        </p:attrNameLst>
                                      </p:cBhvr>
                                      <p:to>
                                        <p:strVal val="visible"/>
                                      </p:to>
                                    </p:set>
                                    <p:anim calcmode="lin" valueType="num">
                                      <p:cBhvr>
                                        <p:cTn id="7" dur="1000" fill="hold"/>
                                        <p:tgtEl>
                                          <p:spTgt spid="22534"/>
                                        </p:tgtEl>
                                        <p:attrNameLst>
                                          <p:attrName>ppt_w</p:attrName>
                                        </p:attrNameLst>
                                      </p:cBhvr>
                                      <p:tavLst>
                                        <p:tav tm="0">
                                          <p:val>
                                            <p:fltVal val="0"/>
                                          </p:val>
                                        </p:tav>
                                        <p:tav tm="100000">
                                          <p:val>
                                            <p:strVal val="#ppt_w"/>
                                          </p:val>
                                        </p:tav>
                                      </p:tavLst>
                                    </p:anim>
                                    <p:anim calcmode="lin" valueType="num">
                                      <p:cBhvr>
                                        <p:cTn id="8" dur="1000" fill="hold"/>
                                        <p:tgtEl>
                                          <p:spTgt spid="22534"/>
                                        </p:tgtEl>
                                        <p:attrNameLst>
                                          <p:attrName>ppt_h</p:attrName>
                                        </p:attrNameLst>
                                      </p:cBhvr>
                                      <p:tavLst>
                                        <p:tav tm="0">
                                          <p:val>
                                            <p:fltVal val="0"/>
                                          </p:val>
                                        </p:tav>
                                        <p:tav tm="100000">
                                          <p:val>
                                            <p:strVal val="#ppt_h"/>
                                          </p:val>
                                        </p:tav>
                                      </p:tavLst>
                                    </p:anim>
                                    <p:anim calcmode="lin" valueType="num">
                                      <p:cBhvr>
                                        <p:cTn id="9" dur="1000" fill="hold"/>
                                        <p:tgtEl>
                                          <p:spTgt spid="2253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53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535"/>
                                        </p:tgtEl>
                                        <p:attrNameLst>
                                          <p:attrName>style.visibility</p:attrName>
                                        </p:attrNameLst>
                                      </p:cBhvr>
                                      <p:to>
                                        <p:strVal val="visible"/>
                                      </p:to>
                                    </p:set>
                                    <p:anim calcmode="lin" valueType="num">
                                      <p:cBhvr>
                                        <p:cTn id="15" dur="1000" fill="hold"/>
                                        <p:tgtEl>
                                          <p:spTgt spid="22535"/>
                                        </p:tgtEl>
                                        <p:attrNameLst>
                                          <p:attrName>ppt_w</p:attrName>
                                        </p:attrNameLst>
                                      </p:cBhvr>
                                      <p:tavLst>
                                        <p:tav tm="0">
                                          <p:val>
                                            <p:fltVal val="0"/>
                                          </p:val>
                                        </p:tav>
                                        <p:tav tm="100000">
                                          <p:val>
                                            <p:strVal val="#ppt_w"/>
                                          </p:val>
                                        </p:tav>
                                      </p:tavLst>
                                    </p:anim>
                                    <p:anim calcmode="lin" valueType="num">
                                      <p:cBhvr>
                                        <p:cTn id="16" dur="1000" fill="hold"/>
                                        <p:tgtEl>
                                          <p:spTgt spid="22535"/>
                                        </p:tgtEl>
                                        <p:attrNameLst>
                                          <p:attrName>ppt_h</p:attrName>
                                        </p:attrNameLst>
                                      </p:cBhvr>
                                      <p:tavLst>
                                        <p:tav tm="0">
                                          <p:val>
                                            <p:fltVal val="0"/>
                                          </p:val>
                                        </p:tav>
                                        <p:tav tm="100000">
                                          <p:val>
                                            <p:strVal val="#ppt_h"/>
                                          </p:val>
                                        </p:tav>
                                      </p:tavLst>
                                    </p:anim>
                                    <p:anim calcmode="lin" valueType="num">
                                      <p:cBhvr>
                                        <p:cTn id="17" dur="1000" fill="hold"/>
                                        <p:tgtEl>
                                          <p:spTgt spid="22535"/>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53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2536"/>
                                        </p:tgtEl>
                                        <p:attrNameLst>
                                          <p:attrName>style.visibility</p:attrName>
                                        </p:attrNameLst>
                                      </p:cBhvr>
                                      <p:to>
                                        <p:strVal val="visible"/>
                                      </p:to>
                                    </p:set>
                                    <p:anim calcmode="lin" valueType="num">
                                      <p:cBhvr>
                                        <p:cTn id="23" dur="1000" fill="hold"/>
                                        <p:tgtEl>
                                          <p:spTgt spid="22536"/>
                                        </p:tgtEl>
                                        <p:attrNameLst>
                                          <p:attrName>ppt_w</p:attrName>
                                        </p:attrNameLst>
                                      </p:cBhvr>
                                      <p:tavLst>
                                        <p:tav tm="0">
                                          <p:val>
                                            <p:fltVal val="0"/>
                                          </p:val>
                                        </p:tav>
                                        <p:tav tm="100000">
                                          <p:val>
                                            <p:strVal val="#ppt_w"/>
                                          </p:val>
                                        </p:tav>
                                      </p:tavLst>
                                    </p:anim>
                                    <p:anim calcmode="lin" valueType="num">
                                      <p:cBhvr>
                                        <p:cTn id="24" dur="1000" fill="hold"/>
                                        <p:tgtEl>
                                          <p:spTgt spid="22536"/>
                                        </p:tgtEl>
                                        <p:attrNameLst>
                                          <p:attrName>ppt_h</p:attrName>
                                        </p:attrNameLst>
                                      </p:cBhvr>
                                      <p:tavLst>
                                        <p:tav tm="0">
                                          <p:val>
                                            <p:fltVal val="0"/>
                                          </p:val>
                                        </p:tav>
                                        <p:tav tm="100000">
                                          <p:val>
                                            <p:strVal val="#ppt_h"/>
                                          </p:val>
                                        </p:tav>
                                      </p:tavLst>
                                    </p:anim>
                                    <p:anim calcmode="lin" valueType="num">
                                      <p:cBhvr>
                                        <p:cTn id="25" dur="1000" fill="hold"/>
                                        <p:tgtEl>
                                          <p:spTgt spid="22536"/>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253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2537"/>
                                        </p:tgtEl>
                                        <p:attrNameLst>
                                          <p:attrName>style.visibility</p:attrName>
                                        </p:attrNameLst>
                                      </p:cBhvr>
                                      <p:to>
                                        <p:strVal val="visible"/>
                                      </p:to>
                                    </p:set>
                                    <p:anim calcmode="lin" valueType="num">
                                      <p:cBhvr>
                                        <p:cTn id="31" dur="1000" fill="hold"/>
                                        <p:tgtEl>
                                          <p:spTgt spid="22537"/>
                                        </p:tgtEl>
                                        <p:attrNameLst>
                                          <p:attrName>ppt_w</p:attrName>
                                        </p:attrNameLst>
                                      </p:cBhvr>
                                      <p:tavLst>
                                        <p:tav tm="0">
                                          <p:val>
                                            <p:fltVal val="0"/>
                                          </p:val>
                                        </p:tav>
                                        <p:tav tm="100000">
                                          <p:val>
                                            <p:strVal val="#ppt_w"/>
                                          </p:val>
                                        </p:tav>
                                      </p:tavLst>
                                    </p:anim>
                                    <p:anim calcmode="lin" valueType="num">
                                      <p:cBhvr>
                                        <p:cTn id="32" dur="1000" fill="hold"/>
                                        <p:tgtEl>
                                          <p:spTgt spid="22537"/>
                                        </p:tgtEl>
                                        <p:attrNameLst>
                                          <p:attrName>ppt_h</p:attrName>
                                        </p:attrNameLst>
                                      </p:cBhvr>
                                      <p:tavLst>
                                        <p:tav tm="0">
                                          <p:val>
                                            <p:fltVal val="0"/>
                                          </p:val>
                                        </p:tav>
                                        <p:tav tm="100000">
                                          <p:val>
                                            <p:strVal val="#ppt_h"/>
                                          </p:val>
                                        </p:tav>
                                      </p:tavLst>
                                    </p:anim>
                                    <p:anim calcmode="lin" valueType="num">
                                      <p:cBhvr>
                                        <p:cTn id="33" dur="1000" fill="hold"/>
                                        <p:tgtEl>
                                          <p:spTgt spid="2253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253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2538"/>
                                        </p:tgtEl>
                                        <p:attrNameLst>
                                          <p:attrName>style.visibility</p:attrName>
                                        </p:attrNameLst>
                                      </p:cBhvr>
                                      <p:to>
                                        <p:strVal val="visible"/>
                                      </p:to>
                                    </p:set>
                                    <p:anim calcmode="lin" valueType="num">
                                      <p:cBhvr>
                                        <p:cTn id="39" dur="1000" fill="hold"/>
                                        <p:tgtEl>
                                          <p:spTgt spid="22538"/>
                                        </p:tgtEl>
                                        <p:attrNameLst>
                                          <p:attrName>ppt_w</p:attrName>
                                        </p:attrNameLst>
                                      </p:cBhvr>
                                      <p:tavLst>
                                        <p:tav tm="0">
                                          <p:val>
                                            <p:fltVal val="0"/>
                                          </p:val>
                                        </p:tav>
                                        <p:tav tm="100000">
                                          <p:val>
                                            <p:strVal val="#ppt_w"/>
                                          </p:val>
                                        </p:tav>
                                      </p:tavLst>
                                    </p:anim>
                                    <p:anim calcmode="lin" valueType="num">
                                      <p:cBhvr>
                                        <p:cTn id="40" dur="1000" fill="hold"/>
                                        <p:tgtEl>
                                          <p:spTgt spid="22538"/>
                                        </p:tgtEl>
                                        <p:attrNameLst>
                                          <p:attrName>ppt_h</p:attrName>
                                        </p:attrNameLst>
                                      </p:cBhvr>
                                      <p:tavLst>
                                        <p:tav tm="0">
                                          <p:val>
                                            <p:fltVal val="0"/>
                                          </p:val>
                                        </p:tav>
                                        <p:tav tm="100000">
                                          <p:val>
                                            <p:strVal val="#ppt_h"/>
                                          </p:val>
                                        </p:tav>
                                      </p:tavLst>
                                    </p:anim>
                                    <p:anim calcmode="lin" valueType="num">
                                      <p:cBhvr>
                                        <p:cTn id="41" dur="1000" fill="hold"/>
                                        <p:tgtEl>
                                          <p:spTgt spid="22538"/>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253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22539"/>
                                        </p:tgtEl>
                                        <p:attrNameLst>
                                          <p:attrName>style.visibility</p:attrName>
                                        </p:attrNameLst>
                                      </p:cBhvr>
                                      <p:to>
                                        <p:strVal val="visible"/>
                                      </p:to>
                                    </p:set>
                                    <p:anim calcmode="lin" valueType="num">
                                      <p:cBhvr>
                                        <p:cTn id="47" dur="1000" fill="hold"/>
                                        <p:tgtEl>
                                          <p:spTgt spid="22539"/>
                                        </p:tgtEl>
                                        <p:attrNameLst>
                                          <p:attrName>ppt_w</p:attrName>
                                        </p:attrNameLst>
                                      </p:cBhvr>
                                      <p:tavLst>
                                        <p:tav tm="0">
                                          <p:val>
                                            <p:fltVal val="0"/>
                                          </p:val>
                                        </p:tav>
                                        <p:tav tm="100000">
                                          <p:val>
                                            <p:strVal val="#ppt_w"/>
                                          </p:val>
                                        </p:tav>
                                      </p:tavLst>
                                    </p:anim>
                                    <p:anim calcmode="lin" valueType="num">
                                      <p:cBhvr>
                                        <p:cTn id="48" dur="1000" fill="hold"/>
                                        <p:tgtEl>
                                          <p:spTgt spid="22539"/>
                                        </p:tgtEl>
                                        <p:attrNameLst>
                                          <p:attrName>ppt_h</p:attrName>
                                        </p:attrNameLst>
                                      </p:cBhvr>
                                      <p:tavLst>
                                        <p:tav tm="0">
                                          <p:val>
                                            <p:fltVal val="0"/>
                                          </p:val>
                                        </p:tav>
                                        <p:tav tm="100000">
                                          <p:val>
                                            <p:strVal val="#ppt_h"/>
                                          </p:val>
                                        </p:tav>
                                      </p:tavLst>
                                    </p:anim>
                                    <p:anim calcmode="lin" valueType="num">
                                      <p:cBhvr>
                                        <p:cTn id="49" dur="1000" fill="hold"/>
                                        <p:tgtEl>
                                          <p:spTgt spid="22539"/>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253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22540"/>
                                        </p:tgtEl>
                                        <p:attrNameLst>
                                          <p:attrName>style.visibility</p:attrName>
                                        </p:attrNameLst>
                                      </p:cBhvr>
                                      <p:to>
                                        <p:strVal val="visible"/>
                                      </p:to>
                                    </p:set>
                                    <p:anim calcmode="lin" valueType="num">
                                      <p:cBhvr>
                                        <p:cTn id="55" dur="1000" fill="hold"/>
                                        <p:tgtEl>
                                          <p:spTgt spid="22540"/>
                                        </p:tgtEl>
                                        <p:attrNameLst>
                                          <p:attrName>ppt_w</p:attrName>
                                        </p:attrNameLst>
                                      </p:cBhvr>
                                      <p:tavLst>
                                        <p:tav tm="0">
                                          <p:val>
                                            <p:fltVal val="0"/>
                                          </p:val>
                                        </p:tav>
                                        <p:tav tm="100000">
                                          <p:val>
                                            <p:strVal val="#ppt_w"/>
                                          </p:val>
                                        </p:tav>
                                      </p:tavLst>
                                    </p:anim>
                                    <p:anim calcmode="lin" valueType="num">
                                      <p:cBhvr>
                                        <p:cTn id="56" dur="1000" fill="hold"/>
                                        <p:tgtEl>
                                          <p:spTgt spid="22540"/>
                                        </p:tgtEl>
                                        <p:attrNameLst>
                                          <p:attrName>ppt_h</p:attrName>
                                        </p:attrNameLst>
                                      </p:cBhvr>
                                      <p:tavLst>
                                        <p:tav tm="0">
                                          <p:val>
                                            <p:fltVal val="0"/>
                                          </p:val>
                                        </p:tav>
                                        <p:tav tm="100000">
                                          <p:val>
                                            <p:strVal val="#ppt_h"/>
                                          </p:val>
                                        </p:tav>
                                      </p:tavLst>
                                    </p:anim>
                                    <p:anim calcmode="lin" valueType="num">
                                      <p:cBhvr>
                                        <p:cTn id="57" dur="1000" fill="hold"/>
                                        <p:tgtEl>
                                          <p:spTgt spid="22540"/>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2254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22541"/>
                                        </p:tgtEl>
                                        <p:attrNameLst>
                                          <p:attrName>style.visibility</p:attrName>
                                        </p:attrNameLst>
                                      </p:cBhvr>
                                      <p:to>
                                        <p:strVal val="visible"/>
                                      </p:to>
                                    </p:set>
                                    <p:anim calcmode="lin" valueType="num">
                                      <p:cBhvr>
                                        <p:cTn id="63" dur="1000" fill="hold"/>
                                        <p:tgtEl>
                                          <p:spTgt spid="22541"/>
                                        </p:tgtEl>
                                        <p:attrNameLst>
                                          <p:attrName>ppt_w</p:attrName>
                                        </p:attrNameLst>
                                      </p:cBhvr>
                                      <p:tavLst>
                                        <p:tav tm="0">
                                          <p:val>
                                            <p:fltVal val="0"/>
                                          </p:val>
                                        </p:tav>
                                        <p:tav tm="100000">
                                          <p:val>
                                            <p:strVal val="#ppt_w"/>
                                          </p:val>
                                        </p:tav>
                                      </p:tavLst>
                                    </p:anim>
                                    <p:anim calcmode="lin" valueType="num">
                                      <p:cBhvr>
                                        <p:cTn id="64" dur="1000" fill="hold"/>
                                        <p:tgtEl>
                                          <p:spTgt spid="22541"/>
                                        </p:tgtEl>
                                        <p:attrNameLst>
                                          <p:attrName>ppt_h</p:attrName>
                                        </p:attrNameLst>
                                      </p:cBhvr>
                                      <p:tavLst>
                                        <p:tav tm="0">
                                          <p:val>
                                            <p:fltVal val="0"/>
                                          </p:val>
                                        </p:tav>
                                        <p:tav tm="100000">
                                          <p:val>
                                            <p:strVal val="#ppt_h"/>
                                          </p:val>
                                        </p:tav>
                                      </p:tavLst>
                                    </p:anim>
                                    <p:anim calcmode="lin" valueType="num">
                                      <p:cBhvr>
                                        <p:cTn id="65" dur="1000" fill="hold"/>
                                        <p:tgtEl>
                                          <p:spTgt spid="22541"/>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2254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p:bldP spid="22535" grpId="0"/>
      <p:bldP spid="22536" grpId="0"/>
      <p:bldP spid="22537" grpId="0"/>
      <p:bldP spid="22538" grpId="0"/>
      <p:bldP spid="22539" grpId="0"/>
      <p:bldP spid="22540" grpId="0"/>
      <p:bldP spid="22541"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2" descr="Paper bag">
            <a:extLst>
              <a:ext uri="{FF2B5EF4-FFF2-40B4-BE49-F238E27FC236}">
                <a16:creationId xmlns:a16="http://schemas.microsoft.com/office/drawing/2014/main" id="{EED6D56F-F6EC-6C47-A010-1E3806D3A635}"/>
              </a:ext>
            </a:extLst>
          </p:cNvPr>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lvl1pPr eaLnBrk="0" hangingPunct="0">
              <a:defRPr sz="3200">
                <a:solidFill>
                  <a:schemeClr val="bg1"/>
                </a:solidFill>
                <a:latin typeface="Arial" panose="020B0604020202020204" pitchFamily="34" charset="0"/>
                <a:ea typeface="MS PGothic" panose="020B0600070205080204" pitchFamily="34" charset="-128"/>
              </a:defRPr>
            </a:lvl1pPr>
            <a:lvl2pPr marL="742950" indent="-285750" eaLnBrk="0" hangingPunct="0">
              <a:defRPr sz="3200">
                <a:solidFill>
                  <a:schemeClr val="bg1"/>
                </a:solidFill>
                <a:latin typeface="Arial" panose="020B0604020202020204" pitchFamily="34" charset="0"/>
                <a:ea typeface="MS PGothic" panose="020B0600070205080204" pitchFamily="34" charset="-128"/>
              </a:defRPr>
            </a:lvl2pPr>
            <a:lvl3pPr marL="1143000" indent="-228600" eaLnBrk="0" hangingPunct="0">
              <a:defRPr sz="3200">
                <a:solidFill>
                  <a:schemeClr val="bg1"/>
                </a:solidFill>
                <a:latin typeface="Arial" panose="020B0604020202020204" pitchFamily="34" charset="0"/>
                <a:ea typeface="MS PGothic" panose="020B0600070205080204" pitchFamily="34" charset="-128"/>
              </a:defRPr>
            </a:lvl3pPr>
            <a:lvl4pPr marL="1600200" indent="-228600" eaLnBrk="0" hangingPunct="0">
              <a:defRPr sz="3200">
                <a:solidFill>
                  <a:schemeClr val="bg1"/>
                </a:solidFill>
                <a:latin typeface="Arial" panose="020B0604020202020204" pitchFamily="34" charset="0"/>
                <a:ea typeface="MS PGothic" panose="020B0600070205080204" pitchFamily="34" charset="-128"/>
              </a:defRPr>
            </a:lvl4pPr>
            <a:lvl5pPr marL="2057400" indent="-228600" eaLnBrk="0" hangingPunct="0">
              <a:defRPr sz="3200">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pic>
        <p:nvPicPr>
          <p:cNvPr id="181250" name="Picture 3" descr="DSS">
            <a:extLst>
              <a:ext uri="{FF2B5EF4-FFF2-40B4-BE49-F238E27FC236}">
                <a16:creationId xmlns:a16="http://schemas.microsoft.com/office/drawing/2014/main" id="{6D43DEBA-C2A6-3647-A55C-E61BC86891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0"/>
            <a:ext cx="8424863"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1" name="Text Box 6">
            <a:extLst>
              <a:ext uri="{FF2B5EF4-FFF2-40B4-BE49-F238E27FC236}">
                <a16:creationId xmlns:a16="http://schemas.microsoft.com/office/drawing/2014/main" id="{6B191D31-81EF-1B4B-9A25-DD605008E215}"/>
              </a:ext>
            </a:extLst>
          </p:cNvPr>
          <p:cNvSpPr txBox="1">
            <a:spLocks noChangeArrowheads="1"/>
          </p:cNvSpPr>
          <p:nvPr/>
        </p:nvSpPr>
        <p:spPr bwMode="auto">
          <a:xfrm>
            <a:off x="7924800" y="115888"/>
            <a:ext cx="1219200" cy="4572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bg1"/>
                </a:solidFill>
                <a:latin typeface="Arial" panose="020B0604020202020204" pitchFamily="34" charset="0"/>
                <a:ea typeface="MS PGothic" panose="020B0600070205080204" pitchFamily="34" charset="-128"/>
              </a:defRPr>
            </a:lvl1pPr>
            <a:lvl2pPr marL="742950" indent="-285750" eaLnBrk="0" hangingPunct="0">
              <a:defRPr sz="3200">
                <a:solidFill>
                  <a:schemeClr val="bg1"/>
                </a:solidFill>
                <a:latin typeface="Arial" panose="020B0604020202020204" pitchFamily="34" charset="0"/>
                <a:ea typeface="MS PGothic" panose="020B0600070205080204" pitchFamily="34" charset="-128"/>
              </a:defRPr>
            </a:lvl2pPr>
            <a:lvl3pPr marL="1143000" indent="-228600" eaLnBrk="0" hangingPunct="0">
              <a:defRPr sz="3200">
                <a:solidFill>
                  <a:schemeClr val="bg1"/>
                </a:solidFill>
                <a:latin typeface="Arial" panose="020B0604020202020204" pitchFamily="34" charset="0"/>
                <a:ea typeface="MS PGothic" panose="020B0600070205080204" pitchFamily="34" charset="-128"/>
              </a:defRPr>
            </a:lvl3pPr>
            <a:lvl4pPr marL="1600200" indent="-228600" eaLnBrk="0" hangingPunct="0">
              <a:defRPr sz="3200">
                <a:solidFill>
                  <a:schemeClr val="bg1"/>
                </a:solidFill>
                <a:latin typeface="Arial" panose="020B0604020202020204" pitchFamily="34" charset="0"/>
                <a:ea typeface="MS PGothic" panose="020B0600070205080204" pitchFamily="34" charset="-128"/>
              </a:defRPr>
            </a:lvl4pPr>
            <a:lvl5pPr marL="2057400" indent="-228600" eaLnBrk="0" hangingPunct="0">
              <a:defRPr sz="3200">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bg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186b-d</a:t>
            </a:r>
          </a:p>
        </p:txBody>
      </p:sp>
      <p:sp>
        <p:nvSpPr>
          <p:cNvPr id="7176" name="Text Box 8">
            <a:extLst>
              <a:ext uri="{FF2B5EF4-FFF2-40B4-BE49-F238E27FC236}">
                <a16:creationId xmlns:a16="http://schemas.microsoft.com/office/drawing/2014/main" id="{B2D2446E-A8BD-4E42-AA2D-0A79C3B5D237}"/>
              </a:ext>
            </a:extLst>
          </p:cNvPr>
          <p:cNvSpPr txBox="1">
            <a:spLocks noChangeArrowheads="1"/>
          </p:cNvSpPr>
          <p:nvPr/>
        </p:nvSpPr>
        <p:spPr bwMode="auto">
          <a:xfrm>
            <a:off x="323850" y="2205038"/>
            <a:ext cx="8424863" cy="3170237"/>
          </a:xfrm>
          <a:prstGeom prst="rect">
            <a:avLst/>
          </a:prstGeom>
          <a:solidFill>
            <a:schemeClr val="tx1">
              <a:lumMod val="95000"/>
              <a:lumOff val="5000"/>
              <a:alpha val="34000"/>
            </a:schemeClr>
          </a:solidFill>
          <a:ln w="9525">
            <a:noFill/>
            <a:miter lim="800000"/>
            <a:headEnd/>
            <a:tailEnd/>
          </a:ln>
          <a:effectLst>
            <a:outerShdw blurRad="63500" dist="71842" dir="2700000" algn="ctr" rotWithShape="0">
              <a:schemeClr val="tx1">
                <a:alpha val="74998"/>
              </a:schemeClr>
            </a:outerShdw>
          </a:effectLst>
        </p:spPr>
        <p:txBody>
          <a:bodyPr>
            <a:spAutoFit/>
          </a:bodyPr>
          <a:lstStyle/>
          <a:p>
            <a:pPr marL="795338" marR="0" lvl="0" indent="-795338" algn="l" defTabSz="914400" rtl="0" eaLnBrk="1" fontAlgn="base" latinLnBrk="0" hangingPunct="1">
              <a:lnSpc>
                <a:spcPct val="100000"/>
              </a:lnSpc>
              <a:spcBef>
                <a:spcPct val="0"/>
              </a:spcBef>
              <a:spcAft>
                <a:spcPct val="0"/>
              </a:spcAft>
              <a:buClr>
                <a:srgbClr val="000000"/>
              </a:buClr>
              <a:buSzTx/>
              <a:buFontTx/>
              <a:buNone/>
              <a:tabLst/>
              <a:defRPr/>
            </a:pPr>
            <a:r>
              <a:rPr kumimoji="0" lang="en-US" sz="4000" b="1" i="1" u="sng" strike="noStrike" kern="1200" cap="none" spc="0" normalizeH="0" baseline="0" noProof="0" dirty="0" err="1">
                <a:ln>
                  <a:noFill/>
                </a:ln>
                <a:solidFill>
                  <a:srgbClr val="FFFFFF"/>
                </a:solidFill>
                <a:effectLst/>
                <a:uLnTx/>
                <a:uFillTx/>
                <a:latin typeface="Arial"/>
                <a:ea typeface="MS PGothic" panose="020B0600070205080204" pitchFamily="34" charset="-128"/>
                <a:cs typeface="Arial"/>
              </a:rPr>
              <a:t>Pertanyaan</a:t>
            </a:r>
            <a:r>
              <a:rPr kumimoji="0" lang="en-US" sz="4000" b="1" i="1" u="sng" strike="noStrike" kern="1200" cap="none" spc="0" normalizeH="0" baseline="0" noProof="0" dirty="0">
                <a:ln>
                  <a:noFill/>
                </a:ln>
                <a:solidFill>
                  <a:srgbClr val="FFFFFF"/>
                </a:solidFill>
                <a:effectLst/>
                <a:uLnTx/>
                <a:uFillTx/>
                <a:latin typeface="Arial"/>
                <a:ea typeface="MS PGothic" panose="020B0600070205080204" pitchFamily="34" charset="-128"/>
                <a:cs typeface="Arial"/>
              </a:rPr>
              <a:t> yang </a:t>
            </a:r>
            <a:r>
              <a:rPr kumimoji="0" lang="en-US" sz="4000" b="1" i="1" u="sng" strike="noStrike" kern="1200" cap="none" spc="0" normalizeH="0" baseline="0" noProof="0" dirty="0" err="1">
                <a:ln>
                  <a:noFill/>
                </a:ln>
                <a:solidFill>
                  <a:srgbClr val="FFFFFF"/>
                </a:solidFill>
                <a:effectLst/>
                <a:uLnTx/>
                <a:uFillTx/>
                <a:latin typeface="Arial"/>
                <a:ea typeface="MS PGothic" panose="020B0600070205080204" pitchFamily="34" charset="-128"/>
                <a:cs typeface="Arial"/>
              </a:rPr>
              <a:t>perlu</a:t>
            </a:r>
            <a:r>
              <a:rPr kumimoji="0" lang="en-US" sz="4000" b="1" i="1" u="sng" strike="noStrike" kern="1200" cap="none" spc="0" normalizeH="0" baseline="0" noProof="0" dirty="0">
                <a:ln>
                  <a:noFill/>
                </a:ln>
                <a:solidFill>
                  <a:srgbClr val="FFFFFF"/>
                </a:solidFill>
                <a:effectLst/>
                <a:uLnTx/>
                <a:uFillTx/>
                <a:latin typeface="Arial"/>
                <a:ea typeface="MS PGothic" panose="020B0600070205080204" pitchFamily="34" charset="-128"/>
                <a:cs typeface="Arial"/>
              </a:rPr>
              <a:t> </a:t>
            </a:r>
            <a:r>
              <a:rPr kumimoji="0" lang="en-US" sz="4000" b="1" i="1" u="sng" strike="noStrike" kern="1200" cap="none" spc="0" normalizeH="0" baseline="0" noProof="0" dirty="0" err="1">
                <a:ln>
                  <a:noFill/>
                </a:ln>
                <a:solidFill>
                  <a:srgbClr val="FFFFFF"/>
                </a:solidFill>
                <a:effectLst/>
                <a:uLnTx/>
                <a:uFillTx/>
                <a:latin typeface="Arial"/>
                <a:ea typeface="MS PGothic" panose="020B0600070205080204" pitchFamily="34" charset="-128"/>
                <a:cs typeface="Arial"/>
              </a:rPr>
              <a:t>dipikirkan</a:t>
            </a:r>
            <a:r>
              <a:rPr kumimoji="0" lang="en-US" sz="4000" b="1" i="1" u="sng" strike="noStrike" kern="1200" cap="none" spc="0" normalizeH="0" baseline="0" noProof="0" dirty="0">
                <a:ln>
                  <a:noFill/>
                </a:ln>
                <a:solidFill>
                  <a:srgbClr val="FFFFFF"/>
                </a:solidFill>
                <a:effectLst/>
                <a:uLnTx/>
                <a:uFillTx/>
                <a:latin typeface="Arial"/>
                <a:ea typeface="MS PGothic" panose="020B0600070205080204" pitchFamily="34" charset="-128"/>
                <a:cs typeface="Arial"/>
              </a:rPr>
              <a:t>:</a:t>
            </a:r>
          </a:p>
          <a:p>
            <a:pPr marL="795338" marR="0" lvl="0" indent="-795338" algn="l" defTabSz="914400" rtl="0" eaLnBrk="1" fontAlgn="base" latinLnBrk="0" hangingPunct="1">
              <a:lnSpc>
                <a:spcPct val="100000"/>
              </a:lnSpc>
              <a:spcBef>
                <a:spcPct val="0"/>
              </a:spcBef>
              <a:spcAft>
                <a:spcPct val="0"/>
              </a:spcAft>
              <a:buClr>
                <a:srgbClr val="FFFFFF"/>
              </a:buClr>
              <a:buSzTx/>
              <a:buFontTx/>
              <a:buAutoNum type="alphaUcPeriod"/>
              <a:tabLst/>
              <a:defRPr/>
            </a:pPr>
            <a:r>
              <a:rPr kumimoji="0" lang="en-US" sz="4000" b="1" i="0" u="none" strike="noStrike" kern="1200" cap="none" spc="0" normalizeH="0" baseline="0" noProof="0" dirty="0" err="1">
                <a:ln>
                  <a:noFill/>
                </a:ln>
                <a:solidFill>
                  <a:srgbClr val="FFFFFF"/>
                </a:solidFill>
                <a:effectLst/>
                <a:uLnTx/>
                <a:uFillTx/>
                <a:latin typeface="Arial"/>
                <a:ea typeface="MS PGothic" panose="020B0600070205080204" pitchFamily="34" charset="-128"/>
                <a:cs typeface="Arial"/>
              </a:rPr>
              <a:t>Perbedaan</a:t>
            </a:r>
            <a:r>
              <a:rPr kumimoji="0" lang="en-US" sz="4000" b="1" i="0" u="none" strike="noStrike" kern="1200" cap="none" spc="0" normalizeH="0" baseline="0" noProof="0" dirty="0">
                <a:ln>
                  <a:noFill/>
                </a:ln>
                <a:solidFill>
                  <a:srgbClr val="FFFFFF"/>
                </a:solidFill>
                <a:effectLst/>
                <a:uLnTx/>
                <a:uFillTx/>
                <a:latin typeface="Arial"/>
                <a:ea typeface="MS PGothic" panose="020B0600070205080204" pitchFamily="34" charset="-128"/>
                <a:cs typeface="Arial"/>
              </a:rPr>
              <a:t> </a:t>
            </a:r>
            <a:r>
              <a:rPr kumimoji="0" lang="en-US" sz="4000" b="1" i="0" u="none" strike="noStrike" kern="1200" cap="none" spc="0" normalizeH="0" baseline="0" noProof="0" dirty="0" err="1">
                <a:ln>
                  <a:noFill/>
                </a:ln>
                <a:solidFill>
                  <a:srgbClr val="FFFFFF"/>
                </a:solidFill>
                <a:effectLst/>
                <a:uLnTx/>
                <a:uFillTx/>
                <a:latin typeface="Arial"/>
                <a:ea typeface="MS PGothic" panose="020B0600070205080204" pitchFamily="34" charset="-128"/>
                <a:cs typeface="Arial"/>
              </a:rPr>
              <a:t>apakah</a:t>
            </a:r>
            <a:r>
              <a:rPr kumimoji="0" lang="en-US" sz="4000" b="1" i="0" u="none" strike="noStrike" kern="1200" cap="none" spc="0" normalizeH="0" baseline="0" noProof="0" dirty="0">
                <a:ln>
                  <a:noFill/>
                </a:ln>
                <a:solidFill>
                  <a:srgbClr val="FFFFFF"/>
                </a:solidFill>
                <a:effectLst/>
                <a:uLnTx/>
                <a:uFillTx/>
                <a:latin typeface="Arial"/>
                <a:ea typeface="MS PGothic" panose="020B0600070205080204" pitchFamily="34" charset="-128"/>
                <a:cs typeface="Arial"/>
              </a:rPr>
              <a:t> yang paling </a:t>
            </a:r>
            <a:r>
              <a:rPr kumimoji="0" lang="en-US" sz="4000" b="1" i="0" u="none" strike="noStrike" kern="1200" cap="none" spc="0" normalizeH="0" baseline="0" noProof="0" dirty="0" err="1">
                <a:ln>
                  <a:noFill/>
                </a:ln>
                <a:solidFill>
                  <a:srgbClr val="FFFFFF"/>
                </a:solidFill>
                <a:effectLst/>
                <a:uLnTx/>
                <a:uFillTx/>
                <a:latin typeface="Arial"/>
                <a:ea typeface="MS PGothic" panose="020B0600070205080204" pitchFamily="34" charset="-128"/>
                <a:cs typeface="Arial"/>
              </a:rPr>
              <a:t>penting</a:t>
            </a:r>
            <a:r>
              <a:rPr kumimoji="0" lang="en-US" sz="4000" b="1" i="0" u="none" strike="noStrike" kern="1200" cap="none" spc="0" normalizeH="0" baseline="0" noProof="0" dirty="0">
                <a:ln>
                  <a:noFill/>
                </a:ln>
                <a:solidFill>
                  <a:srgbClr val="FFFFFF"/>
                </a:solidFill>
                <a:effectLst/>
                <a:uLnTx/>
                <a:uFillTx/>
                <a:latin typeface="Arial"/>
                <a:ea typeface="MS PGothic" panose="020B0600070205080204" pitchFamily="34" charset="-128"/>
                <a:cs typeface="Arial"/>
              </a:rPr>
              <a:t> </a:t>
            </a:r>
            <a:r>
              <a:rPr kumimoji="0" lang="en-US" sz="4000" b="1" i="0" u="none" strike="noStrike" kern="1200" cap="none" spc="0" normalizeH="0" baseline="0" noProof="0" dirty="0" err="1">
                <a:ln>
                  <a:noFill/>
                </a:ln>
                <a:solidFill>
                  <a:srgbClr val="FFFFFF"/>
                </a:solidFill>
                <a:effectLst/>
                <a:uLnTx/>
                <a:uFillTx/>
                <a:latin typeface="Arial"/>
                <a:ea typeface="MS PGothic" panose="020B0600070205080204" pitchFamily="34" charset="-128"/>
                <a:cs typeface="Arial"/>
              </a:rPr>
              <a:t>bagi</a:t>
            </a:r>
            <a:r>
              <a:rPr kumimoji="0" lang="en-US" sz="4000" b="1" i="0" u="none" strike="noStrike" kern="1200" cap="none" spc="0" normalizeH="0" baseline="0" noProof="0" dirty="0">
                <a:ln>
                  <a:noFill/>
                </a:ln>
                <a:solidFill>
                  <a:srgbClr val="FFFFFF"/>
                </a:solidFill>
                <a:effectLst/>
                <a:uLnTx/>
                <a:uFillTx/>
                <a:latin typeface="Arial"/>
                <a:ea typeface="MS PGothic" panose="020B0600070205080204" pitchFamily="34" charset="-128"/>
                <a:cs typeface="Arial"/>
              </a:rPr>
              <a:t> </a:t>
            </a:r>
            <a:r>
              <a:rPr kumimoji="0" lang="en-US" sz="4000" b="1" i="0" u="none" strike="noStrike" kern="1200" cap="none" spc="0" normalizeH="0" baseline="0" noProof="0" dirty="0" err="1">
                <a:ln>
                  <a:noFill/>
                </a:ln>
                <a:solidFill>
                  <a:srgbClr val="FFFFFF"/>
                </a:solidFill>
                <a:effectLst/>
                <a:uLnTx/>
                <a:uFillTx/>
                <a:latin typeface="Arial"/>
                <a:ea typeface="MS PGothic" panose="020B0600070205080204" pitchFamily="34" charset="-128"/>
                <a:cs typeface="Arial"/>
              </a:rPr>
              <a:t>Anda</a:t>
            </a:r>
            <a:r>
              <a:rPr kumimoji="0" lang="en-US" sz="4000" b="1" i="0" u="none" strike="noStrike" kern="1200" cap="none" spc="0" normalizeH="0" baseline="0" noProof="0" dirty="0">
                <a:ln>
                  <a:noFill/>
                </a:ln>
                <a:solidFill>
                  <a:srgbClr val="FFFFFF"/>
                </a:solidFill>
                <a:effectLst/>
                <a:uLnTx/>
                <a:uFillTx/>
                <a:latin typeface="Arial"/>
                <a:ea typeface="MS PGothic" panose="020B0600070205080204" pitchFamily="34" charset="-128"/>
                <a:cs typeface="Arial"/>
              </a:rPr>
              <a:t> </a:t>
            </a:r>
            <a:r>
              <a:rPr kumimoji="0" lang="en-US" sz="4000" b="1" i="0" u="none" strike="noStrike" kern="1200" cap="none" spc="0" normalizeH="0" baseline="0" noProof="0" dirty="0" err="1">
                <a:ln>
                  <a:noFill/>
                </a:ln>
                <a:solidFill>
                  <a:srgbClr val="FFFFFF"/>
                </a:solidFill>
                <a:effectLst/>
                <a:uLnTx/>
                <a:uFillTx/>
                <a:latin typeface="Arial"/>
                <a:ea typeface="MS PGothic" panose="020B0600070205080204" pitchFamily="34" charset="-128"/>
                <a:cs typeface="Arial"/>
              </a:rPr>
              <a:t>antara</a:t>
            </a:r>
            <a:r>
              <a:rPr kumimoji="0" lang="en-US" sz="4000" b="1" i="0" u="none" strike="noStrike" kern="1200" cap="none" spc="0" normalizeH="0" baseline="0" noProof="0" dirty="0">
                <a:ln>
                  <a:noFill/>
                </a:ln>
                <a:solidFill>
                  <a:srgbClr val="FFFFFF"/>
                </a:solidFill>
                <a:effectLst/>
                <a:uLnTx/>
                <a:uFillTx/>
                <a:latin typeface="Arial"/>
                <a:ea typeface="MS PGothic" panose="020B0600070205080204" pitchFamily="34" charset="-128"/>
                <a:cs typeface="Arial"/>
              </a:rPr>
              <a:t> </a:t>
            </a:r>
            <a:r>
              <a:rPr kumimoji="0" lang="en-US" sz="4000" b="1" i="0" u="none" strike="noStrike" kern="1200" cap="none" spc="0" normalizeH="0" baseline="0" noProof="0" dirty="0" err="1">
                <a:ln>
                  <a:noFill/>
                </a:ln>
                <a:solidFill>
                  <a:srgbClr val="FFFFFF"/>
                </a:solidFill>
                <a:effectLst/>
                <a:uLnTx/>
                <a:uFillTx/>
                <a:latin typeface="Arial"/>
                <a:ea typeface="MS PGothic" panose="020B0600070205080204" pitchFamily="34" charset="-128"/>
                <a:cs typeface="Arial"/>
              </a:rPr>
              <a:t>kedua</a:t>
            </a:r>
            <a:r>
              <a:rPr kumimoji="0" lang="en-US" sz="4000" b="1" i="0" u="none" strike="noStrike" kern="1200" cap="none" spc="0" normalizeH="0" baseline="0" noProof="0" dirty="0">
                <a:ln>
                  <a:noFill/>
                </a:ln>
                <a:solidFill>
                  <a:srgbClr val="FFFFFF"/>
                </a:solidFill>
                <a:effectLst/>
                <a:uLnTx/>
                <a:uFillTx/>
                <a:latin typeface="Arial"/>
                <a:ea typeface="MS PGothic" panose="020B0600070205080204" pitchFamily="34" charset="-128"/>
                <a:cs typeface="Arial"/>
              </a:rPr>
              <a:t> </a:t>
            </a:r>
            <a:r>
              <a:rPr kumimoji="0" lang="en-US" sz="4000" b="1" i="0" u="none" strike="noStrike" kern="1200" cap="none" spc="0" normalizeH="0" baseline="0" noProof="0" dirty="0" err="1">
                <a:ln>
                  <a:noFill/>
                </a:ln>
                <a:solidFill>
                  <a:srgbClr val="FFFFFF"/>
                </a:solidFill>
                <a:effectLst/>
                <a:uLnTx/>
                <a:uFillTx/>
                <a:latin typeface="Arial"/>
                <a:ea typeface="MS PGothic" panose="020B0600070205080204" pitchFamily="34" charset="-128"/>
                <a:cs typeface="Arial"/>
              </a:rPr>
              <a:t>tipe</a:t>
            </a:r>
            <a:r>
              <a:rPr kumimoji="0" lang="en-US" sz="4000" b="1" i="0" u="none" strike="noStrike" kern="1200" cap="none" spc="0" normalizeH="0" baseline="0" noProof="0" dirty="0">
                <a:ln>
                  <a:noFill/>
                </a:ln>
                <a:solidFill>
                  <a:srgbClr val="FFFFFF"/>
                </a:solidFill>
                <a:effectLst/>
                <a:uLnTx/>
                <a:uFillTx/>
                <a:latin typeface="Arial"/>
                <a:ea typeface="MS PGothic" panose="020B0600070205080204" pitchFamily="34" charset="-128"/>
                <a:cs typeface="Arial"/>
              </a:rPr>
              <a:t> </a:t>
            </a:r>
            <a:r>
              <a:rPr kumimoji="0" lang="en-US" sz="4000" b="1" i="0" u="none" strike="noStrike" kern="1200" cap="none" spc="0" normalizeH="0" baseline="0" noProof="0" dirty="0" err="1">
                <a:ln>
                  <a:noFill/>
                </a:ln>
                <a:solidFill>
                  <a:srgbClr val="FFFFFF"/>
                </a:solidFill>
                <a:effectLst/>
                <a:uLnTx/>
                <a:uFillTx/>
                <a:latin typeface="Arial"/>
                <a:ea typeface="MS PGothic" panose="020B0600070205080204" pitchFamily="34" charset="-128"/>
                <a:cs typeface="Arial"/>
              </a:rPr>
              <a:t>ini</a:t>
            </a:r>
            <a:r>
              <a:rPr kumimoji="0" lang="en-US" sz="4000" b="1" i="0" u="none" strike="noStrike" kern="1200" cap="none" spc="0" normalizeH="0" baseline="0" noProof="0" dirty="0">
                <a:ln>
                  <a:noFill/>
                </a:ln>
                <a:solidFill>
                  <a:srgbClr val="FFFFFF"/>
                </a:solidFill>
                <a:effectLst/>
                <a:uLnTx/>
                <a:uFillTx/>
                <a:latin typeface="Arial"/>
                <a:ea typeface="MS PGothic" panose="020B0600070205080204" pitchFamily="34" charset="-128"/>
                <a:cs typeface="Arial"/>
              </a:rPr>
              <a:t>?</a:t>
            </a:r>
          </a:p>
          <a:p>
            <a:pPr marL="795338" marR="0" lvl="0" indent="-795338" algn="l" defTabSz="914400" rtl="0" eaLnBrk="1" fontAlgn="base" latinLnBrk="0" hangingPunct="1">
              <a:lnSpc>
                <a:spcPct val="100000"/>
              </a:lnSpc>
              <a:spcBef>
                <a:spcPct val="0"/>
              </a:spcBef>
              <a:spcAft>
                <a:spcPct val="0"/>
              </a:spcAft>
              <a:buClr>
                <a:srgbClr val="FFFFFF"/>
              </a:buClr>
              <a:buSzTx/>
              <a:buFontTx/>
              <a:buAutoNum type="alphaUcPeriod"/>
              <a:tabLst/>
              <a:defRPr/>
            </a:pPr>
            <a:r>
              <a:rPr kumimoji="0" lang="en-US" sz="4000" b="1" i="0" u="none" strike="noStrike" kern="1200" cap="none" spc="0" normalizeH="0" baseline="0" noProof="0" dirty="0" err="1">
                <a:ln>
                  <a:noFill/>
                </a:ln>
                <a:solidFill>
                  <a:srgbClr val="FFFFFF"/>
                </a:solidFill>
                <a:effectLst/>
                <a:uLnTx/>
                <a:uFillTx/>
                <a:latin typeface="Arial"/>
                <a:ea typeface="MS PGothic" panose="020B0600070205080204" pitchFamily="34" charset="-128"/>
                <a:cs typeface="Arial"/>
              </a:rPr>
              <a:t>Mengapa</a:t>
            </a:r>
            <a:r>
              <a:rPr kumimoji="0" lang="en-US" sz="4000" b="1" i="0" u="none" strike="noStrike" kern="1200" cap="none" spc="0" normalizeH="0" baseline="0" noProof="0" dirty="0">
                <a:ln>
                  <a:noFill/>
                </a:ln>
                <a:solidFill>
                  <a:srgbClr val="FFFFFF"/>
                </a:solidFill>
                <a:effectLst/>
                <a:uLnTx/>
                <a:uFillTx/>
                <a:latin typeface="Arial"/>
                <a:ea typeface="MS PGothic" panose="020B0600070205080204" pitchFamily="34" charset="-128"/>
                <a:cs typeface="Arial"/>
              </a:rPr>
              <a:t>?</a:t>
            </a:r>
          </a:p>
        </p:txBody>
      </p:sp>
      <p:sp>
        <p:nvSpPr>
          <p:cNvPr id="7177" name="Rectangle 9">
            <a:extLst>
              <a:ext uri="{FF2B5EF4-FFF2-40B4-BE49-F238E27FC236}">
                <a16:creationId xmlns:a16="http://schemas.microsoft.com/office/drawing/2014/main" id="{C29A5B2F-7A6D-C140-A7C9-5CCD871F061E}"/>
              </a:ext>
            </a:extLst>
          </p:cNvPr>
          <p:cNvSpPr>
            <a:spLocks noGrp="1" noChangeArrowheads="1"/>
          </p:cNvSpPr>
          <p:nvPr>
            <p:ph type="title" idx="4294967295"/>
          </p:nvPr>
        </p:nvSpPr>
        <p:spPr>
          <a:xfrm>
            <a:off x="0" y="0"/>
            <a:ext cx="7467600" cy="2124075"/>
          </a:xfrm>
          <a:solidFill>
            <a:schemeClr val="tx2"/>
          </a:solidFill>
          <a:effectLst>
            <a:outerShdw blurRad="63500" dist="38099" dir="2700000" algn="ctr" rotWithShape="0">
              <a:schemeClr val="tx1">
                <a:alpha val="74997"/>
              </a:schemeClr>
            </a:outerShdw>
          </a:effectLst>
        </p:spPr>
        <p:txBody>
          <a:bodyPr anchor="t">
            <a:spAutoFit/>
          </a:bodyPr>
          <a:lstStyle/>
          <a:p>
            <a:pPr algn="l" eaLnBrk="1" hangingPunct="1">
              <a:spcBef>
                <a:spcPct val="50000"/>
              </a:spcBef>
              <a:defRPr/>
            </a:pPr>
            <a:r>
              <a:rPr lang="en-US" b="1" dirty="0">
                <a:solidFill>
                  <a:schemeClr val="bg1"/>
                </a:solidFill>
                <a:ea typeface="+mj-ea"/>
                <a:cs typeface="Arial"/>
              </a:rPr>
              <a:t>Hal </a:t>
            </a:r>
            <a:r>
              <a:rPr lang="en-US" b="1" dirty="0" err="1">
                <a:solidFill>
                  <a:schemeClr val="bg1"/>
                </a:solidFill>
                <a:ea typeface="+mj-ea"/>
                <a:cs typeface="Arial"/>
              </a:rPr>
              <a:t>kontras</a:t>
            </a:r>
            <a:r>
              <a:rPr lang="en-US" b="1" dirty="0">
                <a:solidFill>
                  <a:schemeClr val="bg1"/>
                </a:solidFill>
                <a:ea typeface="+mj-ea"/>
                <a:cs typeface="Arial"/>
              </a:rPr>
              <a:t> </a:t>
            </a:r>
            <a:r>
              <a:rPr lang="en-US" b="1" dirty="0" err="1">
                <a:solidFill>
                  <a:schemeClr val="bg1"/>
                </a:solidFill>
                <a:ea typeface="+mj-ea"/>
                <a:cs typeface="Arial"/>
              </a:rPr>
              <a:t>antara</a:t>
            </a:r>
            <a:r>
              <a:rPr lang="en-US" b="1" dirty="0">
                <a:solidFill>
                  <a:schemeClr val="bg1"/>
                </a:solidFill>
                <a:ea typeface="+mj-ea"/>
                <a:cs typeface="Arial"/>
              </a:rPr>
              <a:t> </a:t>
            </a:r>
            <a:r>
              <a:rPr lang="en-US" b="1" dirty="0" err="1">
                <a:solidFill>
                  <a:schemeClr val="bg1"/>
                </a:solidFill>
                <a:ea typeface="+mj-ea"/>
                <a:cs typeface="Arial"/>
              </a:rPr>
              <a:t>nubuatan</a:t>
            </a:r>
            <a:r>
              <a:rPr lang="en-US" b="1" dirty="0">
                <a:solidFill>
                  <a:schemeClr val="bg1"/>
                </a:solidFill>
                <a:ea typeface="+mj-ea"/>
                <a:cs typeface="Arial"/>
              </a:rPr>
              <a:t> </a:t>
            </a:r>
            <a:r>
              <a:rPr lang="en-US" b="1" dirty="0" err="1">
                <a:solidFill>
                  <a:schemeClr val="bg1"/>
                </a:solidFill>
                <a:ea typeface="+mj-ea"/>
                <a:cs typeface="Arial"/>
              </a:rPr>
              <a:t>Alkitabiah</a:t>
            </a:r>
            <a:r>
              <a:rPr lang="en-US" b="1" dirty="0">
                <a:solidFill>
                  <a:schemeClr val="bg1"/>
                </a:solidFill>
                <a:ea typeface="+mj-ea"/>
                <a:cs typeface="Arial"/>
              </a:rPr>
              <a:t> &amp; </a:t>
            </a:r>
            <a:r>
              <a:rPr lang="en-US" b="1" dirty="0" err="1">
                <a:solidFill>
                  <a:schemeClr val="bg1"/>
                </a:solidFill>
                <a:ea typeface="+mj-ea"/>
                <a:cs typeface="Arial"/>
              </a:rPr>
              <a:t>Penyembah</a:t>
            </a:r>
            <a:r>
              <a:rPr lang="en-US" b="1" dirty="0">
                <a:solidFill>
                  <a:schemeClr val="bg1"/>
                </a:solidFill>
                <a:ea typeface="+mj-ea"/>
                <a:cs typeface="Arial"/>
              </a:rPr>
              <a:t> </a:t>
            </a:r>
            <a:r>
              <a:rPr lang="en-US" b="1" dirty="0" err="1">
                <a:solidFill>
                  <a:schemeClr val="bg1"/>
                </a:solidFill>
                <a:ea typeface="+mj-ea"/>
                <a:cs typeface="Arial"/>
              </a:rPr>
              <a:t>Berhala</a:t>
            </a:r>
            <a:endParaRPr lang="en-US" b="1" dirty="0">
              <a:solidFill>
                <a:schemeClr val="bg1"/>
              </a:solidFill>
              <a:ea typeface="+mj-ea"/>
              <a:cs typeface="Aria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176">
                                            <p:txEl>
                                              <p:pRg st="0" end="0"/>
                                            </p:txEl>
                                          </p:spTgt>
                                        </p:tgtEl>
                                        <p:attrNameLst>
                                          <p:attrName>style.visibility</p:attrName>
                                        </p:attrNameLst>
                                      </p:cBhvr>
                                      <p:to>
                                        <p:strVal val="visible"/>
                                      </p:to>
                                    </p:set>
                                    <p:animEffect transition="in" filter="dissolve">
                                      <p:cBhvr>
                                        <p:cTn id="7" dur="500"/>
                                        <p:tgtEl>
                                          <p:spTgt spid="717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7176">
                                            <p:txEl>
                                              <p:pRg st="1" end="1"/>
                                            </p:txEl>
                                          </p:spTgt>
                                        </p:tgtEl>
                                        <p:attrNameLst>
                                          <p:attrName>style.visibility</p:attrName>
                                        </p:attrNameLst>
                                      </p:cBhvr>
                                      <p:to>
                                        <p:strVal val="visible"/>
                                      </p:to>
                                    </p:set>
                                    <p:animEffect transition="in" filter="dissolve">
                                      <p:cBhvr>
                                        <p:cTn id="12" dur="500"/>
                                        <p:tgtEl>
                                          <p:spTgt spid="717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7176">
                                            <p:txEl>
                                              <p:pRg st="2" end="2"/>
                                            </p:txEl>
                                          </p:spTgt>
                                        </p:tgtEl>
                                        <p:attrNameLst>
                                          <p:attrName>style.visibility</p:attrName>
                                        </p:attrNameLst>
                                      </p:cBhvr>
                                      <p:to>
                                        <p:strVal val="visible"/>
                                      </p:to>
                                    </p:set>
                                    <p:animEffect transition="in" filter="dissolve">
                                      <p:cBhvr>
                                        <p:cTn id="17" dur="500"/>
                                        <p:tgtEl>
                                          <p:spTgt spid="717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err="1">
                <a:solidFill>
                  <a:schemeClr val="bg1"/>
                </a:solidFill>
                <a:latin typeface="Arial" charset="0"/>
                <a:ea typeface="Osaka" charset="0"/>
                <a:cs typeface="Arial" charset="0"/>
              </a:rPr>
              <a:t>Yeremia</a:t>
            </a:r>
            <a:r>
              <a:rPr lang="en-US" sz="8800" dirty="0">
                <a:solidFill>
                  <a:schemeClr val="bg1"/>
                </a:solidFill>
                <a:latin typeface="Arial" charset="0"/>
                <a:ea typeface="Osaka" charset="0"/>
                <a:cs typeface="Arial" charset="0"/>
              </a:rPr>
              <a:t> 30</a:t>
            </a:r>
          </a:p>
        </p:txBody>
      </p:sp>
    </p:spTree>
    <p:extLst>
      <p:ext uri="{BB962C8B-B14F-4D97-AF65-F5344CB8AC3E}">
        <p14:creationId xmlns:p14="http://schemas.microsoft.com/office/powerpoint/2010/main" val="343197138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5649" name="Rectangle 2"/>
          <p:cNvSpPr>
            <a:spLocks noGrp="1" noChangeArrowheads="1"/>
          </p:cNvSpPr>
          <p:nvPr>
            <p:ph type="title"/>
          </p:nvPr>
        </p:nvSpPr>
        <p:spPr/>
        <p:txBody>
          <a:bodyPr/>
          <a:lstStyle/>
          <a:p>
            <a:pPr eaLnBrk="1" hangingPunct="1"/>
            <a:r>
              <a:rPr lang="en-US" sz="4000" b="1">
                <a:solidFill>
                  <a:schemeClr val="tx1"/>
                </a:solidFill>
                <a:latin typeface="Arial" charset="0"/>
                <a:ea typeface="ＭＳ Ｐゴシック" charset="0"/>
                <a:cs typeface="Arial" charset="0"/>
              </a:rPr>
              <a:t>Book of Comfort &amp; New Covenant</a:t>
            </a:r>
            <a:endParaRPr lang="en-GB" sz="4000" b="1">
              <a:solidFill>
                <a:schemeClr val="tx1"/>
              </a:solidFill>
              <a:latin typeface="Arial" charset="0"/>
              <a:ea typeface="ＭＳ Ｐゴシック" charset="0"/>
              <a:cs typeface="Arial" charset="0"/>
            </a:endParaRPr>
          </a:p>
        </p:txBody>
      </p:sp>
      <p:pic>
        <p:nvPicPr>
          <p:cNvPr id="155650" name="Picture 4" descr="MPj04364290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0063" y="1928813"/>
            <a:ext cx="5257800" cy="3951287"/>
          </a:xfrm>
          <a:prstGeom prst="rect">
            <a:avLst/>
          </a:prstGeom>
          <a:noFill/>
          <a:ln w="1016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155651" name="Rectangle 4"/>
          <p:cNvSpPr>
            <a:spLocks noChangeArrowheads="1"/>
          </p:cNvSpPr>
          <p:nvPr/>
        </p:nvSpPr>
        <p:spPr bwMode="auto">
          <a:xfrm>
            <a:off x="7010400" y="838200"/>
            <a:ext cx="16573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sz="2400" b="1">
                <a:solidFill>
                  <a:srgbClr val="800000"/>
                </a:solidFill>
                <a:latin typeface="Arial" charset="0"/>
                <a:ea typeface="ＭＳ Ｐゴシック" charset="0"/>
                <a:cs typeface="ＭＳ Ｐゴシック" charset="0"/>
              </a:rPr>
              <a:t>Jer. 30–33</a:t>
            </a:r>
          </a:p>
        </p:txBody>
      </p:sp>
      <p:sp>
        <p:nvSpPr>
          <p:cNvPr id="155652" name="Rectangle 3"/>
          <p:cNvSpPr txBox="1">
            <a:spLocks noChangeArrowheads="1"/>
          </p:cNvSpPr>
          <p:nvPr/>
        </p:nvSpPr>
        <p:spPr bwMode="auto">
          <a:xfrm>
            <a:off x="6019800" y="1676400"/>
            <a:ext cx="2714625"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263525" indent="-263525"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lnSpc>
                <a:spcPct val="90000"/>
              </a:lnSpc>
              <a:spcBef>
                <a:spcPct val="20000"/>
              </a:spcBef>
              <a:spcAft>
                <a:spcPct val="0"/>
              </a:spcAft>
              <a:buClr>
                <a:srgbClr val="D16349"/>
              </a:buClr>
              <a:buSzPct val="85000"/>
              <a:buFont typeface="Wingdings 2" charset="0"/>
              <a:buChar char=""/>
            </a:pPr>
            <a:r>
              <a:rPr lang="en-US" b="1" dirty="0" err="1">
                <a:solidFill>
                  <a:prstClr val="black"/>
                </a:solidFill>
              </a:rPr>
              <a:t>Yeremia</a:t>
            </a:r>
            <a:r>
              <a:rPr lang="en-US" b="1" dirty="0">
                <a:solidFill>
                  <a:prstClr val="black"/>
                </a:solidFill>
              </a:rPr>
              <a:t> redeems a field (Jer. 32) – a sign of hope! </a:t>
            </a:r>
          </a:p>
          <a:p>
            <a:pPr defTabSz="914400" eaLnBrk="1" fontAlgn="base" hangingPunct="1">
              <a:lnSpc>
                <a:spcPct val="90000"/>
              </a:lnSpc>
              <a:spcBef>
                <a:spcPct val="20000"/>
              </a:spcBef>
              <a:spcAft>
                <a:spcPct val="0"/>
              </a:spcAft>
              <a:buClr>
                <a:srgbClr val="D16349"/>
              </a:buClr>
              <a:buSzPct val="85000"/>
              <a:buFont typeface="Wingdings 2" charset="0"/>
              <a:buChar char=""/>
            </a:pPr>
            <a:r>
              <a:rPr lang="en-US" b="1" dirty="0">
                <a:solidFill>
                  <a:prstClr val="black"/>
                </a:solidFill>
              </a:rPr>
              <a:t>God has not cast aside His people! </a:t>
            </a:r>
          </a:p>
          <a:p>
            <a:pPr defTabSz="914400" eaLnBrk="1" fontAlgn="base" hangingPunct="1">
              <a:lnSpc>
                <a:spcPct val="90000"/>
              </a:lnSpc>
              <a:spcBef>
                <a:spcPct val="20000"/>
              </a:spcBef>
              <a:spcAft>
                <a:spcPct val="0"/>
              </a:spcAft>
              <a:buClr>
                <a:srgbClr val="D16349"/>
              </a:buClr>
              <a:buSzPct val="85000"/>
              <a:buFont typeface="Wingdings 2" charset="0"/>
              <a:buChar char=""/>
            </a:pPr>
            <a:r>
              <a:rPr lang="en-US" b="1" dirty="0">
                <a:solidFill>
                  <a:prstClr val="black"/>
                </a:solidFill>
              </a:rPr>
              <a:t>A glorious future would follow their judgment. </a:t>
            </a:r>
          </a:p>
          <a:p>
            <a:pPr defTabSz="914400" eaLnBrk="1" fontAlgn="base" hangingPunct="1">
              <a:lnSpc>
                <a:spcPct val="90000"/>
              </a:lnSpc>
              <a:spcBef>
                <a:spcPct val="20000"/>
              </a:spcBef>
              <a:spcAft>
                <a:spcPct val="0"/>
              </a:spcAft>
              <a:buClr>
                <a:srgbClr val="D16349"/>
              </a:buClr>
              <a:buSzPct val="85000"/>
              <a:buFont typeface="Wingdings 2" charset="0"/>
              <a:buChar char=""/>
            </a:pPr>
            <a:r>
              <a:rPr lang="en-US" b="1" dirty="0">
                <a:solidFill>
                  <a:prstClr val="black"/>
                </a:solidFill>
              </a:rPr>
              <a:t>They will return to the land.</a:t>
            </a:r>
            <a:endParaRPr lang="en-GB" b="1" dirty="0">
              <a:solidFill>
                <a:prstClr val="black"/>
              </a:solidFill>
            </a:endParaRPr>
          </a:p>
        </p:txBody>
      </p:sp>
    </p:spTree>
    <p:extLst>
      <p:ext uri="{BB962C8B-B14F-4D97-AF65-F5344CB8AC3E}">
        <p14:creationId xmlns:p14="http://schemas.microsoft.com/office/powerpoint/2010/main" val="364804208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err="1">
                <a:solidFill>
                  <a:schemeClr val="bg1"/>
                </a:solidFill>
                <a:latin typeface="Arial" charset="0"/>
                <a:ea typeface="Osaka" charset="0"/>
                <a:cs typeface="Arial" charset="0"/>
              </a:rPr>
              <a:t>Yeremia</a:t>
            </a:r>
            <a:r>
              <a:rPr lang="en-US" sz="8800" dirty="0">
                <a:solidFill>
                  <a:schemeClr val="bg1"/>
                </a:solidFill>
                <a:latin typeface="Arial" charset="0"/>
                <a:ea typeface="Osaka" charset="0"/>
                <a:cs typeface="Arial" charset="0"/>
              </a:rPr>
              <a:t> 31</a:t>
            </a:r>
          </a:p>
        </p:txBody>
      </p:sp>
    </p:spTree>
    <p:extLst>
      <p:ext uri="{BB962C8B-B14F-4D97-AF65-F5344CB8AC3E}">
        <p14:creationId xmlns:p14="http://schemas.microsoft.com/office/powerpoint/2010/main" val="25567260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6257" name="Rectangle 3"/>
          <p:cNvSpPr>
            <a:spLocks noChangeArrowheads="1"/>
          </p:cNvSpPr>
          <p:nvPr/>
        </p:nvSpPr>
        <p:spPr bwMode="auto">
          <a:xfrm>
            <a:off x="0" y="0"/>
            <a:ext cx="9144000" cy="6858000"/>
          </a:xfrm>
          <a:prstGeom prst="rect">
            <a:avLst/>
          </a:prstGeom>
          <a:gradFill rotWithShape="1">
            <a:gsLst>
              <a:gs pos="0">
                <a:srgbClr val="000090"/>
              </a:gs>
              <a:gs pos="100000">
                <a:schemeClr val="bg1"/>
              </a:gs>
            </a:gsLst>
            <a:path path="rect">
              <a:fillToRect l="100000" t="10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charset="0"/>
              <a:ea typeface="ＭＳ Ｐゴシック" charset="0"/>
              <a:cs typeface="ＭＳ Ｐゴシック" charset="0"/>
            </a:endParaRPr>
          </a:p>
        </p:txBody>
      </p:sp>
      <p:pic>
        <p:nvPicPr>
          <p:cNvPr id="96258" name="Picture 3" descr="pastor-preach-cop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794000" y="2641600"/>
            <a:ext cx="635000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5410200" y="304800"/>
            <a:ext cx="3314700" cy="1828800"/>
          </a:xfrm>
          <a:solidFill>
            <a:schemeClr val="accent4"/>
          </a:solidFill>
        </p:spPr>
        <p:txBody>
          <a:bodyPr/>
          <a:lstStyle/>
          <a:p>
            <a:pPr algn="ctr">
              <a:defRPr/>
            </a:pPr>
            <a:r>
              <a:rPr lang="mr-IN" altLang="ja-JP" b="1">
                <a:solidFill>
                  <a:schemeClr val="bg1"/>
                </a:solidFill>
                <a:latin typeface="Helvetica" charset="0"/>
                <a:ea typeface="Osaka" charset="0"/>
                <a:cs typeface="Osaka" charset="0"/>
              </a:rPr>
              <a:t>"</a:t>
            </a:r>
            <a:r>
              <a:rPr lang="en-US" b="1">
                <a:solidFill>
                  <a:schemeClr val="bg1"/>
                </a:solidFill>
                <a:latin typeface="Helvetica" charset="0"/>
                <a:ea typeface="Osaka" charset="0"/>
                <a:cs typeface="Osaka" charset="0"/>
              </a:rPr>
              <a:t>How to Get Rid of the Jews</a:t>
            </a:r>
            <a:r>
              <a:rPr lang="mr-IN" altLang="ja-JP" b="1">
                <a:solidFill>
                  <a:schemeClr val="bg1"/>
                </a:solidFill>
                <a:latin typeface="Helvetica" charset="0"/>
                <a:ea typeface="Osaka" charset="0"/>
                <a:cs typeface="Osaka" charset="0"/>
              </a:rPr>
              <a:t>"</a:t>
            </a:r>
            <a:endParaRPr lang="en-US" b="1">
              <a:solidFill>
                <a:schemeClr val="bg1"/>
              </a:solidFill>
              <a:latin typeface="Helvetica" charset="0"/>
              <a:ea typeface="Osaka" charset="0"/>
              <a:cs typeface="Osaka" charset="0"/>
            </a:endParaRPr>
          </a:p>
        </p:txBody>
      </p:sp>
      <p:sp>
        <p:nvSpPr>
          <p:cNvPr id="3" name="Title 1"/>
          <p:cNvSpPr txBox="1">
            <a:spLocks/>
          </p:cNvSpPr>
          <p:nvPr/>
        </p:nvSpPr>
        <p:spPr bwMode="auto">
          <a:xfrm>
            <a:off x="131991" y="0"/>
            <a:ext cx="820633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30000" noProof="0">
                <a:ln>
                  <a:noFill/>
                </a:ln>
                <a:solidFill>
                  <a:srgbClr val="FFFFFF"/>
                </a:solidFill>
                <a:effectLst>
                  <a:glow rad="495300">
                    <a:srgbClr val="000000">
                      <a:alpha val="75000"/>
                    </a:srgbClr>
                  </a:glow>
                </a:effectLst>
                <a:uLnTx/>
                <a:uFillTx/>
                <a:latin typeface="Arial" charset="0"/>
                <a:ea typeface="ＭＳ Ｐゴシック" charset="0"/>
              </a:rPr>
              <a:t>35 </a:t>
            </a:r>
            <a:r>
              <a:rPr kumimoji="0" lang="en-US" sz="2400" b="1" i="0" u="none" strike="noStrike" kern="1200" cap="none" spc="0" normalizeH="0" baseline="0" noProof="0">
                <a:ln>
                  <a:noFill/>
                </a:ln>
                <a:solidFill>
                  <a:srgbClr val="FFFFFF"/>
                </a:solidFill>
                <a:effectLst>
                  <a:glow rad="495300">
                    <a:srgbClr val="000000">
                      <a:alpha val="75000"/>
                    </a:srgbClr>
                  </a:glow>
                </a:effectLst>
                <a:uLnTx/>
                <a:uFillTx/>
                <a:latin typeface="Arial" charset="0"/>
                <a:ea typeface="ＭＳ Ｐゴシック" charset="0"/>
              </a:rPr>
              <a:t>This is what the L</a:t>
            </a:r>
            <a:r>
              <a:rPr kumimoji="0" lang="en-US" sz="2000" b="1" i="0" u="none" strike="noStrike" kern="1200" cap="none" spc="0" normalizeH="0" baseline="0" noProof="0">
                <a:ln>
                  <a:noFill/>
                </a:ln>
                <a:solidFill>
                  <a:srgbClr val="FFFFFF"/>
                </a:solidFill>
                <a:effectLst>
                  <a:glow rad="495300">
                    <a:srgbClr val="000000">
                      <a:alpha val="75000"/>
                    </a:srgbClr>
                  </a:glow>
                </a:effectLst>
                <a:uLnTx/>
                <a:uFillTx/>
                <a:latin typeface="Arial" charset="0"/>
                <a:ea typeface="ＭＳ Ｐゴシック" charset="0"/>
              </a:rPr>
              <a:t>ORD</a:t>
            </a:r>
            <a:r>
              <a:rPr kumimoji="0" lang="en-US" sz="2400" b="1" i="0" u="none" strike="noStrike" kern="1200" cap="none" spc="0" normalizeH="0" baseline="0" noProof="0">
                <a:ln>
                  <a:noFill/>
                </a:ln>
                <a:solidFill>
                  <a:srgbClr val="FFFFFF"/>
                </a:solidFill>
                <a:effectLst>
                  <a:glow rad="495300">
                    <a:srgbClr val="000000">
                      <a:alpha val="75000"/>
                    </a:srgbClr>
                  </a:glow>
                </a:effectLst>
                <a:uLnTx/>
                <a:uFillTx/>
                <a:latin typeface="Arial" charset="0"/>
                <a:ea typeface="ＭＳ Ｐゴシック" charset="0"/>
              </a:rPr>
              <a:t> says,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00"/>
                </a:solidFill>
                <a:effectLst>
                  <a:glow rad="495300">
                    <a:srgbClr val="000000">
                      <a:alpha val="75000"/>
                    </a:srgbClr>
                  </a:glow>
                </a:effectLst>
                <a:uLnTx/>
                <a:uFillTx/>
                <a:latin typeface="Arial" charset="0"/>
                <a:ea typeface="ＭＳ Ｐゴシック" charset="0"/>
              </a:rPr>
              <a:t>he who appoints the sun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00"/>
                </a:solidFill>
                <a:effectLst>
                  <a:glow rad="495300">
                    <a:srgbClr val="000000">
                      <a:alpha val="75000"/>
                    </a:srgbClr>
                  </a:glow>
                </a:effectLst>
                <a:uLnTx/>
                <a:uFillTx/>
                <a:latin typeface="Arial" charset="0"/>
                <a:ea typeface="ＭＳ Ｐゴシック" charset="0"/>
              </a:rPr>
              <a:t>to shine by day,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00"/>
                </a:solidFill>
                <a:effectLst>
                  <a:glow rad="495300">
                    <a:srgbClr val="000000">
                      <a:alpha val="75000"/>
                    </a:srgbClr>
                  </a:glow>
                </a:effectLst>
                <a:uLnTx/>
                <a:uFillTx/>
                <a:latin typeface="Arial" charset="0"/>
                <a:ea typeface="ＭＳ Ｐゴシック" charset="0"/>
              </a:rPr>
              <a:t>who decrees the moon and stars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00"/>
                </a:solidFill>
                <a:effectLst>
                  <a:glow rad="495300">
                    <a:srgbClr val="000000">
                      <a:alpha val="75000"/>
                    </a:srgbClr>
                  </a:glow>
                </a:effectLst>
                <a:uLnTx/>
                <a:uFillTx/>
                <a:latin typeface="Arial" charset="0"/>
                <a:ea typeface="ＭＳ Ｐゴシック" charset="0"/>
              </a:rPr>
              <a:t>to shine by night,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00"/>
                </a:solidFill>
                <a:effectLst>
                  <a:glow rad="495300">
                    <a:srgbClr val="000000">
                      <a:alpha val="75000"/>
                    </a:srgbClr>
                  </a:glow>
                </a:effectLst>
                <a:uLnTx/>
                <a:uFillTx/>
                <a:latin typeface="Arial" charset="0"/>
                <a:ea typeface="ＭＳ Ｐゴシック" charset="0"/>
              </a:rPr>
              <a:t>who stirs up the sea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00"/>
                </a:solidFill>
                <a:effectLst>
                  <a:glow rad="495300">
                    <a:srgbClr val="000000">
                      <a:alpha val="75000"/>
                    </a:srgbClr>
                  </a:glow>
                </a:effectLst>
                <a:uLnTx/>
                <a:uFillTx/>
                <a:latin typeface="Arial" charset="0"/>
                <a:ea typeface="ＭＳ Ｐゴシック" charset="0"/>
              </a:rPr>
              <a:t>so that its waves roar</a:t>
            </a:r>
            <a:r>
              <a:rPr kumimoji="0" lang="en-US" sz="2400" b="1" i="0" u="none" strike="noStrike" kern="1200" cap="none" spc="0" normalizeH="0" baseline="0" noProof="0">
                <a:ln>
                  <a:noFill/>
                </a:ln>
                <a:solidFill>
                  <a:srgbClr val="FFFFFF"/>
                </a:solidFill>
                <a:effectLst>
                  <a:glow rad="495300">
                    <a:srgbClr val="000000">
                      <a:alpha val="75000"/>
                    </a:srgbClr>
                  </a:glow>
                </a:effectLst>
                <a:uLnTx/>
                <a:uFillTx/>
                <a:latin typeface="Arial" charset="0"/>
                <a:ea typeface="ＭＳ Ｐゴシック"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495300">
                    <a:srgbClr val="000000">
                      <a:alpha val="75000"/>
                    </a:srgbClr>
                  </a:glow>
                </a:effectLst>
                <a:uLnTx/>
                <a:uFillTx/>
                <a:latin typeface="Arial" charset="0"/>
                <a:ea typeface="ＭＳ Ｐゴシック" charset="0"/>
              </a:rPr>
              <a:t>the L</a:t>
            </a:r>
            <a:r>
              <a:rPr kumimoji="0" lang="en-US" sz="2000" b="1" i="0" u="none" strike="noStrike" kern="1200" cap="none" spc="0" normalizeH="0" baseline="0" noProof="0">
                <a:ln>
                  <a:noFill/>
                </a:ln>
                <a:solidFill>
                  <a:srgbClr val="FFFFFF"/>
                </a:solidFill>
                <a:effectLst>
                  <a:glow rad="495300">
                    <a:srgbClr val="000000">
                      <a:alpha val="75000"/>
                    </a:srgbClr>
                  </a:glow>
                </a:effectLst>
                <a:uLnTx/>
                <a:uFillTx/>
                <a:latin typeface="Arial" charset="0"/>
                <a:ea typeface="ＭＳ Ｐゴシック" charset="0"/>
              </a:rPr>
              <a:t>ORD </a:t>
            </a:r>
            <a:r>
              <a:rPr kumimoji="0" lang="en-US" sz="2400" b="1" i="0" u="none" strike="noStrike" kern="1200" cap="none" spc="0" normalizeH="0" baseline="0" noProof="0">
                <a:ln>
                  <a:noFill/>
                </a:ln>
                <a:solidFill>
                  <a:srgbClr val="FFFFFF"/>
                </a:solidFill>
                <a:effectLst>
                  <a:glow rad="495300">
                    <a:srgbClr val="000000">
                      <a:alpha val="75000"/>
                    </a:srgbClr>
                  </a:glow>
                </a:effectLst>
                <a:uLnTx/>
                <a:uFillTx/>
                <a:latin typeface="Arial" charset="0"/>
                <a:ea typeface="ＭＳ Ｐゴシック" charset="0"/>
              </a:rPr>
              <a:t>Almighty is his name: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30000" noProof="0">
                <a:ln>
                  <a:noFill/>
                </a:ln>
                <a:solidFill>
                  <a:srgbClr val="FFFFFF"/>
                </a:solidFill>
                <a:effectLst>
                  <a:glow rad="495300">
                    <a:srgbClr val="000000">
                      <a:alpha val="75000"/>
                    </a:srgbClr>
                  </a:glow>
                </a:effectLst>
                <a:uLnTx/>
                <a:uFillTx/>
                <a:latin typeface="Arial" charset="0"/>
                <a:ea typeface="ＭＳ Ｐゴシック" charset="0"/>
              </a:rPr>
              <a:t>36</a:t>
            </a:r>
            <a:r>
              <a:rPr kumimoji="0" lang="en-US" sz="2400" b="1" i="0" u="none" strike="noStrike" kern="1200" cap="none" spc="0" normalizeH="0" baseline="0" noProof="0">
                <a:ln>
                  <a:noFill/>
                </a:ln>
                <a:solidFill>
                  <a:srgbClr val="FFFFFF"/>
                </a:solidFill>
                <a:effectLst>
                  <a:glow rad="495300">
                    <a:srgbClr val="000000">
                      <a:alpha val="75000"/>
                    </a:srgbClr>
                  </a:glow>
                </a:effectLst>
                <a:uLnTx/>
                <a:uFillTx/>
                <a:latin typeface="Arial" charset="0"/>
                <a:ea typeface="ＭＳ Ｐゴシック" charset="0"/>
              </a:rPr>
              <a:t> </a:t>
            </a:r>
            <a:r>
              <a:rPr kumimoji="0" lang="mr-IN" altLang="ja-JP" sz="2400" b="1" i="0" u="none" strike="noStrike" kern="1200" cap="none" spc="0" normalizeH="0" baseline="0" noProof="0">
                <a:ln>
                  <a:noFill/>
                </a:ln>
                <a:solidFill>
                  <a:srgbClr val="FFFFFF"/>
                </a:solidFill>
                <a:effectLst>
                  <a:glow rad="495300">
                    <a:srgbClr val="000000">
                      <a:alpha val="75000"/>
                    </a:srgbClr>
                  </a:glow>
                </a:effectLst>
                <a:uLnTx/>
                <a:uFillTx/>
                <a:latin typeface="Arial" charset="0"/>
                <a:ea typeface="ＭＳ Ｐゴシック" charset="0"/>
              </a:rPr>
              <a:t>"</a:t>
            </a:r>
            <a:r>
              <a:rPr kumimoji="0" lang="en-US" sz="2400" b="1" i="0" u="none" strike="noStrike" kern="1200" cap="none" spc="0" normalizeH="0" baseline="0" noProof="0">
                <a:ln>
                  <a:noFill/>
                </a:ln>
                <a:solidFill>
                  <a:srgbClr val="FFFFFF"/>
                </a:solidFill>
                <a:effectLst>
                  <a:glow rad="495300">
                    <a:srgbClr val="000000">
                      <a:alpha val="75000"/>
                    </a:srgbClr>
                  </a:glow>
                </a:effectLst>
                <a:uLnTx/>
                <a:uFillTx/>
                <a:latin typeface="Arial" charset="0"/>
                <a:ea typeface="ＭＳ Ｐゴシック" charset="0"/>
              </a:rPr>
              <a:t>Only if these decrees vanish </a:t>
            </a:r>
            <a:br>
              <a:rPr kumimoji="0" lang="en-US" sz="2400" b="1" i="0" u="none" strike="noStrike" kern="1200" cap="none" spc="0" normalizeH="0" baseline="0" noProof="0">
                <a:ln>
                  <a:noFill/>
                </a:ln>
                <a:solidFill>
                  <a:srgbClr val="FFFFFF"/>
                </a:solidFill>
                <a:effectLst>
                  <a:glow rad="495300">
                    <a:srgbClr val="000000">
                      <a:alpha val="75000"/>
                    </a:srgbClr>
                  </a:glow>
                </a:effectLst>
                <a:uLnTx/>
                <a:uFillTx/>
                <a:latin typeface="Arial" charset="0"/>
                <a:ea typeface="ＭＳ Ｐゴシック" charset="0"/>
              </a:rPr>
            </a:br>
            <a:r>
              <a:rPr kumimoji="0" lang="en-US" sz="2400" b="1" i="0" u="none" strike="noStrike" kern="1200" cap="none" spc="0" normalizeH="0" baseline="0" noProof="0">
                <a:ln>
                  <a:noFill/>
                </a:ln>
                <a:solidFill>
                  <a:srgbClr val="FFFFFF"/>
                </a:solidFill>
                <a:effectLst>
                  <a:glow rad="495300">
                    <a:srgbClr val="000000">
                      <a:alpha val="75000"/>
                    </a:srgbClr>
                  </a:glow>
                </a:effectLst>
                <a:uLnTx/>
                <a:uFillTx/>
                <a:latin typeface="Arial" charset="0"/>
                <a:ea typeface="ＭＳ Ｐゴシック" charset="0"/>
              </a:rPr>
              <a:t>from my sight,</a:t>
            </a:r>
            <a:r>
              <a:rPr kumimoji="0" lang="mr-IN" altLang="ja-JP" sz="2400" b="1" i="0" u="none" strike="noStrike" kern="1200" cap="none" spc="0" normalizeH="0" baseline="0" noProof="0">
                <a:ln>
                  <a:noFill/>
                </a:ln>
                <a:solidFill>
                  <a:srgbClr val="FFFFFF"/>
                </a:solidFill>
                <a:effectLst>
                  <a:glow rad="495300">
                    <a:srgbClr val="000000">
                      <a:alpha val="75000"/>
                    </a:srgbClr>
                  </a:glow>
                </a:effectLst>
                <a:uLnTx/>
                <a:uFillTx/>
                <a:latin typeface="Arial" charset="0"/>
                <a:ea typeface="ＭＳ Ｐゴシック" charset="0"/>
              </a:rPr>
              <a:t>"</a:t>
            </a:r>
            <a:r>
              <a:rPr kumimoji="0" lang="en-US" sz="2400" b="1" i="0" u="none" strike="noStrike" kern="1200" cap="none" spc="0" normalizeH="0" baseline="0" noProof="0">
                <a:ln>
                  <a:noFill/>
                </a:ln>
                <a:solidFill>
                  <a:srgbClr val="FFFFFF"/>
                </a:solidFill>
                <a:effectLst>
                  <a:glow rad="495300">
                    <a:srgbClr val="000000">
                      <a:alpha val="75000"/>
                    </a:srgbClr>
                  </a:glow>
                </a:effectLst>
                <a:uLnTx/>
                <a:uFillTx/>
                <a:latin typeface="Arial" charset="0"/>
                <a:ea typeface="ＭＳ Ｐゴシック" charset="0"/>
              </a:rPr>
              <a:t> declares the L</a:t>
            </a:r>
            <a:r>
              <a:rPr kumimoji="0" lang="en-US" sz="2000" b="1" i="0" u="none" strike="noStrike" kern="1200" cap="none" spc="0" normalizeH="0" baseline="0" noProof="0">
                <a:ln>
                  <a:noFill/>
                </a:ln>
                <a:solidFill>
                  <a:srgbClr val="FFFFFF"/>
                </a:solidFill>
                <a:effectLst>
                  <a:glow rad="495300">
                    <a:srgbClr val="000000">
                      <a:alpha val="75000"/>
                    </a:srgbClr>
                  </a:glow>
                </a:effectLst>
                <a:uLnTx/>
                <a:uFillTx/>
                <a:latin typeface="Arial" charset="0"/>
                <a:ea typeface="ＭＳ Ｐゴシック" charset="0"/>
              </a:rPr>
              <a:t>ORD</a:t>
            </a:r>
            <a:r>
              <a:rPr kumimoji="0" lang="en-US" sz="2400" b="1" i="0" u="none" strike="noStrike" kern="1200" cap="none" spc="0" normalizeH="0" baseline="0" noProof="0">
                <a:ln>
                  <a:noFill/>
                </a:ln>
                <a:solidFill>
                  <a:srgbClr val="FFFFFF"/>
                </a:solidFill>
                <a:effectLst>
                  <a:glow rad="495300">
                    <a:srgbClr val="000000">
                      <a:alpha val="75000"/>
                    </a:srgbClr>
                  </a:glow>
                </a:effectLst>
                <a:uLnTx/>
                <a:uFillTx/>
                <a:latin typeface="Arial" charset="0"/>
                <a:ea typeface="ＭＳ Ｐゴシック"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mr-IN" altLang="ja-JP" sz="2400" b="1" i="0" u="none" strike="noStrike" kern="1200" cap="none" spc="0" normalizeH="0" baseline="0" noProof="0">
                <a:ln>
                  <a:noFill/>
                </a:ln>
                <a:solidFill>
                  <a:srgbClr val="FFFFFF"/>
                </a:solidFill>
                <a:effectLst>
                  <a:glow rad="495300">
                    <a:srgbClr val="000000">
                      <a:alpha val="75000"/>
                    </a:srgbClr>
                  </a:glow>
                </a:effectLst>
                <a:uLnTx/>
                <a:uFillTx/>
                <a:latin typeface="Arial" charset="0"/>
                <a:ea typeface="ＭＳ Ｐゴシック" charset="0"/>
              </a:rPr>
              <a:t>"</a:t>
            </a:r>
            <a:r>
              <a:rPr kumimoji="0" lang="en-US" sz="2400" b="1" i="0" u="none" strike="noStrike" kern="1200" cap="none" spc="0" normalizeH="0" baseline="0" noProof="0">
                <a:ln>
                  <a:noFill/>
                </a:ln>
                <a:solidFill>
                  <a:srgbClr val="FFFFFF"/>
                </a:solidFill>
                <a:effectLst>
                  <a:glow rad="495300">
                    <a:srgbClr val="000000">
                      <a:alpha val="75000"/>
                    </a:srgbClr>
                  </a:glow>
                </a:effectLst>
                <a:uLnTx/>
                <a:uFillTx/>
                <a:latin typeface="Arial" charset="0"/>
                <a:ea typeface="ＭＳ Ｐゴシック" charset="0"/>
              </a:rPr>
              <a:t>will the descendants of Israel ever cease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495300">
                    <a:srgbClr val="000000">
                      <a:alpha val="75000"/>
                    </a:srgbClr>
                  </a:glow>
                </a:effectLst>
                <a:uLnTx/>
                <a:uFillTx/>
                <a:latin typeface="Arial" charset="0"/>
                <a:ea typeface="ＭＳ Ｐゴシック" charset="0"/>
              </a:rPr>
              <a:t>to be a nation before me.</a:t>
            </a:r>
            <a:r>
              <a:rPr kumimoji="0" lang="mr-IN" altLang="ja-JP" sz="2400" b="1" i="0" u="none" strike="noStrike" kern="1200" cap="none" spc="0" normalizeH="0" baseline="0" noProof="0">
                <a:ln>
                  <a:noFill/>
                </a:ln>
                <a:solidFill>
                  <a:srgbClr val="FFFFFF"/>
                </a:solidFill>
                <a:effectLst>
                  <a:glow rad="495300">
                    <a:srgbClr val="000000">
                      <a:alpha val="75000"/>
                    </a:srgbClr>
                  </a:glow>
                </a:effectLst>
                <a:uLnTx/>
                <a:uFillTx/>
                <a:latin typeface="Arial" charset="0"/>
                <a:ea typeface="ＭＳ Ｐゴシック" charset="0"/>
              </a:rPr>
              <a:t>"</a:t>
            </a:r>
            <a:r>
              <a:rPr kumimoji="0" lang="en-US" sz="2400" b="1" i="0" u="none" strike="noStrike" kern="1200" cap="none" spc="0" normalizeH="0" baseline="0" noProof="0">
                <a:ln>
                  <a:noFill/>
                </a:ln>
                <a:solidFill>
                  <a:srgbClr val="FFFFFF"/>
                </a:solidFill>
                <a:effectLst>
                  <a:glow rad="495300">
                    <a:srgbClr val="000000">
                      <a:alpha val="75000"/>
                    </a:srgbClr>
                  </a:glow>
                </a:effectLst>
                <a:uLnTx/>
                <a:uFillTx/>
                <a:latin typeface="Arial" charset="0"/>
                <a:ea typeface="ＭＳ Ｐゴシック"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30000" noProof="0">
                <a:ln>
                  <a:noFill/>
                </a:ln>
                <a:solidFill>
                  <a:srgbClr val="FFFFFF"/>
                </a:solidFill>
                <a:effectLst>
                  <a:glow rad="495300">
                    <a:srgbClr val="000000">
                      <a:alpha val="75000"/>
                    </a:srgbClr>
                  </a:glow>
                </a:effectLst>
                <a:uLnTx/>
                <a:uFillTx/>
                <a:latin typeface="Arial" charset="0"/>
                <a:ea typeface="ＭＳ Ｐゴシック" charset="0"/>
              </a:rPr>
              <a:t>37 </a:t>
            </a:r>
            <a:r>
              <a:rPr kumimoji="0" lang="en-US" sz="2400" b="1" i="0" u="none" strike="noStrike" kern="1200" cap="none" spc="0" normalizeH="0" baseline="0" noProof="0">
                <a:ln>
                  <a:noFill/>
                </a:ln>
                <a:solidFill>
                  <a:srgbClr val="FFFFFF"/>
                </a:solidFill>
                <a:effectLst>
                  <a:glow rad="495300">
                    <a:srgbClr val="000000">
                      <a:alpha val="75000"/>
                    </a:srgbClr>
                  </a:glow>
                </a:effectLst>
                <a:uLnTx/>
                <a:uFillTx/>
                <a:latin typeface="Arial" charset="0"/>
                <a:ea typeface="ＭＳ Ｐゴシック" charset="0"/>
              </a:rPr>
              <a:t>This is what the L</a:t>
            </a:r>
            <a:r>
              <a:rPr kumimoji="0" lang="en-US" sz="2000" b="1" i="0" u="none" strike="noStrike" kern="1200" cap="none" spc="0" normalizeH="0" baseline="0" noProof="0">
                <a:ln>
                  <a:noFill/>
                </a:ln>
                <a:solidFill>
                  <a:srgbClr val="FFFFFF"/>
                </a:solidFill>
                <a:effectLst>
                  <a:glow rad="495300">
                    <a:srgbClr val="000000">
                      <a:alpha val="75000"/>
                    </a:srgbClr>
                  </a:glow>
                </a:effectLst>
                <a:uLnTx/>
                <a:uFillTx/>
                <a:latin typeface="Arial" charset="0"/>
                <a:ea typeface="ＭＳ Ｐゴシック" charset="0"/>
              </a:rPr>
              <a:t>ORD</a:t>
            </a:r>
            <a:r>
              <a:rPr kumimoji="0" lang="en-US" sz="2400" b="1" i="0" u="none" strike="noStrike" kern="1200" cap="none" spc="0" normalizeH="0" baseline="0" noProof="0">
                <a:ln>
                  <a:noFill/>
                </a:ln>
                <a:solidFill>
                  <a:srgbClr val="FFFFFF"/>
                </a:solidFill>
                <a:effectLst>
                  <a:glow rad="495300">
                    <a:srgbClr val="000000">
                      <a:alpha val="75000"/>
                    </a:srgbClr>
                  </a:glow>
                </a:effectLst>
                <a:uLnTx/>
                <a:uFillTx/>
                <a:latin typeface="Arial" charset="0"/>
                <a:ea typeface="ＭＳ Ｐゴシック" charset="0"/>
              </a:rPr>
              <a:t> says: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mr-IN" altLang="ja-JP" sz="2400" b="1" i="0" u="none" strike="noStrike" kern="1200" cap="none" spc="0" normalizeH="0" baseline="0" noProof="0">
                <a:ln>
                  <a:noFill/>
                </a:ln>
                <a:solidFill>
                  <a:srgbClr val="FFFFFF"/>
                </a:solidFill>
                <a:effectLst>
                  <a:glow rad="495300">
                    <a:srgbClr val="000000">
                      <a:alpha val="75000"/>
                    </a:srgbClr>
                  </a:glow>
                </a:effectLst>
                <a:uLnTx/>
                <a:uFillTx/>
                <a:latin typeface="Arial" charset="0"/>
                <a:ea typeface="ＭＳ Ｐゴシック" charset="0"/>
              </a:rPr>
              <a:t>"</a:t>
            </a:r>
            <a:r>
              <a:rPr kumimoji="0" lang="en-US" sz="2400" b="1" i="0" u="none" strike="noStrike" kern="1200" cap="none" spc="0" normalizeH="0" baseline="0" noProof="0">
                <a:ln>
                  <a:noFill/>
                </a:ln>
                <a:solidFill>
                  <a:srgbClr val="FFFF00"/>
                </a:solidFill>
                <a:effectLst>
                  <a:glow rad="495300">
                    <a:srgbClr val="000000">
                      <a:alpha val="75000"/>
                    </a:srgbClr>
                  </a:glow>
                </a:effectLst>
                <a:uLnTx/>
                <a:uFillTx/>
                <a:latin typeface="Arial" charset="0"/>
                <a:ea typeface="ＭＳ Ｐゴシック" charset="0"/>
              </a:rPr>
              <a:t>Only if the heavens above can be measured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00"/>
                </a:solidFill>
                <a:effectLst>
                  <a:glow rad="495300">
                    <a:srgbClr val="000000">
                      <a:alpha val="75000"/>
                    </a:srgbClr>
                  </a:glow>
                </a:effectLst>
                <a:uLnTx/>
                <a:uFillTx/>
                <a:latin typeface="Arial" charset="0"/>
                <a:ea typeface="ＭＳ Ｐゴシック" charset="0"/>
              </a:rPr>
              <a:t>and the foundations of the earth below be searched out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495300">
                    <a:srgbClr val="000000">
                      <a:alpha val="75000"/>
                    </a:srgbClr>
                  </a:glow>
                </a:effectLst>
                <a:uLnTx/>
                <a:uFillTx/>
                <a:latin typeface="Arial" charset="0"/>
                <a:ea typeface="ＭＳ Ｐゴシック" charset="0"/>
              </a:rPr>
              <a:t>will I reject all the descendants of Israel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495300">
                    <a:srgbClr val="000000">
                      <a:alpha val="75000"/>
                    </a:srgbClr>
                  </a:glow>
                </a:effectLst>
                <a:uLnTx/>
                <a:uFillTx/>
                <a:latin typeface="Arial" charset="0"/>
                <a:ea typeface="ＭＳ Ｐゴシック" charset="0"/>
              </a:rPr>
              <a:t>because of all they have done,</a:t>
            </a:r>
            <a:r>
              <a:rPr kumimoji="0" lang="mr-IN" altLang="ja-JP" sz="2400" b="1" i="0" u="none" strike="noStrike" kern="1200" cap="none" spc="0" normalizeH="0" baseline="0" noProof="0">
                <a:ln>
                  <a:noFill/>
                </a:ln>
                <a:solidFill>
                  <a:srgbClr val="FFFFFF"/>
                </a:solidFill>
                <a:effectLst>
                  <a:glow rad="495300">
                    <a:srgbClr val="000000">
                      <a:alpha val="75000"/>
                    </a:srgbClr>
                  </a:glow>
                </a:effectLst>
                <a:uLnTx/>
                <a:uFillTx/>
                <a:latin typeface="Arial" charset="0"/>
                <a:ea typeface="ＭＳ Ｐゴシック" charset="0"/>
              </a:rPr>
              <a:t>"</a:t>
            </a:r>
            <a:r>
              <a:rPr kumimoji="0" lang="en-US" sz="2400" b="1" i="0" u="none" strike="noStrike" kern="1200" cap="none" spc="0" normalizeH="0" baseline="0" noProof="0">
                <a:ln>
                  <a:noFill/>
                </a:ln>
                <a:solidFill>
                  <a:srgbClr val="FFFFFF"/>
                </a:solidFill>
                <a:effectLst>
                  <a:glow rad="495300">
                    <a:srgbClr val="000000">
                      <a:alpha val="75000"/>
                    </a:srgbClr>
                  </a:glow>
                </a:effectLst>
                <a:uLnTx/>
                <a:uFillTx/>
                <a:latin typeface="Arial" charset="0"/>
                <a:ea typeface="ＭＳ Ｐゴシック"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495300">
                    <a:srgbClr val="000000">
                      <a:alpha val="75000"/>
                    </a:srgbClr>
                  </a:glow>
                </a:effectLst>
                <a:uLnTx/>
                <a:uFillTx/>
                <a:latin typeface="Arial" charset="0"/>
                <a:ea typeface="ＭＳ Ｐゴシック" charset="0"/>
              </a:rPr>
              <a:t>declares the L</a:t>
            </a:r>
            <a:r>
              <a:rPr kumimoji="0" lang="en-US" sz="2000" b="1" i="0" u="none" strike="noStrike" kern="1200" cap="none" spc="0" normalizeH="0" baseline="0" noProof="0">
                <a:ln>
                  <a:noFill/>
                </a:ln>
                <a:solidFill>
                  <a:srgbClr val="FFFFFF"/>
                </a:solidFill>
                <a:effectLst>
                  <a:glow rad="495300">
                    <a:srgbClr val="000000">
                      <a:alpha val="75000"/>
                    </a:srgbClr>
                  </a:glow>
                </a:effectLst>
                <a:uLnTx/>
                <a:uFillTx/>
                <a:latin typeface="Arial" charset="0"/>
                <a:ea typeface="ＭＳ Ｐゴシック" charset="0"/>
              </a:rPr>
              <a:t>ORD</a:t>
            </a:r>
            <a:r>
              <a:rPr kumimoji="0" lang="en-US" sz="2400" b="1" i="0" u="none" strike="noStrike" kern="1200" cap="none" spc="0" normalizeH="0" baseline="0" noProof="0">
                <a:ln>
                  <a:noFill/>
                </a:ln>
                <a:solidFill>
                  <a:srgbClr val="FFFFFF"/>
                </a:solidFill>
                <a:effectLst>
                  <a:glow rad="495300">
                    <a:srgbClr val="000000">
                      <a:alpha val="75000"/>
                    </a:srgbClr>
                  </a:glow>
                </a:effectLst>
                <a:uLnTx/>
                <a:uFillTx/>
                <a:latin typeface="Arial" charset="0"/>
                <a:ea typeface="ＭＳ Ｐゴシック" charset="0"/>
              </a:rPr>
              <a:t> (Jer. 31:35-37 </a:t>
            </a:r>
            <a:r>
              <a:rPr kumimoji="0" lang="en-US" sz="1800" b="1" i="0" u="none" strike="noStrike" kern="1200" cap="none" spc="0" normalizeH="0" baseline="0" noProof="0">
                <a:ln>
                  <a:noFill/>
                </a:ln>
                <a:solidFill>
                  <a:srgbClr val="FFFFFF"/>
                </a:solidFill>
                <a:effectLst>
                  <a:glow rad="495300">
                    <a:srgbClr val="000000">
                      <a:alpha val="75000"/>
                    </a:srgbClr>
                  </a:glow>
                </a:effectLst>
                <a:uLnTx/>
                <a:uFillTx/>
                <a:latin typeface="Arial" charset="0"/>
                <a:ea typeface="ＭＳ Ｐゴシック" charset="0"/>
              </a:rPr>
              <a:t>NIV</a:t>
            </a:r>
            <a:r>
              <a:rPr kumimoji="0" lang="en-US" sz="2400" b="1" i="0" u="none" strike="noStrike" kern="1200" cap="none" spc="0" normalizeH="0" baseline="0" noProof="0">
                <a:ln>
                  <a:noFill/>
                </a:ln>
                <a:solidFill>
                  <a:srgbClr val="FFFFFF"/>
                </a:solidFill>
                <a:effectLst>
                  <a:glow rad="495300">
                    <a:srgbClr val="000000">
                      <a:alpha val="75000"/>
                    </a:srgbClr>
                  </a:glow>
                </a:effectLst>
                <a:uLnTx/>
                <a:uFillTx/>
                <a:latin typeface="Arial" charset="0"/>
                <a:ea typeface="ＭＳ Ｐゴシック" charset="0"/>
              </a:rPr>
              <a:t>).</a:t>
            </a:r>
          </a:p>
        </p:txBody>
      </p:sp>
    </p:spTree>
    <p:extLst>
      <p:ext uri="{BB962C8B-B14F-4D97-AF65-F5344CB8AC3E}">
        <p14:creationId xmlns:p14="http://schemas.microsoft.com/office/powerpoint/2010/main" val="20135036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310848"/>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087140"/>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a:ea typeface="ＭＳ Ｐゴシック"/>
                <a:cs typeface="ＭＳ Ｐゴシック" charset="0"/>
              </a:rPr>
              <a:t>II. </a:t>
            </a:r>
            <a:r>
              <a:rPr lang="en-US" sz="3600" dirty="0">
                <a:effectLst>
                  <a:glow rad="127000">
                    <a:schemeClr val="tx1"/>
                  </a:glow>
                </a:effectLst>
                <a:latin typeface="Arial"/>
                <a:ea typeface="ＭＳ Ｐゴシック"/>
                <a:cs typeface="ＭＳ Ｐゴシック" charset="0"/>
              </a:rPr>
              <a:t>Tuhan </a:t>
            </a:r>
            <a:r>
              <a:rPr lang="en-US" sz="3600" dirty="0" err="1">
                <a:effectLst>
                  <a:glow rad="127000">
                    <a:schemeClr val="tx1"/>
                  </a:glow>
                </a:effectLst>
                <a:latin typeface="Arial"/>
                <a:ea typeface="ＭＳ Ｐゴシック"/>
                <a:cs typeface="ＭＳ Ｐゴシック" charset="0"/>
              </a:rPr>
              <a:t>memiliki</a:t>
            </a:r>
            <a:r>
              <a:rPr lang="en-US" sz="3600" b="1" dirty="0">
                <a:effectLst>
                  <a:glow rad="127000">
                    <a:schemeClr val="tx1"/>
                  </a:glow>
                </a:effectLst>
                <a:latin typeface="Arial"/>
                <a:ea typeface="ＭＳ Ｐゴシック"/>
                <a:cs typeface="ＭＳ Ｐゴシック" charset="0"/>
              </a:rPr>
              <a:t> </a:t>
            </a:r>
            <a:r>
              <a:rPr lang="en-US" sz="3600" dirty="0" err="1">
                <a:effectLst>
                  <a:glow rad="127000">
                    <a:schemeClr val="tx1"/>
                  </a:glow>
                </a:effectLst>
                <a:latin typeface="Arial"/>
                <a:ea typeface="ＭＳ Ｐゴシック"/>
                <a:cs typeface="ＭＳ Ｐゴシック" charset="0"/>
              </a:rPr>
              <a:t>disiplin</a:t>
            </a:r>
            <a:r>
              <a:rPr lang="en-US" sz="3600" dirty="0">
                <a:effectLst>
                  <a:glow rad="127000">
                    <a:schemeClr val="tx1"/>
                  </a:glow>
                </a:effectLst>
                <a:latin typeface="Arial"/>
                <a:ea typeface="ＭＳ Ｐゴシック"/>
                <a:cs typeface="ＭＳ Ｐゴシック" charset="0"/>
              </a:rPr>
              <a:t> yang </a:t>
            </a:r>
            <a:r>
              <a:rPr lang="en-US" sz="3600" dirty="0" err="1">
                <a:effectLst>
                  <a:glow rad="127000">
                    <a:schemeClr val="tx1"/>
                  </a:glow>
                </a:effectLst>
                <a:latin typeface="Arial"/>
                <a:ea typeface="ＭＳ Ｐゴシック"/>
                <a:cs typeface="ＭＳ Ｐゴシック" charset="0"/>
              </a:rPr>
              <a:t>terbatas</a:t>
            </a:r>
            <a:r>
              <a:rPr lang="en-US" sz="3600" dirty="0">
                <a:effectLst>
                  <a:glow rad="127000">
                    <a:schemeClr val="tx1"/>
                  </a:glow>
                </a:effectLst>
                <a:latin typeface="Arial"/>
                <a:ea typeface="ＭＳ Ｐゴシック"/>
                <a:cs typeface="ＭＳ Ｐゴシック" charset="0"/>
              </a:rPr>
              <a:t> </a:t>
            </a:r>
            <a:r>
              <a:rPr lang="en-US" sz="3600" dirty="0" err="1">
                <a:effectLst>
                  <a:glow rad="127000">
                    <a:schemeClr val="tx1"/>
                  </a:glow>
                </a:effectLst>
                <a:latin typeface="Arial"/>
                <a:ea typeface="ＭＳ Ｐゴシック"/>
                <a:cs typeface="ＭＳ Ｐゴシック" charset="0"/>
              </a:rPr>
              <a:t>tetapi</a:t>
            </a:r>
            <a:r>
              <a:rPr lang="en-US" sz="3600" dirty="0">
                <a:effectLst>
                  <a:glow rad="127000">
                    <a:schemeClr val="tx1"/>
                  </a:glow>
                </a:effectLst>
                <a:latin typeface="Arial"/>
                <a:ea typeface="ＭＳ Ｐゴシック"/>
                <a:cs typeface="ＭＳ Ｐゴシック" charset="0"/>
              </a:rPr>
              <a:t> </a:t>
            </a:r>
            <a:r>
              <a:rPr lang="en-US" sz="3600" dirty="0" err="1">
                <a:solidFill>
                  <a:srgbClr val="FFFF00"/>
                </a:solidFill>
                <a:effectLst>
                  <a:glow rad="127000">
                    <a:schemeClr val="tx1"/>
                  </a:glow>
                </a:effectLst>
                <a:latin typeface="Arial"/>
                <a:ea typeface="ＭＳ Ｐゴシック"/>
                <a:cs typeface="ＭＳ Ｐゴシック" charset="0"/>
              </a:rPr>
              <a:t>berkatNya</a:t>
            </a:r>
            <a:r>
              <a:rPr lang="en-US" sz="3600" b="1" dirty="0">
                <a:effectLst>
                  <a:glow rad="127000">
                    <a:schemeClr val="tx1"/>
                  </a:glow>
                </a:effectLst>
                <a:latin typeface="Arial"/>
                <a:ea typeface="ＭＳ Ｐゴシック"/>
                <a:cs typeface="ＭＳ Ｐゴシック" charset="0"/>
              </a:rPr>
              <a:t> </a:t>
            </a:r>
            <a:r>
              <a:rPr lang="en-US" sz="3600" dirty="0" err="1">
                <a:effectLst>
                  <a:glow rad="127000">
                    <a:schemeClr val="tx1"/>
                  </a:glow>
                </a:effectLst>
                <a:latin typeface="Arial"/>
                <a:ea typeface="ＭＳ Ｐゴシック"/>
                <a:cs typeface="ＭＳ Ｐゴシック" charset="0"/>
              </a:rPr>
              <a:t>tak</a:t>
            </a:r>
            <a:r>
              <a:rPr lang="en-US" sz="3600" dirty="0">
                <a:effectLst>
                  <a:glow rad="127000">
                    <a:schemeClr val="tx1"/>
                  </a:glow>
                </a:effectLst>
                <a:latin typeface="Arial"/>
                <a:ea typeface="ＭＳ Ｐゴシック"/>
                <a:cs typeface="ＭＳ Ｐゴシック" charset="0"/>
              </a:rPr>
              <a:t> </a:t>
            </a:r>
            <a:r>
              <a:rPr lang="en-US" sz="3600" dirty="0" err="1">
                <a:effectLst>
                  <a:glow rad="127000">
                    <a:schemeClr val="tx1"/>
                  </a:glow>
                </a:effectLst>
                <a:latin typeface="Arial"/>
                <a:ea typeface="ＭＳ Ｐゴシック"/>
                <a:cs typeface="ＭＳ Ｐゴシック" charset="0"/>
              </a:rPr>
              <a:t>terbatas</a:t>
            </a:r>
            <a:r>
              <a:rPr lang="en-US" sz="3600" dirty="0">
                <a:effectLst>
                  <a:glow rad="127000">
                    <a:schemeClr val="tx1"/>
                  </a:glow>
                </a:effectLst>
                <a:latin typeface="Arial"/>
                <a:ea typeface="ＭＳ Ｐゴシック"/>
                <a:cs typeface="ＭＳ Ｐゴシック" charset="0"/>
              </a:rPr>
              <a:t> </a:t>
            </a:r>
            <a:r>
              <a:rPr lang="en-US" sz="3600" b="1" dirty="0">
                <a:effectLst>
                  <a:glow rad="127000">
                    <a:schemeClr val="tx1"/>
                  </a:glow>
                </a:effectLst>
                <a:latin typeface="Arial"/>
                <a:ea typeface="ＭＳ Ｐゴシック"/>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a:ea typeface="ＭＳ Ｐゴシック"/>
                <a:cs typeface="ＭＳ Ｐゴシック" charset="0"/>
              </a:rPr>
              <a:t>(</a:t>
            </a:r>
            <a:r>
              <a:rPr lang="en-US" sz="3600" dirty="0">
                <a:effectLst>
                  <a:glow rad="127000">
                    <a:schemeClr val="tx1"/>
                  </a:glow>
                </a:effectLst>
                <a:latin typeface="Arial"/>
                <a:ea typeface="ＭＳ Ｐゴシック"/>
                <a:cs typeface="ＭＳ Ｐゴシック" charset="0"/>
              </a:rPr>
              <a:t>Yer</a:t>
            </a:r>
            <a:r>
              <a:rPr lang="en-US" sz="3600" b="1" dirty="0">
                <a:effectLst>
                  <a:glow rad="127000">
                    <a:schemeClr val="tx1"/>
                  </a:glow>
                </a:effectLst>
                <a:latin typeface="Arial"/>
                <a:ea typeface="ＭＳ Ｐゴシック"/>
                <a:cs typeface="ＭＳ Ｐゴシック" charset="0"/>
              </a:rPr>
              <a:t> 2–45).</a:t>
            </a:r>
            <a:endParaRPr lang="en-US" sz="3600" b="1">
              <a:effectLst>
                <a:glow rad="127000">
                  <a:srgbClr val="000000"/>
                </a:glow>
              </a:effectLst>
              <a:latin typeface="Arial"/>
              <a:ea typeface="ＭＳ Ｐゴシック"/>
              <a:cs typeface="ＭＳ Ｐゴシック" charset="0"/>
            </a:endParaRPr>
          </a:p>
        </p:txBody>
      </p:sp>
      <p:sp>
        <p:nvSpPr>
          <p:cNvPr id="2" name="Rectangle 1"/>
          <p:cNvSpPr/>
          <p:nvPr/>
        </p:nvSpPr>
        <p:spPr>
          <a:xfrm>
            <a:off x="202886" y="3293945"/>
            <a:ext cx="4235398" cy="2308324"/>
          </a:xfrm>
          <a:prstGeom prst="rect">
            <a:avLst/>
          </a:prstGeom>
        </p:spPr>
        <p:txBody>
          <a:bodyPr wrap="square" lIns="91440" tIns="45720" rIns="91440" bIns="45720" anchor="t">
            <a:spAutoFit/>
          </a:bodyPr>
          <a:lstStyle/>
          <a:p>
            <a:pPr>
              <a:defRPr/>
            </a:pPr>
            <a:r>
              <a:rPr lang="en-ID" sz="3600" b="1" noProof="1">
                <a:solidFill>
                  <a:srgbClr val="FFFFFF"/>
                </a:solidFill>
                <a:effectLst>
                  <a:glow rad="228600">
                    <a:srgbClr val="000000"/>
                  </a:glow>
                </a:effectLst>
                <a:latin typeface="Arial"/>
                <a:ea typeface="Osaka"/>
                <a:cs typeface="Arial"/>
              </a:rPr>
              <a:t>Bagaimana Tuhan menghibur</a:t>
            </a:r>
            <a:r>
              <a:rPr kumimoji="0" lang="en-ID" sz="3600" b="1" i="0" u="none" strike="noStrike" kern="1200" cap="none" spc="0" normalizeH="0" baseline="0" noProof="1">
                <a:ln>
                  <a:noFill/>
                </a:ln>
                <a:solidFill>
                  <a:srgbClr val="FFFFFF"/>
                </a:solidFill>
                <a:effectLst>
                  <a:glow rad="228600">
                    <a:srgbClr val="000000"/>
                  </a:glow>
                </a:effectLst>
                <a:uLnTx/>
                <a:uFillTx/>
                <a:latin typeface="Arial"/>
                <a:ea typeface="Osaka"/>
                <a:cs typeface="Arial"/>
              </a:rPr>
              <a:t> </a:t>
            </a:r>
            <a:r>
              <a:rPr lang="en-ID" sz="3600" b="1" noProof="1">
                <a:solidFill>
                  <a:srgbClr val="FFFFFF"/>
                </a:solidFill>
                <a:effectLst>
                  <a:glow rad="228600">
                    <a:srgbClr val="000000"/>
                  </a:glow>
                </a:effectLst>
                <a:latin typeface="Arial"/>
                <a:ea typeface="Osaka"/>
                <a:cs typeface="Arial"/>
              </a:rPr>
              <a:t>mereka yang Dia hukum? </a:t>
            </a:r>
            <a:endParaRPr lang="en-ID" sz="3600" b="1" i="0" u="none" strike="noStrike" kern="1200" cap="none" spc="0" normalizeH="0" baseline="0" noProof="1">
              <a:ln>
                <a:noFill/>
              </a:ln>
              <a:solidFill>
                <a:srgbClr val="FFFFFF"/>
              </a:solidFill>
              <a:effectLst>
                <a:glow rad="228600">
                  <a:srgbClr val="000000"/>
                </a:glow>
              </a:effectLst>
              <a:uLnTx/>
              <a:uFillTx/>
              <a:latin typeface="Arial"/>
              <a:ea typeface="Osaka"/>
              <a:cs typeface="Arial"/>
            </a:endParaRPr>
          </a:p>
        </p:txBody>
      </p:sp>
    </p:spTree>
    <p:extLst>
      <p:ext uri="{BB962C8B-B14F-4D97-AF65-F5344CB8AC3E}">
        <p14:creationId xmlns:p14="http://schemas.microsoft.com/office/powerpoint/2010/main" val="1703991586"/>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7697" name="Rectangle 2"/>
          <p:cNvSpPr>
            <a:spLocks noGrp="1" noChangeArrowheads="1"/>
          </p:cNvSpPr>
          <p:nvPr>
            <p:ph type="title"/>
          </p:nvPr>
        </p:nvSpPr>
        <p:spPr/>
        <p:txBody>
          <a:bodyPr/>
          <a:lstStyle/>
          <a:p>
            <a:pPr eaLnBrk="1" hangingPunct="1"/>
            <a:r>
              <a:rPr lang="en-US" sz="4000" b="1">
                <a:solidFill>
                  <a:schemeClr val="tx1"/>
                </a:solidFill>
                <a:latin typeface="Arial" charset="0"/>
                <a:ea typeface="ＭＳ Ｐゴシック" charset="0"/>
                <a:cs typeface="Arial" charset="0"/>
              </a:rPr>
              <a:t>New Covenant &amp; Branch of David</a:t>
            </a:r>
          </a:p>
        </p:txBody>
      </p:sp>
      <p:pic>
        <p:nvPicPr>
          <p:cNvPr id="157698" name="Picture 6" descr="MPj04308770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62400" y="1981200"/>
            <a:ext cx="4419600" cy="295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7699" name="Picture 17" descr="MPj04448300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71563" y="1866900"/>
            <a:ext cx="2678112" cy="346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7700" name="Picture 18" descr="MPj04092680000[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057400" y="3810000"/>
            <a:ext cx="7620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7701" name="Text Box 19"/>
          <p:cNvSpPr txBox="1">
            <a:spLocks noChangeArrowheads="1"/>
          </p:cNvSpPr>
          <p:nvPr/>
        </p:nvSpPr>
        <p:spPr bwMode="auto">
          <a:xfrm>
            <a:off x="381000" y="5546725"/>
            <a:ext cx="42291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charset="0"/>
                <a:ea typeface="ＭＳ Ｐゴシック" charset="0"/>
              </a:rPr>
              <a:t>New Covenant – law written on our hearts and Spirit to guide - </a:t>
            </a:r>
            <a:r>
              <a:rPr kumimoji="0" lang="en-US" sz="2400" b="1" i="0" u="none" strike="noStrike" kern="1200" cap="none" spc="0" normalizeH="0" baseline="0" noProof="0">
                <a:ln>
                  <a:noFill/>
                </a:ln>
                <a:solidFill>
                  <a:srgbClr val="800000"/>
                </a:solidFill>
                <a:effectLst/>
                <a:uLnTx/>
                <a:uFillTx/>
                <a:latin typeface="Arial" charset="0"/>
                <a:ea typeface="ＭＳ Ｐゴシック" charset="0"/>
              </a:rPr>
              <a:t>Jer. 31</a:t>
            </a:r>
          </a:p>
        </p:txBody>
      </p:sp>
      <p:sp>
        <p:nvSpPr>
          <p:cNvPr id="157702" name="Text Box 21"/>
          <p:cNvSpPr txBox="1">
            <a:spLocks noChangeArrowheads="1"/>
          </p:cNvSpPr>
          <p:nvPr/>
        </p:nvSpPr>
        <p:spPr bwMode="auto">
          <a:xfrm>
            <a:off x="4876800" y="5072063"/>
            <a:ext cx="3262313" cy="738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charset="0"/>
                <a:ea typeface="ＭＳ Ｐゴシック" charset="0"/>
              </a:rPr>
              <a:t>Branch of David – New King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charset="0"/>
                <a:ea typeface="ＭＳ Ｐゴシック" charset="0"/>
              </a:rPr>
              <a:t>and Priest - </a:t>
            </a:r>
            <a:r>
              <a:rPr kumimoji="0" lang="en-US" sz="2400" b="1" i="0" u="none" strike="noStrike" kern="1200" cap="none" spc="0" normalizeH="0" baseline="0" noProof="0">
                <a:ln>
                  <a:noFill/>
                </a:ln>
                <a:solidFill>
                  <a:srgbClr val="800000"/>
                </a:solidFill>
                <a:effectLst/>
                <a:uLnTx/>
                <a:uFillTx/>
                <a:latin typeface="Arial" charset="0"/>
                <a:ea typeface="ＭＳ Ｐゴシック" charset="0"/>
              </a:rPr>
              <a:t>Jer. 33</a:t>
            </a:r>
          </a:p>
        </p:txBody>
      </p:sp>
    </p:spTree>
    <p:extLst>
      <p:ext uri="{BB962C8B-B14F-4D97-AF65-F5344CB8AC3E}">
        <p14:creationId xmlns:p14="http://schemas.microsoft.com/office/powerpoint/2010/main" val="152877120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Subtitle 4"/>
          <p:cNvSpPr txBox="1">
            <a:spLocks/>
          </p:cNvSpPr>
          <p:nvPr/>
        </p:nvSpPr>
        <p:spPr bwMode="auto">
          <a:xfrm>
            <a:off x="1295400" y="1828800"/>
            <a:ext cx="6400800" cy="457200"/>
          </a:xfrm>
          <a:prstGeom prst="rect">
            <a:avLst/>
          </a:prstGeom>
          <a:noFill/>
          <a:ln w="9525">
            <a:no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
                <a:srgbClr val="D16349"/>
              </a:buClr>
              <a:buSzPct val="85000"/>
              <a:buFont typeface="Wingdings 2" charset="0"/>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rPr>
              <a:t>IN BRIEF</a:t>
            </a:r>
          </a:p>
        </p:txBody>
      </p:sp>
      <p:pic>
        <p:nvPicPr>
          <p:cNvPr id="219138" name="Picture 2"/>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1905000" y="0"/>
            <a:ext cx="5181600" cy="688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3"/>
          <p:cNvSpPr>
            <a:spLocks noGrp="1"/>
          </p:cNvSpPr>
          <p:nvPr>
            <p:ph type="ctrTitle"/>
          </p:nvPr>
        </p:nvSpPr>
        <p:spPr>
          <a:xfrm>
            <a:off x="571500" y="71438"/>
            <a:ext cx="7772400" cy="1466478"/>
          </a:xfrm>
        </p:spPr>
        <p:txBody>
          <a:bodyPr/>
          <a:lstStyle/>
          <a:p>
            <a:pPr>
              <a:defRPr/>
            </a:pPr>
            <a:r>
              <a:rPr lang="en-US" b="1" dirty="0">
                <a:solidFill>
                  <a:schemeClr val="bg1"/>
                </a:solidFill>
                <a:effectLst>
                  <a:outerShdw blurRad="38100" dist="38100" dir="2700000" algn="tl">
                    <a:srgbClr val="000000"/>
                  </a:outerShdw>
                </a:effectLst>
                <a:latin typeface="Arial" charset="0"/>
                <a:ea typeface="ＭＳ Ｐゴシック" charset="0"/>
                <a:cs typeface="Arial" charset="0"/>
              </a:rPr>
              <a:t>The New Covenant</a:t>
            </a:r>
            <a:br>
              <a:rPr lang="en-US" b="1" dirty="0">
                <a:solidFill>
                  <a:schemeClr val="bg1"/>
                </a:solidFill>
                <a:effectLst>
                  <a:outerShdw blurRad="38100" dist="38100" dir="2700000" algn="tl">
                    <a:srgbClr val="000000"/>
                  </a:outerShdw>
                </a:effectLst>
                <a:latin typeface="Arial" charset="0"/>
                <a:ea typeface="ＭＳ Ｐゴシック" charset="0"/>
                <a:cs typeface="Arial" charset="0"/>
              </a:rPr>
            </a:br>
            <a:r>
              <a:rPr lang="en-US" b="1" dirty="0">
                <a:solidFill>
                  <a:schemeClr val="bg1"/>
                </a:solidFill>
                <a:effectLst>
                  <a:outerShdw blurRad="38100" dist="38100" dir="2700000" algn="tl">
                    <a:srgbClr val="000000"/>
                  </a:outerShdw>
                </a:effectLst>
                <a:latin typeface="Arial" charset="0"/>
                <a:ea typeface="ＭＳ Ｐゴシック" charset="0"/>
                <a:cs typeface="Arial" charset="0"/>
              </a:rPr>
              <a:t>(</a:t>
            </a:r>
            <a:r>
              <a:rPr lang="en-US" b="1" dirty="0" err="1">
                <a:solidFill>
                  <a:schemeClr val="bg1"/>
                </a:solidFill>
                <a:effectLst>
                  <a:outerShdw blurRad="38100" dist="38100" dir="2700000" algn="tl">
                    <a:srgbClr val="000000"/>
                  </a:outerShdw>
                </a:effectLst>
                <a:latin typeface="Arial" charset="0"/>
                <a:ea typeface="ＭＳ Ｐゴシック" charset="0"/>
                <a:cs typeface="Arial" charset="0"/>
              </a:rPr>
              <a:t>Yeremia</a:t>
            </a:r>
            <a:r>
              <a:rPr lang="en-US" b="1" dirty="0">
                <a:solidFill>
                  <a:schemeClr val="bg1"/>
                </a:solidFill>
                <a:effectLst>
                  <a:outerShdw blurRad="38100" dist="38100" dir="2700000" algn="tl">
                    <a:srgbClr val="000000"/>
                  </a:outerShdw>
                </a:effectLst>
                <a:latin typeface="Arial" charset="0"/>
                <a:ea typeface="ＭＳ Ｐゴシック" charset="0"/>
                <a:cs typeface="Arial" charset="0"/>
              </a:rPr>
              <a:t> 31:31-34) </a:t>
            </a:r>
          </a:p>
        </p:txBody>
      </p:sp>
    </p:spTree>
    <p:extLst>
      <p:ext uri="{BB962C8B-B14F-4D97-AF65-F5344CB8AC3E}">
        <p14:creationId xmlns:p14="http://schemas.microsoft.com/office/powerpoint/2010/main" val="415615209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54" name="Text Box 6"/>
          <p:cNvSpPr txBox="1">
            <a:spLocks noChangeArrowheads="1"/>
          </p:cNvSpPr>
          <p:nvPr/>
        </p:nvSpPr>
        <p:spPr bwMode="auto">
          <a:xfrm>
            <a:off x="1600200" y="847725"/>
            <a:ext cx="6248400" cy="708025"/>
          </a:xfrm>
          <a:prstGeom prst="rect">
            <a:avLst/>
          </a:prstGeom>
          <a:solidFill>
            <a:srgbClr val="000000"/>
          </a:solidFill>
          <a:ln w="19050">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rial" charset="0"/>
                <a:ea typeface="ＭＳ Ｐゴシック" charset="0"/>
              </a:rPr>
              <a:t>ABRAHAMIC</a:t>
            </a:r>
            <a:br>
              <a:rPr kumimoji="0" lang="en-US" sz="2000" b="1" i="0" u="none" strike="noStrike" kern="1200" cap="none" spc="0" normalizeH="0" baseline="0" noProof="0">
                <a:ln>
                  <a:noFill/>
                </a:ln>
                <a:solidFill>
                  <a:prstClr val="white"/>
                </a:solidFill>
                <a:effectLst/>
                <a:uLnTx/>
                <a:uFillTx/>
                <a:latin typeface="Arial" charset="0"/>
                <a:ea typeface="ＭＳ Ｐゴシック" charset="0"/>
              </a:rPr>
            </a:br>
            <a:r>
              <a:rPr kumimoji="0" lang="en-US" sz="2000" b="1" i="0" u="none" strike="noStrike" kern="1200" cap="none" spc="0" normalizeH="0" baseline="0" noProof="0">
                <a:ln>
                  <a:noFill/>
                </a:ln>
                <a:solidFill>
                  <a:prstClr val="white"/>
                </a:solidFill>
                <a:effectLst/>
                <a:uLnTx/>
                <a:uFillTx/>
                <a:latin typeface="Arial" charset="0"/>
                <a:ea typeface="ＭＳ Ｐゴシック" charset="0"/>
              </a:rPr>
              <a:t>Genesis 12:1-3</a:t>
            </a:r>
          </a:p>
        </p:txBody>
      </p:sp>
      <p:grpSp>
        <p:nvGrpSpPr>
          <p:cNvPr id="221186" name="Group 20"/>
          <p:cNvGrpSpPr>
            <a:grpSpLocks/>
          </p:cNvGrpSpPr>
          <p:nvPr/>
        </p:nvGrpSpPr>
        <p:grpSpPr bwMode="auto">
          <a:xfrm>
            <a:off x="1524000" y="1371600"/>
            <a:ext cx="6262688" cy="3112410"/>
            <a:chOff x="672" y="1621"/>
            <a:chExt cx="4080" cy="2027"/>
          </a:xfrm>
        </p:grpSpPr>
        <p:sp>
          <p:nvSpPr>
            <p:cNvPr id="221193" name="AutoShape 16"/>
            <p:cNvSpPr>
              <a:spLocks noChangeArrowheads="1"/>
            </p:cNvSpPr>
            <p:nvPr/>
          </p:nvSpPr>
          <p:spPr bwMode="auto">
            <a:xfrm>
              <a:off x="3792" y="1776"/>
              <a:ext cx="960" cy="1872"/>
            </a:xfrm>
            <a:prstGeom prst="downArrow">
              <a:avLst>
                <a:gd name="adj1" fmla="val 50000"/>
                <a:gd name="adj2" fmla="val 48750"/>
              </a:avLst>
            </a:prstGeom>
            <a:gradFill rotWithShape="0">
              <a:gsLst>
                <a:gs pos="0">
                  <a:schemeClr val="accent1"/>
                </a:gs>
                <a:gs pos="100000">
                  <a:schemeClr val="hlink">
                    <a:alpha val="20000"/>
                  </a:schemeClr>
                </a:gs>
              </a:gsLst>
              <a:lin ang="5400000" scaled="1"/>
            </a:gradFill>
            <a:ln w="2857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endParaRPr>
            </a:p>
          </p:txBody>
        </p:sp>
        <p:sp>
          <p:nvSpPr>
            <p:cNvPr id="221194" name="AutoShape 15"/>
            <p:cNvSpPr>
              <a:spLocks noChangeArrowheads="1"/>
            </p:cNvSpPr>
            <p:nvPr/>
          </p:nvSpPr>
          <p:spPr bwMode="auto">
            <a:xfrm>
              <a:off x="2208" y="1776"/>
              <a:ext cx="960" cy="1872"/>
            </a:xfrm>
            <a:prstGeom prst="downArrow">
              <a:avLst>
                <a:gd name="adj1" fmla="val 50000"/>
                <a:gd name="adj2" fmla="val 48750"/>
              </a:avLst>
            </a:prstGeom>
            <a:gradFill rotWithShape="0">
              <a:gsLst>
                <a:gs pos="0">
                  <a:schemeClr val="accent1"/>
                </a:gs>
                <a:gs pos="100000">
                  <a:schemeClr val="hlink">
                    <a:alpha val="20000"/>
                  </a:schemeClr>
                </a:gs>
              </a:gsLst>
              <a:lin ang="5400000" scaled="1"/>
            </a:gradFill>
            <a:ln w="2857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endParaRPr>
            </a:p>
          </p:txBody>
        </p:sp>
        <p:sp>
          <p:nvSpPr>
            <p:cNvPr id="221195" name="AutoShape 7"/>
            <p:cNvSpPr>
              <a:spLocks noChangeArrowheads="1"/>
            </p:cNvSpPr>
            <p:nvPr/>
          </p:nvSpPr>
          <p:spPr bwMode="auto">
            <a:xfrm>
              <a:off x="672" y="1776"/>
              <a:ext cx="960" cy="1872"/>
            </a:xfrm>
            <a:prstGeom prst="downArrow">
              <a:avLst>
                <a:gd name="adj1" fmla="val 50000"/>
                <a:gd name="adj2" fmla="val 48750"/>
              </a:avLst>
            </a:prstGeom>
            <a:gradFill rotWithShape="0">
              <a:gsLst>
                <a:gs pos="0">
                  <a:schemeClr val="accent1"/>
                </a:gs>
                <a:gs pos="100000">
                  <a:schemeClr val="hlink">
                    <a:alpha val="20000"/>
                  </a:schemeClr>
                </a:gs>
              </a:gsLst>
              <a:lin ang="5400000" scaled="1"/>
            </a:gradFill>
            <a:ln w="2857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endParaRPr>
            </a:p>
          </p:txBody>
        </p:sp>
        <p:sp>
          <p:nvSpPr>
            <p:cNvPr id="221196" name="Text Box 11"/>
            <p:cNvSpPr txBox="1">
              <a:spLocks noChangeArrowheads="1"/>
            </p:cNvSpPr>
            <p:nvPr/>
          </p:nvSpPr>
          <p:spPr bwMode="auto">
            <a:xfrm flipV="1">
              <a:off x="971" y="1921"/>
              <a:ext cx="401" cy="10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rial" charset="0"/>
                  <a:ea typeface="ＭＳ Ｐゴシック" charset="0"/>
                </a:rPr>
                <a:t>LAND</a:t>
              </a:r>
            </a:p>
          </p:txBody>
        </p:sp>
        <p:sp>
          <p:nvSpPr>
            <p:cNvPr id="221197" name="Rectangle 13"/>
            <p:cNvSpPr>
              <a:spLocks noChangeArrowheads="1"/>
            </p:cNvSpPr>
            <p:nvPr/>
          </p:nvSpPr>
          <p:spPr bwMode="auto">
            <a:xfrm flipH="1" flipV="1">
              <a:off x="2469" y="1969"/>
              <a:ext cx="401" cy="1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SEED</a:t>
              </a:r>
            </a:p>
          </p:txBody>
        </p:sp>
        <p:sp>
          <p:nvSpPr>
            <p:cNvPr id="221198" name="Rectangle 14"/>
            <p:cNvSpPr>
              <a:spLocks noChangeArrowheads="1"/>
            </p:cNvSpPr>
            <p:nvPr/>
          </p:nvSpPr>
          <p:spPr bwMode="auto">
            <a:xfrm flipH="1" flipV="1">
              <a:off x="4072" y="1621"/>
              <a:ext cx="401" cy="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0508"/>
                  </a:solidFill>
                  <a:effectLst/>
                  <a:uLnTx/>
                  <a:uFillTx/>
                  <a:latin typeface="Arial" charset="0"/>
                  <a:ea typeface="ＭＳ Ｐゴシック" charset="0"/>
                  <a:cs typeface="ＭＳ Ｐゴシック" charset="0"/>
                </a:rPr>
                <a:t>   </a:t>
              </a:r>
              <a:r>
                <a:rPr kumimoji="0" lang="en-US" sz="28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BLESSING</a:t>
              </a:r>
            </a:p>
          </p:txBody>
        </p:sp>
      </p:grpSp>
      <p:sp>
        <p:nvSpPr>
          <p:cNvPr id="221187" name="Rectangle 17"/>
          <p:cNvSpPr>
            <a:spLocks noChangeArrowheads="1"/>
          </p:cNvSpPr>
          <p:nvPr/>
        </p:nvSpPr>
        <p:spPr bwMode="auto">
          <a:xfrm>
            <a:off x="214313" y="4627563"/>
            <a:ext cx="2895600" cy="7620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LAND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Deut. 30:1-10</a:t>
            </a:r>
          </a:p>
        </p:txBody>
      </p:sp>
      <p:sp>
        <p:nvSpPr>
          <p:cNvPr id="221188" name="Rectangle 18"/>
          <p:cNvSpPr>
            <a:spLocks noChangeArrowheads="1"/>
          </p:cNvSpPr>
          <p:nvPr/>
        </p:nvSpPr>
        <p:spPr bwMode="auto">
          <a:xfrm>
            <a:off x="3167063" y="4627563"/>
            <a:ext cx="2895600" cy="7620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DAVIDIC</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2 Sam. 7:12-16</a:t>
            </a:r>
          </a:p>
        </p:txBody>
      </p:sp>
      <p:sp>
        <p:nvSpPr>
          <p:cNvPr id="221189" name="Rectangle 19"/>
          <p:cNvSpPr>
            <a:spLocks noChangeArrowheads="1"/>
          </p:cNvSpPr>
          <p:nvPr/>
        </p:nvSpPr>
        <p:spPr bwMode="auto">
          <a:xfrm>
            <a:off x="6119813" y="4627563"/>
            <a:ext cx="2895600" cy="7620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NEW</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Jer. 31:31-34</a:t>
            </a:r>
          </a:p>
        </p:txBody>
      </p:sp>
      <p:sp>
        <p:nvSpPr>
          <p:cNvPr id="221190" name="Text Box 25"/>
          <p:cNvSpPr txBox="1">
            <a:spLocks noChangeArrowheads="1"/>
          </p:cNvSpPr>
          <p:nvPr/>
        </p:nvSpPr>
        <p:spPr bwMode="auto">
          <a:xfrm>
            <a:off x="8429625" y="0"/>
            <a:ext cx="698500" cy="46196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charset="0"/>
                <a:ea typeface="ＭＳ Ｐゴシック" charset="0"/>
              </a:rPr>
              <a:t>476</a:t>
            </a:r>
          </a:p>
        </p:txBody>
      </p:sp>
      <p:sp>
        <p:nvSpPr>
          <p:cNvPr id="39944" name="Title 14"/>
          <p:cNvSpPr>
            <a:spLocks noGrp="1"/>
          </p:cNvSpPr>
          <p:nvPr>
            <p:ph type="title"/>
          </p:nvPr>
        </p:nvSpPr>
        <p:spPr>
          <a:xfrm>
            <a:off x="609600" y="76200"/>
            <a:ext cx="8534400" cy="758825"/>
          </a:xfrm>
        </p:spPr>
        <p:txBody>
          <a:bodyPr>
            <a:normAutofit fontScale="90000"/>
          </a:bodyPr>
          <a:lstStyle/>
          <a:p>
            <a:pPr>
              <a:defRPr/>
            </a:pPr>
            <a:r>
              <a:rPr lang="en-US" sz="3600" b="1">
                <a:solidFill>
                  <a:schemeClr val="tx1"/>
                </a:solidFill>
                <a:latin typeface="Arial"/>
                <a:ea typeface="+mj-ea"/>
                <a:cs typeface="Arial"/>
              </a:rPr>
              <a:t>Four Unconditional Biblical Covenants</a:t>
            </a:r>
          </a:p>
        </p:txBody>
      </p:sp>
      <p:sp>
        <p:nvSpPr>
          <p:cNvPr id="221192" name="Rectangle 16"/>
          <p:cNvSpPr>
            <a:spLocks noChangeArrowheads="1"/>
          </p:cNvSpPr>
          <p:nvPr/>
        </p:nvSpPr>
        <p:spPr bwMode="auto">
          <a:xfrm>
            <a:off x="457200" y="5391150"/>
            <a:ext cx="8458200" cy="1014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The new covenant is God</a:t>
            </a:r>
            <a:r>
              <a:rPr kumimoji="0" lang="mr-IN" altLang="ja-JP" sz="20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a:t>
            </a:r>
            <a:r>
              <a:rPr kumimoji="0" lang="en-US" sz="20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s unconditional amplification of the blessing promise in the Abrahamic Covenant where Judah and Israel will experience national and spiritual redemption. </a:t>
            </a:r>
          </a:p>
        </p:txBody>
      </p:sp>
    </p:spTree>
    <p:extLst>
      <p:ext uri="{BB962C8B-B14F-4D97-AF65-F5344CB8AC3E}">
        <p14:creationId xmlns:p14="http://schemas.microsoft.com/office/powerpoint/2010/main" val="248500557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3233" name="Rectangle 2"/>
          <p:cNvSpPr>
            <a:spLocks noGrp="1" noChangeArrowheads="1"/>
          </p:cNvSpPr>
          <p:nvPr>
            <p:ph type="title"/>
          </p:nvPr>
        </p:nvSpPr>
        <p:spPr>
          <a:xfrm>
            <a:off x="301625" y="76200"/>
            <a:ext cx="8534400" cy="758825"/>
          </a:xfrm>
        </p:spPr>
        <p:txBody>
          <a:bodyPr/>
          <a:lstStyle/>
          <a:p>
            <a:r>
              <a:rPr lang="en-US" sz="4400" b="1">
                <a:solidFill>
                  <a:schemeClr val="tx1"/>
                </a:solidFill>
                <a:latin typeface="Arial" charset="0"/>
                <a:ea typeface="ＭＳ Ｐゴシック" charset="0"/>
                <a:cs typeface="Arial" charset="0"/>
              </a:rPr>
              <a:t>The New Covenant</a:t>
            </a:r>
          </a:p>
        </p:txBody>
      </p:sp>
      <p:pic>
        <p:nvPicPr>
          <p:cNvPr id="223234" name="Picture 2" descr="New_covena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68925" y="1600200"/>
            <a:ext cx="3243263" cy="4648200"/>
          </a:xfrm>
          <a:prstGeom prst="rect">
            <a:avLst/>
          </a:prstGeom>
          <a:noFill/>
          <a:ln w="1016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223235" name="TextBox 4"/>
          <p:cNvSpPr txBox="1">
            <a:spLocks noChangeArrowheads="1"/>
          </p:cNvSpPr>
          <p:nvPr/>
        </p:nvSpPr>
        <p:spPr bwMode="auto">
          <a:xfrm>
            <a:off x="3048000" y="685800"/>
            <a:ext cx="268599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660066"/>
                </a:solidFill>
                <a:effectLst/>
                <a:uLnTx/>
                <a:uFillTx/>
                <a:latin typeface="Arial" charset="0"/>
                <a:ea typeface="ＭＳ Ｐゴシック" charset="0"/>
              </a:rPr>
              <a:t>Yeremia</a:t>
            </a:r>
            <a:r>
              <a:rPr kumimoji="0" lang="en-US" sz="2400" b="1" i="0" u="none" strike="noStrike" kern="1200" cap="none" spc="0" normalizeH="0" baseline="0" noProof="0" dirty="0">
                <a:ln>
                  <a:noFill/>
                </a:ln>
                <a:solidFill>
                  <a:srgbClr val="660066"/>
                </a:solidFill>
                <a:effectLst/>
                <a:uLnTx/>
                <a:uFillTx/>
                <a:latin typeface="Arial" charset="0"/>
                <a:ea typeface="ＭＳ Ｐゴシック" charset="0"/>
              </a:rPr>
              <a:t> 31:31-34</a:t>
            </a:r>
          </a:p>
        </p:txBody>
      </p:sp>
      <p:sp>
        <p:nvSpPr>
          <p:cNvPr id="223236" name="Rectangle 3"/>
          <p:cNvSpPr txBox="1">
            <a:spLocks noChangeArrowheads="1"/>
          </p:cNvSpPr>
          <p:nvPr/>
        </p:nvSpPr>
        <p:spPr bwMode="auto">
          <a:xfrm>
            <a:off x="119063" y="1295400"/>
            <a:ext cx="5291137" cy="526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30000" noProof="0">
                <a:ln>
                  <a:noFill/>
                </a:ln>
                <a:solidFill>
                  <a:prstClr val="black"/>
                </a:solidFill>
                <a:effectLst/>
                <a:uLnTx/>
                <a:uFillTx/>
                <a:latin typeface="Arial" charset="0"/>
                <a:ea typeface="ＭＳ Ｐゴシック" charset="0"/>
                <a:cs typeface="Arial" charset="0"/>
              </a:rPr>
              <a:t>31</a:t>
            </a:r>
            <a:r>
              <a:rPr kumimoji="0" lang="mr-IN" altLang="ja-JP" sz="2400" b="1" i="0" u="none" strike="noStrike" kern="1200" cap="none" spc="0" normalizeH="0" baseline="0" noProof="0">
                <a:ln>
                  <a:noFill/>
                </a:ln>
                <a:solidFill>
                  <a:prstClr val="black"/>
                </a:solidFill>
                <a:effectLst/>
                <a:uLnTx/>
                <a:uFillTx/>
                <a:latin typeface="Arial" charset="0"/>
                <a:ea typeface="ＭＳ Ｐゴシック" charset="0"/>
                <a:cs typeface="Arial" charset="0"/>
              </a:rPr>
              <a:t>"</a:t>
            </a:r>
            <a:r>
              <a:rPr kumimoji="0" lang="en-US" altLang="ja-JP" sz="2400" b="1" i="0" u="none" strike="noStrike" kern="1200" cap="none" spc="0" normalizeH="0" baseline="0" noProof="0">
                <a:ln>
                  <a:noFill/>
                </a:ln>
                <a:solidFill>
                  <a:prstClr val="black"/>
                </a:solidFill>
                <a:effectLst/>
                <a:uLnTx/>
                <a:uFillTx/>
                <a:latin typeface="Arial" charset="0"/>
                <a:ea typeface="ＭＳ Ｐゴシック" charset="0"/>
                <a:cs typeface="Arial" charset="0"/>
              </a:rPr>
              <a:t>The time is coming,</a:t>
            </a:r>
            <a:r>
              <a:rPr kumimoji="0" lang="mr-IN" altLang="ja-JP" sz="2400" b="1" i="0" u="none" strike="noStrike" kern="1200" cap="none" spc="0" normalizeH="0" baseline="0" noProof="0">
                <a:ln>
                  <a:noFill/>
                </a:ln>
                <a:solidFill>
                  <a:prstClr val="black"/>
                </a:solidFill>
                <a:effectLst/>
                <a:uLnTx/>
                <a:uFillTx/>
                <a:latin typeface="Arial" charset="0"/>
                <a:ea typeface="ＭＳ Ｐゴシック" charset="0"/>
                <a:cs typeface="Arial" charset="0"/>
              </a:rPr>
              <a:t>"</a:t>
            </a:r>
            <a:r>
              <a:rPr kumimoji="0" lang="en-US" altLang="ja-JP" sz="2400" b="1" i="0" u="none" strike="noStrike" kern="1200" cap="none" spc="0" normalizeH="0" baseline="0" noProof="0">
                <a:ln>
                  <a:noFill/>
                </a:ln>
                <a:solidFill>
                  <a:prstClr val="black"/>
                </a:solidFill>
                <a:effectLst/>
                <a:uLnTx/>
                <a:uFillTx/>
                <a:latin typeface="Arial" charset="0"/>
                <a:ea typeface="ＭＳ Ｐゴシック" charset="0"/>
                <a:cs typeface="Arial" charset="0"/>
              </a:rPr>
              <a:t> declares the L</a:t>
            </a:r>
            <a:r>
              <a:rPr kumimoji="0" lang="en-US" altLang="ja-JP" sz="2000" b="1" i="0" u="none" strike="noStrike" kern="1200" cap="none" spc="0" normalizeH="0" baseline="0" noProof="0">
                <a:ln>
                  <a:noFill/>
                </a:ln>
                <a:solidFill>
                  <a:prstClr val="black"/>
                </a:solidFill>
                <a:effectLst/>
                <a:uLnTx/>
                <a:uFillTx/>
                <a:latin typeface="Arial" charset="0"/>
                <a:ea typeface="ＭＳ Ｐゴシック" charset="0"/>
                <a:cs typeface="Arial" charset="0"/>
              </a:rPr>
              <a:t>ORD</a:t>
            </a:r>
            <a:r>
              <a:rPr kumimoji="0" lang="en-US" altLang="ja-JP" sz="2400" b="1" i="0" u="none" strike="noStrike" kern="1200" cap="none" spc="0" normalizeH="0" baseline="0" noProof="0">
                <a:ln>
                  <a:noFill/>
                </a:ln>
                <a:solidFill>
                  <a:prstClr val="black"/>
                </a:solidFill>
                <a:effectLst/>
                <a:uLnTx/>
                <a:uFillTx/>
                <a:latin typeface="Arial" charset="0"/>
                <a:ea typeface="ＭＳ Ｐゴシック" charset="0"/>
                <a:cs typeface="Arial" charset="0"/>
              </a:rPr>
              <a:t>, </a:t>
            </a:r>
            <a:r>
              <a:rPr kumimoji="0" lang="mr-IN" altLang="ja-JP" sz="2400" b="1" i="0" u="none" strike="noStrike" kern="1200" cap="none" spc="0" normalizeH="0" baseline="0" noProof="0">
                <a:ln>
                  <a:noFill/>
                </a:ln>
                <a:solidFill>
                  <a:prstClr val="black"/>
                </a:solidFill>
                <a:effectLst/>
                <a:uLnTx/>
                <a:uFillTx/>
                <a:latin typeface="Arial" charset="0"/>
                <a:ea typeface="ＭＳ Ｐゴシック" charset="0"/>
                <a:cs typeface="Arial" charset="0"/>
              </a:rPr>
              <a:t>"</a:t>
            </a:r>
            <a:r>
              <a:rPr kumimoji="0" lang="en-US" altLang="ja-JP" sz="2400" b="1" i="0" u="none" strike="noStrike" kern="1200" cap="none" spc="0" normalizeH="0" baseline="0" noProof="0">
                <a:ln>
                  <a:noFill/>
                </a:ln>
                <a:solidFill>
                  <a:prstClr val="black"/>
                </a:solidFill>
                <a:effectLst/>
                <a:uLnTx/>
                <a:uFillTx/>
                <a:latin typeface="Arial" charset="0"/>
                <a:ea typeface="ＭＳ Ｐゴシック" charset="0"/>
                <a:cs typeface="Arial" charset="0"/>
              </a:rPr>
              <a:t>when I will make a new covenant </a:t>
            </a:r>
            <a:r>
              <a:rPr kumimoji="0" lang="en-US" altLang="ja-JP" sz="2400" b="1" i="0" u="none" strike="noStrike" kern="1200" cap="none" spc="0" normalizeH="0" baseline="0" noProof="0">
                <a:ln>
                  <a:noFill/>
                </a:ln>
                <a:solidFill>
                  <a:srgbClr val="0000FF"/>
                </a:solidFill>
                <a:effectLst/>
                <a:uLnTx/>
                <a:uFillTx/>
                <a:latin typeface="Arial" charset="0"/>
                <a:ea typeface="ＭＳ Ｐゴシック" charset="0"/>
                <a:cs typeface="Arial" charset="0"/>
              </a:rPr>
              <a:t>with the house of Israel and with the house of Judah</a:t>
            </a:r>
            <a:r>
              <a:rPr kumimoji="0" lang="en-US" altLang="ja-JP" sz="2400" b="1" i="0" u="none" strike="noStrike" kern="1200" cap="none" spc="0" normalizeH="0" baseline="0" noProof="0">
                <a:ln>
                  <a:noFill/>
                </a:ln>
                <a:solidFill>
                  <a:prstClr val="black"/>
                </a:solidFill>
                <a:effectLst/>
                <a:uLnTx/>
                <a:uFillTx/>
                <a:latin typeface="Arial" charset="0"/>
                <a:ea typeface="ＭＳ Ｐゴシック" charset="0"/>
                <a:cs typeface="Arial"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30000" noProof="0">
                <a:ln>
                  <a:noFill/>
                </a:ln>
                <a:solidFill>
                  <a:prstClr val="black"/>
                </a:solidFill>
                <a:effectLst/>
                <a:uLnTx/>
                <a:uFillTx/>
                <a:latin typeface="Arial" charset="0"/>
                <a:ea typeface="ＭＳ Ｐゴシック" charset="0"/>
                <a:cs typeface="Arial" charset="0"/>
              </a:rPr>
              <a:t>32</a:t>
            </a:r>
            <a:r>
              <a:rPr kumimoji="0" lang="en-US" sz="2400" b="1" i="0" u="none" strike="noStrike" kern="1200" cap="none" spc="0" normalizeH="0" baseline="0" noProof="0">
                <a:ln>
                  <a:noFill/>
                </a:ln>
                <a:solidFill>
                  <a:prstClr val="black"/>
                </a:solidFill>
                <a:effectLst/>
                <a:uLnTx/>
                <a:uFillTx/>
                <a:latin typeface="Arial" charset="0"/>
                <a:ea typeface="ＭＳ Ｐゴシック" charset="0"/>
                <a:cs typeface="Arial" charset="0"/>
              </a:rPr>
              <a:t>It will not be like the covenant I made with their forefathers when I took them by the hand to lead them out of Egypt, because they broke my covenant, though I was a husband to them,</a:t>
            </a:r>
            <a:r>
              <a:rPr kumimoji="0" lang="mr-IN" altLang="ja-JP" sz="2400" b="1" i="0" u="none" strike="noStrike" kern="1200" cap="none" spc="0" normalizeH="0" baseline="0" noProof="0">
                <a:ln>
                  <a:noFill/>
                </a:ln>
                <a:solidFill>
                  <a:prstClr val="black"/>
                </a:solidFill>
                <a:effectLst/>
                <a:uLnTx/>
                <a:uFillTx/>
                <a:latin typeface="Arial" charset="0"/>
                <a:ea typeface="ＭＳ Ｐゴシック" charset="0"/>
                <a:cs typeface="Arial" charset="0"/>
              </a:rPr>
              <a:t>"</a:t>
            </a:r>
            <a:r>
              <a:rPr kumimoji="0" lang="en-US" altLang="ja-JP" sz="2400" b="1" i="0" u="none" strike="noStrike" kern="1200" cap="none" spc="0" normalizeH="0" baseline="0" noProof="0">
                <a:ln>
                  <a:noFill/>
                </a:ln>
                <a:solidFill>
                  <a:prstClr val="black"/>
                </a:solidFill>
                <a:effectLst/>
                <a:uLnTx/>
                <a:uFillTx/>
                <a:latin typeface="Arial" charset="0"/>
                <a:ea typeface="ＭＳ Ｐゴシック" charset="0"/>
                <a:cs typeface="Arial" charset="0"/>
              </a:rPr>
              <a:t> declares the L</a:t>
            </a:r>
            <a:r>
              <a:rPr kumimoji="0" lang="en-US" altLang="ja-JP" sz="2000" b="1" i="0" u="none" strike="noStrike" kern="1200" cap="none" spc="0" normalizeH="0" baseline="0" noProof="0">
                <a:ln>
                  <a:noFill/>
                </a:ln>
                <a:solidFill>
                  <a:prstClr val="black"/>
                </a:solidFill>
                <a:effectLst/>
                <a:uLnTx/>
                <a:uFillTx/>
                <a:latin typeface="Arial" charset="0"/>
                <a:ea typeface="ＭＳ Ｐゴシック" charset="0"/>
                <a:cs typeface="Arial" charset="0"/>
              </a:rPr>
              <a:t>ORD</a:t>
            </a:r>
            <a:r>
              <a:rPr kumimoji="0" lang="en-US" altLang="ja-JP" sz="2400" b="1" i="0" u="none" strike="noStrike" kern="1200" cap="none" spc="0" normalizeH="0" baseline="0" noProof="0">
                <a:ln>
                  <a:noFill/>
                </a:ln>
                <a:solidFill>
                  <a:prstClr val="black"/>
                </a:solidFill>
                <a:effectLst/>
                <a:uLnTx/>
                <a:uFillTx/>
                <a:latin typeface="Arial" charset="0"/>
                <a:ea typeface="ＭＳ Ｐゴシック" charset="0"/>
                <a:cs typeface="Arial"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30000" noProof="0">
                <a:ln>
                  <a:noFill/>
                </a:ln>
                <a:solidFill>
                  <a:prstClr val="black"/>
                </a:solidFill>
                <a:effectLst/>
                <a:uLnTx/>
                <a:uFillTx/>
                <a:latin typeface="Arial" charset="0"/>
                <a:ea typeface="ＭＳ Ｐゴシック" charset="0"/>
                <a:cs typeface="Arial" charset="0"/>
              </a:rPr>
              <a:t>33</a:t>
            </a:r>
            <a:r>
              <a:rPr kumimoji="0" lang="mr-IN" altLang="ja-JP" sz="2400" b="1" i="0" u="none" strike="noStrike" kern="1200" cap="none" spc="0" normalizeH="0" baseline="0" noProof="0">
                <a:ln>
                  <a:noFill/>
                </a:ln>
                <a:solidFill>
                  <a:prstClr val="black"/>
                </a:solidFill>
                <a:effectLst/>
                <a:uLnTx/>
                <a:uFillTx/>
                <a:latin typeface="Arial" charset="0"/>
                <a:ea typeface="ＭＳ Ｐゴシック" charset="0"/>
                <a:cs typeface="Arial" charset="0"/>
              </a:rPr>
              <a:t>"</a:t>
            </a:r>
            <a:r>
              <a:rPr kumimoji="0" lang="en-US" altLang="ja-JP" sz="2400" b="1" i="0" u="none" strike="noStrike" kern="1200" cap="none" spc="0" normalizeH="0" baseline="0" noProof="0">
                <a:ln>
                  <a:noFill/>
                </a:ln>
                <a:solidFill>
                  <a:prstClr val="black"/>
                </a:solidFill>
                <a:effectLst/>
                <a:uLnTx/>
                <a:uFillTx/>
                <a:latin typeface="Arial" charset="0"/>
                <a:ea typeface="ＭＳ Ｐゴシック" charset="0"/>
                <a:cs typeface="Arial" charset="0"/>
              </a:rPr>
              <a:t>This is the covenant I will make with the house of Israel after that time,</a:t>
            </a:r>
            <a:r>
              <a:rPr kumimoji="0" lang="mr-IN" altLang="ja-JP" sz="2400" b="1" i="0" u="none" strike="noStrike" kern="1200" cap="none" spc="0" normalizeH="0" baseline="0" noProof="0">
                <a:ln>
                  <a:noFill/>
                </a:ln>
                <a:solidFill>
                  <a:prstClr val="black"/>
                </a:solidFill>
                <a:effectLst/>
                <a:uLnTx/>
                <a:uFillTx/>
                <a:latin typeface="Arial" charset="0"/>
                <a:ea typeface="ＭＳ Ｐゴシック" charset="0"/>
                <a:cs typeface="Arial" charset="0"/>
              </a:rPr>
              <a:t>"</a:t>
            </a:r>
            <a:r>
              <a:rPr kumimoji="0" lang="en-US" altLang="ja-JP" sz="2400" b="1" i="0" u="none" strike="noStrike" kern="1200" cap="none" spc="0" normalizeH="0" baseline="0" noProof="0">
                <a:ln>
                  <a:noFill/>
                </a:ln>
                <a:solidFill>
                  <a:prstClr val="black"/>
                </a:solidFill>
                <a:effectLst/>
                <a:uLnTx/>
                <a:uFillTx/>
                <a:latin typeface="Arial" charset="0"/>
                <a:ea typeface="ＭＳ Ｐゴシック" charset="0"/>
                <a:cs typeface="Arial" charset="0"/>
              </a:rPr>
              <a:t> declares the L</a:t>
            </a:r>
            <a:r>
              <a:rPr kumimoji="0" lang="en-US" altLang="ja-JP" sz="2000" b="1" i="0" u="none" strike="noStrike" kern="1200" cap="none" spc="0" normalizeH="0" baseline="0" noProof="0">
                <a:ln>
                  <a:noFill/>
                </a:ln>
                <a:solidFill>
                  <a:prstClr val="black"/>
                </a:solidFill>
                <a:effectLst/>
                <a:uLnTx/>
                <a:uFillTx/>
                <a:latin typeface="Arial" charset="0"/>
                <a:ea typeface="ＭＳ Ｐゴシック" charset="0"/>
                <a:cs typeface="Arial" charset="0"/>
              </a:rPr>
              <a:t>ORD</a:t>
            </a:r>
            <a:r>
              <a:rPr kumimoji="0" lang="en-US" altLang="ja-JP"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92048007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281" name="Rectangle 2"/>
          <p:cNvSpPr>
            <a:spLocks noGrp="1" noChangeArrowheads="1"/>
          </p:cNvSpPr>
          <p:nvPr>
            <p:ph type="title"/>
          </p:nvPr>
        </p:nvSpPr>
        <p:spPr>
          <a:xfrm>
            <a:off x="301625" y="76200"/>
            <a:ext cx="8534400" cy="758825"/>
          </a:xfrm>
        </p:spPr>
        <p:txBody>
          <a:bodyPr/>
          <a:lstStyle/>
          <a:p>
            <a:r>
              <a:rPr lang="en-US" sz="4400" b="1">
                <a:solidFill>
                  <a:schemeClr val="tx1"/>
                </a:solidFill>
                <a:latin typeface="Arial" charset="0"/>
                <a:ea typeface="ＭＳ Ｐゴシック" charset="0"/>
                <a:cs typeface="Arial" charset="0"/>
              </a:rPr>
              <a:t>The New Covenant</a:t>
            </a:r>
          </a:p>
        </p:txBody>
      </p:sp>
      <p:pic>
        <p:nvPicPr>
          <p:cNvPr id="225282" name="Picture 2" descr="New_covena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68925" y="1600200"/>
            <a:ext cx="3243263" cy="4648200"/>
          </a:xfrm>
          <a:prstGeom prst="rect">
            <a:avLst/>
          </a:prstGeom>
          <a:noFill/>
          <a:ln w="1016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225283" name="TextBox 4"/>
          <p:cNvSpPr txBox="1">
            <a:spLocks noChangeArrowheads="1"/>
          </p:cNvSpPr>
          <p:nvPr/>
        </p:nvSpPr>
        <p:spPr bwMode="auto">
          <a:xfrm>
            <a:off x="3048000" y="685800"/>
            <a:ext cx="268599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660066"/>
                </a:solidFill>
                <a:effectLst/>
                <a:uLnTx/>
                <a:uFillTx/>
                <a:latin typeface="Arial" charset="0"/>
                <a:ea typeface="ＭＳ Ｐゴシック" charset="0"/>
              </a:rPr>
              <a:t>Yeremia</a:t>
            </a:r>
            <a:r>
              <a:rPr kumimoji="0" lang="en-US" sz="2400" b="1" i="0" u="none" strike="noStrike" kern="1200" cap="none" spc="0" normalizeH="0" baseline="0" noProof="0" dirty="0">
                <a:ln>
                  <a:noFill/>
                </a:ln>
                <a:solidFill>
                  <a:srgbClr val="660066"/>
                </a:solidFill>
                <a:effectLst/>
                <a:uLnTx/>
                <a:uFillTx/>
                <a:latin typeface="Arial" charset="0"/>
                <a:ea typeface="ＭＳ Ｐゴシック" charset="0"/>
              </a:rPr>
              <a:t> 31:31-34</a:t>
            </a:r>
          </a:p>
        </p:txBody>
      </p:sp>
      <p:sp>
        <p:nvSpPr>
          <p:cNvPr id="225284" name="Rectangle 3"/>
          <p:cNvSpPr txBox="1">
            <a:spLocks noChangeArrowheads="1"/>
          </p:cNvSpPr>
          <p:nvPr/>
        </p:nvSpPr>
        <p:spPr bwMode="auto">
          <a:xfrm>
            <a:off x="0" y="1447800"/>
            <a:ext cx="5214938" cy="526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273050" indent="-2730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73050" marR="0" lvl="0" indent="-273050" algn="l" defTabSz="914400" rtl="0" eaLnBrk="1" fontAlgn="base" latinLnBrk="0" hangingPunct="1">
              <a:lnSpc>
                <a:spcPct val="100000"/>
              </a:lnSpc>
              <a:spcBef>
                <a:spcPct val="20000"/>
              </a:spcBef>
              <a:spcAft>
                <a:spcPct val="0"/>
              </a:spcAft>
              <a:buClr>
                <a:srgbClr val="D16349"/>
              </a:buClr>
              <a:buSzPct val="85000"/>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	</a:t>
            </a:r>
            <a:r>
              <a:rPr kumimoji="0" lang="en-US" sz="2400" b="1" i="0" u="none" strike="noStrike" kern="1200" cap="none" spc="0" normalizeH="0" baseline="30000" noProof="0">
                <a:ln>
                  <a:noFill/>
                </a:ln>
                <a:solidFill>
                  <a:prstClr val="black"/>
                </a:solidFill>
                <a:effectLst/>
                <a:uLnTx/>
                <a:uFillTx/>
                <a:latin typeface="Arial" charset="0"/>
                <a:ea typeface="ＭＳ Ｐゴシック" charset="0"/>
                <a:cs typeface="Arial" charset="0"/>
              </a:rPr>
              <a:t>33b </a:t>
            </a:r>
            <a:r>
              <a:rPr kumimoji="0" lang="mr-IN" altLang="ja-JP" sz="2400" b="1" i="0" u="none" strike="noStrike" kern="1200" cap="none" spc="0" normalizeH="0" baseline="0" noProof="0">
                <a:ln>
                  <a:noFill/>
                </a:ln>
                <a:solidFill>
                  <a:srgbClr val="000000"/>
                </a:solidFill>
                <a:effectLst/>
                <a:uLnTx/>
                <a:uFillTx/>
                <a:latin typeface="Arial" charset="0"/>
                <a:ea typeface="ＭＳ Ｐゴシック" charset="0"/>
              </a:rPr>
              <a:t>"</a:t>
            </a:r>
            <a:r>
              <a:rPr kumimoji="0" lang="en-US" altLang="ja-JP" sz="2400" b="1" i="0" u="none" strike="noStrike" kern="1200" cap="none" spc="0" normalizeH="0" baseline="0" noProof="0">
                <a:ln>
                  <a:noFill/>
                </a:ln>
                <a:solidFill>
                  <a:srgbClr val="000000"/>
                </a:solidFill>
                <a:effectLst/>
                <a:uLnTx/>
                <a:uFillTx/>
                <a:latin typeface="Arial" charset="0"/>
                <a:ea typeface="ＭＳ Ｐゴシック" charset="0"/>
              </a:rPr>
              <a:t>I will put my </a:t>
            </a:r>
            <a:r>
              <a:rPr kumimoji="0" lang="en-US" altLang="ja-JP" sz="2400" b="1" i="0" u="none" strike="noStrike" kern="1200" cap="none" spc="0" normalizeH="0" baseline="0" noProof="0">
                <a:ln>
                  <a:noFill/>
                </a:ln>
                <a:solidFill>
                  <a:srgbClr val="0000FF"/>
                </a:solidFill>
                <a:effectLst/>
                <a:uLnTx/>
                <a:uFillTx/>
                <a:latin typeface="Arial" charset="0"/>
                <a:ea typeface="ＭＳ Ｐゴシック" charset="0"/>
              </a:rPr>
              <a:t>law within them</a:t>
            </a:r>
            <a:r>
              <a:rPr kumimoji="0" lang="en-US" altLang="ja-JP" sz="2400" b="1" i="0" u="none" strike="noStrike" kern="1200" cap="none" spc="0" normalizeH="0" baseline="0" noProof="0">
                <a:ln>
                  <a:noFill/>
                </a:ln>
                <a:solidFill>
                  <a:srgbClr val="000000"/>
                </a:solidFill>
                <a:effectLst/>
                <a:uLnTx/>
                <a:uFillTx/>
                <a:latin typeface="Arial" charset="0"/>
                <a:ea typeface="ＭＳ Ｐゴシック" charset="0"/>
              </a:rPr>
              <a:t>, and I will write it on their hearts. And </a:t>
            </a:r>
            <a:r>
              <a:rPr kumimoji="0" lang="en-US" altLang="ja-JP" sz="2400" b="1" i="0" u="none" strike="noStrike" kern="1200" cap="none" spc="0" normalizeH="0" baseline="0" noProof="0">
                <a:ln>
                  <a:noFill/>
                </a:ln>
                <a:solidFill>
                  <a:srgbClr val="0000FF"/>
                </a:solidFill>
                <a:effectLst/>
                <a:uLnTx/>
                <a:uFillTx/>
                <a:latin typeface="Arial" charset="0"/>
                <a:ea typeface="ＭＳ Ｐゴシック" charset="0"/>
              </a:rPr>
              <a:t>I will be their God</a:t>
            </a:r>
            <a:r>
              <a:rPr kumimoji="0" lang="en-US" altLang="ja-JP" sz="2400" b="1" i="0" u="none" strike="noStrike" kern="1200" cap="none" spc="0" normalizeH="0" baseline="0" noProof="0">
                <a:ln>
                  <a:noFill/>
                </a:ln>
                <a:solidFill>
                  <a:srgbClr val="000000"/>
                </a:solidFill>
                <a:effectLst/>
                <a:uLnTx/>
                <a:uFillTx/>
                <a:latin typeface="Arial" charset="0"/>
                <a:ea typeface="ＭＳ Ｐゴシック" charset="0"/>
              </a:rPr>
              <a:t>, and they shall be my people. And no longer shall each one teach his neighbor and each his brother, saying, </a:t>
            </a:r>
            <a:r>
              <a:rPr kumimoji="0" lang="mr-IN" altLang="ja-JP" sz="2400" b="1" i="0" u="none" strike="noStrike" kern="1200" cap="none" spc="0" normalizeH="0" baseline="0" noProof="0">
                <a:ln>
                  <a:noFill/>
                </a:ln>
                <a:solidFill>
                  <a:srgbClr val="000000"/>
                </a:solidFill>
                <a:effectLst/>
                <a:uLnTx/>
                <a:uFillTx/>
                <a:latin typeface="Arial" charset="0"/>
                <a:ea typeface="ＭＳ Ｐゴシック" charset="0"/>
              </a:rPr>
              <a:t>'</a:t>
            </a:r>
            <a:r>
              <a:rPr kumimoji="0" lang="en-US" altLang="ja-JP" sz="2400" b="1" i="0" u="none" strike="noStrike" kern="1200" cap="none" spc="0" normalizeH="0" baseline="0" noProof="0">
                <a:ln>
                  <a:noFill/>
                </a:ln>
                <a:solidFill>
                  <a:srgbClr val="000000"/>
                </a:solidFill>
                <a:effectLst/>
                <a:uLnTx/>
                <a:uFillTx/>
                <a:latin typeface="Arial" charset="0"/>
                <a:ea typeface="ＭＳ Ｐゴシック" charset="0"/>
              </a:rPr>
              <a:t>Know the L</a:t>
            </a:r>
            <a:r>
              <a:rPr kumimoji="0" lang="en-US" altLang="ja-JP" sz="2000" b="1" i="0" u="none" strike="noStrike" kern="1200" cap="none" spc="0" normalizeH="0" baseline="0" noProof="0">
                <a:ln>
                  <a:noFill/>
                </a:ln>
                <a:solidFill>
                  <a:srgbClr val="000000"/>
                </a:solidFill>
                <a:effectLst/>
                <a:uLnTx/>
                <a:uFillTx/>
                <a:latin typeface="Arial" charset="0"/>
                <a:ea typeface="ＭＳ Ｐゴシック" charset="0"/>
              </a:rPr>
              <a:t>ORD</a:t>
            </a:r>
            <a:r>
              <a:rPr kumimoji="0" lang="en-US" altLang="ja-JP" sz="2400" b="1" i="0" u="none" strike="noStrike" kern="1200" cap="none" spc="0" normalizeH="0" baseline="0" noProof="0">
                <a:ln>
                  <a:noFill/>
                </a:ln>
                <a:solidFill>
                  <a:srgbClr val="000000"/>
                </a:solidFill>
                <a:effectLst/>
                <a:uLnTx/>
                <a:uFillTx/>
                <a:latin typeface="Arial" charset="0"/>
                <a:ea typeface="ＭＳ Ｐゴシック" charset="0"/>
              </a:rPr>
              <a:t>,</a:t>
            </a:r>
            <a:r>
              <a:rPr kumimoji="0" lang="mr-IN" altLang="ja-JP" sz="2400" b="1" i="0" u="none" strike="noStrike" kern="1200" cap="none" spc="0" normalizeH="0" baseline="0" noProof="0">
                <a:ln>
                  <a:noFill/>
                </a:ln>
                <a:solidFill>
                  <a:srgbClr val="000000"/>
                </a:solidFill>
                <a:effectLst/>
                <a:uLnTx/>
                <a:uFillTx/>
                <a:latin typeface="Arial" charset="0"/>
                <a:ea typeface="ＭＳ Ｐゴシック" charset="0"/>
              </a:rPr>
              <a:t>'</a:t>
            </a:r>
            <a:r>
              <a:rPr kumimoji="0" lang="en-US" altLang="ja-JP" sz="2400" b="1" i="0" u="none" strike="noStrike" kern="1200" cap="none" spc="0" normalizeH="0" baseline="0" noProof="0">
                <a:ln>
                  <a:noFill/>
                </a:ln>
                <a:solidFill>
                  <a:srgbClr val="000000"/>
                </a:solidFill>
                <a:effectLst/>
                <a:uLnTx/>
                <a:uFillTx/>
                <a:latin typeface="Arial" charset="0"/>
                <a:ea typeface="ＭＳ Ｐゴシック" charset="0"/>
              </a:rPr>
              <a:t> for </a:t>
            </a:r>
            <a:r>
              <a:rPr kumimoji="0" lang="en-US" altLang="ja-JP" sz="2400" b="1" i="0" u="none" strike="noStrike" kern="1200" cap="none" spc="0" normalizeH="0" baseline="0" noProof="0">
                <a:ln>
                  <a:noFill/>
                </a:ln>
                <a:solidFill>
                  <a:srgbClr val="0000FF"/>
                </a:solidFill>
                <a:effectLst/>
                <a:uLnTx/>
                <a:uFillTx/>
                <a:latin typeface="Arial" charset="0"/>
                <a:ea typeface="ＭＳ Ｐゴシック" charset="0"/>
              </a:rPr>
              <a:t>they shall all know me</a:t>
            </a:r>
            <a:r>
              <a:rPr kumimoji="0" lang="en-US" altLang="ja-JP" sz="2400" b="1" i="0" u="none" strike="noStrike" kern="1200" cap="none" spc="0" normalizeH="0" baseline="0" noProof="0">
                <a:ln>
                  <a:noFill/>
                </a:ln>
                <a:solidFill>
                  <a:srgbClr val="000000"/>
                </a:solidFill>
                <a:effectLst/>
                <a:uLnTx/>
                <a:uFillTx/>
                <a:latin typeface="Arial" charset="0"/>
                <a:ea typeface="ＭＳ Ｐゴシック" charset="0"/>
              </a:rPr>
              <a:t>, from the least of them to the greatest, declares the L</a:t>
            </a:r>
            <a:r>
              <a:rPr kumimoji="0" lang="en-US" altLang="ja-JP" sz="2000" b="1" i="0" u="none" strike="noStrike" kern="1200" cap="none" spc="0" normalizeH="0" baseline="0" noProof="0">
                <a:ln>
                  <a:noFill/>
                </a:ln>
                <a:solidFill>
                  <a:srgbClr val="000000"/>
                </a:solidFill>
                <a:effectLst/>
                <a:uLnTx/>
                <a:uFillTx/>
                <a:latin typeface="Arial" charset="0"/>
                <a:ea typeface="ＭＳ Ｐゴシック" charset="0"/>
              </a:rPr>
              <a:t>ORD</a:t>
            </a:r>
            <a:r>
              <a:rPr kumimoji="0" lang="en-US" altLang="ja-JP" sz="2400" b="1" i="0" u="none" strike="noStrike" kern="1200" cap="none" spc="0" normalizeH="0" baseline="0" noProof="0">
                <a:ln>
                  <a:noFill/>
                </a:ln>
                <a:solidFill>
                  <a:srgbClr val="000000"/>
                </a:solidFill>
                <a:effectLst/>
                <a:uLnTx/>
                <a:uFillTx/>
                <a:latin typeface="Arial" charset="0"/>
                <a:ea typeface="ＭＳ Ｐゴシック" charset="0"/>
              </a:rPr>
              <a:t>. For I will </a:t>
            </a:r>
            <a:r>
              <a:rPr kumimoji="0" lang="en-US" altLang="ja-JP" sz="2400" b="1" i="0" u="none" strike="noStrike" kern="1200" cap="none" spc="0" normalizeH="0" baseline="0" noProof="0">
                <a:ln>
                  <a:noFill/>
                </a:ln>
                <a:solidFill>
                  <a:srgbClr val="0000FF"/>
                </a:solidFill>
                <a:effectLst/>
                <a:uLnTx/>
                <a:uFillTx/>
                <a:latin typeface="Arial" charset="0"/>
                <a:ea typeface="ＭＳ Ｐゴシック" charset="0"/>
              </a:rPr>
              <a:t>forgive </a:t>
            </a:r>
            <a:r>
              <a:rPr kumimoji="0" lang="en-US" altLang="ja-JP" sz="2400" b="1" i="0" u="none" strike="noStrike" kern="1200" cap="none" spc="0" normalizeH="0" baseline="0" noProof="0">
                <a:ln>
                  <a:noFill/>
                </a:ln>
                <a:solidFill>
                  <a:srgbClr val="000000"/>
                </a:solidFill>
                <a:effectLst/>
                <a:uLnTx/>
                <a:uFillTx/>
                <a:latin typeface="Arial" charset="0"/>
                <a:ea typeface="ＭＳ Ｐゴシック" charset="0"/>
              </a:rPr>
              <a:t>their iniquity, and I will remember their sin no more.</a:t>
            </a:r>
            <a:r>
              <a:rPr kumimoji="0" lang="mr-IN" altLang="ja-JP" sz="2400" b="1" i="0" u="none" strike="noStrike" kern="1200" cap="none" spc="0" normalizeH="0" baseline="0" noProof="0">
                <a:ln>
                  <a:noFill/>
                </a:ln>
                <a:solidFill>
                  <a:srgbClr val="000000"/>
                </a:solidFill>
                <a:effectLst/>
                <a:uLnTx/>
                <a:uFillTx/>
                <a:latin typeface="Arial" charset="0"/>
                <a:ea typeface="ＭＳ Ｐゴシック" charset="0"/>
              </a:rPr>
              <a:t>"</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50121271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ormAutofit fontScale="90000"/>
          </a:bodyPr>
          <a:lstStyle/>
          <a:p>
            <a:pPr>
              <a:defRPr/>
            </a:pPr>
            <a:r>
              <a:rPr lang="en-US" sz="4400" b="1" dirty="0">
                <a:solidFill>
                  <a:schemeClr val="tx1"/>
                </a:solidFill>
                <a:latin typeface="Arial"/>
                <a:ea typeface="+mj-ea"/>
                <a:cs typeface="Arial"/>
              </a:rPr>
              <a:t>Unconditional Nature</a:t>
            </a:r>
          </a:p>
        </p:txBody>
      </p:sp>
      <p:pic>
        <p:nvPicPr>
          <p:cNvPr id="7172" name="Picture 4" descr="mban384l"/>
          <p:cNvPicPr>
            <a:picLocks noChangeAspect="1" noChangeArrowheads="1"/>
          </p:cNvPicPr>
          <p:nvPr/>
        </p:nvPicPr>
        <p:blipFill>
          <a:blip r:embed="rId3"/>
          <a:srcRect/>
          <a:stretch>
            <a:fillRect/>
          </a:stretch>
        </p:blipFill>
        <p:spPr bwMode="auto">
          <a:xfrm>
            <a:off x="266700" y="1676400"/>
            <a:ext cx="4762500" cy="4533900"/>
          </a:xfrm>
          <a:prstGeom prst="rect">
            <a:avLst/>
          </a:prstGeom>
          <a:noFill/>
          <a:ln w="101600">
            <a:solidFill>
              <a:schemeClr val="bg2">
                <a:lumMod val="90000"/>
              </a:schemeClr>
            </a:solidFill>
          </a:ln>
        </p:spPr>
      </p:pic>
      <p:sp>
        <p:nvSpPr>
          <p:cNvPr id="7173" name="Text Box 5"/>
          <p:cNvSpPr txBox="1">
            <a:spLocks noChangeArrowheads="1"/>
          </p:cNvSpPr>
          <p:nvPr/>
        </p:nvSpPr>
        <p:spPr bwMode="auto">
          <a:xfrm>
            <a:off x="5338763" y="1905000"/>
            <a:ext cx="3500437" cy="4154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buFont typeface="Arial" charset="0"/>
              <a:buAutoNum type="alphaUcPeriod"/>
            </a:pPr>
            <a:r>
              <a:rPr lang="en-US" b="1" dirty="0">
                <a:solidFill>
                  <a:prstClr val="black"/>
                </a:solidFill>
              </a:rPr>
              <a:t>Eternal (Jer. 31:36, 40; 32:40; 50:5; Isa 61:2. 8-9; 24:5; Ezek. 37:26)</a:t>
            </a:r>
          </a:p>
          <a:p>
            <a:pPr defTabSz="914400" eaLnBrk="1" fontAlgn="base" hangingPunct="1">
              <a:spcBef>
                <a:spcPct val="50000"/>
              </a:spcBef>
              <a:spcAft>
                <a:spcPct val="0"/>
              </a:spcAft>
              <a:buFont typeface="Arial" charset="0"/>
              <a:buAutoNum type="alphaUcPeriod"/>
            </a:pPr>
            <a:r>
              <a:rPr lang="en-US" b="1" dirty="0">
                <a:solidFill>
                  <a:prstClr val="black"/>
                </a:solidFill>
              </a:rPr>
              <a:t>Amplification of the Abrahamic Covenant, which is unconditional</a:t>
            </a:r>
          </a:p>
          <a:p>
            <a:pPr defTabSz="914400" eaLnBrk="1" fontAlgn="base" hangingPunct="1">
              <a:spcBef>
                <a:spcPct val="50000"/>
              </a:spcBef>
              <a:spcAft>
                <a:spcPct val="0"/>
              </a:spcAft>
              <a:buFont typeface="Arial" charset="0"/>
              <a:buAutoNum type="alphaUcPeriod"/>
            </a:pPr>
            <a:r>
              <a:rPr lang="en-US" b="1" dirty="0">
                <a:solidFill>
                  <a:prstClr val="black"/>
                </a:solidFill>
              </a:rPr>
              <a:t>Unqualified </a:t>
            </a:r>
            <a:r>
              <a:rPr lang="mr-IN" altLang="ja-JP" b="1" dirty="0">
                <a:solidFill>
                  <a:prstClr val="black"/>
                </a:solidFill>
              </a:rPr>
              <a:t>"</a:t>
            </a:r>
            <a:r>
              <a:rPr lang="en-US" altLang="ja-JP" b="1" dirty="0">
                <a:solidFill>
                  <a:prstClr val="black"/>
                </a:solidFill>
              </a:rPr>
              <a:t>I will</a:t>
            </a:r>
            <a:r>
              <a:rPr lang="mr-IN" altLang="ja-JP" b="1" dirty="0">
                <a:solidFill>
                  <a:prstClr val="black"/>
                </a:solidFill>
              </a:rPr>
              <a:t>"</a:t>
            </a:r>
            <a:r>
              <a:rPr lang="en-US" altLang="ja-JP" b="1" dirty="0">
                <a:solidFill>
                  <a:prstClr val="black"/>
                </a:solidFill>
              </a:rPr>
              <a:t> statements of God</a:t>
            </a:r>
            <a:endParaRPr lang="en-US" b="1" dirty="0">
              <a:solidFill>
                <a:prstClr val="black"/>
              </a:solidFill>
            </a:endParaRPr>
          </a:p>
        </p:txBody>
      </p:sp>
      <p:sp>
        <p:nvSpPr>
          <p:cNvPr id="227332" name="Text Box 6"/>
          <p:cNvSpPr txBox="1">
            <a:spLocks noChangeArrowheads="1"/>
          </p:cNvSpPr>
          <p:nvPr/>
        </p:nvSpPr>
        <p:spPr bwMode="auto">
          <a:xfrm>
            <a:off x="8286750" y="142875"/>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dirty="0">
                <a:solidFill>
                  <a:prstClr val="black"/>
                </a:solidFill>
              </a:rPr>
              <a:t>477</a:t>
            </a:r>
          </a:p>
        </p:txBody>
      </p:sp>
      <p:sp>
        <p:nvSpPr>
          <p:cNvPr id="6" name="Text Box 5"/>
          <p:cNvSpPr txBox="1">
            <a:spLocks noChangeArrowheads="1"/>
          </p:cNvSpPr>
          <p:nvPr/>
        </p:nvSpPr>
        <p:spPr bwMode="auto">
          <a:xfrm>
            <a:off x="228600" y="5486400"/>
            <a:ext cx="4800600" cy="9239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mr-IN" altLang="ja-JP" sz="1800" b="1" dirty="0">
                <a:solidFill>
                  <a:srgbClr val="000000"/>
                </a:solidFill>
              </a:rPr>
              <a:t>"</a:t>
            </a:r>
            <a:r>
              <a:rPr lang="en-US" altLang="ja-JP" sz="1800" b="1" dirty="0">
                <a:solidFill>
                  <a:srgbClr val="000000"/>
                </a:solidFill>
              </a:rPr>
              <a:t>God</a:t>
            </a:r>
            <a:r>
              <a:rPr lang="mr-IN" altLang="ja-JP" sz="1800" b="1" dirty="0">
                <a:solidFill>
                  <a:srgbClr val="000000"/>
                </a:solidFill>
              </a:rPr>
              <a:t>'</a:t>
            </a:r>
            <a:r>
              <a:rPr lang="en-US" altLang="ja-JP" sz="1800" b="1" dirty="0">
                <a:solidFill>
                  <a:srgbClr val="000000"/>
                </a:solidFill>
              </a:rPr>
              <a:t>s love is unconditional.  But you must act now.  Offer may be withdrawn at any time.  Void where prohibited by law.</a:t>
            </a:r>
            <a:r>
              <a:rPr lang="mr-IN" altLang="ja-JP" sz="1800" b="1" dirty="0">
                <a:solidFill>
                  <a:srgbClr val="000000"/>
                </a:solidFill>
              </a:rPr>
              <a:t>"</a:t>
            </a:r>
            <a:endParaRPr lang="en-US" sz="1800" b="1" dirty="0">
              <a:solidFill>
                <a:srgbClr val="000000"/>
              </a:solidFill>
            </a:endParaRPr>
          </a:p>
        </p:txBody>
      </p:sp>
    </p:spTree>
    <p:extLst>
      <p:ext uri="{BB962C8B-B14F-4D97-AF65-F5344CB8AC3E}">
        <p14:creationId xmlns:p14="http://schemas.microsoft.com/office/powerpoint/2010/main" val="33463456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build="p"/>
    </p:bldLst>
  </p:timing>
</p:sld>
</file>

<file path=ppt/slides/slide166.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27010" name="Picture 2" descr="Pesach Background.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220200" y="0"/>
            <a:ext cx="91281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7011" name="Title 1"/>
          <p:cNvSpPr>
            <a:spLocks noGrp="1"/>
          </p:cNvSpPr>
          <p:nvPr>
            <p:ph type="ctrTitle"/>
          </p:nvPr>
        </p:nvSpPr>
        <p:spPr>
          <a:xfrm>
            <a:off x="0" y="2493963"/>
            <a:ext cx="9144000" cy="3743325"/>
          </a:xfrm>
        </p:spPr>
        <p:txBody>
          <a:bodyPr/>
          <a:lstStyle/>
          <a:p>
            <a:pPr>
              <a:lnSpc>
                <a:spcPct val="80000"/>
              </a:lnSpc>
            </a:pPr>
            <a:r>
              <a:rPr lang="en-US" sz="5400" b="1" dirty="0">
                <a:solidFill>
                  <a:srgbClr val="3F2B15"/>
                </a:solidFill>
                <a:latin typeface="Times New Roman" charset="0"/>
                <a:ea typeface="ヒラギノ角ゴ Pro W3" charset="0"/>
                <a:cs typeface="Times New Roman" charset="0"/>
              </a:rPr>
              <a:t>… </a:t>
            </a:r>
            <a:r>
              <a:rPr lang="en-US" sz="5400" b="1" i="1" dirty="0">
                <a:solidFill>
                  <a:srgbClr val="3F2B15"/>
                </a:solidFill>
                <a:latin typeface="Times New Roman" charset="0"/>
                <a:ea typeface="ヒラギノ角ゴ Pro W3" charset="0"/>
                <a:cs typeface="Times New Roman" charset="0"/>
              </a:rPr>
              <a:t>This cup is the </a:t>
            </a:r>
            <a:br>
              <a:rPr lang="en-US" sz="5400" b="1" i="1">
                <a:solidFill>
                  <a:srgbClr val="3F2B15"/>
                </a:solidFill>
                <a:latin typeface="Times New Roman" charset="0"/>
                <a:ea typeface="ヒラギノ角ゴ Pro W3" charset="0"/>
                <a:cs typeface="Times New Roman" charset="0"/>
              </a:rPr>
            </a:br>
            <a:r>
              <a:rPr lang="en-US" sz="5400" b="1" dirty="0">
                <a:solidFill>
                  <a:srgbClr val="3F2B15"/>
                </a:solidFill>
                <a:latin typeface="Times New Roman" charset="0"/>
                <a:ea typeface="ヒラギノ角ゴ Pro W3" charset="0"/>
                <a:cs typeface="Times New Roman" charset="0"/>
              </a:rPr>
              <a:t>NEW COVENANT </a:t>
            </a:r>
            <a:br>
              <a:rPr lang="en-US" sz="5400" b="1">
                <a:solidFill>
                  <a:srgbClr val="3F2B15"/>
                </a:solidFill>
                <a:latin typeface="Times New Roman" charset="0"/>
                <a:ea typeface="ヒラギノ角ゴ Pro W3" charset="0"/>
                <a:cs typeface="Times New Roman" charset="0"/>
              </a:rPr>
            </a:br>
            <a:r>
              <a:rPr lang="en-US" sz="5400" b="1" i="1" dirty="0">
                <a:solidFill>
                  <a:srgbClr val="3F2B15"/>
                </a:solidFill>
                <a:latin typeface="Times New Roman" charset="0"/>
                <a:ea typeface="ヒラギノ角ゴ Pro W3" charset="0"/>
                <a:cs typeface="Times New Roman" charset="0"/>
              </a:rPr>
              <a:t>in my blood, which is </a:t>
            </a:r>
            <a:r>
              <a:rPr lang="en-US" sz="5400" b="1" dirty="0">
                <a:solidFill>
                  <a:srgbClr val="3F2B15"/>
                </a:solidFill>
                <a:latin typeface="Times New Roman" charset="0"/>
                <a:ea typeface="ヒラギノ角ゴ Pro W3" charset="0"/>
                <a:cs typeface="Times New Roman" charset="0"/>
              </a:rPr>
              <a:t>POURED OUT </a:t>
            </a:r>
            <a:br>
              <a:rPr lang="en-US" sz="5400" b="1">
                <a:solidFill>
                  <a:srgbClr val="3F2B15"/>
                </a:solidFill>
                <a:latin typeface="Times New Roman" charset="0"/>
                <a:ea typeface="ヒラギノ角ゴ Pro W3" charset="0"/>
                <a:cs typeface="Times New Roman" charset="0"/>
              </a:rPr>
            </a:br>
            <a:r>
              <a:rPr lang="en-US" sz="5400" b="1" i="1" dirty="0">
                <a:solidFill>
                  <a:srgbClr val="3F2B15"/>
                </a:solidFill>
                <a:latin typeface="Times New Roman" charset="0"/>
                <a:ea typeface="ヒラギノ角ゴ Pro W3" charset="0"/>
                <a:cs typeface="Times New Roman" charset="0"/>
              </a:rPr>
              <a:t>for you.</a:t>
            </a:r>
          </a:p>
        </p:txBody>
      </p:sp>
      <p:sp>
        <p:nvSpPr>
          <p:cNvPr id="427012" name="Title 1"/>
          <p:cNvSpPr txBox="1">
            <a:spLocks/>
          </p:cNvSpPr>
          <p:nvPr/>
        </p:nvSpPr>
        <p:spPr bwMode="auto">
          <a:xfrm>
            <a:off x="0" y="5949950"/>
            <a:ext cx="91440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defTabSz="914400" eaLnBrk="0" fontAlgn="base" hangingPunct="0">
              <a:spcBef>
                <a:spcPct val="0"/>
              </a:spcBef>
              <a:spcAft>
                <a:spcPct val="0"/>
              </a:spcAft>
            </a:pPr>
            <a:r>
              <a:rPr lang="en-US" sz="3600" b="1" dirty="0">
                <a:solidFill>
                  <a:srgbClr val="001F00"/>
                </a:solidFill>
                <a:latin typeface="Times New Roman" charset="0"/>
                <a:ea typeface="ヒラギノ角ゴ Pro W3" charset="0"/>
                <a:cs typeface="ヒラギノ角ゴ Pro W3" charset="0"/>
              </a:rPr>
              <a:t>LUKE 22:20</a:t>
            </a:r>
            <a:endParaRPr lang="en-US" sz="3600" b="1" i="1" dirty="0">
              <a:solidFill>
                <a:srgbClr val="001F00"/>
              </a:solidFill>
              <a:latin typeface="Times New Roman" charset="0"/>
              <a:ea typeface="ヒラギノ角ゴ Pro W3" charset="0"/>
              <a:cs typeface="ヒラギノ角ゴ Pro W3" charset="0"/>
            </a:endParaRPr>
          </a:p>
        </p:txBody>
      </p:sp>
      <p:sp>
        <p:nvSpPr>
          <p:cNvPr id="6" name="Title 1"/>
          <p:cNvSpPr txBox="1">
            <a:spLocks/>
          </p:cNvSpPr>
          <p:nvPr/>
        </p:nvSpPr>
        <p:spPr bwMode="auto">
          <a:xfrm>
            <a:off x="76200" y="1700213"/>
            <a:ext cx="44958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ヒラギノ角ゴ Pro W3" charset="0"/>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pPr defTabSz="914400">
              <a:defRPr/>
            </a:pPr>
            <a:r>
              <a:rPr lang="en-US" sz="2800" b="1" i="1" dirty="0">
                <a:solidFill>
                  <a:srgbClr val="FFFFFF"/>
                </a:solidFill>
                <a:effectLst>
                  <a:outerShdw blurRad="50800" dist="88900" dir="2700000" algn="tl" rotWithShape="0">
                    <a:srgbClr val="000000"/>
                  </a:outerShdw>
                </a:effectLst>
                <a:latin typeface="Arial" charset="0"/>
                <a:ea typeface="ヒラギノ角ゴ Pro W3" charset="0"/>
              </a:rPr>
              <a:t>The cup (not baptism) is the new covenant sign</a:t>
            </a:r>
          </a:p>
        </p:txBody>
      </p:sp>
    </p:spTree>
    <p:extLst>
      <p:ext uri="{BB962C8B-B14F-4D97-AF65-F5344CB8AC3E}">
        <p14:creationId xmlns:p14="http://schemas.microsoft.com/office/powerpoint/2010/main" val="183352767"/>
      </p:ext>
    </p:extLst>
  </p:cSld>
  <p:clrMapOvr>
    <a:masterClrMapping/>
  </p:clrMapOvr>
  <p:transition spd="slow"/>
</p:sld>
</file>

<file path=ppt/slides/slide167.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628800"/>
            <a:ext cx="9144000" cy="4972000"/>
          </a:xfrm>
        </p:spPr>
        <p:txBody>
          <a:bodyPr/>
          <a:lstStyle/>
          <a:p>
            <a:pPr>
              <a:defRPr/>
            </a:pPr>
            <a:r>
              <a:rPr lang="en-US" sz="3600" b="1" dirty="0">
                <a:solidFill>
                  <a:srgbClr val="FFFFFF"/>
                </a:solidFill>
                <a:effectLst>
                  <a:glow rad="101600">
                    <a:schemeClr val="tx1">
                      <a:alpha val="75000"/>
                    </a:schemeClr>
                  </a:glow>
                </a:effectLst>
                <a:latin typeface="Arial" charset="0"/>
                <a:ea typeface="ヒラギノ角ゴ Pro W3" charset="0"/>
                <a:cs typeface="ヒラギノ角ゴ Pro W3" charset="0"/>
              </a:rPr>
              <a:t>How could Jesus apply the new covenant promises to his disciples when the other provisions were not fulfilled then?  </a:t>
            </a:r>
            <a:br>
              <a:rPr lang="en-US" sz="3600" b="1">
                <a:solidFill>
                  <a:srgbClr val="FFFFFF"/>
                </a:solidFill>
                <a:effectLst>
                  <a:glow rad="101600">
                    <a:schemeClr val="tx1">
                      <a:alpha val="75000"/>
                    </a:schemeClr>
                  </a:glow>
                </a:effectLst>
                <a:latin typeface="Arial" charset="0"/>
                <a:ea typeface="ヒラギノ角ゴ Pro W3" charset="0"/>
                <a:cs typeface="ヒラギノ角ゴ Pro W3" charset="0"/>
              </a:rPr>
            </a:br>
            <a:br>
              <a:rPr lang="en-US" sz="3600" b="1">
                <a:solidFill>
                  <a:srgbClr val="FFFFFF"/>
                </a:solidFill>
                <a:effectLst>
                  <a:glow rad="101600">
                    <a:schemeClr val="tx1">
                      <a:alpha val="75000"/>
                    </a:schemeClr>
                  </a:glow>
                </a:effectLst>
                <a:latin typeface="Arial" charset="0"/>
                <a:ea typeface="ヒラギノ角ゴ Pro W3" charset="0"/>
                <a:cs typeface="ヒラギノ角ゴ Pro W3" charset="0"/>
              </a:rPr>
            </a:br>
            <a:r>
              <a:rPr lang="en-US" sz="3600" b="1" dirty="0">
                <a:solidFill>
                  <a:srgbClr val="FFFFFF"/>
                </a:solidFill>
                <a:effectLst>
                  <a:glow rad="101600">
                    <a:schemeClr val="tx1">
                      <a:alpha val="75000"/>
                    </a:schemeClr>
                  </a:glow>
                </a:effectLst>
                <a:latin typeface="Arial" charset="0"/>
                <a:ea typeface="ヒラギノ角ゴ Pro W3" charset="0"/>
                <a:cs typeface="ヒラギノ角ゴ Pro W3" charset="0"/>
              </a:rPr>
              <a:t>(What about Israel and Judah reunified?  What about all people knowing God?)</a:t>
            </a:r>
          </a:p>
        </p:txBody>
      </p:sp>
    </p:spTree>
    <p:extLst>
      <p:ext uri="{BB962C8B-B14F-4D97-AF65-F5344CB8AC3E}">
        <p14:creationId xmlns:p14="http://schemas.microsoft.com/office/powerpoint/2010/main" val="183108938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8547" name="Text Box 3"/>
          <p:cNvSpPr txBox="1">
            <a:spLocks noChangeArrowheads="1"/>
          </p:cNvSpPr>
          <p:nvPr/>
        </p:nvSpPr>
        <p:spPr bwMode="auto">
          <a:xfrm>
            <a:off x="0" y="1981200"/>
            <a:ext cx="9144000" cy="862013"/>
          </a:xfrm>
          <a:prstGeom prst="rect">
            <a:avLst/>
          </a:prstGeom>
          <a:solidFill>
            <a:schemeClr val="bg2"/>
          </a:solid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en-US" sz="5000" b="1" dirty="0" err="1">
                <a:solidFill>
                  <a:srgbClr val="FFFFFF"/>
                </a:solidFill>
                <a:effectLst>
                  <a:outerShdw blurRad="38100" dist="38100" dir="2700000" algn="tl">
                    <a:srgbClr val="000000"/>
                  </a:outerShdw>
                </a:effectLst>
                <a:latin typeface="Invitation" charset="0"/>
              </a:rPr>
              <a:t>Yeremia</a:t>
            </a:r>
            <a:r>
              <a:rPr lang="en-US" sz="5000" b="1" dirty="0">
                <a:solidFill>
                  <a:srgbClr val="FFFFFF"/>
                </a:solidFill>
                <a:effectLst>
                  <a:outerShdw blurRad="38100" dist="38100" dir="2700000" algn="tl">
                    <a:srgbClr val="000000"/>
                  </a:outerShdw>
                </a:effectLst>
                <a:latin typeface="Invitation" charset="0"/>
              </a:rPr>
              <a:t> 31:31-34 (for Israel)</a:t>
            </a:r>
          </a:p>
        </p:txBody>
      </p:sp>
      <p:sp>
        <p:nvSpPr>
          <p:cNvPr id="108548" name="Text Box 4"/>
          <p:cNvSpPr txBox="1">
            <a:spLocks noChangeArrowheads="1"/>
          </p:cNvSpPr>
          <p:nvPr/>
        </p:nvSpPr>
        <p:spPr bwMode="auto">
          <a:xfrm>
            <a:off x="1066800" y="3048000"/>
            <a:ext cx="7315200" cy="595313"/>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defRPr/>
            </a:pPr>
            <a:r>
              <a:rPr lang="mr-IN" altLang="ja-JP" sz="3300" b="1" i="1" dirty="0">
                <a:solidFill>
                  <a:srgbClr val="CCECFF"/>
                </a:solidFill>
                <a:effectLst>
                  <a:outerShdw blurRad="38100" dist="38100" dir="2700000" algn="tl">
                    <a:srgbClr val="000000"/>
                  </a:outerShdw>
                </a:effectLst>
                <a:latin typeface="Times New Roman" charset="0"/>
              </a:rPr>
              <a:t>'</a:t>
            </a:r>
            <a:r>
              <a:rPr lang="en-US" sz="3300" b="1" i="1" dirty="0">
                <a:solidFill>
                  <a:srgbClr val="CCECFF"/>
                </a:solidFill>
                <a:effectLst>
                  <a:outerShdw blurRad="38100" dist="38100" dir="2700000" algn="tl">
                    <a:srgbClr val="000000"/>
                  </a:outerShdw>
                </a:effectLst>
                <a:latin typeface="Times New Roman" charset="0"/>
              </a:rPr>
              <a:t>everlasting covenant</a:t>
            </a:r>
            <a:r>
              <a:rPr lang="mr-IN" altLang="ja-JP" sz="3300" b="1" i="1" dirty="0">
                <a:solidFill>
                  <a:srgbClr val="CCECFF"/>
                </a:solidFill>
                <a:effectLst>
                  <a:outerShdw blurRad="38100" dist="38100" dir="2700000" algn="tl">
                    <a:srgbClr val="000000"/>
                  </a:outerShdw>
                </a:effectLst>
                <a:latin typeface="Times New Roman" charset="0"/>
              </a:rPr>
              <a:t>'</a:t>
            </a:r>
            <a:endParaRPr lang="en-US" sz="3300" b="1" i="1" dirty="0">
              <a:solidFill>
                <a:srgbClr val="CCECFF"/>
              </a:solidFill>
              <a:effectLst>
                <a:outerShdw blurRad="38100" dist="38100" dir="2700000" algn="tl">
                  <a:srgbClr val="000000"/>
                </a:outerShdw>
              </a:effectLst>
              <a:latin typeface="Times New Roman" charset="0"/>
            </a:endParaRPr>
          </a:p>
        </p:txBody>
      </p:sp>
      <p:sp>
        <p:nvSpPr>
          <p:cNvPr id="108549" name="Text Box 5"/>
          <p:cNvSpPr txBox="1">
            <a:spLocks noChangeArrowheads="1"/>
          </p:cNvSpPr>
          <p:nvPr/>
        </p:nvSpPr>
        <p:spPr bwMode="auto">
          <a:xfrm>
            <a:off x="5562600" y="3429000"/>
            <a:ext cx="3048000" cy="595313"/>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defRPr/>
            </a:pPr>
            <a:r>
              <a:rPr lang="mr-IN" altLang="ja-JP" sz="3300" b="1" i="1" dirty="0">
                <a:solidFill>
                  <a:srgbClr val="CCECFF"/>
                </a:solidFill>
                <a:effectLst>
                  <a:outerShdw blurRad="38100" dist="38100" dir="2700000" algn="tl">
                    <a:srgbClr val="000000"/>
                  </a:outerShdw>
                </a:effectLst>
                <a:latin typeface="Times New Roman" charset="0"/>
              </a:rPr>
              <a:t>'</a:t>
            </a:r>
            <a:r>
              <a:rPr lang="en-US" sz="3300" b="1" i="1" dirty="0">
                <a:solidFill>
                  <a:srgbClr val="CCECFF"/>
                </a:solidFill>
                <a:effectLst>
                  <a:outerShdw blurRad="38100" dist="38100" dir="2700000" algn="tl">
                    <a:srgbClr val="000000"/>
                  </a:outerShdw>
                </a:effectLst>
                <a:latin typeface="Times New Roman" charset="0"/>
              </a:rPr>
              <a:t>a new heart</a:t>
            </a:r>
            <a:r>
              <a:rPr lang="mr-IN" altLang="ja-JP" sz="3300" b="1" i="1" dirty="0">
                <a:solidFill>
                  <a:srgbClr val="CCECFF"/>
                </a:solidFill>
                <a:effectLst>
                  <a:outerShdw blurRad="38100" dist="38100" dir="2700000" algn="tl">
                    <a:srgbClr val="000000"/>
                  </a:outerShdw>
                </a:effectLst>
                <a:latin typeface="Times New Roman" charset="0"/>
              </a:rPr>
              <a:t>'</a:t>
            </a:r>
            <a:endParaRPr lang="en-US" sz="3300" b="1" i="1" dirty="0">
              <a:solidFill>
                <a:srgbClr val="CCECFF"/>
              </a:solidFill>
              <a:effectLst>
                <a:outerShdw blurRad="38100" dist="38100" dir="2700000" algn="tl">
                  <a:srgbClr val="000000"/>
                </a:outerShdw>
              </a:effectLst>
              <a:latin typeface="Times New Roman" charset="0"/>
            </a:endParaRPr>
          </a:p>
        </p:txBody>
      </p:sp>
      <p:sp>
        <p:nvSpPr>
          <p:cNvPr id="108550" name="Text Box 6"/>
          <p:cNvSpPr txBox="1">
            <a:spLocks noChangeArrowheads="1"/>
          </p:cNvSpPr>
          <p:nvPr/>
        </p:nvSpPr>
        <p:spPr bwMode="auto">
          <a:xfrm>
            <a:off x="838200" y="3962400"/>
            <a:ext cx="3962400" cy="595313"/>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mr-IN" altLang="ja-JP" sz="3300" b="1" i="1" dirty="0">
                <a:solidFill>
                  <a:srgbClr val="CCECFF"/>
                </a:solidFill>
                <a:effectLst>
                  <a:outerShdw blurRad="38100" dist="38100" dir="2700000" algn="tl">
                    <a:srgbClr val="000000"/>
                  </a:outerShdw>
                </a:effectLst>
                <a:latin typeface="Times New Roman" charset="0"/>
              </a:rPr>
              <a:t>'</a:t>
            </a:r>
            <a:r>
              <a:rPr lang="en-US" sz="3300" b="1" i="1" dirty="0">
                <a:solidFill>
                  <a:srgbClr val="CCECFF"/>
                </a:solidFill>
                <a:effectLst>
                  <a:outerShdw blurRad="38100" dist="38100" dir="2700000" algn="tl">
                    <a:srgbClr val="000000"/>
                  </a:outerShdw>
                </a:effectLst>
                <a:latin typeface="Times New Roman" charset="0"/>
              </a:rPr>
              <a:t>a new spirit</a:t>
            </a:r>
            <a:r>
              <a:rPr lang="mr-IN" altLang="ja-JP" sz="3300" b="1" i="1" dirty="0">
                <a:solidFill>
                  <a:srgbClr val="CCECFF"/>
                </a:solidFill>
                <a:effectLst>
                  <a:outerShdw blurRad="38100" dist="38100" dir="2700000" algn="tl">
                    <a:srgbClr val="000000"/>
                  </a:outerShdw>
                </a:effectLst>
                <a:latin typeface="Times New Roman" charset="0"/>
              </a:rPr>
              <a:t>'</a:t>
            </a:r>
            <a:endParaRPr lang="en-US" sz="3300" b="1" i="1" dirty="0">
              <a:solidFill>
                <a:srgbClr val="CCECFF"/>
              </a:solidFill>
              <a:effectLst>
                <a:outerShdw blurRad="38100" dist="38100" dir="2700000" algn="tl">
                  <a:srgbClr val="000000"/>
                </a:outerShdw>
              </a:effectLst>
              <a:latin typeface="Times New Roman" charset="0"/>
            </a:endParaRPr>
          </a:p>
        </p:txBody>
      </p:sp>
      <p:sp>
        <p:nvSpPr>
          <p:cNvPr id="108551" name="Text Box 7"/>
          <p:cNvSpPr txBox="1">
            <a:spLocks noChangeArrowheads="1"/>
          </p:cNvSpPr>
          <p:nvPr/>
        </p:nvSpPr>
        <p:spPr bwMode="auto">
          <a:xfrm>
            <a:off x="609600" y="4876800"/>
            <a:ext cx="3962400" cy="595313"/>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mr-IN" altLang="ja-JP" sz="3300" b="1" i="1" dirty="0">
                <a:solidFill>
                  <a:srgbClr val="CCECFF"/>
                </a:solidFill>
                <a:effectLst>
                  <a:outerShdw blurRad="38100" dist="38100" dir="2700000" algn="tl">
                    <a:srgbClr val="000000"/>
                  </a:outerShdw>
                </a:effectLst>
                <a:latin typeface="Times New Roman" charset="0"/>
              </a:rPr>
              <a:t>'</a:t>
            </a:r>
            <a:r>
              <a:rPr lang="en-US" sz="3300" b="1" i="1" dirty="0">
                <a:solidFill>
                  <a:srgbClr val="CCECFF"/>
                </a:solidFill>
                <a:effectLst>
                  <a:outerShdw blurRad="38100" dist="38100" dir="2700000" algn="tl">
                    <a:srgbClr val="000000"/>
                  </a:outerShdw>
                </a:effectLst>
                <a:latin typeface="Times New Roman" charset="0"/>
              </a:rPr>
              <a:t>a covenant</a:t>
            </a:r>
            <a:r>
              <a:rPr lang="mr-IN" altLang="ja-JP" sz="3300" b="1" i="1" dirty="0">
                <a:solidFill>
                  <a:srgbClr val="CCECFF"/>
                </a:solidFill>
                <a:effectLst>
                  <a:outerShdw blurRad="38100" dist="38100" dir="2700000" algn="tl">
                    <a:srgbClr val="000000"/>
                  </a:outerShdw>
                </a:effectLst>
                <a:latin typeface="Times New Roman" charset="0"/>
              </a:rPr>
              <a:t>'</a:t>
            </a:r>
            <a:endParaRPr lang="en-US" sz="3300" b="1" i="1" dirty="0">
              <a:solidFill>
                <a:srgbClr val="CCECFF"/>
              </a:solidFill>
              <a:effectLst>
                <a:outerShdw blurRad="38100" dist="38100" dir="2700000" algn="tl">
                  <a:srgbClr val="000000"/>
                </a:outerShdw>
              </a:effectLst>
              <a:latin typeface="Times New Roman" charset="0"/>
            </a:endParaRPr>
          </a:p>
        </p:txBody>
      </p:sp>
      <p:sp>
        <p:nvSpPr>
          <p:cNvPr id="108552" name="Text Box 8"/>
          <p:cNvSpPr txBox="1">
            <a:spLocks noChangeArrowheads="1"/>
          </p:cNvSpPr>
          <p:nvPr/>
        </p:nvSpPr>
        <p:spPr bwMode="auto">
          <a:xfrm>
            <a:off x="3962400" y="4648200"/>
            <a:ext cx="3962400" cy="595313"/>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defRPr/>
            </a:pPr>
            <a:r>
              <a:rPr lang="mr-IN" altLang="ja-JP" sz="3300" b="1" i="1" dirty="0">
                <a:solidFill>
                  <a:srgbClr val="CCECFF"/>
                </a:solidFill>
                <a:effectLst>
                  <a:outerShdw blurRad="38100" dist="38100" dir="2700000" algn="tl">
                    <a:srgbClr val="000000"/>
                  </a:outerShdw>
                </a:effectLst>
                <a:latin typeface="Times New Roman" charset="0"/>
              </a:rPr>
              <a:t>'</a:t>
            </a:r>
            <a:r>
              <a:rPr lang="en-US" sz="3300" b="1" i="1" dirty="0">
                <a:solidFill>
                  <a:srgbClr val="CCECFF"/>
                </a:solidFill>
                <a:effectLst>
                  <a:outerShdw blurRad="38100" dist="38100" dir="2700000" algn="tl">
                    <a:srgbClr val="000000"/>
                  </a:outerShdw>
                </a:effectLst>
                <a:latin typeface="Times New Roman" charset="0"/>
              </a:rPr>
              <a:t>a covenant of peace</a:t>
            </a:r>
            <a:r>
              <a:rPr lang="mr-IN" altLang="ja-JP" sz="3300" b="1" i="1" dirty="0">
                <a:solidFill>
                  <a:srgbClr val="CCECFF"/>
                </a:solidFill>
                <a:effectLst>
                  <a:outerShdw blurRad="38100" dist="38100" dir="2700000" algn="tl">
                    <a:srgbClr val="000000"/>
                  </a:outerShdw>
                </a:effectLst>
                <a:latin typeface="Times New Roman" charset="0"/>
              </a:rPr>
              <a:t>'</a:t>
            </a:r>
            <a:endParaRPr lang="en-US" sz="3300" b="1" i="1" dirty="0">
              <a:solidFill>
                <a:srgbClr val="CCECFF"/>
              </a:solidFill>
              <a:effectLst>
                <a:outerShdw blurRad="38100" dist="38100" dir="2700000" algn="tl">
                  <a:srgbClr val="000000"/>
                </a:outerShdw>
              </a:effectLst>
              <a:latin typeface="Times New Roman" charset="0"/>
            </a:endParaRPr>
          </a:p>
        </p:txBody>
      </p:sp>
      <p:sp>
        <p:nvSpPr>
          <p:cNvPr id="108553" name="Text Box 9"/>
          <p:cNvSpPr txBox="1">
            <a:spLocks noChangeArrowheads="1"/>
          </p:cNvSpPr>
          <p:nvPr/>
        </p:nvSpPr>
        <p:spPr bwMode="auto">
          <a:xfrm>
            <a:off x="0" y="5638800"/>
            <a:ext cx="9144000" cy="854075"/>
          </a:xfrm>
          <a:prstGeom prst="rect">
            <a:avLst/>
          </a:prstGeom>
          <a:solidFill>
            <a:schemeClr val="bg2"/>
          </a:solid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en-US" sz="5000" b="1" dirty="0">
                <a:solidFill>
                  <a:srgbClr val="FFFFFF"/>
                </a:solidFill>
                <a:effectLst>
                  <a:outerShdw blurRad="38100" dist="38100" dir="2700000" algn="tl">
                    <a:srgbClr val="000000"/>
                  </a:outerShdw>
                </a:effectLst>
                <a:latin typeface="Invitation" charset="0"/>
              </a:rPr>
              <a:t>Luke 22:20 (for church)</a:t>
            </a:r>
          </a:p>
        </p:txBody>
      </p:sp>
      <p:sp>
        <p:nvSpPr>
          <p:cNvPr id="10" name="Title 9"/>
          <p:cNvSpPr>
            <a:spLocks noGrp="1"/>
          </p:cNvSpPr>
          <p:nvPr>
            <p:ph type="title" idx="4294967295"/>
          </p:nvPr>
        </p:nvSpPr>
        <p:spPr>
          <a:xfrm>
            <a:off x="0" y="304800"/>
            <a:ext cx="9144000" cy="862013"/>
          </a:xfrm>
        </p:spPr>
        <p:txBody>
          <a:bodyPr>
            <a:spAutoFit/>
          </a:bodyPr>
          <a:lstStyle/>
          <a:p>
            <a:pPr>
              <a:spcBef>
                <a:spcPct val="50000"/>
              </a:spcBef>
              <a:defRPr/>
            </a:pPr>
            <a:r>
              <a:rPr lang="en-US" sz="5000" dirty="0">
                <a:solidFill>
                  <a:srgbClr val="FFFF00"/>
                </a:solidFill>
                <a:latin typeface="Copperplate Gothic Bold" charset="0"/>
                <a:ea typeface="ＭＳ Ｐゴシック" charset="0"/>
                <a:cs typeface="ＭＳ Ｐゴシック" charset="0"/>
              </a:rPr>
              <a:t>How to Reconcile?</a:t>
            </a:r>
          </a:p>
        </p:txBody>
      </p:sp>
    </p:spTree>
    <p:extLst>
      <p:ext uri="{BB962C8B-B14F-4D97-AF65-F5344CB8AC3E}">
        <p14:creationId xmlns:p14="http://schemas.microsoft.com/office/powerpoint/2010/main" val="25465689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8547"/>
                                        </p:tgtEl>
                                        <p:attrNameLst>
                                          <p:attrName>style.visibility</p:attrName>
                                        </p:attrNameLst>
                                      </p:cBhvr>
                                      <p:to>
                                        <p:strVal val="visible"/>
                                      </p:to>
                                    </p:set>
                                    <p:animEffect transition="in" filter="dissolve">
                                      <p:cBhvr>
                                        <p:cTn id="7" dur="500"/>
                                        <p:tgtEl>
                                          <p:spTgt spid="1085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8553"/>
                                        </p:tgtEl>
                                        <p:attrNameLst>
                                          <p:attrName>style.visibility</p:attrName>
                                        </p:attrNameLst>
                                      </p:cBhvr>
                                      <p:to>
                                        <p:strVal val="visible"/>
                                      </p:to>
                                    </p:set>
                                    <p:animEffect transition="in" filter="dissolve">
                                      <p:cBhvr>
                                        <p:cTn id="12" dur="500"/>
                                        <p:tgtEl>
                                          <p:spTgt spid="10855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5" presetClass="entr" presetSubtype="0" fill="hold" grpId="0" nodeType="clickEffect">
                                  <p:stCondLst>
                                    <p:cond delay="0"/>
                                  </p:stCondLst>
                                  <p:childTnLst>
                                    <p:set>
                                      <p:cBhvr>
                                        <p:cTn id="16" dur="1" fill="hold">
                                          <p:stCondLst>
                                            <p:cond delay="0"/>
                                          </p:stCondLst>
                                        </p:cTn>
                                        <p:tgtEl>
                                          <p:spTgt spid="108548"/>
                                        </p:tgtEl>
                                        <p:attrNameLst>
                                          <p:attrName>style.visibility</p:attrName>
                                        </p:attrNameLst>
                                      </p:cBhvr>
                                      <p:to>
                                        <p:strVal val="visible"/>
                                      </p:to>
                                    </p:set>
                                    <p:anim calcmode="lin" valueType="num">
                                      <p:cBhvr>
                                        <p:cTn id="17" dur="1000" fill="hold"/>
                                        <p:tgtEl>
                                          <p:spTgt spid="108548"/>
                                        </p:tgtEl>
                                        <p:attrNameLst>
                                          <p:attrName>ppt_w</p:attrName>
                                        </p:attrNameLst>
                                      </p:cBhvr>
                                      <p:tavLst>
                                        <p:tav tm="0">
                                          <p:val>
                                            <p:fltVal val="0"/>
                                          </p:val>
                                        </p:tav>
                                        <p:tav tm="100000">
                                          <p:val>
                                            <p:strVal val="#ppt_w"/>
                                          </p:val>
                                        </p:tav>
                                      </p:tavLst>
                                    </p:anim>
                                    <p:anim calcmode="lin" valueType="num">
                                      <p:cBhvr>
                                        <p:cTn id="18" dur="1000" fill="hold"/>
                                        <p:tgtEl>
                                          <p:spTgt spid="108548"/>
                                        </p:tgtEl>
                                        <p:attrNameLst>
                                          <p:attrName>ppt_h</p:attrName>
                                        </p:attrNameLst>
                                      </p:cBhvr>
                                      <p:tavLst>
                                        <p:tav tm="0">
                                          <p:val>
                                            <p:fltVal val="0"/>
                                          </p:val>
                                        </p:tav>
                                        <p:tav tm="100000">
                                          <p:val>
                                            <p:strVal val="#ppt_h"/>
                                          </p:val>
                                        </p:tav>
                                      </p:tavLst>
                                    </p:anim>
                                    <p:anim calcmode="lin" valueType="num">
                                      <p:cBhvr>
                                        <p:cTn id="19" dur="1000" fill="hold"/>
                                        <p:tgtEl>
                                          <p:spTgt spid="108548"/>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10854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5" presetClass="entr" presetSubtype="0" fill="hold" grpId="0" nodeType="clickEffect">
                                  <p:stCondLst>
                                    <p:cond delay="0"/>
                                  </p:stCondLst>
                                  <p:childTnLst>
                                    <p:set>
                                      <p:cBhvr>
                                        <p:cTn id="24" dur="1" fill="hold">
                                          <p:stCondLst>
                                            <p:cond delay="0"/>
                                          </p:stCondLst>
                                        </p:cTn>
                                        <p:tgtEl>
                                          <p:spTgt spid="108549"/>
                                        </p:tgtEl>
                                        <p:attrNameLst>
                                          <p:attrName>style.visibility</p:attrName>
                                        </p:attrNameLst>
                                      </p:cBhvr>
                                      <p:to>
                                        <p:strVal val="visible"/>
                                      </p:to>
                                    </p:set>
                                    <p:anim calcmode="lin" valueType="num">
                                      <p:cBhvr>
                                        <p:cTn id="25" dur="1000" fill="hold"/>
                                        <p:tgtEl>
                                          <p:spTgt spid="108549"/>
                                        </p:tgtEl>
                                        <p:attrNameLst>
                                          <p:attrName>ppt_w</p:attrName>
                                        </p:attrNameLst>
                                      </p:cBhvr>
                                      <p:tavLst>
                                        <p:tav tm="0">
                                          <p:val>
                                            <p:fltVal val="0"/>
                                          </p:val>
                                        </p:tav>
                                        <p:tav tm="100000">
                                          <p:val>
                                            <p:strVal val="#ppt_w"/>
                                          </p:val>
                                        </p:tav>
                                      </p:tavLst>
                                    </p:anim>
                                    <p:anim calcmode="lin" valueType="num">
                                      <p:cBhvr>
                                        <p:cTn id="26" dur="1000" fill="hold"/>
                                        <p:tgtEl>
                                          <p:spTgt spid="108549"/>
                                        </p:tgtEl>
                                        <p:attrNameLst>
                                          <p:attrName>ppt_h</p:attrName>
                                        </p:attrNameLst>
                                      </p:cBhvr>
                                      <p:tavLst>
                                        <p:tav tm="0">
                                          <p:val>
                                            <p:fltVal val="0"/>
                                          </p:val>
                                        </p:tav>
                                        <p:tav tm="100000">
                                          <p:val>
                                            <p:strVal val="#ppt_h"/>
                                          </p:val>
                                        </p:tav>
                                      </p:tavLst>
                                    </p:anim>
                                    <p:anim calcmode="lin" valueType="num">
                                      <p:cBhvr>
                                        <p:cTn id="27" dur="1000" fill="hold"/>
                                        <p:tgtEl>
                                          <p:spTgt spid="108549"/>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10854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5" presetClass="entr" presetSubtype="0" fill="hold" grpId="0" nodeType="clickEffect">
                                  <p:stCondLst>
                                    <p:cond delay="0"/>
                                  </p:stCondLst>
                                  <p:childTnLst>
                                    <p:set>
                                      <p:cBhvr>
                                        <p:cTn id="32" dur="1" fill="hold">
                                          <p:stCondLst>
                                            <p:cond delay="0"/>
                                          </p:stCondLst>
                                        </p:cTn>
                                        <p:tgtEl>
                                          <p:spTgt spid="108550"/>
                                        </p:tgtEl>
                                        <p:attrNameLst>
                                          <p:attrName>style.visibility</p:attrName>
                                        </p:attrNameLst>
                                      </p:cBhvr>
                                      <p:to>
                                        <p:strVal val="visible"/>
                                      </p:to>
                                    </p:set>
                                    <p:anim calcmode="lin" valueType="num">
                                      <p:cBhvr>
                                        <p:cTn id="33" dur="1000" fill="hold"/>
                                        <p:tgtEl>
                                          <p:spTgt spid="108550"/>
                                        </p:tgtEl>
                                        <p:attrNameLst>
                                          <p:attrName>ppt_w</p:attrName>
                                        </p:attrNameLst>
                                      </p:cBhvr>
                                      <p:tavLst>
                                        <p:tav tm="0">
                                          <p:val>
                                            <p:fltVal val="0"/>
                                          </p:val>
                                        </p:tav>
                                        <p:tav tm="100000">
                                          <p:val>
                                            <p:strVal val="#ppt_w"/>
                                          </p:val>
                                        </p:tav>
                                      </p:tavLst>
                                    </p:anim>
                                    <p:anim calcmode="lin" valueType="num">
                                      <p:cBhvr>
                                        <p:cTn id="34" dur="1000" fill="hold"/>
                                        <p:tgtEl>
                                          <p:spTgt spid="108550"/>
                                        </p:tgtEl>
                                        <p:attrNameLst>
                                          <p:attrName>ppt_h</p:attrName>
                                        </p:attrNameLst>
                                      </p:cBhvr>
                                      <p:tavLst>
                                        <p:tav tm="0">
                                          <p:val>
                                            <p:fltVal val="0"/>
                                          </p:val>
                                        </p:tav>
                                        <p:tav tm="100000">
                                          <p:val>
                                            <p:strVal val="#ppt_h"/>
                                          </p:val>
                                        </p:tav>
                                      </p:tavLst>
                                    </p:anim>
                                    <p:anim calcmode="lin" valueType="num">
                                      <p:cBhvr>
                                        <p:cTn id="35" dur="1000" fill="hold"/>
                                        <p:tgtEl>
                                          <p:spTgt spid="108550"/>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10855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15" presetClass="entr" presetSubtype="0" fill="hold" grpId="0" nodeType="clickEffect">
                                  <p:stCondLst>
                                    <p:cond delay="0"/>
                                  </p:stCondLst>
                                  <p:childTnLst>
                                    <p:set>
                                      <p:cBhvr>
                                        <p:cTn id="40" dur="1" fill="hold">
                                          <p:stCondLst>
                                            <p:cond delay="0"/>
                                          </p:stCondLst>
                                        </p:cTn>
                                        <p:tgtEl>
                                          <p:spTgt spid="108552"/>
                                        </p:tgtEl>
                                        <p:attrNameLst>
                                          <p:attrName>style.visibility</p:attrName>
                                        </p:attrNameLst>
                                      </p:cBhvr>
                                      <p:to>
                                        <p:strVal val="visible"/>
                                      </p:to>
                                    </p:set>
                                    <p:anim calcmode="lin" valueType="num">
                                      <p:cBhvr>
                                        <p:cTn id="41" dur="1000" fill="hold"/>
                                        <p:tgtEl>
                                          <p:spTgt spid="108552"/>
                                        </p:tgtEl>
                                        <p:attrNameLst>
                                          <p:attrName>ppt_w</p:attrName>
                                        </p:attrNameLst>
                                      </p:cBhvr>
                                      <p:tavLst>
                                        <p:tav tm="0">
                                          <p:val>
                                            <p:fltVal val="0"/>
                                          </p:val>
                                        </p:tav>
                                        <p:tav tm="100000">
                                          <p:val>
                                            <p:strVal val="#ppt_w"/>
                                          </p:val>
                                        </p:tav>
                                      </p:tavLst>
                                    </p:anim>
                                    <p:anim calcmode="lin" valueType="num">
                                      <p:cBhvr>
                                        <p:cTn id="42" dur="1000" fill="hold"/>
                                        <p:tgtEl>
                                          <p:spTgt spid="108552"/>
                                        </p:tgtEl>
                                        <p:attrNameLst>
                                          <p:attrName>ppt_h</p:attrName>
                                        </p:attrNameLst>
                                      </p:cBhvr>
                                      <p:tavLst>
                                        <p:tav tm="0">
                                          <p:val>
                                            <p:fltVal val="0"/>
                                          </p:val>
                                        </p:tav>
                                        <p:tav tm="100000">
                                          <p:val>
                                            <p:strVal val="#ppt_h"/>
                                          </p:val>
                                        </p:tav>
                                      </p:tavLst>
                                    </p:anim>
                                    <p:anim calcmode="lin" valueType="num">
                                      <p:cBhvr>
                                        <p:cTn id="43" dur="1000" fill="hold"/>
                                        <p:tgtEl>
                                          <p:spTgt spid="108552"/>
                                        </p:tgtEl>
                                        <p:attrNameLst>
                                          <p:attrName>ppt_x</p:attrName>
                                        </p:attrNameLst>
                                      </p:cBhvr>
                                      <p:tavLst>
                                        <p:tav tm="0" fmla="#ppt_x+(cos(-2*pi*(1-$))*-#ppt_x-sin(-2*pi*(1-$))*(1-#ppt_y))*(1-$)">
                                          <p:val>
                                            <p:fltVal val="0"/>
                                          </p:val>
                                        </p:tav>
                                        <p:tav tm="100000">
                                          <p:val>
                                            <p:fltVal val="1"/>
                                          </p:val>
                                        </p:tav>
                                      </p:tavLst>
                                    </p:anim>
                                    <p:anim calcmode="lin" valueType="num">
                                      <p:cBhvr>
                                        <p:cTn id="44" dur="1000" fill="hold"/>
                                        <p:tgtEl>
                                          <p:spTgt spid="10855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5" presetClass="entr" presetSubtype="0" fill="hold" grpId="0" nodeType="clickEffect">
                                  <p:stCondLst>
                                    <p:cond delay="0"/>
                                  </p:stCondLst>
                                  <p:childTnLst>
                                    <p:set>
                                      <p:cBhvr>
                                        <p:cTn id="48" dur="1" fill="hold">
                                          <p:stCondLst>
                                            <p:cond delay="0"/>
                                          </p:stCondLst>
                                        </p:cTn>
                                        <p:tgtEl>
                                          <p:spTgt spid="108551"/>
                                        </p:tgtEl>
                                        <p:attrNameLst>
                                          <p:attrName>style.visibility</p:attrName>
                                        </p:attrNameLst>
                                      </p:cBhvr>
                                      <p:to>
                                        <p:strVal val="visible"/>
                                      </p:to>
                                    </p:set>
                                    <p:anim calcmode="lin" valueType="num">
                                      <p:cBhvr>
                                        <p:cTn id="49" dur="1000" fill="hold"/>
                                        <p:tgtEl>
                                          <p:spTgt spid="108551"/>
                                        </p:tgtEl>
                                        <p:attrNameLst>
                                          <p:attrName>ppt_w</p:attrName>
                                        </p:attrNameLst>
                                      </p:cBhvr>
                                      <p:tavLst>
                                        <p:tav tm="0">
                                          <p:val>
                                            <p:fltVal val="0"/>
                                          </p:val>
                                        </p:tav>
                                        <p:tav tm="100000">
                                          <p:val>
                                            <p:strVal val="#ppt_w"/>
                                          </p:val>
                                        </p:tav>
                                      </p:tavLst>
                                    </p:anim>
                                    <p:anim calcmode="lin" valueType="num">
                                      <p:cBhvr>
                                        <p:cTn id="50" dur="1000" fill="hold"/>
                                        <p:tgtEl>
                                          <p:spTgt spid="108551"/>
                                        </p:tgtEl>
                                        <p:attrNameLst>
                                          <p:attrName>ppt_h</p:attrName>
                                        </p:attrNameLst>
                                      </p:cBhvr>
                                      <p:tavLst>
                                        <p:tav tm="0">
                                          <p:val>
                                            <p:fltVal val="0"/>
                                          </p:val>
                                        </p:tav>
                                        <p:tav tm="100000">
                                          <p:val>
                                            <p:strVal val="#ppt_h"/>
                                          </p:val>
                                        </p:tav>
                                      </p:tavLst>
                                    </p:anim>
                                    <p:anim calcmode="lin" valueType="num">
                                      <p:cBhvr>
                                        <p:cTn id="51" dur="1000" fill="hold"/>
                                        <p:tgtEl>
                                          <p:spTgt spid="108551"/>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10855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animBg="1" autoUpdateAnimBg="0"/>
      <p:bldP spid="108548" grpId="0" autoUpdateAnimBg="0"/>
      <p:bldP spid="108549" grpId="0" autoUpdateAnimBg="0"/>
      <p:bldP spid="108550" grpId="0" autoUpdateAnimBg="0"/>
      <p:bldP spid="108551" grpId="0" autoUpdateAnimBg="0"/>
      <p:bldP spid="108552" grpId="0" autoUpdateAnimBg="0"/>
      <p:bldP spid="108553" grpId="0" animBg="1" autoUpdateAnimBg="0"/>
    </p:bldLst>
  </p:timing>
</p:sld>
</file>

<file path=ppt/slides/slide1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2449" name="Text Box 14"/>
          <p:cNvSpPr txBox="1">
            <a:spLocks noChangeArrowheads="1"/>
          </p:cNvSpPr>
          <p:nvPr/>
        </p:nvSpPr>
        <p:spPr bwMode="auto">
          <a:xfrm>
            <a:off x="8297863" y="-142875"/>
            <a:ext cx="852487"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477</a:t>
            </a:r>
          </a:p>
        </p:txBody>
      </p:sp>
      <p:sp>
        <p:nvSpPr>
          <p:cNvPr id="232450" name="Text Box 17"/>
          <p:cNvSpPr txBox="1">
            <a:spLocks noChangeArrowheads="1"/>
          </p:cNvSpPr>
          <p:nvPr/>
        </p:nvSpPr>
        <p:spPr bwMode="auto">
          <a:xfrm>
            <a:off x="228600" y="1428750"/>
            <a:ext cx="4800600" cy="2754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58775" indent="-358775"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58775" marR="0" lvl="0" indent="-358775" algn="l" defTabSz="914400" rtl="0" eaLnBrk="1" fontAlgn="base" latinLnBrk="0" hangingPunct="1">
              <a:lnSpc>
                <a:spcPct val="100000"/>
              </a:lnSpc>
              <a:spcBef>
                <a:spcPts val="238"/>
              </a:spcBef>
              <a:spcAft>
                <a:spcPct val="0"/>
              </a:spcAft>
              <a:buClrTx/>
              <a:buSzTx/>
              <a:buFontTx/>
              <a:buNone/>
              <a:tabLst/>
              <a:defRPr/>
            </a:pPr>
            <a:r>
              <a:rPr kumimoji="0" lang="en-US" sz="2400" b="1" i="0" u="none" strike="noStrike" kern="1200" cap="none" spc="0" normalizeH="0" baseline="0" noProof="0" dirty="0">
                <a:ln>
                  <a:noFill/>
                </a:ln>
                <a:solidFill>
                  <a:srgbClr val="660066"/>
                </a:solidFill>
                <a:effectLst/>
                <a:uLnTx/>
                <a:uFillTx/>
                <a:latin typeface="Arial" charset="0"/>
                <a:ea typeface="ＭＳ Ｐゴシック" charset="0"/>
              </a:rPr>
              <a:t>FULFILLED</a:t>
            </a:r>
          </a:p>
          <a:p>
            <a:pPr marL="358775" marR="0" lvl="0" indent="-358775" algn="l" defTabSz="914400" rtl="0" eaLnBrk="1" fontAlgn="base" latinLnBrk="0" hangingPunct="1">
              <a:lnSpc>
                <a:spcPct val="100000"/>
              </a:lnSpc>
              <a:spcBef>
                <a:spcPts val="238"/>
              </a:spcBef>
              <a:spcAft>
                <a:spcPct val="0"/>
              </a:spcAft>
              <a:buClrTx/>
              <a:buSzTx/>
              <a:buFontTx/>
              <a:buChar char="•"/>
              <a:tabLst/>
              <a:defRPr/>
            </a:pP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Indwelling of the Holy Spirit</a:t>
            </a:r>
            <a:br>
              <a:rPr kumimoji="0" lang="en-US" sz="2400" b="1" i="0" u="none" strike="noStrike" kern="1200" cap="none" spc="0" normalizeH="0" baseline="0" noProof="0">
                <a:ln>
                  <a:noFill/>
                </a:ln>
                <a:solidFill>
                  <a:prstClr val="black"/>
                </a:solidFill>
                <a:effectLst/>
                <a:uLnTx/>
                <a:uFillTx/>
                <a:latin typeface="Arial" charset="0"/>
                <a:ea typeface="ＭＳ Ｐゴシック" charset="0"/>
              </a:rPr>
            </a:b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(Jer. 31:33 with Ezek. 36:27)</a:t>
            </a:r>
          </a:p>
          <a:p>
            <a:pPr marL="358775" marR="0" lvl="0" indent="-358775" algn="l" defTabSz="914400" rtl="0" eaLnBrk="1" fontAlgn="base" latinLnBrk="0" hangingPunct="1">
              <a:lnSpc>
                <a:spcPct val="100000"/>
              </a:lnSpc>
              <a:spcBef>
                <a:spcPts val="238"/>
              </a:spcBef>
              <a:spcAft>
                <a:spcPct val="0"/>
              </a:spcAft>
              <a:buClrTx/>
              <a:buSzTx/>
              <a:buFontTx/>
              <a:buChar char="•"/>
              <a:tabLst/>
              <a:defRPr/>
            </a:pP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New nature, heart &amp; mind</a:t>
            </a:r>
            <a:br>
              <a:rPr kumimoji="0" lang="en-US" sz="2400" b="1" i="0" u="none" strike="noStrike" kern="1200" cap="none" spc="0" normalizeH="0" baseline="0" noProof="0">
                <a:ln>
                  <a:noFill/>
                </a:ln>
                <a:solidFill>
                  <a:prstClr val="black"/>
                </a:solidFill>
                <a:effectLst/>
                <a:uLnTx/>
                <a:uFillTx/>
                <a:latin typeface="Arial" charset="0"/>
                <a:ea typeface="ＭＳ Ｐゴシック" charset="0"/>
              </a:rPr>
            </a:b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(Jer. 31:33; Isa. 59:21)</a:t>
            </a:r>
          </a:p>
          <a:p>
            <a:pPr marL="358775" marR="0" lvl="0" indent="-358775" algn="l" defTabSz="914400" rtl="0" eaLnBrk="1" fontAlgn="base" latinLnBrk="0" hangingPunct="1">
              <a:lnSpc>
                <a:spcPct val="100000"/>
              </a:lnSpc>
              <a:spcBef>
                <a:spcPts val="238"/>
              </a:spcBef>
              <a:spcAft>
                <a:spcPct val="0"/>
              </a:spcAft>
              <a:buClrTx/>
              <a:buSzTx/>
              <a:buFontTx/>
              <a:buChar char="•"/>
              <a:tabLst/>
              <a:defRPr/>
            </a:pP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Forgiveness of sins</a:t>
            </a:r>
            <a:br>
              <a:rPr kumimoji="0" lang="en-US" sz="2400" b="1" i="0" u="none" strike="noStrike" kern="1200" cap="none" spc="0" normalizeH="0" baseline="0" noProof="0">
                <a:ln>
                  <a:noFill/>
                </a:ln>
                <a:solidFill>
                  <a:prstClr val="black"/>
                </a:solidFill>
                <a:effectLst/>
                <a:uLnTx/>
                <a:uFillTx/>
                <a:latin typeface="Arial" charset="0"/>
                <a:ea typeface="ＭＳ Ｐゴシック" charset="0"/>
              </a:rPr>
            </a:b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(Jer. 31:34b)</a:t>
            </a:r>
          </a:p>
        </p:txBody>
      </p:sp>
      <p:sp>
        <p:nvSpPr>
          <p:cNvPr id="232451" name="Text Box 18"/>
          <p:cNvSpPr txBox="1">
            <a:spLocks noChangeArrowheads="1"/>
          </p:cNvSpPr>
          <p:nvPr/>
        </p:nvSpPr>
        <p:spPr bwMode="auto">
          <a:xfrm>
            <a:off x="228600" y="4429125"/>
            <a:ext cx="4652963" cy="199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58775" indent="-358775"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58775" marR="0" lvl="0" indent="-358775" algn="l" defTabSz="914400" rtl="0" eaLnBrk="1" fontAlgn="base" latinLnBrk="0" hangingPunct="1">
              <a:lnSpc>
                <a:spcPct val="100000"/>
              </a:lnSpc>
              <a:spcBef>
                <a:spcPts val="238"/>
              </a:spcBef>
              <a:spcAft>
                <a:spcPct val="0"/>
              </a:spcAft>
              <a:buClrTx/>
              <a:buSzTx/>
              <a:buFontTx/>
              <a:buNone/>
              <a:tabLst/>
              <a:defRPr/>
            </a:pPr>
            <a:r>
              <a:rPr kumimoji="0" lang="en-US" sz="2400" b="1" i="0" u="none" strike="noStrike" kern="1200" cap="none" spc="0" normalizeH="0" baseline="0" noProof="0" dirty="0">
                <a:ln>
                  <a:noFill/>
                </a:ln>
                <a:solidFill>
                  <a:srgbClr val="660066"/>
                </a:solidFill>
                <a:effectLst/>
                <a:uLnTx/>
                <a:uFillTx/>
                <a:latin typeface="Arial" charset="0"/>
                <a:ea typeface="ＭＳ Ｐゴシック" charset="0"/>
              </a:rPr>
              <a:t>NOT YET FULFILLED</a:t>
            </a:r>
          </a:p>
          <a:p>
            <a:pPr marL="358775" marR="0" lvl="0" indent="-358775" algn="l" defTabSz="914400" rtl="0" eaLnBrk="1" fontAlgn="base" latinLnBrk="0" hangingPunct="1">
              <a:lnSpc>
                <a:spcPct val="100000"/>
              </a:lnSpc>
              <a:spcBef>
                <a:spcPts val="238"/>
              </a:spcBef>
              <a:spcAft>
                <a:spcPct val="0"/>
              </a:spcAft>
              <a:buClrTx/>
              <a:buSzTx/>
              <a:buFontTx/>
              <a:buChar char="•"/>
              <a:tabLst/>
              <a:defRPr/>
            </a:pP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Everyone will know the Lord</a:t>
            </a:r>
            <a:br>
              <a:rPr kumimoji="0" lang="en-US" sz="2400" b="1" i="0" u="none" strike="noStrike" kern="1200" cap="none" spc="0" normalizeH="0" baseline="0" noProof="0">
                <a:ln>
                  <a:noFill/>
                </a:ln>
                <a:solidFill>
                  <a:prstClr val="black"/>
                </a:solidFill>
                <a:effectLst/>
                <a:uLnTx/>
                <a:uFillTx/>
                <a:latin typeface="Arial" charset="0"/>
                <a:ea typeface="ＭＳ Ｐゴシック" charset="0"/>
              </a:rPr>
            </a:b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(Jer. 31:34a)</a:t>
            </a:r>
          </a:p>
          <a:p>
            <a:pPr marL="358775" marR="0" lvl="0" indent="-358775" algn="l" defTabSz="914400" rtl="0" eaLnBrk="1" fontAlgn="base" latinLnBrk="0" hangingPunct="1">
              <a:lnSpc>
                <a:spcPct val="100000"/>
              </a:lnSpc>
              <a:spcBef>
                <a:spcPts val="238"/>
              </a:spcBef>
              <a:spcAft>
                <a:spcPct val="0"/>
              </a:spcAft>
              <a:buClrTx/>
              <a:buSzTx/>
              <a:buFontTx/>
              <a:buChar char="•"/>
              <a:tabLst/>
              <a:defRPr/>
            </a:pP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Israel and Judah will be reunited (Jer. 31:31)</a:t>
            </a:r>
          </a:p>
        </p:txBody>
      </p:sp>
      <p:sp>
        <p:nvSpPr>
          <p:cNvPr id="232452" name="Title 6"/>
          <p:cNvSpPr>
            <a:spLocks noGrp="1"/>
          </p:cNvSpPr>
          <p:nvPr>
            <p:ph type="title"/>
          </p:nvPr>
        </p:nvSpPr>
        <p:spPr/>
        <p:txBody>
          <a:bodyPr/>
          <a:lstStyle/>
          <a:p>
            <a:r>
              <a:rPr lang="en-US" sz="4000" b="1" dirty="0">
                <a:solidFill>
                  <a:schemeClr val="tx1"/>
                </a:solidFill>
                <a:latin typeface="Arial" charset="0"/>
                <a:ea typeface="ＭＳ Ｐゴシック" charset="0"/>
                <a:cs typeface="Arial" charset="0"/>
              </a:rPr>
              <a:t>Provisions</a:t>
            </a:r>
          </a:p>
        </p:txBody>
      </p:sp>
      <p:pic>
        <p:nvPicPr>
          <p:cNvPr id="10241" name="Picture 1"/>
          <p:cNvPicPr>
            <a:picLocks noChangeAspect="1" noChangeArrowheads="1"/>
          </p:cNvPicPr>
          <p:nvPr/>
        </p:nvPicPr>
        <p:blipFill>
          <a:blip r:embed="rId3"/>
          <a:srcRect/>
          <a:stretch>
            <a:fillRect/>
          </a:stretch>
        </p:blipFill>
        <p:spPr bwMode="auto">
          <a:xfrm>
            <a:off x="5094288" y="1524000"/>
            <a:ext cx="3821112" cy="4572000"/>
          </a:xfrm>
          <a:prstGeom prst="rect">
            <a:avLst/>
          </a:prstGeom>
          <a:noFill/>
          <a:ln w="101600">
            <a:solidFill>
              <a:schemeClr val="bg2">
                <a:lumMod val="90000"/>
              </a:schemeClr>
            </a:solidFill>
            <a:miter lim="800000"/>
            <a:headEnd/>
            <a:tailEnd/>
          </a:ln>
        </p:spPr>
      </p:pic>
    </p:spTree>
    <p:extLst>
      <p:ext uri="{BB962C8B-B14F-4D97-AF65-F5344CB8AC3E}">
        <p14:creationId xmlns:p14="http://schemas.microsoft.com/office/powerpoint/2010/main" val="32574623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236216"/>
          </a:xfrm>
          <a:effectLst>
            <a:outerShdw blurRad="63500" dist="35921" dir="2700000" algn="ctr" rotWithShape="0">
              <a:schemeClr val="tx2">
                <a:alpha val="74998"/>
              </a:schemeClr>
            </a:outerShdw>
          </a:effectLst>
        </p:spPr>
        <p:txBody>
          <a:bodyPr anchor="ctr"/>
          <a:lstStyle/>
          <a:p>
            <a:pPr>
              <a:defRPr/>
            </a:pPr>
            <a:r>
              <a:rPr lang="en-US" sz="4800" b="1">
                <a:effectLst>
                  <a:glow rad="127000">
                    <a:schemeClr val="tx1"/>
                  </a:glow>
                </a:effectLst>
                <a:latin typeface="Arial"/>
                <a:ea typeface="ＭＳ Ｐゴシック"/>
                <a:cs typeface="ＭＳ Ｐゴシック" charset="0"/>
              </a:rPr>
              <a:t>III. </a:t>
            </a:r>
            <a:r>
              <a:rPr lang="en-US" sz="4800">
                <a:effectLst>
                  <a:glow rad="127000">
                    <a:schemeClr val="tx1"/>
                  </a:glow>
                </a:effectLst>
                <a:latin typeface="Arial"/>
                <a:ea typeface="ＭＳ Ｐゴシック"/>
                <a:cs typeface="ＭＳ Ｐゴシック" charset="0"/>
              </a:rPr>
              <a:t>Tuhan menerapkan standar yang sama untuk semua </a:t>
            </a:r>
            <a:r>
              <a:rPr lang="en-US" sz="4800">
                <a:solidFill>
                  <a:srgbClr val="FFFF00"/>
                </a:solidFill>
                <a:effectLst>
                  <a:glow rad="127000">
                    <a:schemeClr val="tx1"/>
                  </a:glow>
                </a:effectLst>
                <a:latin typeface="Arial"/>
                <a:ea typeface="ＭＳ Ｐゴシック"/>
                <a:cs typeface="ＭＳ Ｐゴシック" charset="0"/>
              </a:rPr>
              <a:t>orang</a:t>
            </a:r>
            <a:r>
              <a:rPr lang="en-US" sz="4800" b="1" dirty="0">
                <a:effectLst>
                  <a:glow rad="127000">
                    <a:schemeClr val="tx1"/>
                  </a:glow>
                </a:effectLst>
                <a:latin typeface="Arial"/>
                <a:ea typeface="ＭＳ Ｐゴシック"/>
                <a:cs typeface="ＭＳ Ｐゴシック" charset="0"/>
              </a:rPr>
              <a:t> </a:t>
            </a:r>
            <a:r>
              <a:rPr lang="en-US" sz="4800" b="1">
                <a:effectLst>
                  <a:glow rad="127000">
                    <a:schemeClr val="tx1"/>
                  </a:glow>
                </a:effectLst>
                <a:latin typeface="Arial"/>
                <a:ea typeface="ＭＳ Ｐゴシック"/>
                <a:cs typeface="ＭＳ Ｐゴシック" charset="0"/>
              </a:rPr>
              <a:t>(</a:t>
            </a:r>
            <a:r>
              <a:rPr lang="en-US" sz="4800">
                <a:effectLst>
                  <a:glow rad="127000">
                    <a:schemeClr val="tx1"/>
                  </a:glow>
                </a:effectLst>
                <a:latin typeface="Arial"/>
                <a:ea typeface="ＭＳ Ｐゴシック"/>
                <a:cs typeface="ＭＳ Ｐゴシック" charset="0"/>
              </a:rPr>
              <a:t>Yer</a:t>
            </a:r>
            <a:r>
              <a:rPr lang="en-US" sz="4800" b="1">
                <a:effectLst>
                  <a:glow rad="127000">
                    <a:schemeClr val="tx1"/>
                  </a:glow>
                </a:effectLst>
                <a:latin typeface="Arial"/>
                <a:ea typeface="ＭＳ Ｐゴシック"/>
                <a:cs typeface="ＭＳ Ｐゴシック" charset="0"/>
              </a:rPr>
              <a:t> 46–51).</a:t>
            </a:r>
          </a:p>
        </p:txBody>
      </p:sp>
      <p:sp>
        <p:nvSpPr>
          <p:cNvPr id="2" name="Rectangle 1"/>
          <p:cNvSpPr/>
          <p:nvPr/>
        </p:nvSpPr>
        <p:spPr>
          <a:xfrm>
            <a:off x="136625" y="4420380"/>
            <a:ext cx="4235398" cy="2862322"/>
          </a:xfrm>
          <a:prstGeom prst="rect">
            <a:avLst/>
          </a:prstGeom>
        </p:spPr>
        <p:txBody>
          <a:bodyPr wrap="square" lIns="91440" tIns="45720" rIns="91440" bIns="45720" anchor="t">
            <a:spAutoFit/>
          </a:bodyPr>
          <a:lstStyle/>
          <a:p>
            <a:pPr>
              <a:defRPr/>
            </a:pPr>
            <a:r>
              <a:rPr lang="en-US" sz="3600" b="1">
                <a:solidFill>
                  <a:srgbClr val="FFFFFF"/>
                </a:solidFill>
                <a:effectLst>
                  <a:glow rad="228600">
                    <a:srgbClr val="000000"/>
                  </a:glow>
                </a:effectLst>
                <a:latin typeface="Arial"/>
                <a:ea typeface="Osaka"/>
                <a:cs typeface="Arial"/>
              </a:rPr>
              <a:t>Bagaimana Tuhan menghibur orang yang dihukum</a:t>
            </a:r>
            <a:r>
              <a:rPr kumimoji="0" lang="en-SG"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rPr>
              <a:t>?</a:t>
            </a:r>
            <a:endParaRPr lang="en-SG" sz="3600">
              <a:effectLst>
                <a:glow rad="228600">
                  <a:srgbClr val="000000"/>
                </a:glow>
              </a:effectLst>
              <a:ea typeface="+mn-lt"/>
              <a:cs typeface="+mn-lt"/>
            </a:endParaRPr>
          </a:p>
          <a:p>
            <a:pPr marL="0" marR="0" lvl="0" indent="0" algn="l" defTabSz="457200">
              <a:lnSpc>
                <a:spcPct val="100000"/>
              </a:lnSpc>
              <a:spcBef>
                <a:spcPts val="0"/>
              </a:spcBef>
              <a:spcAft>
                <a:spcPts val="0"/>
              </a:spcAft>
              <a:buClrTx/>
              <a:buSzTx/>
              <a:buFontTx/>
              <a:buNone/>
              <a:tabLst/>
              <a:defRPr/>
            </a:pPr>
            <a:endParaRPr lang="en-SG" sz="3600" b="1" i="0" u="none" strike="noStrike" kern="1200" cap="none" spc="0" normalizeH="0" baseline="0" noProof="0" dirty="0">
              <a:ln>
                <a:noFill/>
              </a:ln>
              <a:solidFill>
                <a:srgbClr val="FFFFFF"/>
              </a:solidFill>
              <a:effectLst>
                <a:glow rad="228600">
                  <a:srgbClr val="000000"/>
                </a:glow>
              </a:effectLst>
              <a:uLnTx/>
              <a:uFillTx/>
              <a:latin typeface="Arial"/>
              <a:ea typeface="Osaka"/>
              <a:cs typeface="Arial"/>
            </a:endParaRPr>
          </a:p>
        </p:txBody>
      </p:sp>
    </p:spTree>
    <p:extLst>
      <p:ext uri="{BB962C8B-B14F-4D97-AF65-F5344CB8AC3E}">
        <p14:creationId xmlns:p14="http://schemas.microsoft.com/office/powerpoint/2010/main" val="85198154"/>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4497" name="Rectangle 2"/>
          <p:cNvSpPr>
            <a:spLocks noGrp="1" noChangeArrowheads="1"/>
          </p:cNvSpPr>
          <p:nvPr>
            <p:ph type="title"/>
          </p:nvPr>
        </p:nvSpPr>
        <p:spPr/>
        <p:txBody>
          <a:bodyPr/>
          <a:lstStyle/>
          <a:p>
            <a:r>
              <a:rPr lang="en-US" sz="4000" b="1" dirty="0">
                <a:solidFill>
                  <a:schemeClr val="tx1"/>
                </a:solidFill>
                <a:latin typeface="Arial" charset="0"/>
                <a:ea typeface="ＭＳ Ｐゴシック" charset="0"/>
                <a:cs typeface="Arial" charset="0"/>
              </a:rPr>
              <a:t>Views on the Time of Fulfillment</a:t>
            </a:r>
            <a:endParaRPr lang="en-US" sz="3600" b="1" dirty="0">
              <a:solidFill>
                <a:schemeClr val="tx1"/>
              </a:solidFill>
              <a:latin typeface="Arial" charset="0"/>
              <a:ea typeface="ＭＳ Ｐゴシック" charset="0"/>
              <a:cs typeface="Arial" charset="0"/>
            </a:endParaRPr>
          </a:p>
        </p:txBody>
      </p:sp>
      <p:sp>
        <p:nvSpPr>
          <p:cNvPr id="234498" name="Text Box 17"/>
          <p:cNvSpPr txBox="1">
            <a:spLocks noChangeArrowheads="1"/>
          </p:cNvSpPr>
          <p:nvPr/>
        </p:nvSpPr>
        <p:spPr bwMode="auto">
          <a:xfrm>
            <a:off x="228600" y="2819400"/>
            <a:ext cx="78279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b="1" u="sng" dirty="0">
                <a:solidFill>
                  <a:srgbClr val="660066"/>
                </a:solidFill>
              </a:rPr>
              <a:t>1. Partial Fulfillment in the present church age </a:t>
            </a:r>
          </a:p>
        </p:txBody>
      </p:sp>
      <p:sp>
        <p:nvSpPr>
          <p:cNvPr id="234499" name="Text Box 17"/>
          <p:cNvSpPr txBox="1">
            <a:spLocks noChangeArrowheads="1"/>
          </p:cNvSpPr>
          <p:nvPr/>
        </p:nvSpPr>
        <p:spPr bwMode="auto">
          <a:xfrm>
            <a:off x="228600" y="5786438"/>
            <a:ext cx="8001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b="1" u="sng" dirty="0">
                <a:solidFill>
                  <a:srgbClr val="660066"/>
                </a:solidFill>
              </a:rPr>
              <a:t>2. Complete fulfillment after the return of Christ </a:t>
            </a:r>
          </a:p>
        </p:txBody>
      </p:sp>
      <p:sp>
        <p:nvSpPr>
          <p:cNvPr id="234500" name="Text Box 17"/>
          <p:cNvSpPr txBox="1">
            <a:spLocks noChangeArrowheads="1"/>
          </p:cNvSpPr>
          <p:nvPr/>
        </p:nvSpPr>
        <p:spPr bwMode="auto">
          <a:xfrm>
            <a:off x="657225" y="3354388"/>
            <a:ext cx="7953375" cy="230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buFont typeface="Georgia" charset="0"/>
              <a:buAutoNum type="alphaLcPeriod"/>
            </a:pPr>
            <a:r>
              <a:rPr lang="en-US" b="1" dirty="0">
                <a:solidFill>
                  <a:prstClr val="black"/>
                </a:solidFill>
              </a:rPr>
              <a:t>Only one New Covenant for Israel (Darby)</a:t>
            </a:r>
          </a:p>
          <a:p>
            <a:pPr defTabSz="914400" eaLnBrk="1" fontAlgn="base" hangingPunct="1">
              <a:spcBef>
                <a:spcPct val="50000"/>
              </a:spcBef>
              <a:spcAft>
                <a:spcPct val="0"/>
              </a:spcAft>
              <a:buFont typeface="Georgia" charset="0"/>
              <a:buAutoNum type="alphaLcPeriod"/>
            </a:pPr>
            <a:r>
              <a:rPr lang="en-US" b="1" dirty="0">
                <a:solidFill>
                  <a:prstClr val="black"/>
                </a:solidFill>
              </a:rPr>
              <a:t>Two New Covenants: one for Israel and one for the church (Chafer)</a:t>
            </a:r>
          </a:p>
          <a:p>
            <a:pPr defTabSz="914400" eaLnBrk="1" fontAlgn="base" hangingPunct="1">
              <a:spcBef>
                <a:spcPct val="50000"/>
              </a:spcBef>
              <a:spcAft>
                <a:spcPct val="0"/>
              </a:spcAft>
              <a:buFont typeface="Georgia" charset="0"/>
              <a:buAutoNum type="alphaLcPeriod"/>
            </a:pPr>
            <a:r>
              <a:rPr lang="en-US" b="1" dirty="0">
                <a:solidFill>
                  <a:prstClr val="black"/>
                </a:solidFill>
              </a:rPr>
              <a:t>One New Covenant with a two fold- application: primarily to Israel, secondarily to the Church</a:t>
            </a:r>
          </a:p>
        </p:txBody>
      </p:sp>
      <p:sp>
        <p:nvSpPr>
          <p:cNvPr id="234501" name="Text Box 17"/>
          <p:cNvSpPr txBox="1">
            <a:spLocks noChangeArrowheads="1"/>
          </p:cNvSpPr>
          <p:nvPr/>
        </p:nvSpPr>
        <p:spPr bwMode="auto">
          <a:xfrm>
            <a:off x="0" y="1447800"/>
            <a:ext cx="88392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b="1" dirty="0">
                <a:solidFill>
                  <a:prstClr val="black"/>
                </a:solidFill>
              </a:rPr>
              <a:t>	</a:t>
            </a:r>
            <a:r>
              <a:rPr lang="en-US" b="1" dirty="0" err="1">
                <a:solidFill>
                  <a:prstClr val="black"/>
                </a:solidFill>
              </a:rPr>
              <a:t>Amillennialists</a:t>
            </a:r>
            <a:r>
              <a:rPr lang="en-US" b="1" dirty="0">
                <a:solidFill>
                  <a:prstClr val="black"/>
                </a:solidFill>
              </a:rPr>
              <a:t> often say all of the provisions of the New Covenant are being realized now in the church which they consider the </a:t>
            </a:r>
            <a:r>
              <a:rPr lang="mr-IN" altLang="ja-JP" b="1" dirty="0">
                <a:solidFill>
                  <a:prstClr val="black"/>
                </a:solidFill>
              </a:rPr>
              <a:t>"</a:t>
            </a:r>
            <a:r>
              <a:rPr lang="en-US" altLang="ja-JP" b="1" dirty="0">
                <a:solidFill>
                  <a:prstClr val="black"/>
                </a:solidFill>
              </a:rPr>
              <a:t>new Israel.</a:t>
            </a:r>
            <a:r>
              <a:rPr lang="mr-IN" altLang="ja-JP" b="1" dirty="0">
                <a:solidFill>
                  <a:prstClr val="black"/>
                </a:solidFill>
              </a:rPr>
              <a:t>"</a:t>
            </a:r>
            <a:r>
              <a:rPr lang="en-US" altLang="ja-JP" b="1" dirty="0">
                <a:solidFill>
                  <a:prstClr val="black"/>
                </a:solidFill>
              </a:rPr>
              <a:t>  But are they?</a:t>
            </a:r>
            <a:endParaRPr lang="en-US" b="1" dirty="0">
              <a:solidFill>
                <a:prstClr val="black"/>
              </a:solidFill>
            </a:endParaRPr>
          </a:p>
        </p:txBody>
      </p:sp>
      <p:pic>
        <p:nvPicPr>
          <p:cNvPr id="23450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91400" y="5783263"/>
            <a:ext cx="1624013" cy="1074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4503" name="Text Box 4"/>
          <p:cNvSpPr txBox="1">
            <a:spLocks noChangeArrowheads="1"/>
          </p:cNvSpPr>
          <p:nvPr/>
        </p:nvSpPr>
        <p:spPr bwMode="auto">
          <a:xfrm>
            <a:off x="8359775" y="201613"/>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dirty="0">
                <a:solidFill>
                  <a:prstClr val="black"/>
                </a:solidFill>
              </a:rPr>
              <a:t>477</a:t>
            </a:r>
          </a:p>
        </p:txBody>
      </p:sp>
    </p:spTree>
    <p:extLst>
      <p:ext uri="{BB962C8B-B14F-4D97-AF65-F5344CB8AC3E}">
        <p14:creationId xmlns:p14="http://schemas.microsoft.com/office/powerpoint/2010/main" val="92178650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6545" name="Rectangle 2"/>
          <p:cNvSpPr>
            <a:spLocks noGrp="1" noChangeArrowheads="1"/>
          </p:cNvSpPr>
          <p:nvPr>
            <p:ph type="title"/>
          </p:nvPr>
        </p:nvSpPr>
        <p:spPr/>
        <p:txBody>
          <a:bodyPr/>
          <a:lstStyle/>
          <a:p>
            <a:r>
              <a:rPr lang="en-US" sz="3600" b="1" dirty="0">
                <a:solidFill>
                  <a:schemeClr val="tx1"/>
                </a:solidFill>
                <a:latin typeface="Arial" charset="0"/>
                <a:ea typeface="ＭＳ Ｐゴシック" charset="0"/>
                <a:cs typeface="Arial" charset="0"/>
              </a:rPr>
              <a:t>Views on the New Covenant</a:t>
            </a:r>
            <a:endParaRPr lang="en-US" b="1" dirty="0">
              <a:solidFill>
                <a:schemeClr val="tx1"/>
              </a:solidFill>
              <a:latin typeface="Arial" charset="0"/>
              <a:ea typeface="ＭＳ Ｐゴシック" charset="0"/>
              <a:cs typeface="Arial" charset="0"/>
            </a:endParaRPr>
          </a:p>
        </p:txBody>
      </p:sp>
      <p:sp>
        <p:nvSpPr>
          <p:cNvPr id="236546" name="Text Box 12"/>
          <p:cNvSpPr txBox="1">
            <a:spLocks noChangeArrowheads="1"/>
          </p:cNvSpPr>
          <p:nvPr/>
        </p:nvSpPr>
        <p:spPr bwMode="auto">
          <a:xfrm>
            <a:off x="8358188" y="130175"/>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dirty="0">
                <a:solidFill>
                  <a:prstClr val="black"/>
                </a:solidFill>
              </a:rPr>
              <a:t>490</a:t>
            </a:r>
          </a:p>
        </p:txBody>
      </p:sp>
      <p:graphicFrame>
        <p:nvGraphicFramePr>
          <p:cNvPr id="45125" name="Group 69"/>
          <p:cNvGraphicFramePr>
            <a:graphicFrameLocks noGrp="1"/>
          </p:cNvGraphicFramePr>
          <p:nvPr>
            <p:extLst>
              <p:ext uri="{D42A27DB-BD31-4B8C-83A1-F6EECF244321}">
                <p14:modId xmlns:p14="http://schemas.microsoft.com/office/powerpoint/2010/main" val="1514257902"/>
              </p:ext>
            </p:extLst>
          </p:nvPr>
        </p:nvGraphicFramePr>
        <p:xfrm>
          <a:off x="152400" y="1371600"/>
          <a:ext cx="8839201" cy="4922838"/>
        </p:xfrm>
        <a:graphic>
          <a:graphicData uri="http://schemas.openxmlformats.org/drawingml/2006/table">
            <a:tbl>
              <a:tblPr/>
              <a:tblGrid>
                <a:gridCol w="1378591">
                  <a:extLst>
                    <a:ext uri="{9D8B030D-6E8A-4147-A177-3AD203B41FA5}">
                      <a16:colId xmlns:a16="http://schemas.microsoft.com/office/drawing/2014/main" val="20000"/>
                    </a:ext>
                  </a:extLst>
                </a:gridCol>
                <a:gridCol w="2189527">
                  <a:extLst>
                    <a:ext uri="{9D8B030D-6E8A-4147-A177-3AD203B41FA5}">
                      <a16:colId xmlns:a16="http://schemas.microsoft.com/office/drawing/2014/main" val="20001"/>
                    </a:ext>
                  </a:extLst>
                </a:gridCol>
                <a:gridCol w="1297498">
                  <a:extLst>
                    <a:ext uri="{9D8B030D-6E8A-4147-A177-3AD203B41FA5}">
                      <a16:colId xmlns:a16="http://schemas.microsoft.com/office/drawing/2014/main" val="20002"/>
                    </a:ext>
                  </a:extLst>
                </a:gridCol>
                <a:gridCol w="3973585">
                  <a:extLst>
                    <a:ext uri="{9D8B030D-6E8A-4147-A177-3AD203B41FA5}">
                      <a16:colId xmlns:a16="http://schemas.microsoft.com/office/drawing/2014/main" val="20003"/>
                    </a:ext>
                  </a:extLst>
                </a:gridCol>
              </a:tblGrid>
              <a:tr h="460405">
                <a:tc>
                  <a:txBody>
                    <a:bodyPr/>
                    <a:lstStyle/>
                    <a:p>
                      <a:pPr marL="0" marR="0" lvl="0" indent="0" algn="l" rtl="0" eaLnBrk="1" fontAlgn="base" latinLnBrk="0" hangingPunct="1">
                        <a:lnSpc>
                          <a:spcPct val="100000"/>
                        </a:lnSpc>
                        <a:spcBef>
                          <a:spcPct val="20000"/>
                        </a:spcBef>
                        <a:spcAft>
                          <a:spcPct val="0"/>
                        </a:spcAft>
                        <a:buClr>
                          <a:schemeClr val="accent1"/>
                        </a:buClr>
                        <a:buSzPct val="85000"/>
                        <a:buFont typeface="Wingdings 2" pitchFamily="18" charset="2"/>
                        <a:buNone/>
                      </a:pPr>
                      <a:r>
                        <a:rPr kumimoji="0" lang="en-US" sz="2400" b="1" i="0" u="none" strike="noStrike" cap="none" normalizeH="0" baseline="0" dirty="0">
                          <a:ln>
                            <a:noFill/>
                          </a:ln>
                          <a:solidFill>
                            <a:schemeClr val="bg1"/>
                          </a:solidFill>
                          <a:effectLst/>
                          <a:latin typeface="Arial"/>
                          <a:cs typeface="Arial"/>
                        </a:rPr>
                        <a:t>View</a:t>
                      </a:r>
                      <a:r>
                        <a:rPr lang="en-US" sz="2400" b="1" i="0" u="none" strike="noStrike" cap="none" normalizeH="0" baseline="0" dirty="0">
                          <a:ln>
                            <a:noFill/>
                          </a:ln>
                          <a:solidFill>
                            <a:schemeClr val="bg1"/>
                          </a:solidFill>
                          <a:effectLst/>
                          <a:latin typeface="Arial"/>
                          <a:cs typeface="Arial"/>
                        </a:rPr>
                        <a:t> </a:t>
                      </a:r>
                      <a:endParaRPr kumimoji="0" lang="en-US" sz="2400" b="1" i="0" u="none" strike="noStrike" cap="none" normalizeH="0" baseline="0">
                        <a:ln>
                          <a:noFill/>
                        </a:ln>
                        <a:solidFill>
                          <a:schemeClr val="bg1"/>
                        </a:solidFill>
                        <a:effectLst/>
                        <a:latin typeface="Arial"/>
                        <a:cs typeface="Arial"/>
                      </a:endParaRP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2400" b="1" i="0" u="none" strike="noStrike" cap="none" normalizeH="0" baseline="0" dirty="0">
                          <a:ln>
                            <a:noFill/>
                          </a:ln>
                          <a:solidFill>
                            <a:schemeClr val="bg1"/>
                          </a:solidFill>
                          <a:effectLst/>
                          <a:latin typeface="Arial"/>
                          <a:cs typeface="Arial"/>
                        </a:rPr>
                        <a:t>Explanation</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2400" b="1" i="0" u="none" strike="noStrike" cap="none" normalizeH="0" baseline="0" dirty="0">
                          <a:ln>
                            <a:noFill/>
                          </a:ln>
                          <a:solidFill>
                            <a:schemeClr val="bg1"/>
                          </a:solidFill>
                          <a:effectLst/>
                          <a:latin typeface="Arial"/>
                          <a:cs typeface="Arial"/>
                        </a:rPr>
                        <a:t>Group</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2400" b="1" i="0" u="none" strike="noStrike" cap="none" normalizeH="0" baseline="0" dirty="0">
                          <a:ln>
                            <a:noFill/>
                          </a:ln>
                          <a:solidFill>
                            <a:schemeClr val="bg1"/>
                          </a:solidFill>
                          <a:effectLst/>
                          <a:latin typeface="Arial"/>
                          <a:cs typeface="Arial"/>
                        </a:rPr>
                        <a:t>Problems</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solidFill>
                  </a:tcPr>
                </a:tc>
                <a:extLst>
                  <a:ext uri="{0D108BD9-81ED-4DB2-BD59-A6C34878D82A}">
                    <a16:rowId xmlns:a16="http://schemas.microsoft.com/office/drawing/2014/main" val="10000"/>
                  </a:ext>
                </a:extLst>
              </a:tr>
              <a:tr h="2834742">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800" b="1" i="0" u="none" strike="noStrike" cap="none" normalizeH="0" baseline="0" dirty="0">
                          <a:ln>
                            <a:noFill/>
                          </a:ln>
                          <a:solidFill>
                            <a:schemeClr val="tx1"/>
                          </a:solidFill>
                          <a:effectLst/>
                          <a:latin typeface="Arial"/>
                          <a:cs typeface="Arial"/>
                        </a:rPr>
                        <a:t>Restated Mosaic</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800" b="1" i="0" u="none" strike="noStrike" cap="none" normalizeH="0" baseline="0" dirty="0">
                          <a:ln>
                            <a:noFill/>
                          </a:ln>
                          <a:solidFill>
                            <a:schemeClr val="tx1"/>
                          </a:solidFill>
                          <a:effectLst/>
                          <a:latin typeface="Arial"/>
                          <a:cs typeface="Arial"/>
                        </a:rPr>
                        <a:t>There is no new Covenant</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800" b="1" i="0" u="none" strike="noStrike" cap="none" normalizeH="0" baseline="0" dirty="0">
                          <a:ln>
                            <a:noFill/>
                          </a:ln>
                          <a:solidFill>
                            <a:schemeClr val="tx1"/>
                          </a:solidFill>
                          <a:effectLst/>
                          <a:latin typeface="Arial"/>
                          <a:cs typeface="Arial"/>
                        </a:rPr>
                        <a:t>Critical</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800" b="1" i="0" u="none" strike="noStrike" cap="none" normalizeH="0" baseline="0" dirty="0">
                          <a:ln>
                            <a:noFill/>
                          </a:ln>
                          <a:solidFill>
                            <a:schemeClr val="tx1"/>
                          </a:solidFill>
                          <a:effectLst/>
                          <a:latin typeface="Arial"/>
                          <a:cs typeface="Arial"/>
                        </a:rPr>
                        <a:t>OC/NC distinction in text ignored</a:t>
                      </a:r>
                    </a:p>
                    <a:p>
                      <a:pPr marL="0" marR="0" lvl="0" indent="0" algn="l" rtl="0" eaLnBrk="1" fontAlgn="base" latinLnBrk="0" hangingPunct="1">
                        <a:lnSpc>
                          <a:spcPct val="100000"/>
                        </a:lnSpc>
                        <a:spcBef>
                          <a:spcPct val="20000"/>
                        </a:spcBef>
                        <a:spcAft>
                          <a:spcPct val="0"/>
                        </a:spcAft>
                        <a:buClr>
                          <a:schemeClr val="accent1"/>
                        </a:buClr>
                        <a:buSzPct val="85000"/>
                        <a:buFont typeface="Wingdings 2" pitchFamily="18" charset="2"/>
                        <a:buChar char=""/>
                      </a:pPr>
                      <a:r>
                        <a:rPr kumimoji="0" lang="en-US" sz="1800" b="1" i="0" u="none" strike="noStrike" cap="none" normalizeH="0" baseline="0" dirty="0">
                          <a:ln>
                            <a:noFill/>
                          </a:ln>
                          <a:solidFill>
                            <a:schemeClr val="tx1"/>
                          </a:solidFill>
                          <a:effectLst/>
                          <a:latin typeface="Arial"/>
                          <a:cs typeface="Arial"/>
                        </a:rPr>
                        <a:t>OC=conditional, </a:t>
                      </a:r>
                      <a:br>
                        <a:rPr kumimoji="0" lang="en-US" sz="1800" b="1" i="0" u="none" strike="noStrike" cap="none" normalizeH="0" baseline="0" dirty="0">
                          <a:ln>
                            <a:noFill/>
                          </a:ln>
                          <a:solidFill>
                            <a:srgbClr val="000000"/>
                          </a:solidFill>
                          <a:effectLst/>
                          <a:latin typeface="Arial"/>
                          <a:cs typeface="Arial"/>
                        </a:rPr>
                      </a:br>
                      <a:r>
                        <a:rPr lang="en-US" sz="1800" b="1" i="0" u="none" strike="noStrike" cap="none" normalizeH="0" baseline="0" dirty="0">
                          <a:ln>
                            <a:noFill/>
                          </a:ln>
                          <a:solidFill>
                            <a:schemeClr val="tx1"/>
                          </a:solidFill>
                          <a:effectLst/>
                          <a:latin typeface="Arial"/>
                          <a:cs typeface="Arial"/>
                        </a:rPr>
                        <a:t> </a:t>
                      </a:r>
                      <a:r>
                        <a:rPr kumimoji="0" lang="en-US" sz="1800" b="1" i="0" u="none" strike="noStrike" cap="none" normalizeH="0" baseline="0" dirty="0">
                          <a:ln>
                            <a:noFill/>
                          </a:ln>
                          <a:solidFill>
                            <a:schemeClr val="tx1"/>
                          </a:solidFill>
                          <a:effectLst/>
                          <a:latin typeface="Arial"/>
                          <a:cs typeface="Arial"/>
                        </a:rPr>
                        <a:t> NC= unconditional</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800" b="1" i="0" u="none" strike="noStrike" cap="none" normalizeH="0" baseline="0" dirty="0">
                          <a:ln>
                            <a:noFill/>
                          </a:ln>
                          <a:solidFill>
                            <a:schemeClr val="tx1"/>
                          </a:solidFill>
                          <a:effectLst/>
                          <a:latin typeface="Arial"/>
                          <a:cs typeface="Arial"/>
                        </a:rPr>
                        <a:t>OC=temporal, NC=eternal</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800" b="1" i="0" u="none" strike="noStrike" cap="none" normalizeH="0" baseline="0" dirty="0">
                          <a:ln>
                            <a:noFill/>
                          </a:ln>
                          <a:solidFill>
                            <a:schemeClr val="tx1"/>
                          </a:solidFill>
                          <a:effectLst/>
                          <a:latin typeface="Arial"/>
                          <a:cs typeface="Arial"/>
                        </a:rPr>
                        <a:t>OC=external, NC=internal</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800" b="1" i="0" u="none" strike="noStrike" cap="none" normalizeH="0" baseline="0" dirty="0">
                          <a:ln>
                            <a:noFill/>
                          </a:ln>
                          <a:solidFill>
                            <a:schemeClr val="tx1"/>
                          </a:solidFill>
                          <a:effectLst/>
                          <a:latin typeface="Arial"/>
                          <a:cs typeface="Arial"/>
                        </a:rPr>
                        <a:t>OC=no enablement, NC=enablement</a:t>
                      </a:r>
                    </a:p>
                    <a:p>
                      <a:pPr marL="0" marR="0" lvl="0" indent="0" algn="l" rtl="0" eaLnBrk="1" fontAlgn="base" latinLnBrk="0" hangingPunct="1">
                        <a:lnSpc>
                          <a:spcPct val="100000"/>
                        </a:lnSpc>
                        <a:spcBef>
                          <a:spcPct val="20000"/>
                        </a:spcBef>
                        <a:spcAft>
                          <a:spcPct val="0"/>
                        </a:spcAft>
                        <a:buClr>
                          <a:schemeClr val="accent1"/>
                        </a:buClr>
                        <a:buSzPct val="85000"/>
                        <a:buFont typeface="Wingdings 2" pitchFamily="18" charset="2"/>
                        <a:buChar char=""/>
                      </a:pPr>
                      <a:r>
                        <a:rPr kumimoji="0" lang="en-US" sz="1800" b="1" i="0" u="none" strike="noStrike" cap="none" normalizeH="0" baseline="0" dirty="0">
                          <a:ln>
                            <a:noFill/>
                          </a:ln>
                          <a:solidFill>
                            <a:schemeClr val="tx1"/>
                          </a:solidFill>
                          <a:effectLst/>
                          <a:latin typeface="Arial"/>
                          <a:cs typeface="Arial"/>
                        </a:rPr>
                        <a:t>NC=peace, prosperity, sanctuary and Spirit</a:t>
                      </a:r>
                      <a:r>
                        <a:rPr lang="en-US" sz="1800" b="1" i="0" u="none" strike="noStrike" cap="none" normalizeH="0" baseline="0" dirty="0">
                          <a:ln>
                            <a:noFill/>
                          </a:ln>
                          <a:solidFill>
                            <a:schemeClr val="tx1"/>
                          </a:solidFill>
                          <a:effectLst/>
                          <a:latin typeface="Arial"/>
                          <a:cs typeface="Arial"/>
                        </a:rPr>
                        <a:t> </a:t>
                      </a:r>
                      <a:endParaRPr kumimoji="0" lang="en-US" sz="1800" b="1" i="0" u="none" strike="noStrike" cap="none" normalizeH="0" baseline="0" dirty="0">
                        <a:ln>
                          <a:noFill/>
                        </a:ln>
                        <a:solidFill>
                          <a:schemeClr val="tx1"/>
                        </a:solidFill>
                        <a:effectLst/>
                        <a:latin typeface="Arial"/>
                        <a:cs typeface="Arial"/>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627691">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800" b="1" i="0" u="none" strike="noStrike" cap="none" normalizeH="0" baseline="0" dirty="0">
                          <a:ln>
                            <a:noFill/>
                          </a:ln>
                          <a:solidFill>
                            <a:schemeClr val="tx1"/>
                          </a:solidFill>
                          <a:effectLst/>
                          <a:latin typeface="Arial"/>
                          <a:cs typeface="Arial"/>
                        </a:rPr>
                        <a:t>Church Alone</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800" b="1" i="0" u="none" strike="noStrike" cap="none" normalizeH="0" baseline="0" dirty="0">
                          <a:ln>
                            <a:noFill/>
                          </a:ln>
                          <a:solidFill>
                            <a:schemeClr val="tx1"/>
                          </a:solidFill>
                          <a:effectLst/>
                          <a:latin typeface="Arial"/>
                          <a:cs typeface="Arial"/>
                        </a:rPr>
                        <a:t>No Israel Participation</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800" b="1" i="0" u="none" strike="noStrike" cap="none" normalizeH="0" baseline="0" dirty="0">
                          <a:ln>
                            <a:noFill/>
                          </a:ln>
                          <a:solidFill>
                            <a:schemeClr val="tx1"/>
                          </a:solidFill>
                          <a:effectLst/>
                          <a:latin typeface="Arial"/>
                          <a:cs typeface="Arial"/>
                        </a:rPr>
                        <a:t>Amil / </a:t>
                      </a:r>
                      <a:r>
                        <a:rPr kumimoji="0" lang="en-US" sz="1800" b="1" i="0" u="none" strike="noStrike" cap="none" normalizeH="0" baseline="0" dirty="0" err="1">
                          <a:ln>
                            <a:noFill/>
                          </a:ln>
                          <a:solidFill>
                            <a:schemeClr val="tx1"/>
                          </a:solidFill>
                          <a:effectLst/>
                          <a:latin typeface="Arial"/>
                          <a:cs typeface="Arial"/>
                        </a:rPr>
                        <a:t>Postmil</a:t>
                      </a:r>
                      <a:endParaRPr kumimoji="0" lang="en-US" sz="1800" b="1" i="0" u="none" strike="noStrike" cap="none" normalizeH="0" baseline="0" dirty="0">
                        <a:ln>
                          <a:noFill/>
                        </a:ln>
                        <a:solidFill>
                          <a:schemeClr val="tx1"/>
                        </a:solidFill>
                        <a:effectLst/>
                        <a:latin typeface="Arial"/>
                        <a:cs typeface="Arial"/>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800" b="1" i="0" u="none" strike="noStrike" cap="none" normalizeH="0" baseline="0" dirty="0">
                          <a:ln>
                            <a:noFill/>
                          </a:ln>
                          <a:solidFill>
                            <a:schemeClr val="tx1"/>
                          </a:solidFill>
                          <a:effectLst/>
                          <a:latin typeface="Arial"/>
                          <a:cs typeface="Arial"/>
                        </a:rPr>
                        <a:t>Ignores OT data - Israel =Church</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800" b="1" i="0" u="none" strike="noStrike" cap="none" normalizeH="0" baseline="0" dirty="0">
                          <a:ln>
                            <a:noFill/>
                          </a:ln>
                          <a:solidFill>
                            <a:schemeClr val="tx1"/>
                          </a:solidFill>
                          <a:effectLst/>
                          <a:latin typeface="Arial"/>
                          <a:cs typeface="Arial"/>
                        </a:rPr>
                        <a:t>NC introduced not equal to fulfilled to Israel</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800" b="1" i="0" u="none" strike="noStrike" cap="none" normalizeH="0" baseline="0" dirty="0">
                          <a:ln>
                            <a:noFill/>
                          </a:ln>
                          <a:solidFill>
                            <a:schemeClr val="tx1"/>
                          </a:solidFill>
                          <a:effectLst/>
                          <a:latin typeface="Arial"/>
                          <a:cs typeface="Arial"/>
                        </a:rPr>
                        <a:t>Present need to know YHWH</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800" b="1" i="0" u="none" strike="noStrike" cap="none" normalizeH="0" baseline="0" dirty="0">
                          <a:ln>
                            <a:noFill/>
                          </a:ln>
                          <a:solidFill>
                            <a:schemeClr val="tx1"/>
                          </a:solidFill>
                          <a:effectLst/>
                          <a:latin typeface="Arial"/>
                          <a:cs typeface="Arial"/>
                        </a:rPr>
                        <a:t>AD 70 Jerusalem vs. Jer. 31:40</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319899120"/>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8593" name="Rectangle 2"/>
          <p:cNvSpPr>
            <a:spLocks noGrp="1" noChangeArrowheads="1"/>
          </p:cNvSpPr>
          <p:nvPr>
            <p:ph type="title" idx="4294967295"/>
          </p:nvPr>
        </p:nvSpPr>
        <p:spPr>
          <a:xfrm>
            <a:off x="466725" y="76200"/>
            <a:ext cx="8534400" cy="758825"/>
          </a:xfrm>
        </p:spPr>
        <p:txBody>
          <a:bodyPr/>
          <a:lstStyle/>
          <a:p>
            <a:r>
              <a:rPr lang="en-US" sz="3600" b="1" dirty="0">
                <a:solidFill>
                  <a:schemeClr val="tx1"/>
                </a:solidFill>
                <a:latin typeface="Arial" charset="0"/>
                <a:ea typeface="ＭＳ Ｐゴシック" charset="0"/>
                <a:cs typeface="Arial" charset="0"/>
              </a:rPr>
              <a:t>Views on the New Covenant (2)</a:t>
            </a:r>
            <a:endParaRPr lang="en-US" b="1" dirty="0">
              <a:solidFill>
                <a:schemeClr val="tx1"/>
              </a:solidFill>
              <a:latin typeface="Arial" charset="0"/>
              <a:ea typeface="ＭＳ Ｐゴシック" charset="0"/>
              <a:cs typeface="Arial" charset="0"/>
            </a:endParaRPr>
          </a:p>
        </p:txBody>
      </p:sp>
      <p:sp>
        <p:nvSpPr>
          <p:cNvPr id="238594" name="Text Box 12"/>
          <p:cNvSpPr txBox="1">
            <a:spLocks noChangeArrowheads="1"/>
          </p:cNvSpPr>
          <p:nvPr/>
        </p:nvSpPr>
        <p:spPr bwMode="auto">
          <a:xfrm>
            <a:off x="8415338" y="0"/>
            <a:ext cx="698500" cy="4619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dirty="0">
                <a:solidFill>
                  <a:prstClr val="black"/>
                </a:solidFill>
              </a:rPr>
              <a:t>490</a:t>
            </a:r>
          </a:p>
        </p:txBody>
      </p:sp>
      <p:graphicFrame>
        <p:nvGraphicFramePr>
          <p:cNvPr id="145459" name="Group 51"/>
          <p:cNvGraphicFramePr>
            <a:graphicFrameLocks noGrp="1"/>
          </p:cNvGraphicFramePr>
          <p:nvPr>
            <p:extLst>
              <p:ext uri="{D42A27DB-BD31-4B8C-83A1-F6EECF244321}">
                <p14:modId xmlns:p14="http://schemas.microsoft.com/office/powerpoint/2010/main" val="1921544653"/>
              </p:ext>
            </p:extLst>
          </p:nvPr>
        </p:nvGraphicFramePr>
        <p:xfrm>
          <a:off x="152400" y="982663"/>
          <a:ext cx="8839200" cy="5485001"/>
        </p:xfrm>
        <a:graphic>
          <a:graphicData uri="http://schemas.openxmlformats.org/drawingml/2006/table">
            <a:tbl>
              <a:tblPr/>
              <a:tblGrid>
                <a:gridCol w="14478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741414">
                  <a:extLst>
                    <a:ext uri="{9D8B030D-6E8A-4147-A177-3AD203B41FA5}">
                      <a16:colId xmlns:a16="http://schemas.microsoft.com/office/drawing/2014/main" val="20002"/>
                    </a:ext>
                  </a:extLst>
                </a:gridCol>
                <a:gridCol w="3973586">
                  <a:extLst>
                    <a:ext uri="{9D8B030D-6E8A-4147-A177-3AD203B41FA5}">
                      <a16:colId xmlns:a16="http://schemas.microsoft.com/office/drawing/2014/main" val="20003"/>
                    </a:ext>
                  </a:extLst>
                </a:gridCol>
              </a:tblGrid>
              <a:tr h="431567">
                <a:tc>
                  <a:txBody>
                    <a:bodyPr/>
                    <a:lstStyle/>
                    <a:p>
                      <a:pPr marL="0" marR="0" lvl="0" indent="0" algn="l" rtl="0" eaLnBrk="1" fontAlgn="base" latinLnBrk="0" hangingPunct="1">
                        <a:lnSpc>
                          <a:spcPct val="100000"/>
                        </a:lnSpc>
                        <a:spcBef>
                          <a:spcPct val="20000"/>
                        </a:spcBef>
                        <a:spcAft>
                          <a:spcPct val="0"/>
                        </a:spcAft>
                        <a:buClr>
                          <a:schemeClr val="accent1"/>
                        </a:buClr>
                        <a:buSzPct val="85000"/>
                        <a:buFont typeface="Wingdings 2" pitchFamily="18" charset="2"/>
                        <a:buNone/>
                      </a:pPr>
                      <a:r>
                        <a:rPr kumimoji="0" lang="en-US" sz="2000" b="1" i="0" u="none" strike="noStrike" cap="none" normalizeH="0" baseline="0" dirty="0">
                          <a:ln>
                            <a:noFill/>
                          </a:ln>
                          <a:solidFill>
                            <a:schemeClr val="bg1"/>
                          </a:solidFill>
                          <a:effectLst/>
                          <a:latin typeface="Arial"/>
                          <a:cs typeface="Arial"/>
                        </a:rPr>
                        <a:t>View</a:t>
                      </a:r>
                      <a:r>
                        <a:rPr lang="en-US" sz="2000" b="1" i="0" u="none" strike="noStrike" cap="none" normalizeH="0" baseline="0" dirty="0">
                          <a:ln>
                            <a:noFill/>
                          </a:ln>
                          <a:solidFill>
                            <a:schemeClr val="bg1"/>
                          </a:solidFill>
                          <a:effectLst/>
                          <a:latin typeface="Arial"/>
                          <a:cs typeface="Arial"/>
                        </a:rPr>
                        <a:t> </a:t>
                      </a:r>
                      <a:endParaRPr kumimoji="0" lang="en-US" sz="2000" b="1" i="0" u="none" strike="noStrike" cap="none" normalizeH="0" baseline="0">
                        <a:ln>
                          <a:noFill/>
                        </a:ln>
                        <a:solidFill>
                          <a:schemeClr val="bg1"/>
                        </a:solidFill>
                        <a:effectLst/>
                        <a:latin typeface="Arial"/>
                        <a:cs typeface="Arial"/>
                      </a:endParaRPr>
                    </a:p>
                  </a:txBody>
                  <a:tcPr marT="45695" marB="4569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2000" b="1" i="0" u="none" strike="noStrike" cap="none" normalizeH="0" baseline="0" dirty="0">
                          <a:ln>
                            <a:noFill/>
                          </a:ln>
                          <a:solidFill>
                            <a:schemeClr val="bg1"/>
                          </a:solidFill>
                          <a:effectLst/>
                          <a:latin typeface="Arial"/>
                          <a:cs typeface="Arial"/>
                        </a:rPr>
                        <a:t>Explanation</a:t>
                      </a: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2000" b="1" i="0" u="none" strike="noStrike" cap="none" normalizeH="0" baseline="0" dirty="0">
                          <a:ln>
                            <a:noFill/>
                          </a:ln>
                          <a:solidFill>
                            <a:schemeClr val="bg1"/>
                          </a:solidFill>
                          <a:effectLst/>
                          <a:latin typeface="Arial"/>
                          <a:cs typeface="Arial"/>
                        </a:rPr>
                        <a:t>Group</a:t>
                      </a: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2000" b="1" i="0" u="none" strike="noStrike" cap="none" normalizeH="0" baseline="0" dirty="0">
                          <a:ln>
                            <a:noFill/>
                          </a:ln>
                          <a:solidFill>
                            <a:schemeClr val="bg1"/>
                          </a:solidFill>
                          <a:effectLst/>
                          <a:latin typeface="Arial"/>
                          <a:cs typeface="Arial"/>
                        </a:rPr>
                        <a:t>Problems</a:t>
                      </a:r>
                    </a:p>
                  </a:txBody>
                  <a:tcPr marT="45695" marB="4569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solidFill>
                  </a:tcPr>
                </a:tc>
                <a:extLst>
                  <a:ext uri="{0D108BD9-81ED-4DB2-BD59-A6C34878D82A}">
                    <a16:rowId xmlns:a16="http://schemas.microsoft.com/office/drawing/2014/main" val="10000"/>
                  </a:ext>
                </a:extLst>
              </a:tr>
              <a:tr h="1505606">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600" b="1" i="0" u="none" strike="noStrike" cap="none" normalizeH="0" baseline="0" dirty="0">
                          <a:ln>
                            <a:noFill/>
                          </a:ln>
                          <a:solidFill>
                            <a:schemeClr val="tx1"/>
                          </a:solidFill>
                          <a:effectLst/>
                          <a:latin typeface="Arial"/>
                          <a:cs typeface="Arial"/>
                        </a:rPr>
                        <a:t>Israel Alone</a:t>
                      </a:r>
                    </a:p>
                  </a:txBody>
                  <a:tcPr marT="45695" marB="4569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600" b="1" i="0" u="none" strike="noStrike" cap="none" normalizeH="0" baseline="0" dirty="0">
                          <a:ln>
                            <a:noFill/>
                          </a:ln>
                          <a:solidFill>
                            <a:schemeClr val="tx1"/>
                          </a:solidFill>
                          <a:effectLst/>
                          <a:latin typeface="Arial"/>
                          <a:cs typeface="Arial"/>
                        </a:rPr>
                        <a:t>No Church Participation</a:t>
                      </a: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600" b="1" i="0" u="none" strike="noStrike" cap="none" normalizeH="0" baseline="0" dirty="0">
                          <a:ln>
                            <a:noFill/>
                          </a:ln>
                          <a:solidFill>
                            <a:schemeClr val="tx1"/>
                          </a:solidFill>
                          <a:effectLst/>
                          <a:latin typeface="Arial"/>
                          <a:cs typeface="Arial"/>
                        </a:rPr>
                        <a:t>Misc/ Classical Dispensational</a:t>
                      </a: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600" b="1" i="0" u="none" strike="noStrike" cap="none" normalizeH="0" baseline="0" dirty="0">
                          <a:ln>
                            <a:noFill/>
                          </a:ln>
                          <a:solidFill>
                            <a:schemeClr val="tx1"/>
                          </a:solidFill>
                          <a:effectLst/>
                          <a:latin typeface="Arial"/>
                          <a:cs typeface="Arial"/>
                        </a:rPr>
                        <a:t>Ignores NT Data</a:t>
                      </a:r>
                    </a:p>
                    <a:p>
                      <a:pPr marL="274638" marR="0" lvl="1" indent="0" algn="l" defTabSz="914400" rtl="0" eaLnBrk="1" fontAlgn="base" latinLnBrk="0" hangingPunct="1">
                        <a:lnSpc>
                          <a:spcPct val="100000"/>
                        </a:lnSpc>
                        <a:spcBef>
                          <a:spcPct val="20000"/>
                        </a:spcBef>
                        <a:spcAft>
                          <a:spcPct val="0"/>
                        </a:spcAft>
                        <a:buClr>
                          <a:schemeClr val="accent2"/>
                        </a:buClr>
                        <a:buSzPct val="70000"/>
                        <a:buFont typeface="Wingdings" pitchFamily="2" charset="2"/>
                        <a:buChar char=""/>
                        <a:tabLst/>
                      </a:pPr>
                      <a:r>
                        <a:rPr kumimoji="0" lang="en-US" sz="1600" b="1" i="0" u="none" strike="noStrike" cap="none" normalizeH="0" baseline="0" dirty="0">
                          <a:ln>
                            <a:noFill/>
                          </a:ln>
                          <a:solidFill>
                            <a:schemeClr val="tx1"/>
                          </a:solidFill>
                          <a:effectLst/>
                          <a:latin typeface="Arial"/>
                          <a:cs typeface="Arial"/>
                        </a:rPr>
                        <a:t>Christ</a:t>
                      </a:r>
                      <a:r>
                        <a:rPr kumimoji="0" lang="mr-IN" sz="1600" b="1" i="0" u="none" strike="noStrike" cap="none" normalizeH="0" baseline="0" dirty="0">
                          <a:ln>
                            <a:noFill/>
                          </a:ln>
                          <a:solidFill>
                            <a:schemeClr val="tx1"/>
                          </a:solidFill>
                          <a:effectLst/>
                          <a:latin typeface="Arial"/>
                          <a:cs typeface="Arial"/>
                        </a:rPr>
                        <a:t>'</a:t>
                      </a:r>
                      <a:r>
                        <a:rPr kumimoji="0" lang="en-US" sz="1600" b="1" i="0" u="none" strike="noStrike" cap="none" normalizeH="0" baseline="0" dirty="0">
                          <a:ln>
                            <a:noFill/>
                          </a:ln>
                          <a:solidFill>
                            <a:schemeClr val="tx1"/>
                          </a:solidFill>
                          <a:effectLst/>
                          <a:latin typeface="Arial"/>
                          <a:cs typeface="Arial"/>
                        </a:rPr>
                        <a:t>s Last Supper words</a:t>
                      </a:r>
                    </a:p>
                    <a:p>
                      <a:pPr marL="274638" marR="0" lvl="1" indent="0" algn="l" defTabSz="914400" rtl="0" eaLnBrk="1" fontAlgn="base" latinLnBrk="0" hangingPunct="1">
                        <a:lnSpc>
                          <a:spcPct val="100000"/>
                        </a:lnSpc>
                        <a:spcBef>
                          <a:spcPct val="20000"/>
                        </a:spcBef>
                        <a:spcAft>
                          <a:spcPct val="0"/>
                        </a:spcAft>
                        <a:buClr>
                          <a:schemeClr val="accent2"/>
                        </a:buClr>
                        <a:buSzPct val="70000"/>
                        <a:buFont typeface="Wingdings" pitchFamily="2" charset="2"/>
                        <a:buChar char=""/>
                        <a:tabLst/>
                      </a:pPr>
                      <a:r>
                        <a:rPr kumimoji="0" lang="en-US" sz="1600" b="1" i="0" u="none" strike="noStrike" cap="none" normalizeH="0" baseline="0" dirty="0">
                          <a:ln>
                            <a:noFill/>
                          </a:ln>
                          <a:solidFill>
                            <a:schemeClr val="tx1"/>
                          </a:solidFill>
                          <a:effectLst/>
                          <a:latin typeface="Arial"/>
                          <a:cs typeface="Arial"/>
                        </a:rPr>
                        <a:t>Paul</a:t>
                      </a:r>
                      <a:r>
                        <a:rPr kumimoji="0" lang="mr-IN" sz="1600" b="1" i="0" u="none" strike="noStrike" cap="none" normalizeH="0" baseline="0" dirty="0">
                          <a:ln>
                            <a:noFill/>
                          </a:ln>
                          <a:solidFill>
                            <a:schemeClr val="tx1"/>
                          </a:solidFill>
                          <a:effectLst/>
                          <a:latin typeface="Arial"/>
                          <a:cs typeface="Arial"/>
                        </a:rPr>
                        <a:t>'</a:t>
                      </a:r>
                      <a:r>
                        <a:rPr kumimoji="0" lang="en-US" sz="1600" b="1" i="0" u="none" strike="noStrike" cap="none" normalizeH="0" baseline="0" dirty="0">
                          <a:ln>
                            <a:noFill/>
                          </a:ln>
                          <a:solidFill>
                            <a:schemeClr val="tx1"/>
                          </a:solidFill>
                          <a:effectLst/>
                          <a:latin typeface="Arial"/>
                          <a:cs typeface="Arial"/>
                        </a:rPr>
                        <a:t>s statements in Romans</a:t>
                      </a:r>
                    </a:p>
                    <a:p>
                      <a:pPr marL="274638" marR="0" lvl="1" indent="0" algn="l" defTabSz="914400" rtl="0" eaLnBrk="1" fontAlgn="base" latinLnBrk="0" hangingPunct="1">
                        <a:lnSpc>
                          <a:spcPct val="100000"/>
                        </a:lnSpc>
                        <a:spcBef>
                          <a:spcPct val="20000"/>
                        </a:spcBef>
                        <a:spcAft>
                          <a:spcPct val="0"/>
                        </a:spcAft>
                        <a:buClr>
                          <a:schemeClr val="accent2"/>
                        </a:buClr>
                        <a:buSzPct val="70000"/>
                        <a:buFont typeface="Wingdings" pitchFamily="2" charset="2"/>
                        <a:buChar char=""/>
                        <a:tabLst/>
                      </a:pPr>
                      <a:r>
                        <a:rPr kumimoji="0" lang="en-US" sz="1600" b="1" i="0" u="none" strike="noStrike" cap="none" normalizeH="0" baseline="0" dirty="0">
                          <a:ln>
                            <a:noFill/>
                          </a:ln>
                          <a:solidFill>
                            <a:schemeClr val="tx1"/>
                          </a:solidFill>
                          <a:effectLst/>
                          <a:latin typeface="Arial"/>
                          <a:cs typeface="Arial"/>
                        </a:rPr>
                        <a:t>Hebrews application to Church</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600" b="1" i="0" u="none" strike="noStrike" cap="none" normalizeH="0" baseline="0" dirty="0">
                          <a:ln>
                            <a:noFill/>
                          </a:ln>
                          <a:solidFill>
                            <a:schemeClr val="tx1"/>
                          </a:solidFill>
                          <a:effectLst/>
                          <a:latin typeface="Arial"/>
                          <a:cs typeface="Arial"/>
                        </a:rPr>
                        <a:t>Ignores present work of Spirit</a:t>
                      </a:r>
                    </a:p>
                  </a:txBody>
                  <a:tcPr marT="45695" marB="4569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49436">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600" b="1" i="0" u="none" strike="noStrike" cap="none" normalizeH="0" baseline="0" dirty="0">
                          <a:ln>
                            <a:noFill/>
                          </a:ln>
                          <a:solidFill>
                            <a:schemeClr val="tx1"/>
                          </a:solidFill>
                          <a:effectLst/>
                          <a:latin typeface="Arial"/>
                          <a:cs typeface="Arial"/>
                        </a:rPr>
                        <a:t>Two New Covenants</a:t>
                      </a:r>
                    </a:p>
                  </a:txBody>
                  <a:tcPr marT="45695" marB="4569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600" b="1" i="0" u="none" strike="noStrike" cap="none" normalizeH="0" baseline="0" dirty="0">
                          <a:ln>
                            <a:noFill/>
                          </a:ln>
                          <a:solidFill>
                            <a:schemeClr val="tx1"/>
                          </a:solidFill>
                          <a:effectLst/>
                          <a:latin typeface="Arial"/>
                          <a:cs typeface="Arial"/>
                        </a:rPr>
                        <a:t>NC for Israel</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600" b="1" i="0" u="none" strike="noStrike" cap="none" normalizeH="0" baseline="0" dirty="0">
                          <a:ln>
                            <a:noFill/>
                          </a:ln>
                          <a:solidFill>
                            <a:schemeClr val="tx1"/>
                          </a:solidFill>
                          <a:effectLst/>
                          <a:latin typeface="Arial"/>
                          <a:cs typeface="Arial"/>
                        </a:rPr>
                        <a:t>NC for Church</a:t>
                      </a: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600" b="1" i="0" u="none" strike="noStrike" cap="none" normalizeH="0" baseline="0" dirty="0">
                          <a:ln>
                            <a:noFill/>
                          </a:ln>
                          <a:solidFill>
                            <a:schemeClr val="tx1"/>
                          </a:solidFill>
                          <a:effectLst/>
                          <a:latin typeface="Arial"/>
                          <a:cs typeface="Arial"/>
                        </a:rPr>
                        <a:t>Early 1900s Dispensational</a:t>
                      </a: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600" b="1" i="0" u="none" strike="noStrike" cap="none" normalizeH="0" baseline="0" dirty="0">
                          <a:ln>
                            <a:noFill/>
                          </a:ln>
                          <a:solidFill>
                            <a:schemeClr val="tx1"/>
                          </a:solidFill>
                          <a:effectLst/>
                          <a:latin typeface="Arial"/>
                          <a:cs typeface="Arial"/>
                        </a:rPr>
                        <a:t>Same terminology for OT &amp; NT NCs</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600" b="1" i="0" u="none" strike="noStrike" cap="none" normalizeH="0" baseline="0" dirty="0">
                          <a:ln>
                            <a:noFill/>
                          </a:ln>
                          <a:solidFill>
                            <a:schemeClr val="tx1"/>
                          </a:solidFill>
                          <a:effectLst/>
                          <a:latin typeface="Arial"/>
                          <a:cs typeface="Arial"/>
                        </a:rPr>
                        <a:t>Israel/Church distinction too sharp</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600" b="1" i="0" u="none" strike="noStrike" cap="none" normalizeH="0" baseline="0" dirty="0">
                          <a:ln>
                            <a:noFill/>
                          </a:ln>
                          <a:solidFill>
                            <a:schemeClr val="tx1"/>
                          </a:solidFill>
                          <a:effectLst/>
                          <a:latin typeface="Arial"/>
                          <a:cs typeface="Arial"/>
                        </a:rPr>
                        <a:t>Basis of forgiveness is the same</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600" b="1" i="0" u="none" strike="noStrike" cap="none" normalizeH="0" baseline="0" dirty="0">
                          <a:ln>
                            <a:noFill/>
                          </a:ln>
                          <a:solidFill>
                            <a:schemeClr val="tx1"/>
                          </a:solidFill>
                          <a:effectLst/>
                          <a:latin typeface="Arial"/>
                          <a:cs typeface="Arial"/>
                        </a:rPr>
                        <a:t>If 2NCs then there</a:t>
                      </a:r>
                      <a:r>
                        <a:rPr kumimoji="0" lang="mr-IN" sz="1600" b="1" i="0" u="none" strike="noStrike" cap="none" normalizeH="0" baseline="0" dirty="0">
                          <a:ln>
                            <a:noFill/>
                          </a:ln>
                          <a:solidFill>
                            <a:schemeClr val="tx1"/>
                          </a:solidFill>
                          <a:effectLst/>
                          <a:latin typeface="Arial"/>
                          <a:cs typeface="Arial"/>
                        </a:rPr>
                        <a:t>'</a:t>
                      </a:r>
                      <a:r>
                        <a:rPr kumimoji="0" lang="en-US" sz="1600" b="1" i="0" u="none" strike="noStrike" cap="none" normalizeH="0" baseline="0" dirty="0">
                          <a:ln>
                            <a:noFill/>
                          </a:ln>
                          <a:solidFill>
                            <a:schemeClr val="tx1"/>
                          </a:solidFill>
                          <a:effectLst/>
                          <a:latin typeface="Arial"/>
                          <a:cs typeface="Arial"/>
                        </a:rPr>
                        <a:t>s no OC for Church</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600" b="1" i="0" u="none" strike="noStrike" cap="none" normalizeH="0" baseline="0" dirty="0">
                          <a:ln>
                            <a:noFill/>
                          </a:ln>
                          <a:solidFill>
                            <a:schemeClr val="tx1"/>
                          </a:solidFill>
                          <a:effectLst/>
                          <a:latin typeface="Arial"/>
                          <a:cs typeface="Arial"/>
                        </a:rPr>
                        <a:t>Church </a:t>
                      </a:r>
                      <a:r>
                        <a:rPr kumimoji="0" lang="en-US" sz="1600" b="1" i="0" u="none" strike="noStrike" cap="none" normalizeH="0" baseline="0" dirty="0" err="1">
                          <a:ln>
                            <a:noFill/>
                          </a:ln>
                          <a:solidFill>
                            <a:schemeClr val="tx1"/>
                          </a:solidFill>
                          <a:effectLst/>
                          <a:latin typeface="Arial"/>
                          <a:cs typeface="Arial"/>
                        </a:rPr>
                        <a:t>doesn</a:t>
                      </a:r>
                      <a:r>
                        <a:rPr kumimoji="0" lang="mr-IN" sz="1600" b="1" i="0" u="none" strike="noStrike" cap="none" normalizeH="0" baseline="0" dirty="0">
                          <a:ln>
                            <a:noFill/>
                          </a:ln>
                          <a:solidFill>
                            <a:schemeClr val="tx1"/>
                          </a:solidFill>
                          <a:effectLst/>
                          <a:latin typeface="Arial"/>
                          <a:cs typeface="Arial"/>
                        </a:rPr>
                        <a:t>'</a:t>
                      </a:r>
                      <a:r>
                        <a:rPr kumimoji="0" lang="en-US" sz="1600" b="1" i="0" u="none" strike="noStrike" cap="none" normalizeH="0" baseline="0" dirty="0">
                          <a:ln>
                            <a:noFill/>
                          </a:ln>
                          <a:solidFill>
                            <a:schemeClr val="tx1"/>
                          </a:solidFill>
                          <a:effectLst/>
                          <a:latin typeface="Arial"/>
                          <a:cs typeface="Arial"/>
                        </a:rPr>
                        <a:t>t possess Israel</a:t>
                      </a:r>
                      <a:r>
                        <a:rPr kumimoji="0" lang="mr-IN" sz="1600" b="1" i="0" u="none" strike="noStrike" cap="none" normalizeH="0" baseline="0" dirty="0">
                          <a:ln>
                            <a:noFill/>
                          </a:ln>
                          <a:solidFill>
                            <a:schemeClr val="tx1"/>
                          </a:solidFill>
                          <a:effectLst/>
                          <a:latin typeface="Arial"/>
                          <a:cs typeface="Arial"/>
                        </a:rPr>
                        <a:t>'</a:t>
                      </a:r>
                      <a:r>
                        <a:rPr kumimoji="0" lang="en-US" sz="1600" b="1" i="0" u="none" strike="noStrike" cap="none" normalizeH="0" baseline="0" dirty="0">
                          <a:ln>
                            <a:noFill/>
                          </a:ln>
                          <a:solidFill>
                            <a:schemeClr val="tx1"/>
                          </a:solidFill>
                          <a:effectLst/>
                          <a:latin typeface="Arial"/>
                          <a:cs typeface="Arial"/>
                        </a:rPr>
                        <a:t>s promises</a:t>
                      </a:r>
                    </a:p>
                  </a:txBody>
                  <a:tcPr marT="45695" marB="4569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798203">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600" b="1" i="0" u="none" strike="noStrike" cap="none" normalizeH="0" baseline="0" dirty="0">
                          <a:ln>
                            <a:noFill/>
                          </a:ln>
                          <a:solidFill>
                            <a:schemeClr val="tx1"/>
                          </a:solidFill>
                          <a:effectLst/>
                          <a:latin typeface="Arial"/>
                          <a:cs typeface="Arial"/>
                        </a:rPr>
                        <a:t>Church </a:t>
                      </a:r>
                      <a:r>
                        <a:rPr kumimoji="0" lang="en-US" sz="1600" b="1" i="0" u="none" strike="noStrike" kern="1200" cap="none" normalizeH="0" baseline="0" dirty="0">
                          <a:ln>
                            <a:noFill/>
                          </a:ln>
                          <a:solidFill>
                            <a:schemeClr val="tx1"/>
                          </a:solidFill>
                          <a:effectLst/>
                          <a:latin typeface="Arial"/>
                          <a:ea typeface="+mn-ea"/>
                          <a:cs typeface="Arial"/>
                        </a:rPr>
                        <a:t>Participation</a:t>
                      </a:r>
                    </a:p>
                  </a:txBody>
                  <a:tcPr marT="45695" marB="4569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600" b="1" i="0" u="none" strike="noStrike" cap="none" normalizeH="0" baseline="0" dirty="0">
                          <a:ln>
                            <a:noFill/>
                          </a:ln>
                          <a:solidFill>
                            <a:schemeClr val="tx1"/>
                          </a:solidFill>
                          <a:effectLst/>
                          <a:latin typeface="Arial"/>
                          <a:cs typeface="Arial"/>
                        </a:rPr>
                        <a:t>Primarily for Israel Secondarily for the Church</a:t>
                      </a: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600" b="1" i="0" u="none" strike="noStrike" cap="none" normalizeH="0" baseline="0" dirty="0">
                          <a:ln>
                            <a:noFill/>
                          </a:ln>
                          <a:solidFill>
                            <a:schemeClr val="tx1"/>
                          </a:solidFill>
                          <a:effectLst/>
                          <a:latin typeface="Arial"/>
                          <a:cs typeface="Arial"/>
                        </a:rPr>
                        <a:t>Misc / Present Dispensational</a:t>
                      </a: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600" b="1" i="0" u="sng" strike="noStrike" cap="none" normalizeH="0" baseline="0" dirty="0">
                          <a:ln>
                            <a:noFill/>
                          </a:ln>
                          <a:solidFill>
                            <a:schemeClr val="tx1"/>
                          </a:solidFill>
                          <a:effectLst/>
                          <a:latin typeface="Arial"/>
                          <a:cs typeface="Arial"/>
                        </a:rPr>
                        <a:t>Support</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600" b="1" i="0" u="none" strike="noStrike" cap="none" normalizeH="0" baseline="0" dirty="0">
                          <a:ln>
                            <a:noFill/>
                          </a:ln>
                          <a:solidFill>
                            <a:schemeClr val="tx1"/>
                          </a:solidFill>
                          <a:effectLst/>
                          <a:latin typeface="Arial"/>
                          <a:cs typeface="Arial"/>
                        </a:rPr>
                        <a:t>Primary fulfillment future – Rom 11</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600" b="1" i="0" u="none" strike="noStrike" cap="none" normalizeH="0" baseline="0" dirty="0">
                          <a:ln>
                            <a:noFill/>
                          </a:ln>
                          <a:solidFill>
                            <a:schemeClr val="tx1"/>
                          </a:solidFill>
                          <a:effectLst/>
                          <a:latin typeface="Arial"/>
                          <a:cs typeface="Arial"/>
                        </a:rPr>
                        <a:t>Deals with both OT and NT data</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600" b="1" i="0" u="none" strike="noStrike" cap="none" normalizeH="0" baseline="0" dirty="0">
                          <a:ln>
                            <a:noFill/>
                          </a:ln>
                          <a:solidFill>
                            <a:schemeClr val="tx1"/>
                          </a:solidFill>
                          <a:effectLst/>
                          <a:latin typeface="Arial"/>
                          <a:cs typeface="Arial"/>
                        </a:rPr>
                        <a:t>Forgiveness/ Spirit =Blessings now</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600" b="1" i="0" u="none" strike="noStrike" cap="none" normalizeH="0" baseline="0" dirty="0">
                          <a:ln>
                            <a:noFill/>
                          </a:ln>
                          <a:solidFill>
                            <a:schemeClr val="tx1"/>
                          </a:solidFill>
                          <a:effectLst/>
                          <a:latin typeface="Arial"/>
                          <a:cs typeface="Arial"/>
                        </a:rPr>
                        <a:t>NC has new law</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600" b="1" i="0" u="none" strike="noStrike" cap="none" normalizeH="0" baseline="0" dirty="0">
                          <a:ln>
                            <a:noFill/>
                          </a:ln>
                          <a:solidFill>
                            <a:schemeClr val="tx1"/>
                          </a:solidFill>
                          <a:effectLst/>
                          <a:latin typeface="Arial"/>
                          <a:cs typeface="Arial"/>
                        </a:rPr>
                        <a:t>Rebuttals to above views</a:t>
                      </a:r>
                    </a:p>
                  </a:txBody>
                  <a:tcPr marT="45695" marB="4569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168082855"/>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p:cNvGrpSpPr/>
        <p:nvPr/>
      </p:nvGrpSpPr>
      <p:grpSpPr>
        <a:xfrm>
          <a:off x="0" y="0"/>
          <a:ext cx="0" cy="0"/>
          <a:chOff x="0" y="0"/>
          <a:chExt cx="0" cy="0"/>
        </a:xfrm>
      </p:grpSpPr>
      <p:pic>
        <p:nvPicPr>
          <p:cNvPr id="6" name="Picture 28" descr="10 commandments.jpg"/>
          <p:cNvPicPr>
            <a:picLocks noChangeAspect="1"/>
          </p:cNvPicPr>
          <p:nvPr/>
        </p:nvPicPr>
        <p:blipFill>
          <a:blip r:embed="rId3">
            <a:lum bright="20000"/>
            <a:extLst>
              <a:ext uri="{28A0092B-C50C-407E-A947-70E740481C1C}">
                <a14:useLocalDpi xmlns:a14="http://schemas.microsoft.com/office/drawing/2010/main"/>
              </a:ext>
            </a:extLst>
          </a:blip>
          <a:srcRect/>
          <a:stretch>
            <a:fillRect/>
          </a:stretch>
        </p:blipFill>
        <p:spPr bwMode="auto">
          <a:xfrm>
            <a:off x="-9525" y="1865313"/>
            <a:ext cx="5343525" cy="5068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2691" name="Title 1"/>
          <p:cNvSpPr>
            <a:spLocks noGrp="1"/>
          </p:cNvSpPr>
          <p:nvPr>
            <p:ph type="ctrTitle"/>
          </p:nvPr>
        </p:nvSpPr>
        <p:spPr>
          <a:xfrm>
            <a:off x="0" y="0"/>
            <a:ext cx="9144000" cy="1143000"/>
          </a:xfrm>
        </p:spPr>
        <p:txBody>
          <a:bodyPr/>
          <a:lstStyle/>
          <a:p>
            <a:r>
              <a:rPr lang="mr-IN" altLang="ja-JP" b="1" dirty="0">
                <a:solidFill>
                  <a:schemeClr val="bg1"/>
                </a:solidFill>
                <a:latin typeface="Arial" charset="0"/>
                <a:ea typeface="ＭＳ Ｐゴシック" charset="0"/>
                <a:cs typeface="ＭＳ Ｐゴシック" charset="0"/>
              </a:rPr>
              <a:t>"</a:t>
            </a:r>
            <a:r>
              <a:rPr lang="en-US" altLang="ja-JP" b="1" dirty="0">
                <a:solidFill>
                  <a:schemeClr val="bg1"/>
                </a:solidFill>
                <a:latin typeface="Arial" charset="0"/>
                <a:ea typeface="ＭＳ Ｐゴシック" charset="0"/>
                <a:cs typeface="ＭＳ Ｐゴシック" charset="0"/>
              </a:rPr>
              <a:t>Old</a:t>
            </a:r>
            <a:r>
              <a:rPr lang="mr-IN" altLang="ja-JP" b="1" dirty="0">
                <a:solidFill>
                  <a:schemeClr val="bg1"/>
                </a:solidFill>
                <a:latin typeface="Arial" charset="0"/>
                <a:ea typeface="ＭＳ Ｐゴシック" charset="0"/>
                <a:cs typeface="ＭＳ Ｐゴシック" charset="0"/>
              </a:rPr>
              <a:t>"</a:t>
            </a:r>
            <a:r>
              <a:rPr lang="en-US" altLang="ja-JP" b="1" dirty="0">
                <a:solidFill>
                  <a:schemeClr val="bg1"/>
                </a:solidFill>
                <a:latin typeface="Arial" charset="0"/>
                <a:ea typeface="ＭＳ Ｐゴシック" charset="0"/>
                <a:cs typeface="ＭＳ Ｐゴシック" charset="0"/>
              </a:rPr>
              <a:t> Replaced by </a:t>
            </a:r>
            <a:r>
              <a:rPr lang="mr-IN" altLang="ja-JP" b="1" dirty="0">
                <a:solidFill>
                  <a:schemeClr val="bg1"/>
                </a:solidFill>
                <a:latin typeface="Arial" charset="0"/>
                <a:ea typeface="ＭＳ Ｐゴシック" charset="0"/>
                <a:cs typeface="ＭＳ Ｐゴシック" charset="0"/>
              </a:rPr>
              <a:t>"</a:t>
            </a:r>
            <a:r>
              <a:rPr lang="en-US" altLang="ja-JP" b="1" dirty="0">
                <a:solidFill>
                  <a:schemeClr val="bg1"/>
                </a:solidFill>
                <a:latin typeface="Arial" charset="0"/>
                <a:ea typeface="ＭＳ Ｐゴシック" charset="0"/>
                <a:cs typeface="ＭＳ Ｐゴシック" charset="0"/>
              </a:rPr>
              <a:t>New</a:t>
            </a:r>
            <a:r>
              <a:rPr lang="mr-IN" altLang="ja-JP" b="1" dirty="0">
                <a:solidFill>
                  <a:schemeClr val="bg1"/>
                </a:solidFill>
                <a:latin typeface="Arial" charset="0"/>
                <a:ea typeface="ＭＳ Ｐゴシック" charset="0"/>
                <a:cs typeface="ＭＳ Ｐゴシック" charset="0"/>
              </a:rPr>
              <a:t>"</a:t>
            </a:r>
            <a:endParaRPr lang="en-US" b="1" dirty="0">
              <a:solidFill>
                <a:schemeClr val="bg1"/>
              </a:solidFill>
              <a:latin typeface="Arial" charset="0"/>
              <a:ea typeface="ＭＳ Ｐゴシック" charset="0"/>
              <a:cs typeface="ＭＳ Ｐゴシック" charset="0"/>
            </a:endParaRPr>
          </a:p>
        </p:txBody>
      </p:sp>
      <p:pic>
        <p:nvPicPr>
          <p:cNvPr id="7" name="Picture 6" descr="Holy Spirit Clipart.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05400" y="1865313"/>
            <a:ext cx="4035425"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ight Arrow 7"/>
          <p:cNvSpPr>
            <a:spLocks noChangeArrowheads="1"/>
          </p:cNvSpPr>
          <p:nvPr/>
        </p:nvSpPr>
        <p:spPr bwMode="auto">
          <a:xfrm>
            <a:off x="4648200" y="2895600"/>
            <a:ext cx="1066800" cy="2514600"/>
          </a:xfrm>
          <a:prstGeom prst="rightArrow">
            <a:avLst>
              <a:gd name="adj1" fmla="val 50000"/>
              <a:gd name="adj2" fmla="val 50000"/>
            </a:avLst>
          </a:prstGeom>
          <a:solidFill>
            <a:srgbClr val="3366FF"/>
          </a:solidFill>
          <a:ln w="9525">
            <a:solidFill>
              <a:schemeClr val="tx1"/>
            </a:solidFill>
            <a:round/>
            <a:headEnd/>
            <a:tailEnd/>
          </a:ln>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 name="Subtitle 2"/>
          <p:cNvSpPr txBox="1">
            <a:spLocks/>
          </p:cNvSpPr>
          <p:nvPr/>
        </p:nvSpPr>
        <p:spPr bwMode="auto">
          <a:xfrm>
            <a:off x="0" y="1905000"/>
            <a:ext cx="9144000" cy="5029200"/>
          </a:xfrm>
          <a:prstGeom prst="rect">
            <a:avLst/>
          </a:prstGeom>
          <a:solidFill>
            <a:schemeClr val="bg1">
              <a:alpha val="49019"/>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20000"/>
              </a:spcBef>
              <a:spcAft>
                <a:spcPct val="0"/>
              </a:spcAft>
            </a:pPr>
            <a:r>
              <a:rPr lang="mr-IN" altLang="ja-JP" sz="2800" b="1" dirty="0">
                <a:solidFill>
                  <a:srgbClr val="000000"/>
                </a:solidFill>
              </a:rPr>
              <a:t>"</a:t>
            </a:r>
            <a:r>
              <a:rPr lang="en-US" altLang="ja-JP" sz="2800" b="1" dirty="0">
                <a:solidFill>
                  <a:srgbClr val="000000"/>
                </a:solidFill>
              </a:rPr>
              <a:t>What then is the </a:t>
            </a:r>
            <a:r>
              <a:rPr lang="mr-IN" altLang="ja-JP" sz="2800" b="1" dirty="0">
                <a:solidFill>
                  <a:srgbClr val="000000"/>
                </a:solidFill>
              </a:rPr>
              <a:t>'</a:t>
            </a:r>
            <a:r>
              <a:rPr lang="en-US" altLang="ja-JP" sz="2800" b="1" dirty="0">
                <a:solidFill>
                  <a:srgbClr val="000000"/>
                </a:solidFill>
              </a:rPr>
              <a:t>old covenant</a:t>
            </a:r>
            <a:r>
              <a:rPr lang="mr-IN" altLang="ja-JP" sz="2800" b="1" dirty="0">
                <a:solidFill>
                  <a:srgbClr val="000000"/>
                </a:solidFill>
              </a:rPr>
              <a:t>'</a:t>
            </a:r>
            <a:r>
              <a:rPr lang="en-US" altLang="ja-JP" sz="2800" b="1" dirty="0">
                <a:solidFill>
                  <a:srgbClr val="000000"/>
                </a:solidFill>
              </a:rPr>
              <a:t> in contrast with the </a:t>
            </a:r>
            <a:r>
              <a:rPr lang="mr-IN" altLang="ja-JP" sz="2800" b="1" dirty="0">
                <a:solidFill>
                  <a:srgbClr val="000000"/>
                </a:solidFill>
              </a:rPr>
              <a:t>'</a:t>
            </a:r>
            <a:r>
              <a:rPr lang="en-US" altLang="ja-JP" sz="2800" b="1" dirty="0">
                <a:solidFill>
                  <a:srgbClr val="000000"/>
                </a:solidFill>
              </a:rPr>
              <a:t>new covenant</a:t>
            </a:r>
            <a:r>
              <a:rPr lang="mr-IN" altLang="ja-JP" sz="2800" b="1" dirty="0">
                <a:solidFill>
                  <a:srgbClr val="000000"/>
                </a:solidFill>
              </a:rPr>
              <a:t>'</a:t>
            </a:r>
            <a:r>
              <a:rPr lang="en-US" altLang="ja-JP" sz="2800" b="1" dirty="0">
                <a:solidFill>
                  <a:srgbClr val="000000"/>
                </a:solidFill>
              </a:rPr>
              <a:t> in Christ?  It is not the whole of the Old Testament, because the covenants with Abraham and David are never called </a:t>
            </a:r>
            <a:r>
              <a:rPr lang="mr-IN" altLang="ja-JP" sz="2800" b="1" dirty="0">
                <a:solidFill>
                  <a:srgbClr val="000000"/>
                </a:solidFill>
              </a:rPr>
              <a:t>'</a:t>
            </a:r>
            <a:r>
              <a:rPr lang="en-US" altLang="ja-JP" sz="2800" b="1" dirty="0">
                <a:solidFill>
                  <a:srgbClr val="000000"/>
                </a:solidFill>
              </a:rPr>
              <a:t>old</a:t>
            </a:r>
            <a:r>
              <a:rPr lang="mr-IN" altLang="ja-JP" sz="2800" b="1" dirty="0">
                <a:solidFill>
                  <a:srgbClr val="000000"/>
                </a:solidFill>
              </a:rPr>
              <a:t>'</a:t>
            </a:r>
            <a:r>
              <a:rPr lang="en-US" altLang="ja-JP" sz="2800" b="1" dirty="0">
                <a:solidFill>
                  <a:srgbClr val="000000"/>
                </a:solidFill>
              </a:rPr>
              <a:t> in the New Testament.  Rather, only the covenant under Moses, the covenant made at Mount Sinai (Ex. 19-24) is called the </a:t>
            </a:r>
            <a:r>
              <a:rPr lang="mr-IN" altLang="ja-JP" sz="2800" b="1" dirty="0">
                <a:solidFill>
                  <a:srgbClr val="000000"/>
                </a:solidFill>
              </a:rPr>
              <a:t>'</a:t>
            </a:r>
            <a:r>
              <a:rPr lang="en-US" altLang="ja-JP" sz="2800" b="1" dirty="0">
                <a:solidFill>
                  <a:srgbClr val="000000"/>
                </a:solidFill>
              </a:rPr>
              <a:t>old covenant</a:t>
            </a:r>
            <a:r>
              <a:rPr lang="mr-IN" altLang="ja-JP" sz="2800" b="1" dirty="0">
                <a:solidFill>
                  <a:srgbClr val="000000"/>
                </a:solidFill>
              </a:rPr>
              <a:t>'</a:t>
            </a:r>
            <a:r>
              <a:rPr lang="en-US" altLang="ja-JP" sz="2800" b="1" dirty="0">
                <a:solidFill>
                  <a:srgbClr val="000000"/>
                </a:solidFill>
              </a:rPr>
              <a:t> (2 Cor. 3:14; cf. Heb. 8:6, 13), to be replaced by the </a:t>
            </a:r>
            <a:r>
              <a:rPr lang="mr-IN" altLang="ja-JP" sz="2800" b="1" dirty="0">
                <a:solidFill>
                  <a:srgbClr val="000000"/>
                </a:solidFill>
              </a:rPr>
              <a:t>"</a:t>
            </a:r>
            <a:r>
              <a:rPr lang="en-US" altLang="ja-JP" sz="2800" b="1" dirty="0">
                <a:solidFill>
                  <a:srgbClr val="000000"/>
                </a:solidFill>
              </a:rPr>
              <a:t>new covenant</a:t>
            </a:r>
            <a:r>
              <a:rPr lang="mr-IN" altLang="ja-JP" sz="2800" b="1" dirty="0">
                <a:solidFill>
                  <a:srgbClr val="000000"/>
                </a:solidFill>
              </a:rPr>
              <a:t>"</a:t>
            </a:r>
            <a:r>
              <a:rPr lang="en-US" altLang="ja-JP" sz="2800" b="1" dirty="0">
                <a:solidFill>
                  <a:srgbClr val="000000"/>
                </a:solidFill>
              </a:rPr>
              <a:t> in Christ (Luke 22:20; 1 Cor. 11:25; 2 Cor. 3:6; Heb. 8:8, 13; 9:15; 12:24).</a:t>
            </a:r>
            <a:r>
              <a:rPr lang="mr-IN" altLang="ja-JP" sz="2800" b="1" dirty="0">
                <a:solidFill>
                  <a:srgbClr val="000000"/>
                </a:solidFill>
              </a:rPr>
              <a:t>"</a:t>
            </a:r>
            <a:endParaRPr lang="en-US" sz="2800" b="1" dirty="0">
              <a:solidFill>
                <a:srgbClr val="000000"/>
              </a:solidFill>
            </a:endParaRPr>
          </a:p>
        </p:txBody>
      </p:sp>
      <p:sp>
        <p:nvSpPr>
          <p:cNvPr id="9" name="Title 1"/>
          <p:cNvSpPr txBox="1">
            <a:spLocks/>
          </p:cNvSpPr>
          <p:nvPr/>
        </p:nvSpPr>
        <p:spPr bwMode="auto">
          <a:xfrm>
            <a:off x="0" y="838200"/>
            <a:ext cx="9144000" cy="609600"/>
          </a:xfrm>
          <a:prstGeom prst="rect">
            <a:avLst/>
          </a:prstGeom>
          <a:noFill/>
          <a:ln w="9525">
            <a:noFill/>
            <a:miter lim="800000"/>
            <a:headEnd/>
            <a:tailEnd/>
          </a:ln>
        </p:spPr>
        <p:txBody>
          <a:bodyPr anchor="ctr"/>
          <a:lstStyle/>
          <a:p>
            <a:pPr algn="ctr" defTabSz="914400" eaLnBrk="0" fontAlgn="base" hangingPunct="0">
              <a:spcBef>
                <a:spcPct val="0"/>
              </a:spcBef>
              <a:spcAft>
                <a:spcPct val="0"/>
              </a:spcAft>
              <a:defRPr/>
            </a:pPr>
            <a:r>
              <a:rPr lang="en-US" sz="2000" b="1" kern="0" dirty="0">
                <a:solidFill>
                  <a:srgbClr val="FFFFFF"/>
                </a:solidFill>
                <a:latin typeface="Arial"/>
                <a:ea typeface="ＭＳ Ｐゴシック"/>
                <a:cs typeface="ＭＳ Ｐゴシック"/>
              </a:rPr>
              <a:t>Wayne Grudem, </a:t>
            </a:r>
            <a:r>
              <a:rPr lang="en-US" sz="2000" b="1" i="1" kern="0" dirty="0">
                <a:solidFill>
                  <a:srgbClr val="FFFFFF"/>
                </a:solidFill>
                <a:latin typeface="Arial"/>
                <a:ea typeface="ＭＳ Ｐゴシック"/>
                <a:cs typeface="ＭＳ Ｐゴシック"/>
              </a:rPr>
              <a:t>Systematic Theology</a:t>
            </a:r>
            <a:r>
              <a:rPr lang="en-US" sz="2000" b="1" kern="0" dirty="0">
                <a:solidFill>
                  <a:srgbClr val="FFFFFF"/>
                </a:solidFill>
                <a:latin typeface="Arial"/>
                <a:ea typeface="ＭＳ Ｐゴシック"/>
                <a:cs typeface="ＭＳ Ｐゴシック"/>
              </a:rPr>
              <a:t>, 521</a:t>
            </a:r>
          </a:p>
        </p:txBody>
      </p:sp>
    </p:spTree>
    <p:extLst>
      <p:ext uri="{BB962C8B-B14F-4D97-AF65-F5344CB8AC3E}">
        <p14:creationId xmlns:p14="http://schemas.microsoft.com/office/powerpoint/2010/main" val="19843568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63490" name="Line 3"/>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63491" name="Rectangle 4"/>
          <p:cNvSpPr>
            <a:spLocks noChangeArrowheads="1"/>
          </p:cNvSpPr>
          <p:nvPr/>
        </p:nvSpPr>
        <p:spPr bwMode="auto">
          <a:xfrm>
            <a:off x="149225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123332" name="Rectangle 5"/>
          <p:cNvSpPr>
            <a:spLocks noChangeArrowheads="1"/>
          </p:cNvSpPr>
          <p:nvPr/>
        </p:nvSpPr>
        <p:spPr bwMode="auto">
          <a:xfrm>
            <a:off x="1104900"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04454" name="Rectangle 6"/>
          <p:cNvSpPr>
            <a:spLocks noChangeArrowheads="1"/>
          </p:cNvSpPr>
          <p:nvPr/>
        </p:nvSpPr>
        <p:spPr bwMode="auto">
          <a:xfrm>
            <a:off x="1158875" y="1690688"/>
            <a:ext cx="2338388" cy="335989"/>
          </a:xfrm>
          <a:prstGeom prst="rect">
            <a:avLst/>
          </a:prstGeom>
          <a:noFill/>
          <a:ln w="12700">
            <a:noFill/>
            <a:miter lim="800000"/>
            <a:headEnd/>
            <a:tailEnd/>
          </a:ln>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Perjanjian</a:t>
            </a:r>
            <a:r>
              <a:rPr kumimoji="0" lang="en-US" sz="1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 </a:t>
            </a:r>
            <a:r>
              <a:rPr kumimoji="0" lang="en-US" sz="1600" b="0"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dengan</a:t>
            </a:r>
            <a:r>
              <a:rPr kumimoji="0" lang="en-US" sz="1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 </a:t>
            </a:r>
            <a:r>
              <a:rPr kumimoji="0" lang="en-US" sz="1600" b="0"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Nuh</a:t>
            </a:r>
            <a:endParaRPr kumimoji="0" lang="en-US"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endParaRPr>
          </a:p>
        </p:txBody>
      </p:sp>
      <p:sp>
        <p:nvSpPr>
          <p:cNvPr id="104455" name="Rectangle 7"/>
          <p:cNvSpPr>
            <a:spLocks noChangeArrowheads="1"/>
          </p:cNvSpPr>
          <p:nvPr/>
        </p:nvSpPr>
        <p:spPr bwMode="auto">
          <a:xfrm>
            <a:off x="-76200" y="947738"/>
            <a:ext cx="762000" cy="72071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Adam </a:t>
            </a:r>
            <a:r>
              <a:rPr kumimoji="0" lang="en-US" sz="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memerintah</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dgn</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Tuhan</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Kej</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1:26, 28; 2:19)</a:t>
            </a:r>
            <a:r>
              <a:rPr kumimoji="0" lang="en-US" sz="9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p>
        </p:txBody>
      </p:sp>
      <p:sp>
        <p:nvSpPr>
          <p:cNvPr id="104456" name="Rectangle 8"/>
          <p:cNvSpPr>
            <a:spLocks noChangeArrowheads="1"/>
          </p:cNvSpPr>
          <p:nvPr/>
        </p:nvSpPr>
        <p:spPr bwMode="auto">
          <a:xfrm>
            <a:off x="755576" y="947738"/>
            <a:ext cx="876300" cy="82843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Setan</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memerintah</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sbg</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tuhan</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dari</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dunia</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ini</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Kej</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3:15;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2 Cor. 4:4)</a:t>
            </a:r>
          </a:p>
        </p:txBody>
      </p:sp>
      <p:sp>
        <p:nvSpPr>
          <p:cNvPr id="104457" name="Rectangle 9"/>
          <p:cNvSpPr>
            <a:spLocks noChangeArrowheads="1"/>
          </p:cNvSpPr>
          <p:nvPr/>
        </p:nvSpPr>
        <p:spPr bwMode="auto">
          <a:xfrm rot="16200000" flipH="1">
            <a:off x="-845344" y="3431860"/>
            <a:ext cx="3700463" cy="951543"/>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Kosher-Normal" pitchFamily="24" charset="0"/>
                <a:ea typeface="ＭＳ Ｐゴシック" charset="-128"/>
                <a:cs typeface="ＭＳ Ｐゴシック" charset="-128"/>
              </a:rPr>
              <a:t>Perjanjian</a:t>
            </a:r>
            <a:r>
              <a:rPr kumimoji="0" lang="en-US" sz="2800" b="1" i="0" u="none" strike="noStrike" kern="1200" cap="none" spc="0" normalizeH="0" baseline="0" noProof="0" dirty="0">
                <a:ln>
                  <a:noFill/>
                </a:ln>
                <a:solidFill>
                  <a:srgbClr val="FFFFFF"/>
                </a:solidFill>
                <a:effectLst/>
                <a:uLnTx/>
                <a:uFillTx/>
                <a:latin typeface="Kosher-Normal" pitchFamily="24" charset="0"/>
                <a:ea typeface="ＭＳ Ｐゴシック" charset="-128"/>
                <a:cs typeface="ＭＳ Ｐゴシック" charset="-128"/>
              </a:rPr>
              <a:t> </a:t>
            </a:r>
            <a:r>
              <a:rPr kumimoji="0" lang="en-US" sz="2800" b="1" i="0" u="none" strike="noStrike" kern="1200" cap="none" spc="0" normalizeH="0" baseline="0" noProof="0" dirty="0" err="1">
                <a:ln>
                  <a:noFill/>
                </a:ln>
                <a:solidFill>
                  <a:srgbClr val="FFFFFF"/>
                </a:solidFill>
                <a:effectLst/>
                <a:uLnTx/>
                <a:uFillTx/>
                <a:latin typeface="Kosher-Normal" pitchFamily="24" charset="0"/>
                <a:ea typeface="ＭＳ Ｐゴシック" charset="-128"/>
                <a:cs typeface="ＭＳ Ｐゴシック" charset="-128"/>
              </a:rPr>
              <a:t>dengan</a:t>
            </a:r>
            <a:r>
              <a:rPr kumimoji="0" lang="en-US" sz="2800" b="1" i="0" u="none" strike="noStrike" kern="1200" cap="none" spc="0" normalizeH="0" baseline="0" noProof="0" dirty="0">
                <a:ln>
                  <a:noFill/>
                </a:ln>
                <a:solidFill>
                  <a:srgbClr val="FFFFFF"/>
                </a:solidFill>
                <a:effectLst/>
                <a:uLnTx/>
                <a:uFillTx/>
                <a:latin typeface="Kosher-Normal" pitchFamily="24" charset="0"/>
                <a:ea typeface="ＭＳ Ｐゴシック" charset="-128"/>
                <a:cs typeface="ＭＳ Ｐゴシック" charset="-128"/>
              </a:rPr>
              <a:t> Abraham</a:t>
            </a:r>
          </a:p>
        </p:txBody>
      </p:sp>
      <p:sp>
        <p:nvSpPr>
          <p:cNvPr id="63497" name="Rectangle 10"/>
          <p:cNvSpPr>
            <a:spLocks noChangeArrowheads="1"/>
          </p:cNvSpPr>
          <p:nvPr/>
        </p:nvSpPr>
        <p:spPr bwMode="auto">
          <a:xfrm>
            <a:off x="201930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63498" name="Rectangle 11"/>
          <p:cNvSpPr>
            <a:spLocks noChangeArrowheads="1"/>
          </p:cNvSpPr>
          <p:nvPr/>
        </p:nvSpPr>
        <p:spPr bwMode="auto">
          <a:xfrm>
            <a:off x="304800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63499"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04461" name="Rectangle 13"/>
          <p:cNvSpPr>
            <a:spLocks noChangeArrowheads="1"/>
          </p:cNvSpPr>
          <p:nvPr/>
        </p:nvSpPr>
        <p:spPr bwMode="auto">
          <a:xfrm>
            <a:off x="2035175" y="2166938"/>
            <a:ext cx="2663825" cy="366712"/>
          </a:xfrm>
          <a:prstGeom prst="rect">
            <a:avLst/>
          </a:prstGeom>
          <a:noFill/>
          <a:ln w="12700">
            <a:noFill/>
            <a:miter lim="800000"/>
            <a:headEnd/>
            <a:tailEnd/>
          </a:ln>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Tanah </a:t>
            </a:r>
            <a:r>
              <a:rPr kumimoji="0" lang="en-US" sz="1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Perjanjian</a:t>
            </a:r>
            <a:endPar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endParaRPr>
          </a:p>
        </p:txBody>
      </p:sp>
      <p:sp>
        <p:nvSpPr>
          <p:cNvPr id="1123341" name="Rectangle 14"/>
          <p:cNvSpPr>
            <a:spLocks noChangeArrowheads="1"/>
          </p:cNvSpPr>
          <p:nvPr/>
        </p:nvSpPr>
        <p:spPr bwMode="auto">
          <a:xfrm>
            <a:off x="240030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04463" name="Rectangle 15"/>
          <p:cNvSpPr>
            <a:spLocks noChangeArrowheads="1"/>
          </p:cNvSpPr>
          <p:nvPr/>
        </p:nvSpPr>
        <p:spPr bwMode="auto">
          <a:xfrm>
            <a:off x="2581275" y="3335338"/>
            <a:ext cx="3065463" cy="366712"/>
          </a:xfrm>
          <a:prstGeom prst="rect">
            <a:avLst/>
          </a:prstGeom>
          <a:noFill/>
          <a:ln w="12700">
            <a:noFill/>
            <a:miter lim="800000"/>
            <a:headEnd/>
            <a:tailEnd/>
          </a:ln>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Perjanjian</a:t>
            </a: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 </a:t>
            </a:r>
            <a:r>
              <a:rPr kumimoji="0" lang="en-US" sz="1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dengan</a:t>
            </a: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 </a:t>
            </a:r>
            <a:r>
              <a:rPr kumimoji="0" lang="en-US" sz="1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Daud</a:t>
            </a:r>
            <a:endPar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endParaRPr>
          </a:p>
        </p:txBody>
      </p:sp>
      <p:sp>
        <p:nvSpPr>
          <p:cNvPr id="104464" name="Rectangle 16"/>
          <p:cNvSpPr>
            <a:spLocks noChangeArrowheads="1"/>
          </p:cNvSpPr>
          <p:nvPr/>
        </p:nvSpPr>
        <p:spPr bwMode="auto">
          <a:xfrm>
            <a:off x="3140075" y="4443413"/>
            <a:ext cx="2513013" cy="366712"/>
          </a:xfrm>
          <a:prstGeom prst="rect">
            <a:avLst/>
          </a:prstGeom>
          <a:noFill/>
          <a:ln w="12700">
            <a:noFill/>
            <a:miter lim="800000"/>
            <a:headEnd/>
            <a:tailEnd/>
          </a:ln>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Perjanjian</a:t>
            </a: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 </a:t>
            </a:r>
            <a:r>
              <a:rPr kumimoji="0" lang="en-US" sz="1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baru</a:t>
            </a:r>
            <a:endPar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endParaRPr>
          </a:p>
        </p:txBody>
      </p:sp>
      <p:sp>
        <p:nvSpPr>
          <p:cNvPr id="104465" name="Rectangle 17"/>
          <p:cNvSpPr>
            <a:spLocks noChangeArrowheads="1"/>
          </p:cNvSpPr>
          <p:nvPr/>
        </p:nvSpPr>
        <p:spPr bwMode="auto">
          <a:xfrm>
            <a:off x="1958975" y="5662613"/>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FFFFFF"/>
                </a:solidFill>
                <a:effectLst/>
                <a:uLnTx/>
                <a:uFillTx/>
                <a:latin typeface="Kosher-Normal"/>
                <a:ea typeface="ＭＳ Ｐゴシック" charset="-128"/>
                <a:cs typeface="Kosher-Normal"/>
              </a:rPr>
              <a:t>Perjanjian</a:t>
            </a:r>
            <a:r>
              <a:rPr kumimoji="0" lang="en-US" sz="1800" b="0" i="0" u="none" strike="noStrike" kern="1200" cap="none" spc="0" normalizeH="0" baseline="0" noProof="0" dirty="0">
                <a:ln>
                  <a:noFill/>
                </a:ln>
                <a:solidFill>
                  <a:srgbClr val="FFFFFF"/>
                </a:solidFill>
                <a:effectLst/>
                <a:uLnTx/>
                <a:uFillTx/>
                <a:latin typeface="Kosher-Normal"/>
                <a:ea typeface="ＭＳ Ｐゴシック" charset="-128"/>
                <a:cs typeface="Kosher-Normal"/>
              </a:rPr>
              <a:t> </a:t>
            </a:r>
            <a:r>
              <a:rPr kumimoji="0" lang="en-US" sz="1800" b="0" i="0" u="none" strike="noStrike" kern="1200" cap="none" spc="0" normalizeH="0" baseline="0" noProof="0" dirty="0" err="1">
                <a:ln>
                  <a:noFill/>
                </a:ln>
                <a:solidFill>
                  <a:srgbClr val="FFFFFF"/>
                </a:solidFill>
                <a:effectLst/>
                <a:uLnTx/>
                <a:uFillTx/>
                <a:latin typeface="Kosher-Normal"/>
                <a:ea typeface="ＭＳ Ｐゴシック" charset="-128"/>
                <a:cs typeface="Kosher-Normal"/>
              </a:rPr>
              <a:t>dengan</a:t>
            </a:r>
            <a:r>
              <a:rPr kumimoji="0" lang="en-US" sz="1800" b="0" i="0" u="none" strike="noStrike" kern="1200" cap="none" spc="0" normalizeH="0" baseline="0" noProof="0" dirty="0">
                <a:ln>
                  <a:noFill/>
                </a:ln>
                <a:solidFill>
                  <a:srgbClr val="FFFFFF"/>
                </a:solidFill>
                <a:effectLst/>
                <a:uLnTx/>
                <a:uFillTx/>
                <a:latin typeface="Kosher-Normal"/>
                <a:ea typeface="ＭＳ Ｐゴシック" charset="-128"/>
                <a:cs typeface="Kosher-Normal"/>
              </a:rPr>
              <a:t> Musa</a:t>
            </a:r>
          </a:p>
        </p:txBody>
      </p:sp>
      <p:grpSp>
        <p:nvGrpSpPr>
          <p:cNvPr id="2" name="Group 18"/>
          <p:cNvGrpSpPr>
            <a:grpSpLocks/>
          </p:cNvGrpSpPr>
          <p:nvPr/>
        </p:nvGrpSpPr>
        <p:grpSpPr bwMode="auto">
          <a:xfrm>
            <a:off x="5721350" y="1336675"/>
            <a:ext cx="165100" cy="279400"/>
            <a:chOff x="3584" y="867"/>
            <a:chExt cx="104" cy="176"/>
          </a:xfrm>
        </p:grpSpPr>
        <p:sp>
          <p:nvSpPr>
            <p:cNvPr id="63595" name="Line 19"/>
            <p:cNvSpPr>
              <a:spLocks noChangeShapeType="1"/>
            </p:cNvSpPr>
            <p:nvPr/>
          </p:nvSpPr>
          <p:spPr bwMode="auto">
            <a:xfrm>
              <a:off x="3640" y="867"/>
              <a:ext cx="0" cy="176"/>
            </a:xfrm>
            <a:prstGeom prst="line">
              <a:avLst/>
            </a:prstGeom>
            <a:noFill/>
            <a:ln w="50800">
              <a:solidFill>
                <a:srgbClr val="CF0E30"/>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63596" name="Line 20"/>
            <p:cNvSpPr>
              <a:spLocks noChangeShapeType="1"/>
            </p:cNvSpPr>
            <p:nvPr/>
          </p:nvSpPr>
          <p:spPr bwMode="auto">
            <a:xfrm>
              <a:off x="3584" y="923"/>
              <a:ext cx="104" cy="0"/>
            </a:xfrm>
            <a:prstGeom prst="line">
              <a:avLst/>
            </a:prstGeom>
            <a:noFill/>
            <a:ln w="50800">
              <a:solidFill>
                <a:srgbClr val="CF0E30"/>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grpSp>
      <p:sp>
        <p:nvSpPr>
          <p:cNvPr id="104469" name="Rectangle 21"/>
          <p:cNvSpPr>
            <a:spLocks noChangeArrowheads="1"/>
          </p:cNvSpPr>
          <p:nvPr/>
        </p:nvSpPr>
        <p:spPr bwMode="auto">
          <a:xfrm>
            <a:off x="1944687" y="947738"/>
            <a:ext cx="1806575"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Perjanjian</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Tuhan</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dgn</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Abraham </a:t>
            </a:r>
            <a:r>
              <a:rPr kumimoji="0" lang="en-US" sz="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utk</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pengadaan</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kekuasaan</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manusia</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kembali</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melalui</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Israel </a:t>
            </a:r>
            <a:r>
              <a:rPr kumimoji="0" lang="en-US" sz="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sbg</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kerajaan</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imam” (</a:t>
            </a:r>
            <a:r>
              <a:rPr kumimoji="0" lang="en-US" sz="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Kej</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12:1-3; Exod. 19:6)</a:t>
            </a:r>
          </a:p>
        </p:txBody>
      </p:sp>
      <p:sp>
        <p:nvSpPr>
          <p:cNvPr id="104470" name="Rectangle 22"/>
          <p:cNvSpPr>
            <a:spLocks noChangeArrowheads="1"/>
          </p:cNvSpPr>
          <p:nvPr/>
        </p:nvSpPr>
        <p:spPr bwMode="auto">
          <a:xfrm>
            <a:off x="79375" y="730250"/>
            <a:ext cx="1942841" cy="274434"/>
          </a:xfrm>
          <a:prstGeom prst="rect">
            <a:avLst/>
          </a:prstGeom>
          <a:noFill/>
          <a:ln w="12700">
            <a:noFill/>
            <a:miter lim="800000"/>
            <a:headEnd/>
            <a:tailEnd/>
          </a:ln>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err="1">
                <a:ln>
                  <a:noFill/>
                </a:ln>
                <a:solidFill>
                  <a:srgbClr val="FFA040"/>
                </a:solidFill>
                <a:effectLst>
                  <a:outerShdw blurRad="38100" dist="38100" dir="2700000" algn="tl">
                    <a:srgbClr val="000000"/>
                  </a:outerShdw>
                </a:effectLst>
                <a:uLnTx/>
                <a:uFillTx/>
                <a:latin typeface="Arial" charset="0"/>
                <a:ea typeface="ＭＳ Ｐゴシック" charset="0"/>
                <a:cs typeface="Arial" charset="0"/>
              </a:rPr>
              <a:t>Kerajaan</a:t>
            </a:r>
            <a:r>
              <a:rPr kumimoji="0" lang="en-US" sz="1200" b="1" i="0"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charset="0"/>
                <a:ea typeface="ＭＳ Ｐゴシック" charset="0"/>
                <a:cs typeface="Arial" charset="0"/>
              </a:rPr>
              <a:t> </a:t>
            </a:r>
            <a:r>
              <a:rPr kumimoji="0" lang="en-US" sz="1200" b="1" i="0" u="none" strike="noStrike" kern="1200" cap="none" spc="0" normalizeH="0" baseline="0" noProof="0" dirty="0" err="1">
                <a:ln>
                  <a:noFill/>
                </a:ln>
                <a:solidFill>
                  <a:srgbClr val="FFA040"/>
                </a:solidFill>
                <a:effectLst>
                  <a:outerShdw blurRad="38100" dist="38100" dir="2700000" algn="tl">
                    <a:srgbClr val="000000"/>
                  </a:outerShdw>
                </a:effectLst>
                <a:uLnTx/>
                <a:uFillTx/>
                <a:latin typeface="Arial" charset="0"/>
                <a:ea typeface="ＭＳ Ｐゴシック" charset="0"/>
                <a:cs typeface="Arial" charset="0"/>
              </a:rPr>
              <a:t>Mengajarkan</a:t>
            </a:r>
            <a:r>
              <a:rPr kumimoji="0" lang="en-US" sz="1200" b="1" i="0"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charset="0"/>
                <a:ea typeface="ＭＳ Ｐゴシック" charset="0"/>
                <a:cs typeface="Arial" charset="0"/>
              </a:rPr>
              <a:t>...</a:t>
            </a:r>
          </a:p>
        </p:txBody>
      </p:sp>
      <p:sp>
        <p:nvSpPr>
          <p:cNvPr id="63508" name="Line 23"/>
          <p:cNvSpPr>
            <a:spLocks noChangeShapeType="1"/>
          </p:cNvSpPr>
          <p:nvPr/>
        </p:nvSpPr>
        <p:spPr bwMode="auto">
          <a:xfrm>
            <a:off x="695325" y="1109663"/>
            <a:ext cx="0" cy="406400"/>
          </a:xfrm>
          <a:prstGeom prst="line">
            <a:avLst/>
          </a:prstGeom>
          <a:noFill/>
          <a:ln w="12700">
            <a:solidFill>
              <a:schemeClr val="accent1"/>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63509"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4473" name="Rectangle 25"/>
          <p:cNvSpPr>
            <a:spLocks noChangeArrowheads="1"/>
          </p:cNvSpPr>
          <p:nvPr/>
        </p:nvSpPr>
        <p:spPr bwMode="auto">
          <a:xfrm>
            <a:off x="222250" y="1614488"/>
            <a:ext cx="881063"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Kejatuhan</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GKej</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3)</a:t>
            </a:r>
          </a:p>
        </p:txBody>
      </p:sp>
      <p:sp>
        <p:nvSpPr>
          <p:cNvPr id="104474" name="Rectangle 26"/>
          <p:cNvSpPr>
            <a:spLocks noChangeArrowheads="1"/>
          </p:cNvSpPr>
          <p:nvPr/>
        </p:nvSpPr>
        <p:spPr bwMode="auto">
          <a:xfrm>
            <a:off x="3571875" y="947738"/>
            <a:ext cx="1304925"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Israel </a:t>
            </a:r>
            <a:r>
              <a:rPr kumimoji="0" lang="en-US" sz="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gagal</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mjd</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kesaksian</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bagi</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bangsa</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lain </a:t>
            </a:r>
            <a:r>
              <a:rPr kumimoji="0" lang="en-US" sz="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dan</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dihakimi</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dgn</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pengasingan</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oleh</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kekuasaan</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asing</a:t>
            </a:r>
            <a:endPar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04475" name="Rectangle 27"/>
          <p:cNvSpPr>
            <a:spLocks noChangeArrowheads="1"/>
          </p:cNvSpPr>
          <p:nvPr/>
        </p:nvSpPr>
        <p:spPr bwMode="auto">
          <a:xfrm>
            <a:off x="3216275" y="4740275"/>
            <a:ext cx="1593386" cy="82843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Perjanjian</a:t>
            </a: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a:t>
            </a:r>
            <a:r>
              <a:rPr kumimoji="0" lang="en-US" sz="8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di</a:t>
            </a: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a:t>
            </a:r>
            <a:r>
              <a:rPr kumimoji="0" lang="en-US" sz="8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Yer</a:t>
            </a: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31:31-34:</a:t>
            </a:r>
          </a:p>
          <a:p>
            <a:pPr marL="0" marR="0" lvl="0" indent="0" algn="ctr"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Pengampunan</a:t>
            </a:r>
            <a:endPar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endParaRPr>
          </a:p>
          <a:p>
            <a:pPr marL="0" marR="0" lvl="0" indent="0" algn="ctr"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Roh</a:t>
            </a: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yang </a:t>
            </a:r>
            <a:r>
              <a:rPr kumimoji="0" lang="en-US" sz="8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tinggal</a:t>
            </a:r>
            <a:endPar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endParaRPr>
          </a:p>
          <a:p>
            <a:pPr marL="0" marR="0" lvl="0" indent="0" algn="ctr"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Hati</a:t>
            </a: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a:t>
            </a:r>
            <a:r>
              <a:rPr kumimoji="0" lang="en-US" sz="8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dan</a:t>
            </a: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a:t>
            </a:r>
            <a:r>
              <a:rPr kumimoji="0" lang="en-US" sz="8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pikiran</a:t>
            </a: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yang </a:t>
            </a:r>
            <a:r>
              <a:rPr kumimoji="0" lang="en-US" sz="8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baru</a:t>
            </a:r>
            <a:endPar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endParaRPr>
          </a:p>
          <a:p>
            <a:pPr marL="0" marR="0" lvl="0" indent="0" algn="ctr"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Pertemuan</a:t>
            </a: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Israel </a:t>
            </a:r>
            <a:r>
              <a:rPr kumimoji="0" lang="en-US" sz="8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dan</a:t>
            </a: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Judah</a:t>
            </a:r>
          </a:p>
          <a:p>
            <a:pPr marL="0" marR="0" lvl="0" indent="0" algn="ctr"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Tidak</a:t>
            </a: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a:t>
            </a:r>
            <a:r>
              <a:rPr kumimoji="0" lang="en-US" sz="8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perlu</a:t>
            </a: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a:t>
            </a:r>
            <a:r>
              <a:rPr kumimoji="0" lang="en-US" sz="8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penginjilan</a:t>
            </a:r>
            <a:endPar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endParaRPr>
          </a:p>
        </p:txBody>
      </p:sp>
      <p:sp>
        <p:nvSpPr>
          <p:cNvPr id="104476" name="Rectangle 28"/>
          <p:cNvSpPr>
            <a:spLocks noChangeArrowheads="1"/>
          </p:cNvSpPr>
          <p:nvPr/>
        </p:nvSpPr>
        <p:spPr bwMode="auto">
          <a:xfrm>
            <a:off x="2682875" y="3632200"/>
            <a:ext cx="2122377"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2 Samuel 7:12-16 </a:t>
            </a:r>
            <a:r>
              <a:rPr kumimoji="0" lang="en-US" sz="8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perjanjian</a:t>
            </a: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a:t>
            </a:r>
            <a:r>
              <a:rPr kumimoji="0" lang="en-US" sz="8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termasuk</a:t>
            </a: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p>
          <a:p>
            <a:pPr marL="0" marR="0" lvl="0" indent="0" algn="ctr"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Anak-anak</a:t>
            </a: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a:t>
            </a:r>
            <a:r>
              <a:rPr kumimoji="0" lang="en-US" sz="8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rumah</a:t>
            </a: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a:t>
            </a:r>
            <a:r>
              <a:rPr kumimoji="0" lang="en-US" sz="8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tdk</a:t>
            </a: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a:t>
            </a:r>
            <a:r>
              <a:rPr kumimoji="0" lang="en-US" sz="8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akan</a:t>
            </a: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a:t>
            </a:r>
            <a:r>
              <a:rPr kumimoji="0" lang="en-US" sz="8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musnah</a:t>
            </a: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p>
          <a:p>
            <a:pPr marL="0" marR="0" lvl="0" indent="0" algn="ctr"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Kerajaan</a:t>
            </a: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a:t>
            </a:r>
            <a:r>
              <a:rPr kumimoji="0" lang="en-US" sz="8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dinasti</a:t>
            </a: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a:t>
            </a:r>
            <a:r>
              <a:rPr kumimoji="0" lang="en-US" sz="8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politik</a:t>
            </a: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p>
          <a:p>
            <a:pPr marL="0" marR="0" lvl="0" indent="0" algn="ctr"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Tahta</a:t>
            </a: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a:t>
            </a:r>
            <a:r>
              <a:rPr kumimoji="0" lang="en-US" sz="8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hak</a:t>
            </a: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a:t>
            </a:r>
            <a:r>
              <a:rPr kumimoji="0" lang="en-US" sz="8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keturunan</a:t>
            </a: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a:t>
            </a:r>
            <a:r>
              <a:rPr kumimoji="0" lang="en-US" sz="8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utk</a:t>
            </a: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a:t>
            </a:r>
            <a:r>
              <a:rPr kumimoji="0" lang="en-US" sz="8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memerintah</a:t>
            </a: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p>
          <a:p>
            <a:pPr marL="0" marR="0" lvl="0" indent="0" algn="ctr"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Bait </a:t>
            </a:r>
            <a:r>
              <a:rPr kumimoji="0" lang="en-US" sz="8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Suci</a:t>
            </a: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a:t>
            </a:r>
            <a:r>
              <a:rPr kumimoji="0" lang="en-US" sz="8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dibangun</a:t>
            </a: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a:t>
            </a:r>
            <a:r>
              <a:rPr kumimoji="0" lang="en-US" sz="8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oleh</a:t>
            </a: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a:t>
            </a:r>
            <a:r>
              <a:rPr kumimoji="0" lang="en-US" sz="8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putranya</a:t>
            </a: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p>
        </p:txBody>
      </p:sp>
      <p:sp>
        <p:nvSpPr>
          <p:cNvPr id="104477" name="Rectangle 29"/>
          <p:cNvSpPr>
            <a:spLocks noChangeArrowheads="1"/>
          </p:cNvSpPr>
          <p:nvPr/>
        </p:nvSpPr>
        <p:spPr bwMode="auto">
          <a:xfrm>
            <a:off x="2301875" y="2479675"/>
            <a:ext cx="3200400"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Perjanjian</a:t>
            </a: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a:t>
            </a:r>
            <a:r>
              <a:rPr kumimoji="0" lang="en-US" sz="8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di</a:t>
            </a: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a:t>
            </a:r>
            <a:r>
              <a:rPr kumimoji="0" lang="en-US" sz="8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Kej</a:t>
            </a: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15:18 (cf. </a:t>
            </a:r>
            <a:r>
              <a:rPr kumimoji="0" lang="en-US" sz="8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Ul</a:t>
            </a: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30:1-10):</a:t>
            </a:r>
          </a:p>
          <a:p>
            <a:pPr marL="0" marR="0" lvl="0" indent="0" algn="ctr"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Tanah </a:t>
            </a:r>
            <a:r>
              <a:rPr kumimoji="0" lang="en-US" sz="8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dari</a:t>
            </a: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a:t>
            </a:r>
            <a:r>
              <a:rPr kumimoji="0" lang="en-US" sz="8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Mesir</a:t>
            </a: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a:t>
            </a:r>
            <a:r>
              <a:rPr kumimoji="0" lang="en-US" sz="8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sampai</a:t>
            </a: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a:t>
            </a:r>
            <a:r>
              <a:rPr kumimoji="0" lang="en-US" sz="8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sungai</a:t>
            </a: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a:t>
            </a:r>
            <a:r>
              <a:rPr kumimoji="0" lang="en-US" sz="8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Eufrat</a:t>
            </a: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(Yes. 27:12)</a:t>
            </a:r>
          </a:p>
          <a:p>
            <a:pPr marL="0" marR="0" lvl="0" indent="0" algn="ctr"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Kepemilikan</a:t>
            </a: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a:t>
            </a:r>
            <a:r>
              <a:rPr kumimoji="0" lang="en-US" sz="8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tanah</a:t>
            </a: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a:t>
            </a:r>
            <a:r>
              <a:rPr kumimoji="0" lang="en-US" sz="8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selamanya</a:t>
            </a: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a:t>
            </a:r>
            <a:r>
              <a:rPr kumimoji="0" lang="en-US" sz="8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Kej</a:t>
            </a: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17:8) </a:t>
            </a:r>
            <a:r>
              <a:rPr kumimoji="0" lang="en-US" sz="8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stlh</a:t>
            </a: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a:t>
            </a:r>
            <a:r>
              <a:rPr kumimoji="0" lang="en-US" sz="8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pengasingan</a:t>
            </a:r>
            <a:endPar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endParaRPr>
          </a:p>
          <a:p>
            <a:pPr marL="0" marR="0" lvl="0" indent="0" algn="ctr"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Seluruh</a:t>
            </a: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a:t>
            </a:r>
            <a:r>
              <a:rPr kumimoji="0" lang="en-US" sz="8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dunia</a:t>
            </a: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a:t>
            </a:r>
            <a:r>
              <a:rPr kumimoji="0" lang="en-US" sz="8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diberkati</a:t>
            </a: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a:t>
            </a:r>
            <a:r>
              <a:rPr kumimoji="0" lang="en-US" sz="8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melalui</a:t>
            </a: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a:t>
            </a:r>
            <a:r>
              <a:rPr kumimoji="0" lang="en-US" sz="8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tanah</a:t>
            </a: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a:t>
            </a:r>
            <a:r>
              <a:rPr kumimoji="0" lang="en-US" sz="8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itu</a:t>
            </a: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(Yes. 14:1-2)</a:t>
            </a:r>
          </a:p>
        </p:txBody>
      </p:sp>
      <p:sp>
        <p:nvSpPr>
          <p:cNvPr id="104478" name="Rectangle 30"/>
          <p:cNvSpPr>
            <a:spLocks noChangeArrowheads="1"/>
          </p:cNvSpPr>
          <p:nvPr/>
        </p:nvSpPr>
        <p:spPr bwMode="auto">
          <a:xfrm>
            <a:off x="5867400" y="955675"/>
            <a:ext cx="1011238"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Yesus</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menyatakan</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kerajaanNya</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dlm</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btk</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misteri</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(Mat. 13)</a:t>
            </a:r>
          </a:p>
        </p:txBody>
      </p:sp>
      <p:sp>
        <p:nvSpPr>
          <p:cNvPr id="104479" name="Rectangle 31"/>
          <p:cNvSpPr>
            <a:spLocks noChangeArrowheads="1"/>
          </p:cNvSpPr>
          <p:nvPr/>
        </p:nvSpPr>
        <p:spPr bwMode="auto">
          <a:xfrm>
            <a:off x="4675188" y="947738"/>
            <a:ext cx="1076325"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Israel </a:t>
            </a:r>
            <a:r>
              <a:rPr kumimoji="0" lang="en-US" sz="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menolak</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tawarn</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Mesias</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(Mat. 12:41-42; 23:37-39)</a:t>
            </a:r>
          </a:p>
        </p:txBody>
      </p:sp>
      <p:sp>
        <p:nvSpPr>
          <p:cNvPr id="104480" name="Rectangle 32"/>
          <p:cNvSpPr>
            <a:spLocks noChangeArrowheads="1"/>
          </p:cNvSpPr>
          <p:nvPr/>
        </p:nvSpPr>
        <p:spPr bwMode="auto">
          <a:xfrm>
            <a:off x="6732588" y="949325"/>
            <a:ext cx="1076325"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Kristus</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menaklukkan</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musuh</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Israel (Rom. 11:26-27)</a:t>
            </a:r>
          </a:p>
        </p:txBody>
      </p:sp>
      <p:sp>
        <p:nvSpPr>
          <p:cNvPr id="63518"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3519" name="Rectangle 34"/>
          <p:cNvSpPr>
            <a:spLocks noChangeArrowheads="1"/>
          </p:cNvSpPr>
          <p:nvPr/>
        </p:nvSpPr>
        <p:spPr bwMode="auto">
          <a:xfrm>
            <a:off x="5810250" y="4456113"/>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63520" name="Rectangle 35"/>
          <p:cNvSpPr>
            <a:spLocks noChangeArrowheads="1"/>
          </p:cNvSpPr>
          <p:nvPr/>
        </p:nvSpPr>
        <p:spPr bwMode="auto">
          <a:xfrm>
            <a:off x="581660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63521" name="Rectangle 36"/>
          <p:cNvSpPr>
            <a:spLocks noChangeArrowheads="1"/>
          </p:cNvSpPr>
          <p:nvPr/>
        </p:nvSpPr>
        <p:spPr bwMode="auto">
          <a:xfrm>
            <a:off x="7720013" y="2063750"/>
            <a:ext cx="1384300" cy="1211263"/>
          </a:xfrm>
          <a:prstGeom prst="rect">
            <a:avLst/>
          </a:prstGeom>
          <a:solidFill>
            <a:srgbClr val="CF0E3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63522" name="Rectangle 37"/>
          <p:cNvSpPr>
            <a:spLocks noChangeArrowheads="1"/>
          </p:cNvSpPr>
          <p:nvPr/>
        </p:nvSpPr>
        <p:spPr bwMode="auto">
          <a:xfrm>
            <a:off x="5810250" y="3271838"/>
            <a:ext cx="3289300" cy="1312862"/>
          </a:xfrm>
          <a:prstGeom prst="rect">
            <a:avLst/>
          </a:prstGeom>
          <a:gradFill rotWithShape="0">
            <a:gsLst>
              <a:gs pos="0">
                <a:srgbClr val="CFC630"/>
              </a:gs>
              <a:gs pos="100000">
                <a:srgbClr val="FFFFFF"/>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04486" name="Rectangle 38"/>
          <p:cNvSpPr>
            <a:spLocks noChangeArrowheads="1"/>
          </p:cNvSpPr>
          <p:nvPr/>
        </p:nvSpPr>
        <p:spPr bwMode="auto">
          <a:xfrm>
            <a:off x="5818188" y="2362201"/>
            <a:ext cx="1719262" cy="82843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Israel </a:t>
            </a:r>
            <a:r>
              <a:rPr kumimoji="0" lang="en-US" sz="8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dihakimi</a:t>
            </a: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a:t>
            </a:r>
            <a:r>
              <a:rPr kumimoji="0" lang="en-US" sz="8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karena</a:t>
            </a: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a:t>
            </a:r>
            <a:r>
              <a:rPr kumimoji="0" lang="en-US" sz="8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menolak</a:t>
            </a: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a:t>
            </a:r>
            <a:r>
              <a:rPr kumimoji="0" lang="en-US" sz="8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Mesiias</a:t>
            </a: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a:t>
            </a:r>
            <a:r>
              <a:rPr kumimoji="0" lang="en-US" sz="8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dan</a:t>
            </a: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a:t>
            </a:r>
            <a:r>
              <a:rPr kumimoji="0" lang="en-US" sz="8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disebar</a:t>
            </a: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a:t>
            </a:r>
            <a:r>
              <a:rPr kumimoji="0" lang="en-US" sz="8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selama</a:t>
            </a: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19 </a:t>
            </a:r>
            <a:r>
              <a:rPr kumimoji="0" lang="en-US" sz="8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abad</a:t>
            </a:r>
            <a:endPar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r>
              <a:rPr kumimoji="0" lang="en-US" sz="6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AD</a:t>
            </a: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70–</a:t>
            </a:r>
            <a:r>
              <a:rPr kumimoji="0" lang="en-US" sz="6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AD</a:t>
            </a: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1948) </a:t>
            </a:r>
            <a:r>
              <a:rPr kumimoji="0" lang="en-US" sz="8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tetapi</a:t>
            </a: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a:t>
            </a:r>
            <a:r>
              <a:rPr kumimoji="0" lang="en-US" sz="8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skrg</a:t>
            </a: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a:t>
            </a:r>
            <a:r>
              <a:rPr kumimoji="0" lang="en-US" sz="8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sudah</a:t>
            </a: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a:t>
            </a:r>
            <a:r>
              <a:rPr kumimoji="0" lang="en-US" sz="8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mulai</a:t>
            </a: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a:t>
            </a:r>
            <a:r>
              <a:rPr kumimoji="0" lang="en-US" sz="8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dipulihkan</a:t>
            </a: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a:t>
            </a:r>
            <a:r>
              <a:rPr kumimoji="0" lang="en-US" sz="8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Hez</a:t>
            </a: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37:1-7)</a:t>
            </a:r>
          </a:p>
        </p:txBody>
      </p:sp>
      <p:sp>
        <p:nvSpPr>
          <p:cNvPr id="104487" name="Rectangle 39"/>
          <p:cNvSpPr>
            <a:spLocks noChangeArrowheads="1"/>
          </p:cNvSpPr>
          <p:nvPr/>
        </p:nvSpPr>
        <p:spPr bwMode="auto">
          <a:xfrm>
            <a:off x="6054725" y="3389313"/>
            <a:ext cx="1336675" cy="705321"/>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err="1">
                <a:ln>
                  <a:noFill/>
                </a:ln>
                <a:solidFill>
                  <a:srgbClr val="000000"/>
                </a:solidFill>
                <a:effectLst/>
                <a:uLnTx/>
                <a:uFillTx/>
                <a:latin typeface="Arial" charset="0"/>
                <a:ea typeface="ＭＳ Ｐゴシック" charset="-128"/>
                <a:cs typeface="ＭＳ Ｐゴシック" charset="-128"/>
              </a:rPr>
              <a:t>Kristus</a:t>
            </a:r>
            <a:r>
              <a:rPr kumimoji="0" lang="en-US" sz="800" b="1" i="0" u="none" strike="noStrike" kern="1200" cap="none" spc="0" normalizeH="0" baseline="0" noProof="0" dirty="0">
                <a:ln>
                  <a:noFill/>
                </a:ln>
                <a:solidFill>
                  <a:srgbClr val="000000"/>
                </a:solidFill>
                <a:effectLst/>
                <a:uLnTx/>
                <a:uFillTx/>
                <a:latin typeface="Arial" charset="0"/>
                <a:ea typeface="ＭＳ Ｐゴシック" charset="-128"/>
                <a:cs typeface="ＭＳ Ｐゴシック" charset="-128"/>
              </a:rPr>
              <a:t> </a:t>
            </a:r>
            <a:r>
              <a:rPr kumimoji="0" lang="en-US" sz="800" b="1" i="0" u="none" strike="noStrike" kern="1200" cap="none" spc="0" normalizeH="0" baseline="0" noProof="0" dirty="0" err="1">
                <a:ln>
                  <a:noFill/>
                </a:ln>
                <a:solidFill>
                  <a:srgbClr val="000000"/>
                </a:solidFill>
                <a:effectLst/>
                <a:uLnTx/>
                <a:uFillTx/>
                <a:latin typeface="Arial" charset="0"/>
                <a:ea typeface="ＭＳ Ｐゴシック" charset="-128"/>
                <a:cs typeface="ＭＳ Ｐゴシック" charset="-128"/>
              </a:rPr>
              <a:t>adalah</a:t>
            </a:r>
            <a:r>
              <a:rPr kumimoji="0" lang="en-US" sz="800" b="1" i="0" u="none" strike="noStrike" kern="1200" cap="none" spc="0" normalizeH="0" baseline="0" noProof="0" dirty="0">
                <a:ln>
                  <a:noFill/>
                </a:ln>
                <a:solidFill>
                  <a:srgbClr val="000000"/>
                </a:solidFill>
                <a:effectLst/>
                <a:uLnTx/>
                <a:uFillTx/>
                <a:latin typeface="Arial" charset="0"/>
                <a:ea typeface="ＭＳ Ｐゴシック" charset="-128"/>
                <a:cs typeface="ＭＳ Ｐゴシック" charset="-128"/>
              </a:rPr>
              <a:t> </a:t>
            </a:r>
            <a:r>
              <a:rPr kumimoji="0" lang="en-US" sz="800" b="1" i="0" u="none" strike="noStrike" kern="1200" cap="none" spc="0" normalizeH="0" baseline="0" noProof="0" dirty="0" err="1">
                <a:ln>
                  <a:noFill/>
                </a:ln>
                <a:solidFill>
                  <a:srgbClr val="000000"/>
                </a:solidFill>
                <a:effectLst/>
                <a:uLnTx/>
                <a:uFillTx/>
                <a:latin typeface="Arial" charset="0"/>
                <a:ea typeface="ＭＳ Ｐゴシック" charset="-128"/>
                <a:cs typeface="ＭＳ Ｐゴシック" charset="-128"/>
              </a:rPr>
              <a:t>kepala</a:t>
            </a:r>
            <a:r>
              <a:rPr kumimoji="0" lang="en-US" sz="800" b="1" i="0" u="none" strike="noStrike" kern="1200" cap="none" spc="0" normalizeH="0" baseline="0" noProof="0" dirty="0">
                <a:ln>
                  <a:noFill/>
                </a:ln>
                <a:solidFill>
                  <a:srgbClr val="000000"/>
                </a:solidFill>
                <a:effectLst/>
                <a:uLnTx/>
                <a:uFillTx/>
                <a:latin typeface="Arial" charset="0"/>
                <a:ea typeface="ＭＳ Ｐゴシック" charset="-128"/>
                <a:cs typeface="ＭＳ Ｐゴシック" charset="-128"/>
              </a:rPr>
              <a:t> </a:t>
            </a:r>
            <a:r>
              <a:rPr kumimoji="0" lang="en-US" sz="800" b="1" i="0" u="none" strike="noStrike" kern="1200" cap="none" spc="0" normalizeH="0" baseline="0" noProof="0" dirty="0" err="1">
                <a:ln>
                  <a:noFill/>
                </a:ln>
                <a:solidFill>
                  <a:srgbClr val="000000"/>
                </a:solidFill>
                <a:effectLst/>
                <a:uLnTx/>
                <a:uFillTx/>
                <a:latin typeface="Arial" charset="0"/>
                <a:ea typeface="ＭＳ Ｐゴシック" charset="-128"/>
                <a:cs typeface="ＭＳ Ｐゴシック" charset="-128"/>
              </a:rPr>
              <a:t>dalam</a:t>
            </a:r>
            <a:r>
              <a:rPr kumimoji="0" lang="en-US" sz="800" b="1" i="0" u="none" strike="noStrike" kern="1200" cap="none" spc="0" normalizeH="0" baseline="0" noProof="0" dirty="0">
                <a:ln>
                  <a:noFill/>
                </a:ln>
                <a:solidFill>
                  <a:srgbClr val="000000"/>
                </a:solidFill>
                <a:effectLst/>
                <a:uLnTx/>
                <a:uFillTx/>
                <a:latin typeface="Arial" charset="0"/>
                <a:ea typeface="ＭＳ Ｐゴシック" charset="-128"/>
                <a:cs typeface="ＭＳ Ｐゴシック" charset="-128"/>
              </a:rPr>
              <a:t> </a:t>
            </a:r>
            <a:r>
              <a:rPr kumimoji="0" lang="en-US" sz="800" b="1" i="0" u="none" strike="noStrike" kern="1200" cap="none" spc="0" normalizeH="0" baseline="0" noProof="0" dirty="0" err="1">
                <a:ln>
                  <a:noFill/>
                </a:ln>
                <a:solidFill>
                  <a:srgbClr val="000000"/>
                </a:solidFill>
                <a:effectLst/>
                <a:uLnTx/>
                <a:uFillTx/>
                <a:latin typeface="Arial" charset="0"/>
                <a:ea typeface="ＭＳ Ｐゴシック" charset="-128"/>
                <a:cs typeface="ＭＳ Ｐゴシック" charset="-128"/>
              </a:rPr>
              <a:t>gerejaNya</a:t>
            </a:r>
            <a:r>
              <a:rPr kumimoji="0" lang="en-US" sz="800" b="1" i="0" u="none" strike="noStrike" kern="1200" cap="none" spc="0" normalizeH="0" baseline="0" noProof="0" dirty="0">
                <a:ln>
                  <a:noFill/>
                </a:ln>
                <a:solidFill>
                  <a:srgbClr val="000000"/>
                </a:solidFill>
                <a:effectLst/>
                <a:uLnTx/>
                <a:uFillTx/>
                <a:latin typeface="Arial" charset="0"/>
                <a:ea typeface="ＭＳ Ｐゴシック" charset="-128"/>
                <a:cs typeface="ＭＳ Ｐゴシック" charset="-128"/>
              </a:rPr>
              <a:t>, yang </a:t>
            </a:r>
            <a:r>
              <a:rPr kumimoji="0" lang="en-US" sz="800" b="1" i="0" u="none" strike="noStrike" kern="1200" cap="none" spc="0" normalizeH="0" baseline="0" noProof="0" dirty="0" err="1">
                <a:ln>
                  <a:noFill/>
                </a:ln>
                <a:solidFill>
                  <a:srgbClr val="000000"/>
                </a:solidFill>
                <a:effectLst/>
                <a:uLnTx/>
                <a:uFillTx/>
                <a:latin typeface="Arial" charset="0"/>
                <a:ea typeface="ＭＳ Ｐゴシック" charset="-128"/>
                <a:cs typeface="ＭＳ Ｐゴシック" charset="-128"/>
              </a:rPr>
              <a:t>merupakan</a:t>
            </a:r>
            <a:r>
              <a:rPr kumimoji="0" lang="en-US" sz="800" b="1" i="0" u="none" strike="noStrike" kern="1200" cap="none" spc="0" normalizeH="0" baseline="0" noProof="0" dirty="0">
                <a:ln>
                  <a:noFill/>
                </a:ln>
                <a:solidFill>
                  <a:srgbClr val="000000"/>
                </a:solidFill>
                <a:effectLst/>
                <a:uLnTx/>
                <a:uFillTx/>
                <a:latin typeface="Arial" charset="0"/>
                <a:ea typeface="ＭＳ Ｐゴシック" charset="-128"/>
                <a:cs typeface="ＭＳ Ｐゴシック" charset="-128"/>
              </a:rPr>
              <a:t> bait </a:t>
            </a:r>
            <a:r>
              <a:rPr kumimoji="0" lang="en-US" sz="800" b="1" i="0" u="none" strike="noStrike" kern="1200" cap="none" spc="0" normalizeH="0" baseline="0" noProof="0" dirty="0" err="1">
                <a:ln>
                  <a:noFill/>
                </a:ln>
                <a:solidFill>
                  <a:srgbClr val="000000"/>
                </a:solidFill>
                <a:effectLst/>
                <a:uLnTx/>
                <a:uFillTx/>
                <a:latin typeface="Arial" charset="0"/>
                <a:ea typeface="ＭＳ Ｐゴシック" charset="-128"/>
                <a:cs typeface="ＭＳ Ｐゴシック" charset="-128"/>
              </a:rPr>
              <a:t>suci</a:t>
            </a:r>
            <a:r>
              <a:rPr kumimoji="0" lang="en-US" sz="800" b="1" i="0" u="none" strike="noStrike" kern="1200" cap="none" spc="0" normalizeH="0" baseline="0" noProof="0" dirty="0">
                <a:ln>
                  <a:noFill/>
                </a:ln>
                <a:solidFill>
                  <a:srgbClr val="000000"/>
                </a:solidFill>
                <a:effectLst/>
                <a:uLnTx/>
                <a:uFillTx/>
                <a:latin typeface="Arial" charset="0"/>
                <a:ea typeface="ＭＳ Ｐゴシック" charset="-128"/>
                <a:cs typeface="ＭＳ Ｐゴシック" charset="-128"/>
              </a:rPr>
              <a:t> </a:t>
            </a:r>
            <a:r>
              <a:rPr kumimoji="0" lang="en-US" sz="800" b="1" i="0" u="none" strike="noStrike" kern="1200" cap="none" spc="0" normalizeH="0" baseline="0" noProof="0" dirty="0" err="1">
                <a:ln>
                  <a:noFill/>
                </a:ln>
                <a:solidFill>
                  <a:srgbClr val="000000"/>
                </a:solidFill>
                <a:effectLst/>
                <a:uLnTx/>
                <a:uFillTx/>
                <a:latin typeface="Arial" charset="0"/>
                <a:ea typeface="ＭＳ Ｐゴシック" charset="-128"/>
                <a:cs typeface="ＭＳ Ｐゴシック" charset="-128"/>
              </a:rPr>
              <a:t>sementara</a:t>
            </a:r>
            <a:r>
              <a:rPr kumimoji="0" lang="en-US" sz="800" b="1" i="0" u="none" strike="noStrike" kern="1200" cap="none" spc="0" normalizeH="0" baseline="0" noProof="0" dirty="0">
                <a:ln>
                  <a:noFill/>
                </a:ln>
                <a:solidFill>
                  <a:srgbClr val="000000"/>
                </a:solidFill>
                <a:effectLst/>
                <a:uLnTx/>
                <a:uFillTx/>
                <a:latin typeface="Arial" charset="0"/>
                <a:ea typeface="ＭＳ Ｐゴシック" charset="-128"/>
                <a:cs typeface="ＭＳ Ｐゴシック" charset="-128"/>
              </a:rPr>
              <a:t> (Eph. 2:19-22; 2 Cor. 6:16)</a:t>
            </a:r>
          </a:p>
        </p:txBody>
      </p:sp>
      <p:sp>
        <p:nvSpPr>
          <p:cNvPr id="104488" name="Rectangle 40"/>
          <p:cNvSpPr>
            <a:spLocks noChangeArrowheads="1"/>
          </p:cNvSpPr>
          <p:nvPr/>
        </p:nvSpPr>
        <p:spPr bwMode="auto">
          <a:xfrm>
            <a:off x="5935663" y="4740275"/>
            <a:ext cx="1397000" cy="705321"/>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charset="0"/>
                <a:ea typeface="ＭＳ Ｐゴシック" charset="-128"/>
                <a:cs typeface="ＭＳ Ｐゴシック" charset="-128"/>
              </a:rPr>
              <a:t>Perjanjian </a:t>
            </a:r>
            <a:r>
              <a:rPr kumimoji="0" lang="en-US" sz="800" b="1" i="0" u="none" strike="noStrike" kern="1200" cap="none" spc="0" normalizeH="0" baseline="0" noProof="0" dirty="0" err="1">
                <a:ln>
                  <a:noFill/>
                </a:ln>
                <a:solidFill>
                  <a:srgbClr val="000000"/>
                </a:solidFill>
                <a:effectLst/>
                <a:uLnTx/>
                <a:uFillTx/>
                <a:latin typeface="Arial" charset="0"/>
                <a:ea typeface="ＭＳ Ｐゴシック" charset="-128"/>
                <a:cs typeface="ＭＳ Ｐゴシック" charset="-128"/>
              </a:rPr>
              <a:t>dgn</a:t>
            </a:r>
            <a:r>
              <a:rPr kumimoji="0" lang="en-US" sz="800" b="1" i="0" u="none" strike="noStrike" kern="1200" cap="none" spc="0" normalizeH="0" baseline="0" noProof="0" dirty="0">
                <a:ln>
                  <a:noFill/>
                </a:ln>
                <a:solidFill>
                  <a:srgbClr val="000000"/>
                </a:solidFill>
                <a:effectLst/>
                <a:uLnTx/>
                <a:uFillTx/>
                <a:latin typeface="Arial" charset="0"/>
                <a:ea typeface="ＭＳ Ｐゴシック" charset="-128"/>
                <a:cs typeface="ＭＳ Ｐゴシック" charset="-128"/>
              </a:rPr>
              <a:t> Musa </a:t>
            </a:r>
            <a:r>
              <a:rPr kumimoji="0" lang="en-US" sz="800" b="1" i="0" u="none" strike="noStrike" kern="1200" cap="none" spc="0" normalizeH="0" baseline="0" noProof="0" dirty="0" err="1">
                <a:ln>
                  <a:noFill/>
                </a:ln>
                <a:solidFill>
                  <a:srgbClr val="000000"/>
                </a:solidFill>
                <a:effectLst/>
                <a:uLnTx/>
                <a:uFillTx/>
                <a:latin typeface="Arial" charset="0"/>
                <a:ea typeface="ＭＳ Ｐゴシック" charset="-128"/>
                <a:cs typeface="ＭＳ Ｐゴシック" charset="-128"/>
              </a:rPr>
              <a:t>menggantikan</a:t>
            </a:r>
            <a:r>
              <a:rPr kumimoji="0" lang="en-US" sz="800" b="1" i="0" u="none" strike="noStrike" kern="1200" cap="none" spc="0" normalizeH="0" baseline="0" noProof="0" dirty="0">
                <a:ln>
                  <a:noFill/>
                </a:ln>
                <a:solidFill>
                  <a:srgbClr val="000000"/>
                </a:solidFill>
                <a:effectLst/>
                <a:uLnTx/>
                <a:uFillTx/>
                <a:latin typeface="Arial" charset="0"/>
                <a:ea typeface="ＭＳ Ｐゴシック" charset="-128"/>
                <a:cs typeface="ＭＳ Ｐゴシック" charset="-128"/>
              </a:rPr>
              <a:t> </a:t>
            </a:r>
            <a:r>
              <a:rPr kumimoji="0" lang="en-US" sz="800" b="1" i="0" u="none" strike="noStrike" kern="1200" cap="none" spc="0" normalizeH="0" baseline="0" noProof="0" dirty="0" err="1">
                <a:ln>
                  <a:noFill/>
                </a:ln>
                <a:solidFill>
                  <a:srgbClr val="000000"/>
                </a:solidFill>
                <a:effectLst/>
                <a:uLnTx/>
                <a:uFillTx/>
                <a:latin typeface="Arial" charset="0"/>
                <a:ea typeface="ＭＳ Ｐゴシック" charset="-128"/>
                <a:cs typeface="ＭＳ Ｐゴシック" charset="-128"/>
              </a:rPr>
              <a:t>tiga</a:t>
            </a:r>
            <a:r>
              <a:rPr kumimoji="0" lang="en-US" sz="800" b="1" i="0" u="none" strike="noStrike" kern="1200" cap="none" spc="0" normalizeH="0" baseline="0" noProof="0" dirty="0">
                <a:ln>
                  <a:noFill/>
                </a:ln>
                <a:solidFill>
                  <a:srgbClr val="000000"/>
                </a:solidFill>
                <a:effectLst/>
                <a:uLnTx/>
                <a:uFillTx/>
                <a:latin typeface="Arial" charset="0"/>
                <a:ea typeface="ＭＳ Ｐゴシック" charset="-128"/>
                <a:cs typeface="ＭＳ Ｐゴシック" charset="-128"/>
              </a:rPr>
              <a:t> </a:t>
            </a:r>
            <a:r>
              <a:rPr kumimoji="0" lang="en-US" sz="800" b="1" i="0" u="none" strike="noStrike" kern="1200" cap="none" spc="0" normalizeH="0" baseline="0" noProof="0" dirty="0" err="1">
                <a:ln>
                  <a:noFill/>
                </a:ln>
                <a:solidFill>
                  <a:srgbClr val="000000"/>
                </a:solidFill>
                <a:effectLst/>
                <a:uLnTx/>
                <a:uFillTx/>
                <a:latin typeface="Arial" charset="0"/>
                <a:ea typeface="ＭＳ Ｐゴシック" charset="-128"/>
                <a:cs typeface="ＭＳ Ｐゴシック" charset="-128"/>
              </a:rPr>
              <a:t>elemen</a:t>
            </a:r>
            <a:r>
              <a:rPr kumimoji="0" lang="en-US" sz="800" b="1" i="0" u="none" strike="noStrike" kern="1200" cap="none" spc="0" normalizeH="0" baseline="0" noProof="0" dirty="0">
                <a:ln>
                  <a:noFill/>
                </a:ln>
                <a:solidFill>
                  <a:srgbClr val="000000"/>
                </a:solidFill>
                <a:effectLst/>
                <a:uLnTx/>
                <a:uFillTx/>
                <a:latin typeface="Arial" charset="0"/>
                <a:ea typeface="ＭＳ Ｐゴシック" charset="-128"/>
                <a:cs typeface="ＭＳ Ｐゴシック" charset="-128"/>
              </a:rPr>
              <a:t> </a:t>
            </a:r>
            <a:r>
              <a:rPr kumimoji="0" lang="en-US" sz="800" b="1" i="0" u="none" strike="noStrike" kern="1200" cap="none" spc="0" normalizeH="0" baseline="0" noProof="0" dirty="0" err="1">
                <a:ln>
                  <a:noFill/>
                </a:ln>
                <a:solidFill>
                  <a:srgbClr val="000000"/>
                </a:solidFill>
                <a:effectLst/>
                <a:uLnTx/>
                <a:uFillTx/>
                <a:latin typeface="Arial" charset="0"/>
                <a:ea typeface="ＭＳ Ｐゴシック" charset="-128"/>
                <a:cs typeface="ＭＳ Ｐゴシック" charset="-128"/>
              </a:rPr>
              <a:t>pertama</a:t>
            </a:r>
            <a:r>
              <a:rPr kumimoji="0" lang="en-US" sz="800" b="1" i="0" u="none" strike="noStrike" kern="1200" cap="none" spc="0" normalizeH="0" baseline="0" noProof="0" dirty="0">
                <a:ln>
                  <a:noFill/>
                </a:ln>
                <a:solidFill>
                  <a:srgbClr val="000000"/>
                </a:solidFill>
                <a:effectLst/>
                <a:uLnTx/>
                <a:uFillTx/>
                <a:latin typeface="Arial" charset="0"/>
                <a:ea typeface="ＭＳ Ｐゴシック" charset="-128"/>
                <a:cs typeface="ＭＳ Ｐゴシック" charset="-128"/>
              </a:rPr>
              <a:t> </a:t>
            </a:r>
            <a:r>
              <a:rPr kumimoji="0" lang="en-US" sz="800" b="1" i="0" u="none" strike="noStrike" kern="1200" cap="none" spc="0" normalizeH="0" baseline="0" noProof="0" dirty="0" err="1">
                <a:ln>
                  <a:noFill/>
                </a:ln>
                <a:solidFill>
                  <a:srgbClr val="000000"/>
                </a:solidFill>
                <a:effectLst/>
                <a:uLnTx/>
                <a:uFillTx/>
                <a:latin typeface="Arial" charset="0"/>
                <a:ea typeface="ＭＳ Ｐゴシック" charset="-128"/>
                <a:cs typeface="ＭＳ Ｐゴシック" charset="-128"/>
              </a:rPr>
              <a:t>dari</a:t>
            </a:r>
            <a:r>
              <a:rPr kumimoji="0" lang="en-US" sz="800" b="1" i="0" u="none" strike="noStrike" kern="1200" cap="none" spc="0" normalizeH="0" baseline="0" noProof="0" dirty="0">
                <a:ln>
                  <a:noFill/>
                </a:ln>
                <a:solidFill>
                  <a:srgbClr val="000000"/>
                </a:solidFill>
                <a:effectLst/>
                <a:uLnTx/>
                <a:uFillTx/>
                <a:latin typeface="Arial" charset="0"/>
                <a:ea typeface="ＭＳ Ｐゴシック" charset="-128"/>
                <a:cs typeface="ＭＳ Ｐゴシック" charset="-128"/>
              </a:rPr>
              <a:t> </a:t>
            </a:r>
            <a:r>
              <a:rPr kumimoji="0" lang="en-US" sz="800" b="1" i="0" u="none" strike="noStrike" kern="1200" cap="none" spc="0" normalizeH="0" baseline="0" noProof="0" dirty="0" err="1">
                <a:ln>
                  <a:noFill/>
                </a:ln>
                <a:solidFill>
                  <a:srgbClr val="000000"/>
                </a:solidFill>
                <a:effectLst/>
                <a:uLnTx/>
                <a:uFillTx/>
                <a:latin typeface="Arial" charset="0"/>
                <a:ea typeface="ＭＳ Ｐゴシック" charset="-128"/>
                <a:cs typeface="ＭＳ Ｐゴシック" charset="-128"/>
              </a:rPr>
              <a:t>perjanjian</a:t>
            </a:r>
            <a:r>
              <a:rPr kumimoji="0" lang="en-US" sz="800" b="1" i="0" u="none" strike="noStrike" kern="1200" cap="none" spc="0" normalizeH="0" baseline="0" noProof="0" dirty="0">
                <a:ln>
                  <a:noFill/>
                </a:ln>
                <a:solidFill>
                  <a:srgbClr val="000000"/>
                </a:solidFill>
                <a:effectLst/>
                <a:uLnTx/>
                <a:uFillTx/>
                <a:latin typeface="Arial" charset="0"/>
                <a:ea typeface="ＭＳ Ｐゴシック" charset="-128"/>
                <a:cs typeface="ＭＳ Ｐゴシック" charset="-128"/>
              </a:rPr>
              <a:t> </a:t>
            </a:r>
            <a:r>
              <a:rPr kumimoji="0" lang="en-US" sz="800" b="1" i="0" u="none" strike="noStrike" kern="1200" cap="none" spc="0" normalizeH="0" baseline="0" noProof="0" dirty="0" err="1">
                <a:ln>
                  <a:noFill/>
                </a:ln>
                <a:solidFill>
                  <a:srgbClr val="000000"/>
                </a:solidFill>
                <a:effectLst/>
                <a:uLnTx/>
                <a:uFillTx/>
                <a:latin typeface="Arial" charset="0"/>
                <a:ea typeface="ＭＳ Ｐゴシック" charset="-128"/>
                <a:cs typeface="ＭＳ Ｐゴシック" charset="-128"/>
              </a:rPr>
              <a:t>baru</a:t>
            </a:r>
            <a:r>
              <a:rPr kumimoji="0" lang="en-US" sz="800" b="1" i="0" u="none" strike="noStrike" kern="1200" cap="none" spc="0" normalizeH="0" baseline="0" noProof="0" dirty="0">
                <a:ln>
                  <a:noFill/>
                </a:ln>
                <a:solidFill>
                  <a:srgbClr val="000000"/>
                </a:solidFill>
                <a:effectLst/>
                <a:uLnTx/>
                <a:uFillTx/>
                <a:latin typeface="Arial" charset="0"/>
                <a:ea typeface="ＭＳ Ｐゴシック" charset="-128"/>
                <a:cs typeface="ＭＳ Ｐゴシック" charset="-128"/>
              </a:rPr>
              <a:t>( </a:t>
            </a:r>
            <a:r>
              <a:rPr kumimoji="0" lang="en-US" sz="800" b="1" i="0" u="none" strike="noStrike" kern="1200" cap="none" spc="0" normalizeH="0" baseline="0" noProof="0" dirty="0" err="1">
                <a:ln>
                  <a:noFill/>
                </a:ln>
                <a:solidFill>
                  <a:srgbClr val="000000"/>
                </a:solidFill>
                <a:effectLst/>
                <a:uLnTx/>
                <a:uFillTx/>
                <a:latin typeface="Arial" charset="0"/>
                <a:ea typeface="ＭＳ Ｐゴシック" charset="-128"/>
                <a:cs typeface="ＭＳ Ｐゴシック" charset="-128"/>
              </a:rPr>
              <a:t>Luk</a:t>
            </a:r>
            <a:r>
              <a:rPr kumimoji="0" lang="en-US" sz="800" b="1" i="0" u="none" strike="noStrike" kern="1200" cap="none" spc="0" normalizeH="0" baseline="0" noProof="0" dirty="0">
                <a:ln>
                  <a:noFill/>
                </a:ln>
                <a:solidFill>
                  <a:srgbClr val="000000"/>
                </a:solidFill>
                <a:effectLst/>
                <a:uLnTx/>
                <a:uFillTx/>
                <a:latin typeface="Arial" charset="0"/>
                <a:ea typeface="ＭＳ Ｐゴシック" charset="-128"/>
                <a:cs typeface="ＭＳ Ｐゴシック" charset="-128"/>
              </a:rPr>
              <a:t> 22:20; 2 Cor. 3:6)</a:t>
            </a:r>
          </a:p>
        </p:txBody>
      </p:sp>
      <p:sp>
        <p:nvSpPr>
          <p:cNvPr id="63526"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3527" name="Line 42"/>
          <p:cNvSpPr>
            <a:spLocks noChangeShapeType="1"/>
          </p:cNvSpPr>
          <p:nvPr/>
        </p:nvSpPr>
        <p:spPr bwMode="auto">
          <a:xfrm>
            <a:off x="7707313" y="1649413"/>
            <a:ext cx="0" cy="4038600"/>
          </a:xfrm>
          <a:prstGeom prst="line">
            <a:avLst/>
          </a:prstGeom>
          <a:noFill/>
          <a:ln w="25400">
            <a:solidFill>
              <a:srgbClr val="000000"/>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4491" name="Rectangle 43"/>
          <p:cNvSpPr>
            <a:spLocks noChangeArrowheads="1"/>
          </p:cNvSpPr>
          <p:nvPr/>
        </p:nvSpPr>
        <p:spPr bwMode="auto">
          <a:xfrm>
            <a:off x="7772400" y="2057400"/>
            <a:ext cx="1546225" cy="2286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MESIAS    KERAJAAN</a:t>
            </a:r>
          </a:p>
        </p:txBody>
      </p:sp>
      <p:sp>
        <p:nvSpPr>
          <p:cNvPr id="63529" name="Line 44"/>
          <p:cNvSpPr>
            <a:spLocks noChangeShapeType="1"/>
          </p:cNvSpPr>
          <p:nvPr/>
        </p:nvSpPr>
        <p:spPr bwMode="auto">
          <a:xfrm>
            <a:off x="8489950" y="2017713"/>
            <a:ext cx="0" cy="3657600"/>
          </a:xfrm>
          <a:prstGeom prst="line">
            <a:avLst/>
          </a:prstGeom>
          <a:noFill/>
          <a:ln w="12700">
            <a:solidFill>
              <a:srgbClr val="6E0043"/>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4493" name="Rectangle 45"/>
          <p:cNvSpPr>
            <a:spLocks noChangeArrowheads="1"/>
          </p:cNvSpPr>
          <p:nvPr/>
        </p:nvSpPr>
        <p:spPr bwMode="auto">
          <a:xfrm>
            <a:off x="7620000" y="2192338"/>
            <a:ext cx="1490663" cy="243656"/>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Seribu</a:t>
            </a:r>
            <a:r>
              <a:rPr kumimoji="0" lang="en-US" sz="10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a:t>
            </a:r>
            <a:r>
              <a:rPr kumimoji="0" lang="en-US" sz="10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Thn</a:t>
            </a:r>
            <a:r>
              <a:rPr kumimoji="0" lang="en-US" sz="10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a:t>
            </a:r>
            <a:r>
              <a:rPr kumimoji="0" lang="en-US" sz="10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Kekal</a:t>
            </a:r>
            <a:endParaRPr kumimoji="0" lang="en-US" sz="10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endParaRPr>
          </a:p>
        </p:txBody>
      </p:sp>
      <p:sp>
        <p:nvSpPr>
          <p:cNvPr id="104494" name="Rectangle 46"/>
          <p:cNvSpPr>
            <a:spLocks noChangeArrowheads="1"/>
          </p:cNvSpPr>
          <p:nvPr/>
        </p:nvSpPr>
        <p:spPr bwMode="auto">
          <a:xfrm>
            <a:off x="7659688" y="2411413"/>
            <a:ext cx="911225" cy="82843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Pemulihan</a:t>
            </a: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a:t>
            </a:r>
            <a:r>
              <a:rPr kumimoji="0" lang="en-US" sz="8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penuh</a:t>
            </a: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(Ezek. 37:8-28) Jerusalem world capital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(Isa. 2:1-5)</a:t>
            </a:r>
          </a:p>
        </p:txBody>
      </p:sp>
      <p:sp>
        <p:nvSpPr>
          <p:cNvPr id="104495" name="Rectangle 47"/>
          <p:cNvSpPr>
            <a:spLocks noChangeArrowheads="1"/>
          </p:cNvSpPr>
          <p:nvPr/>
        </p:nvSpPr>
        <p:spPr bwMode="auto">
          <a:xfrm>
            <a:off x="8412163" y="2411413"/>
            <a:ext cx="730250"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Yerusalem</a:t>
            </a: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a:t>
            </a:r>
            <a:r>
              <a:rPr kumimoji="0" lang="en-US" sz="8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baru</a:t>
            </a:r>
            <a:endPar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(Rev. 21–22)</a:t>
            </a:r>
          </a:p>
        </p:txBody>
      </p:sp>
      <p:sp>
        <p:nvSpPr>
          <p:cNvPr id="104496" name="Rectangle 48"/>
          <p:cNvSpPr>
            <a:spLocks noChangeArrowheads="1"/>
          </p:cNvSpPr>
          <p:nvPr/>
        </p:nvSpPr>
        <p:spPr bwMode="auto">
          <a:xfrm>
            <a:off x="7724775" y="3389313"/>
            <a:ext cx="803275" cy="951543"/>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err="1">
                <a:ln>
                  <a:noFill/>
                </a:ln>
                <a:solidFill>
                  <a:srgbClr val="000000"/>
                </a:solidFill>
                <a:effectLst/>
                <a:uLnTx/>
                <a:uFillTx/>
                <a:latin typeface="Arial" charset="0"/>
                <a:ea typeface="ＭＳ Ｐゴシック" charset="-128"/>
                <a:cs typeface="ＭＳ Ｐゴシック" charset="-128"/>
              </a:rPr>
              <a:t>Kristus</a:t>
            </a:r>
            <a:r>
              <a:rPr kumimoji="0" lang="en-US" sz="800" b="1" i="0" u="none" strike="noStrike" kern="1200" cap="none" spc="0" normalizeH="0" baseline="0" noProof="0" dirty="0">
                <a:ln>
                  <a:noFill/>
                </a:ln>
                <a:solidFill>
                  <a:srgbClr val="000000"/>
                </a:solidFill>
                <a:effectLst/>
                <a:uLnTx/>
                <a:uFillTx/>
                <a:latin typeface="Arial" charset="0"/>
                <a:ea typeface="ＭＳ Ｐゴシック" charset="-128"/>
                <a:cs typeface="ＭＳ Ｐゴシック" charset="-128"/>
              </a:rPr>
              <a:t> </a:t>
            </a:r>
            <a:r>
              <a:rPr kumimoji="0" lang="en-US" sz="800" b="1" i="0" u="none" strike="noStrike" kern="1200" cap="none" spc="0" normalizeH="0" baseline="0" noProof="0" dirty="0" err="1">
                <a:ln>
                  <a:noFill/>
                </a:ln>
                <a:solidFill>
                  <a:srgbClr val="000000"/>
                </a:solidFill>
                <a:effectLst/>
                <a:uLnTx/>
                <a:uFillTx/>
                <a:latin typeface="Arial" charset="0"/>
                <a:ea typeface="ＭＳ Ｐゴシック" charset="-128"/>
                <a:cs typeface="ＭＳ Ｐゴシック" charset="-128"/>
              </a:rPr>
              <a:t>memerintah</a:t>
            </a:r>
            <a:r>
              <a:rPr kumimoji="0" lang="en-US" sz="800" b="1" i="0" u="none" strike="noStrike" kern="1200" cap="none" spc="0" normalizeH="0" baseline="0" noProof="0" dirty="0">
                <a:ln>
                  <a:noFill/>
                </a:ln>
                <a:solidFill>
                  <a:srgbClr val="000000"/>
                </a:solidFill>
                <a:effectLst/>
                <a:uLnTx/>
                <a:uFillTx/>
                <a:latin typeface="Arial" charset="0"/>
                <a:ea typeface="ＭＳ Ｐゴシック" charset="-128"/>
                <a:cs typeface="ＭＳ Ｐゴシック" charset="-128"/>
              </a:rPr>
              <a:t> </a:t>
            </a:r>
            <a:r>
              <a:rPr kumimoji="0" lang="en-US" sz="800" b="1" i="0" u="none" strike="noStrike" kern="1200" cap="none" spc="0" normalizeH="0" baseline="0" noProof="0" dirty="0" err="1">
                <a:ln>
                  <a:noFill/>
                </a:ln>
                <a:solidFill>
                  <a:srgbClr val="000000"/>
                </a:solidFill>
                <a:effectLst/>
                <a:uLnTx/>
                <a:uFillTx/>
                <a:latin typeface="Arial" charset="0"/>
                <a:ea typeface="ＭＳ Ｐゴシック" charset="-128"/>
                <a:cs typeface="ＭＳ Ｐゴシック" charset="-128"/>
              </a:rPr>
              <a:t>dunia</a:t>
            </a:r>
            <a:endParaRPr kumimoji="0" lang="en-US" sz="800" b="1" i="0" u="none" strike="noStrike" kern="1200" cap="none" spc="0" normalizeH="0" baseline="0" noProof="0" dirty="0">
              <a:ln>
                <a:noFill/>
              </a:ln>
              <a:solidFill>
                <a:srgbClr val="000000"/>
              </a:solidFill>
              <a:effectLst/>
              <a:uLnTx/>
              <a:uFillTx/>
              <a:latin typeface="Arial" charset="0"/>
              <a:ea typeface="ＭＳ Ｐゴシック" charset="-128"/>
              <a:cs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charset="0"/>
                <a:ea typeface="ＭＳ Ｐゴシック" charset="-128"/>
                <a:cs typeface="ＭＳ Ｐゴシック" charset="-128"/>
              </a:rPr>
              <a:t>(Isa. 11)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err="1">
                <a:ln>
                  <a:noFill/>
                </a:ln>
                <a:solidFill>
                  <a:srgbClr val="000000"/>
                </a:solidFill>
                <a:effectLst/>
                <a:uLnTx/>
                <a:uFillTx/>
                <a:latin typeface="Arial" charset="0"/>
                <a:ea typeface="ＭＳ Ｐゴシック" charset="-128"/>
                <a:cs typeface="ＭＳ Ｐゴシック" charset="-128"/>
              </a:rPr>
              <a:t>Dgn</a:t>
            </a:r>
            <a:r>
              <a:rPr kumimoji="0" lang="en-US" sz="800" b="1" i="0" u="none" strike="noStrike" kern="1200" cap="none" spc="0" normalizeH="0" baseline="0" noProof="0" dirty="0">
                <a:ln>
                  <a:noFill/>
                </a:ln>
                <a:solidFill>
                  <a:srgbClr val="000000"/>
                </a:solidFill>
                <a:effectLst/>
                <a:uLnTx/>
                <a:uFillTx/>
                <a:latin typeface="Arial" charset="0"/>
                <a:ea typeface="ＭＳ Ｐゴシック" charset="-128"/>
                <a:cs typeface="ＭＳ Ｐゴシック" charset="-128"/>
              </a:rPr>
              <a:t> org </a:t>
            </a:r>
            <a:r>
              <a:rPr kumimoji="0" lang="en-US" sz="800" b="1" i="0" u="none" strike="noStrike" kern="1200" cap="none" spc="0" normalizeH="0" baseline="0" noProof="0" dirty="0" err="1">
                <a:ln>
                  <a:noFill/>
                </a:ln>
                <a:solidFill>
                  <a:srgbClr val="000000"/>
                </a:solidFill>
                <a:effectLst/>
                <a:uLnTx/>
                <a:uFillTx/>
                <a:latin typeface="Arial" charset="0"/>
                <a:ea typeface="ＭＳ Ｐゴシック" charset="-128"/>
                <a:cs typeface="ＭＳ Ｐゴシック" charset="-128"/>
              </a:rPr>
              <a:t>suci</a:t>
            </a:r>
            <a:r>
              <a:rPr kumimoji="0" lang="en-US" sz="800" b="1" i="0" u="none" strike="noStrike" kern="1200" cap="none" spc="0" normalizeH="0" baseline="0" noProof="0" dirty="0">
                <a:ln>
                  <a:noFill/>
                </a:ln>
                <a:solidFill>
                  <a:srgbClr val="000000"/>
                </a:solidFill>
                <a:effectLst/>
                <a:uLnTx/>
                <a:uFillTx/>
                <a:latin typeface="Arial" charset="0"/>
                <a:ea typeface="ＭＳ Ｐゴシック" charset="-128"/>
                <a:cs typeface="ＭＳ Ｐゴシック" charset="-128"/>
              </a:rPr>
              <a:t> (Rev. 5:10; 20:4-6)</a:t>
            </a:r>
          </a:p>
        </p:txBody>
      </p:sp>
      <p:sp>
        <p:nvSpPr>
          <p:cNvPr id="104497" name="Rectangle 49"/>
          <p:cNvSpPr>
            <a:spLocks noChangeArrowheads="1"/>
          </p:cNvSpPr>
          <p:nvPr/>
        </p:nvSpPr>
        <p:spPr bwMode="auto">
          <a:xfrm>
            <a:off x="7772400" y="947738"/>
            <a:ext cx="1293812"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Kristus</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memerintah</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segalanya</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brsama</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org </a:t>
            </a:r>
            <a:r>
              <a:rPr kumimoji="0" lang="en-US" sz="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suci</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(Eph. 1:9-10; Rev. 20:1-6; 22:5b)</a:t>
            </a:r>
          </a:p>
        </p:txBody>
      </p:sp>
      <p:grpSp>
        <p:nvGrpSpPr>
          <p:cNvPr id="3" name="Group 50"/>
          <p:cNvGrpSpPr>
            <a:grpSpLocks/>
          </p:cNvGrpSpPr>
          <p:nvPr/>
        </p:nvGrpSpPr>
        <p:grpSpPr bwMode="auto">
          <a:xfrm>
            <a:off x="4679950" y="4954588"/>
            <a:ext cx="76200" cy="304800"/>
            <a:chOff x="2928" y="3216"/>
            <a:chExt cx="48" cy="192"/>
          </a:xfrm>
        </p:grpSpPr>
        <p:sp>
          <p:nvSpPr>
            <p:cNvPr id="63592" name="Line 51"/>
            <p:cNvSpPr>
              <a:spLocks noChangeShapeType="1"/>
            </p:cNvSpPr>
            <p:nvPr/>
          </p:nvSpPr>
          <p:spPr bwMode="auto">
            <a:xfrm>
              <a:off x="2928" y="3216"/>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63593" name="Line 52"/>
            <p:cNvSpPr>
              <a:spLocks noChangeShapeType="1"/>
            </p:cNvSpPr>
            <p:nvPr/>
          </p:nvSpPr>
          <p:spPr bwMode="auto">
            <a:xfrm>
              <a:off x="2928" y="3408"/>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63594" name="Line 53"/>
            <p:cNvSpPr>
              <a:spLocks noChangeShapeType="1"/>
            </p:cNvSpPr>
            <p:nvPr/>
          </p:nvSpPr>
          <p:spPr bwMode="auto">
            <a:xfrm>
              <a:off x="2976" y="3216"/>
              <a:ext cx="0" cy="192"/>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grpSp>
      <p:grpSp>
        <p:nvGrpSpPr>
          <p:cNvPr id="4" name="Group 54"/>
          <p:cNvGrpSpPr>
            <a:grpSpLocks/>
          </p:cNvGrpSpPr>
          <p:nvPr/>
        </p:nvGrpSpPr>
        <p:grpSpPr bwMode="auto">
          <a:xfrm>
            <a:off x="4946650" y="5311775"/>
            <a:ext cx="76200" cy="212725"/>
            <a:chOff x="3072" y="3418"/>
            <a:chExt cx="48" cy="134"/>
          </a:xfrm>
        </p:grpSpPr>
        <p:sp>
          <p:nvSpPr>
            <p:cNvPr id="63589" name="Line 55"/>
            <p:cNvSpPr>
              <a:spLocks noChangeShapeType="1"/>
            </p:cNvSpPr>
            <p:nvPr/>
          </p:nvSpPr>
          <p:spPr bwMode="auto">
            <a:xfrm>
              <a:off x="3072" y="3418"/>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63590" name="Line 56"/>
            <p:cNvSpPr>
              <a:spLocks noChangeShapeType="1"/>
            </p:cNvSpPr>
            <p:nvPr/>
          </p:nvSpPr>
          <p:spPr bwMode="auto">
            <a:xfrm>
              <a:off x="3072" y="3552"/>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63591" name="Line 57"/>
            <p:cNvSpPr>
              <a:spLocks noChangeShapeType="1"/>
            </p:cNvSpPr>
            <p:nvPr/>
          </p:nvSpPr>
          <p:spPr bwMode="auto">
            <a:xfrm>
              <a:off x="3120" y="3418"/>
              <a:ext cx="0" cy="13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grpSp>
      <p:sp>
        <p:nvSpPr>
          <p:cNvPr id="104506" name="Rectangle 58"/>
          <p:cNvSpPr>
            <a:spLocks noChangeArrowheads="1"/>
          </p:cNvSpPr>
          <p:nvPr/>
        </p:nvSpPr>
        <p:spPr bwMode="auto">
          <a:xfrm rot="16200000">
            <a:off x="1467292" y="2542662"/>
            <a:ext cx="729368"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err="1">
                <a:ln>
                  <a:noFill/>
                </a:ln>
                <a:solidFill>
                  <a:srgbClr val="FFFFFF"/>
                </a:solidFill>
                <a:effectLst/>
                <a:uLnTx/>
                <a:uFillTx/>
                <a:latin typeface="Nadianne" charset="0"/>
                <a:ea typeface="ＭＳ Ｐゴシック" charset="-128"/>
                <a:cs typeface="ＭＳ Ｐゴシック" charset="-128"/>
              </a:rPr>
              <a:t>tanah</a:t>
            </a:r>
            <a:endParaRPr kumimoji="0" lang="en-US" sz="1600" b="1" i="0" u="none" strike="noStrike" kern="1200" cap="none" spc="0" normalizeH="0" baseline="0" noProof="0" dirty="0">
              <a:ln>
                <a:noFill/>
              </a:ln>
              <a:solidFill>
                <a:srgbClr val="FFFFFF"/>
              </a:solidFill>
              <a:effectLst/>
              <a:uLnTx/>
              <a:uFillTx/>
              <a:latin typeface="Nadianne" charset="0"/>
              <a:ea typeface="ＭＳ Ｐゴシック" charset="-128"/>
              <a:cs typeface="ＭＳ Ｐゴシック" charset="-128"/>
            </a:endParaRPr>
          </a:p>
        </p:txBody>
      </p:sp>
      <p:sp>
        <p:nvSpPr>
          <p:cNvPr id="104507" name="Rectangle 59"/>
          <p:cNvSpPr>
            <a:spLocks noChangeArrowheads="1"/>
          </p:cNvSpPr>
          <p:nvPr/>
        </p:nvSpPr>
        <p:spPr bwMode="auto">
          <a:xfrm rot="16200000">
            <a:off x="1851466" y="3692806"/>
            <a:ext cx="729368"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err="1">
                <a:ln>
                  <a:noFill/>
                </a:ln>
                <a:solidFill>
                  <a:srgbClr val="FFFFFF"/>
                </a:solidFill>
                <a:effectLst/>
                <a:uLnTx/>
                <a:uFillTx/>
                <a:latin typeface="Nadianne" charset="0"/>
                <a:ea typeface="ＭＳ Ｐゴシック" charset="-128"/>
                <a:cs typeface="ＭＳ Ｐゴシック" charset="-128"/>
              </a:rPr>
              <a:t>benih</a:t>
            </a:r>
            <a:endParaRPr kumimoji="0" lang="en-US" sz="1600" b="1" i="0" u="none" strike="noStrike" kern="1200" cap="none" spc="0" normalizeH="0" baseline="0" noProof="0" dirty="0">
              <a:ln>
                <a:noFill/>
              </a:ln>
              <a:solidFill>
                <a:srgbClr val="FFFFFF"/>
              </a:solidFill>
              <a:effectLst/>
              <a:uLnTx/>
              <a:uFillTx/>
              <a:latin typeface="Nadianne" charset="0"/>
              <a:ea typeface="ＭＳ Ｐゴシック" charset="-128"/>
              <a:cs typeface="ＭＳ Ｐゴシック" charset="-128"/>
            </a:endParaRPr>
          </a:p>
        </p:txBody>
      </p:sp>
      <p:sp>
        <p:nvSpPr>
          <p:cNvPr id="104508" name="Rectangle 60"/>
          <p:cNvSpPr>
            <a:spLocks noChangeArrowheads="1"/>
          </p:cNvSpPr>
          <p:nvPr/>
        </p:nvSpPr>
        <p:spPr bwMode="auto">
          <a:xfrm rot="16200000">
            <a:off x="2482165" y="4896924"/>
            <a:ext cx="798296"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err="1">
                <a:ln>
                  <a:noFill/>
                </a:ln>
                <a:solidFill>
                  <a:srgbClr val="FFFFFF"/>
                </a:solidFill>
                <a:effectLst/>
                <a:uLnTx/>
                <a:uFillTx/>
                <a:latin typeface="Nadianne" charset="0"/>
                <a:ea typeface="ＭＳ Ｐゴシック" charset="-128"/>
                <a:cs typeface="ＭＳ Ｐゴシック" charset="-128"/>
              </a:rPr>
              <a:t>berkat</a:t>
            </a:r>
            <a:endParaRPr kumimoji="0" lang="en-US" sz="1600" b="1" i="0" u="none" strike="noStrike" kern="1200" cap="none" spc="0" normalizeH="0" baseline="0" noProof="0" dirty="0">
              <a:ln>
                <a:noFill/>
              </a:ln>
              <a:solidFill>
                <a:srgbClr val="FFFFFF"/>
              </a:solidFill>
              <a:effectLst/>
              <a:uLnTx/>
              <a:uFillTx/>
              <a:latin typeface="Nadianne" charset="0"/>
              <a:ea typeface="ＭＳ Ｐゴシック" charset="-128"/>
              <a:cs typeface="ＭＳ Ｐゴシック" charset="-128"/>
            </a:endParaRPr>
          </a:p>
        </p:txBody>
      </p:sp>
      <p:sp>
        <p:nvSpPr>
          <p:cNvPr id="104509" name="Rectangle 61"/>
          <p:cNvSpPr>
            <a:spLocks noChangeArrowheads="1"/>
          </p:cNvSpPr>
          <p:nvPr/>
        </p:nvSpPr>
        <p:spPr bwMode="auto">
          <a:xfrm rot="16200000">
            <a:off x="837326" y="3653426"/>
            <a:ext cx="1494000" cy="30521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Kejadian</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12:1-3</a:t>
            </a:r>
          </a:p>
        </p:txBody>
      </p:sp>
      <p:sp>
        <p:nvSpPr>
          <p:cNvPr id="104510" name="Rectangle 62"/>
          <p:cNvSpPr>
            <a:spLocks noChangeArrowheads="1"/>
          </p:cNvSpPr>
          <p:nvPr/>
        </p:nvSpPr>
        <p:spPr bwMode="auto">
          <a:xfrm>
            <a:off x="8416925" y="3389313"/>
            <a:ext cx="750888" cy="828432"/>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err="1">
                <a:ln>
                  <a:noFill/>
                </a:ln>
                <a:solidFill>
                  <a:srgbClr val="000000"/>
                </a:solidFill>
                <a:effectLst/>
                <a:uLnTx/>
                <a:uFillTx/>
                <a:latin typeface="Arial" charset="0"/>
                <a:ea typeface="ＭＳ Ｐゴシック" charset="-128"/>
                <a:cs typeface="ＭＳ Ｐゴシック" charset="-128"/>
              </a:rPr>
              <a:t>Kristus</a:t>
            </a:r>
            <a:r>
              <a:rPr kumimoji="0" lang="en-US" sz="800" b="1" i="0" u="none" strike="noStrike" kern="1200" cap="none" spc="0" normalizeH="0" baseline="0" noProof="0" dirty="0">
                <a:ln>
                  <a:noFill/>
                </a:ln>
                <a:solidFill>
                  <a:srgbClr val="000000"/>
                </a:solidFill>
                <a:effectLst/>
                <a:uLnTx/>
                <a:uFillTx/>
                <a:latin typeface="Arial" charset="0"/>
                <a:ea typeface="ＭＳ Ｐゴシック" charset="-128"/>
                <a:cs typeface="ＭＳ Ｐゴシック" charset="-128"/>
              </a:rPr>
              <a:t> </a:t>
            </a:r>
            <a:r>
              <a:rPr kumimoji="0" lang="en-US" sz="800" b="1" i="0" u="none" strike="noStrike" kern="1200" cap="none" spc="0" normalizeH="0" baseline="0" noProof="0" dirty="0" err="1">
                <a:ln>
                  <a:noFill/>
                </a:ln>
                <a:solidFill>
                  <a:srgbClr val="000000"/>
                </a:solidFill>
                <a:effectLst/>
                <a:uLnTx/>
                <a:uFillTx/>
                <a:latin typeface="Arial" charset="0"/>
                <a:ea typeface="ＭＳ Ｐゴシック" charset="-128"/>
                <a:cs typeface="ＭＳ Ｐゴシック" charset="-128"/>
              </a:rPr>
              <a:t>menyerahkan</a:t>
            </a:r>
            <a:r>
              <a:rPr kumimoji="0" lang="en-US" sz="800" b="1" i="0" u="none" strike="noStrike" kern="1200" cap="none" spc="0" normalizeH="0" baseline="0" noProof="0" dirty="0">
                <a:ln>
                  <a:noFill/>
                </a:ln>
                <a:solidFill>
                  <a:srgbClr val="000000"/>
                </a:solidFill>
                <a:effectLst/>
                <a:uLnTx/>
                <a:uFillTx/>
                <a:latin typeface="Arial" charset="0"/>
                <a:ea typeface="ＭＳ Ｐゴシック" charset="-128"/>
                <a:cs typeface="ＭＳ Ｐゴシック" charset="-128"/>
              </a:rPr>
              <a:t> </a:t>
            </a:r>
            <a:r>
              <a:rPr kumimoji="0" lang="en-US" sz="800" b="1" i="0" u="none" strike="noStrike" kern="1200" cap="none" spc="0" normalizeH="0" baseline="0" noProof="0" dirty="0" err="1">
                <a:ln>
                  <a:noFill/>
                </a:ln>
                <a:solidFill>
                  <a:srgbClr val="000000"/>
                </a:solidFill>
                <a:effectLst/>
                <a:uLnTx/>
                <a:uFillTx/>
                <a:latin typeface="Arial" charset="0"/>
                <a:ea typeface="ＭＳ Ｐゴシック" charset="-128"/>
                <a:cs typeface="ＭＳ Ｐゴシック" charset="-128"/>
              </a:rPr>
              <a:t>kerajaan</a:t>
            </a:r>
            <a:r>
              <a:rPr kumimoji="0" lang="en-US" sz="800" b="1" i="0" u="none" strike="noStrike" kern="1200" cap="none" spc="0" normalizeH="0" baseline="0" noProof="0" dirty="0">
                <a:ln>
                  <a:noFill/>
                </a:ln>
                <a:solidFill>
                  <a:srgbClr val="000000"/>
                </a:solidFill>
                <a:effectLst/>
                <a:uLnTx/>
                <a:uFillTx/>
                <a:latin typeface="Arial" charset="0"/>
                <a:ea typeface="ＭＳ Ｐゴシック" charset="-128"/>
                <a:cs typeface="ＭＳ Ｐゴシック" charset="-128"/>
              </a:rPr>
              <a:t> </a:t>
            </a:r>
            <a:r>
              <a:rPr kumimoji="0" lang="en-US" sz="800" b="1" i="0" u="none" strike="noStrike" kern="1200" cap="none" spc="0" normalizeH="0" baseline="0" noProof="0" dirty="0" err="1">
                <a:ln>
                  <a:noFill/>
                </a:ln>
                <a:solidFill>
                  <a:srgbClr val="000000"/>
                </a:solidFill>
                <a:effectLst/>
                <a:uLnTx/>
                <a:uFillTx/>
                <a:latin typeface="Arial" charset="0"/>
                <a:ea typeface="ＭＳ Ｐゴシック" charset="-128"/>
                <a:cs typeface="ＭＳ Ｐゴシック" charset="-128"/>
              </a:rPr>
              <a:t>kpd</a:t>
            </a:r>
            <a:r>
              <a:rPr kumimoji="0" lang="en-US" sz="800" b="1" i="0" u="none" strike="noStrike" kern="1200" cap="none" spc="0" normalizeH="0" baseline="0" noProof="0" dirty="0">
                <a:ln>
                  <a:noFill/>
                </a:ln>
                <a:solidFill>
                  <a:srgbClr val="000000"/>
                </a:solidFill>
                <a:effectLst/>
                <a:uLnTx/>
                <a:uFillTx/>
                <a:latin typeface="Arial" charset="0"/>
                <a:ea typeface="ＭＳ Ｐゴシック" charset="-128"/>
                <a:cs typeface="ＭＳ Ｐゴシック" charset="-128"/>
              </a:rPr>
              <a:t> </a:t>
            </a:r>
            <a:r>
              <a:rPr kumimoji="0" lang="en-US" sz="800" b="1" i="0" u="none" strike="noStrike" kern="1200" cap="none" spc="0" normalizeH="0" baseline="0" noProof="0" dirty="0" err="1">
                <a:ln>
                  <a:noFill/>
                </a:ln>
                <a:solidFill>
                  <a:srgbClr val="000000"/>
                </a:solidFill>
                <a:effectLst/>
                <a:uLnTx/>
                <a:uFillTx/>
                <a:latin typeface="Arial" charset="0"/>
                <a:ea typeface="ＭＳ Ｐゴシック" charset="-128"/>
                <a:cs typeface="ＭＳ Ｐゴシック" charset="-128"/>
              </a:rPr>
              <a:t>Bapa</a:t>
            </a:r>
            <a:endParaRPr kumimoji="0" lang="en-US" sz="800" b="1" i="0" u="none" strike="noStrike" kern="1200" cap="none" spc="0" normalizeH="0" baseline="0" noProof="0" dirty="0">
              <a:ln>
                <a:noFill/>
              </a:ln>
              <a:solidFill>
                <a:srgbClr val="000000"/>
              </a:solidFill>
              <a:effectLst/>
              <a:uLnTx/>
              <a:uFillTx/>
              <a:latin typeface="Arial" charset="0"/>
              <a:ea typeface="ＭＳ Ｐゴシック" charset="-128"/>
              <a:cs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charset="0"/>
                <a:ea typeface="ＭＳ Ｐゴシック" charset="-128"/>
                <a:cs typeface="ＭＳ Ｐゴシック" charset="-128"/>
              </a:rPr>
              <a:t>(1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charset="0"/>
                <a:ea typeface="ＭＳ Ｐゴシック" charset="-128"/>
                <a:cs typeface="ＭＳ Ｐゴシック" charset="-128"/>
              </a:rPr>
              <a:t> Cor 15:24)</a:t>
            </a:r>
          </a:p>
        </p:txBody>
      </p:sp>
      <p:grpSp>
        <p:nvGrpSpPr>
          <p:cNvPr id="5" name="Group 63"/>
          <p:cNvGrpSpPr>
            <a:grpSpLocks/>
          </p:cNvGrpSpPr>
          <p:nvPr/>
        </p:nvGrpSpPr>
        <p:grpSpPr bwMode="auto">
          <a:xfrm>
            <a:off x="7854950" y="1636713"/>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grpSp>
      <p:grpSp>
        <p:nvGrpSpPr>
          <p:cNvPr id="6" name="Group 69"/>
          <p:cNvGrpSpPr>
            <a:grpSpLocks/>
          </p:cNvGrpSpPr>
          <p:nvPr/>
        </p:nvGrpSpPr>
        <p:grpSpPr bwMode="auto">
          <a:xfrm>
            <a:off x="4832350" y="5053013"/>
            <a:ext cx="1184275" cy="104775"/>
            <a:chOff x="3024" y="3278"/>
            <a:chExt cx="746" cy="66"/>
          </a:xfrm>
        </p:grpSpPr>
        <p:sp>
          <p:nvSpPr>
            <p:cNvPr id="63582" name="Line 70"/>
            <p:cNvSpPr>
              <a:spLocks noChangeShapeType="1"/>
            </p:cNvSpPr>
            <p:nvPr/>
          </p:nvSpPr>
          <p:spPr bwMode="auto">
            <a:xfrm>
              <a:off x="3024" y="3312"/>
              <a:ext cx="672" cy="0"/>
            </a:xfrm>
            <a:prstGeom prst="line">
              <a:avLst/>
            </a:prstGeom>
            <a:noFill/>
            <a:ln w="12700">
              <a:solidFill>
                <a:schemeClr val="tx1"/>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63583"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grpSp>
        <p:nvGrpSpPr>
          <p:cNvPr id="7" name="Group 72"/>
          <p:cNvGrpSpPr>
            <a:grpSpLocks/>
          </p:cNvGrpSpPr>
          <p:nvPr/>
        </p:nvGrpSpPr>
        <p:grpSpPr bwMode="auto">
          <a:xfrm>
            <a:off x="5060950" y="5364163"/>
            <a:ext cx="3001963" cy="104775"/>
            <a:chOff x="3168" y="3458"/>
            <a:chExt cx="1891" cy="66"/>
          </a:xfrm>
        </p:grpSpPr>
        <p:sp>
          <p:nvSpPr>
            <p:cNvPr id="63580" name="Line 73"/>
            <p:cNvSpPr>
              <a:spLocks noChangeShapeType="1"/>
            </p:cNvSpPr>
            <p:nvPr/>
          </p:nvSpPr>
          <p:spPr bwMode="auto">
            <a:xfrm>
              <a:off x="3168" y="3493"/>
              <a:ext cx="1812" cy="6"/>
            </a:xfrm>
            <a:prstGeom prst="line">
              <a:avLst/>
            </a:prstGeom>
            <a:noFill/>
            <a:ln w="12700">
              <a:solidFill>
                <a:srgbClr val="010201"/>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63581"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sp>
        <p:nvSpPr>
          <p:cNvPr id="104524" name="Rectangle 76"/>
          <p:cNvSpPr>
            <a:spLocks noChangeArrowheads="1"/>
          </p:cNvSpPr>
          <p:nvPr/>
        </p:nvSpPr>
        <p:spPr bwMode="auto">
          <a:xfrm>
            <a:off x="0" y="6248400"/>
            <a:ext cx="9144000" cy="551433"/>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Alkitab</a:t>
            </a: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10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memiliki</a:t>
            </a: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10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penekanan</a:t>
            </a: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10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terhadap</a:t>
            </a: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10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dua</a:t>
            </a: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10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perjanjian</a:t>
            </a: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10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kerajaan</a:t>
            </a: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10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Peran</a:t>
            </a: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Israel </a:t>
            </a:r>
            <a:r>
              <a:rPr kumimoji="0" lang="en-US" sz="10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dari</a:t>
            </a: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Abraham </a:t>
            </a:r>
            <a:r>
              <a:rPr kumimoji="0" lang="en-US" sz="10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sampai</a:t>
            </a: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10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Kristus</a:t>
            </a: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10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termasuk</a:t>
            </a: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10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gereja</a:t>
            </a: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10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berkesinambungan</a:t>
            </a: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10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akan</a:t>
            </a: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10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tetapi</a:t>
            </a: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10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Gereja</a:t>
            </a: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10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tidak</a:t>
            </a: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10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pernah</a:t>
            </a: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10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menggantikan</a:t>
            </a: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10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bangsa</a:t>
            </a: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10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itu</a:t>
            </a: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10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sebagai</a:t>
            </a: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10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Isarel</a:t>
            </a: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10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Baru</a:t>
            </a: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10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tidak</a:t>
            </a: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10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berkesinambungan</a:t>
            </a: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Israel </a:t>
            </a:r>
            <a:r>
              <a:rPr kumimoji="0" lang="en-US" sz="10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akan</a:t>
            </a: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10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menimati</a:t>
            </a: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10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janji</a:t>
            </a: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10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Tuhan</a:t>
            </a: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10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kembali</a:t>
            </a: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10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setelah</a:t>
            </a: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10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mempercayai</a:t>
            </a: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10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Kristus</a:t>
            </a: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10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pada</a:t>
            </a: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10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kedatanganNya</a:t>
            </a: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yang </a:t>
            </a:r>
            <a:r>
              <a:rPr kumimoji="0" lang="en-US" sz="10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kedua</a:t>
            </a: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kali. </a:t>
            </a:r>
          </a:p>
        </p:txBody>
      </p:sp>
      <p:sp>
        <p:nvSpPr>
          <p:cNvPr id="104525" name="Rectangle 77"/>
          <p:cNvSpPr>
            <a:spLocks noChangeArrowheads="1"/>
          </p:cNvSpPr>
          <p:nvPr/>
        </p:nvSpPr>
        <p:spPr bwMode="auto">
          <a:xfrm>
            <a:off x="5030788" y="2055813"/>
            <a:ext cx="6000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ISRAEL</a:t>
            </a:r>
          </a:p>
        </p:txBody>
      </p:sp>
      <p:sp>
        <p:nvSpPr>
          <p:cNvPr id="104526" name="Rectangle 78"/>
          <p:cNvSpPr>
            <a:spLocks noChangeArrowheads="1"/>
          </p:cNvSpPr>
          <p:nvPr/>
        </p:nvSpPr>
        <p:spPr bwMode="auto">
          <a:xfrm>
            <a:off x="6334125" y="2055813"/>
            <a:ext cx="657232" cy="22826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GEREJA</a:t>
            </a:r>
          </a:p>
        </p:txBody>
      </p:sp>
      <p:sp>
        <p:nvSpPr>
          <p:cNvPr id="104527" name="Rectangle 79"/>
          <p:cNvSpPr>
            <a:spLocks noChangeArrowheads="1"/>
          </p:cNvSpPr>
          <p:nvPr/>
        </p:nvSpPr>
        <p:spPr bwMode="auto">
          <a:xfrm>
            <a:off x="4783005" y="2200275"/>
            <a:ext cx="1011496" cy="21287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r>
              <a:rPr kumimoji="0" lang="en-US" sz="8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Fokus</a:t>
            </a: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a:t>
            </a:r>
            <a:r>
              <a:rPr kumimoji="0" lang="en-US" sz="8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Nasional</a:t>
            </a: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p>
        </p:txBody>
      </p:sp>
      <p:graphicFrame>
        <p:nvGraphicFramePr>
          <p:cNvPr id="63549" name="Object 2"/>
          <p:cNvGraphicFramePr>
            <a:graphicFrameLocks/>
          </p:cNvGraphicFramePr>
          <p:nvPr/>
        </p:nvGraphicFramePr>
        <p:xfrm>
          <a:off x="7423150" y="85725"/>
          <a:ext cx="665163" cy="636588"/>
        </p:xfrm>
        <a:graphic>
          <a:graphicData uri="http://schemas.openxmlformats.org/presentationml/2006/ole">
            <mc:AlternateContent xmlns:mc="http://schemas.openxmlformats.org/markup-compatibility/2006">
              <mc:Choice xmlns:v="urn:schemas-microsoft-com:vml" Requires="v">
                <p:oleObj spid="_x0000_s565255" name="Microsoft ClipArt Gallery" r:id="rId4" imgW="2102760" imgH="2093400" progId="">
                  <p:embed/>
                </p:oleObj>
              </mc:Choice>
              <mc:Fallback>
                <p:oleObj name="Microsoft ClipArt Gallery" r:id="rId4" imgW="2102760" imgH="2093400" progId="">
                  <p:embed/>
                  <p:pic>
                    <p:nvPicPr>
                      <p:cNvPr id="63549" name="Object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3150" y="85725"/>
                        <a:ext cx="665163" cy="6365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104529" name="Rectangle 81"/>
          <p:cNvSpPr>
            <a:spLocks noChangeArrowheads="1"/>
          </p:cNvSpPr>
          <p:nvPr/>
        </p:nvSpPr>
        <p:spPr bwMode="auto">
          <a:xfrm>
            <a:off x="5947705" y="2200275"/>
            <a:ext cx="1449116" cy="21287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a:t>
            </a:r>
            <a:r>
              <a:rPr kumimoji="0" lang="en-US" sz="8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Manusia</a:t>
            </a: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a:t>
            </a:r>
            <a:r>
              <a:rPr kumimoji="0" lang="en-US" sz="8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Baru</a:t>
            </a: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a:t>
            </a:r>
            <a:r>
              <a:rPr kumimoji="0" lang="en-US" sz="8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Ef</a:t>
            </a: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2:15)</a:t>
            </a:r>
          </a:p>
        </p:txBody>
      </p:sp>
      <p:sp>
        <p:nvSpPr>
          <p:cNvPr id="63551" name="Line 82"/>
          <p:cNvSpPr>
            <a:spLocks noChangeShapeType="1"/>
          </p:cNvSpPr>
          <p:nvPr/>
        </p:nvSpPr>
        <p:spPr bwMode="auto">
          <a:xfrm>
            <a:off x="5815013" y="2076450"/>
            <a:ext cx="0" cy="1185863"/>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4531" name="Rectangle 83"/>
          <p:cNvSpPr>
            <a:spLocks noChangeArrowheads="1"/>
          </p:cNvSpPr>
          <p:nvPr/>
        </p:nvSpPr>
        <p:spPr bwMode="auto">
          <a:xfrm>
            <a:off x="8245475" y="5710238"/>
            <a:ext cx="863600"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1"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Sixth Edition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1"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15 June 2012</a:t>
            </a:r>
          </a:p>
        </p:txBody>
      </p:sp>
      <p:grpSp>
        <p:nvGrpSpPr>
          <p:cNvPr id="8" name="Group 84"/>
          <p:cNvGrpSpPr>
            <a:grpSpLocks/>
          </p:cNvGrpSpPr>
          <p:nvPr/>
        </p:nvGrpSpPr>
        <p:grpSpPr bwMode="auto">
          <a:xfrm>
            <a:off x="1419225" y="2047875"/>
            <a:ext cx="165100" cy="176213"/>
            <a:chOff x="874" y="1315"/>
            <a:chExt cx="104" cy="111"/>
          </a:xfrm>
        </p:grpSpPr>
        <p:sp>
          <p:nvSpPr>
            <p:cNvPr id="63578" name="AutoShape 85"/>
            <p:cNvSpPr>
              <a:spLocks noChangeArrowheads="1"/>
            </p:cNvSpPr>
            <p:nvPr/>
          </p:nvSpPr>
          <p:spPr bwMode="auto">
            <a:xfrm>
              <a:off x="874" y="1315"/>
              <a:ext cx="100" cy="81"/>
            </a:xfrm>
            <a:prstGeom prst="triangle">
              <a:avLst>
                <a:gd name="adj" fmla="val 49995"/>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63579" name="AutoShape 86"/>
            <p:cNvSpPr>
              <a:spLocks noChangeArrowheads="1"/>
            </p:cNvSpPr>
            <p:nvPr/>
          </p:nvSpPr>
          <p:spPr bwMode="auto">
            <a:xfrm rot="10800000" flipH="1">
              <a:off x="876" y="1340"/>
              <a:ext cx="102" cy="86"/>
            </a:xfrm>
            <a:prstGeom prst="triangle">
              <a:avLst>
                <a:gd name="adj" fmla="val 49995"/>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grpSp>
        <p:nvGrpSpPr>
          <p:cNvPr id="9" name="Group 87"/>
          <p:cNvGrpSpPr>
            <a:grpSpLocks/>
          </p:cNvGrpSpPr>
          <p:nvPr/>
        </p:nvGrpSpPr>
        <p:grpSpPr bwMode="auto">
          <a:xfrm>
            <a:off x="2336800" y="3294063"/>
            <a:ext cx="288925" cy="222250"/>
            <a:chOff x="1452" y="2100"/>
            <a:chExt cx="182" cy="140"/>
          </a:xfrm>
        </p:grpSpPr>
        <p:sp>
          <p:nvSpPr>
            <p:cNvPr id="63573"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63574" name="Rectangle 89"/>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63575"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63576" name="Line 91"/>
            <p:cNvSpPr>
              <a:spLocks noChangeShapeType="1"/>
            </p:cNvSpPr>
            <p:nvPr/>
          </p:nvSpPr>
          <p:spPr bwMode="auto">
            <a:xfrm>
              <a:off x="1452" y="2196"/>
              <a:ext cx="0" cy="2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63577" name="Line 92"/>
            <p:cNvSpPr>
              <a:spLocks noChangeShapeType="1"/>
            </p:cNvSpPr>
            <p:nvPr/>
          </p:nvSpPr>
          <p:spPr bwMode="auto">
            <a:xfrm>
              <a:off x="1633" y="2196"/>
              <a:ext cx="0" cy="2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grpSp>
      <p:grpSp>
        <p:nvGrpSpPr>
          <p:cNvPr id="10" name="Group 93"/>
          <p:cNvGrpSpPr>
            <a:grpSpLocks/>
          </p:cNvGrpSpPr>
          <p:nvPr/>
        </p:nvGrpSpPr>
        <p:grpSpPr bwMode="auto">
          <a:xfrm>
            <a:off x="1752600" y="1389063"/>
            <a:ext cx="298450" cy="238125"/>
            <a:chOff x="1118" y="900"/>
            <a:chExt cx="188" cy="150"/>
          </a:xfrm>
        </p:grpSpPr>
        <p:grpSp>
          <p:nvGrpSpPr>
            <p:cNvPr id="11" name="Group 94"/>
            <p:cNvGrpSpPr>
              <a:grpSpLocks/>
            </p:cNvGrpSpPr>
            <p:nvPr/>
          </p:nvGrpSpPr>
          <p:grpSpPr bwMode="auto">
            <a:xfrm>
              <a:off x="1118" y="900"/>
              <a:ext cx="84" cy="150"/>
              <a:chOff x="1118" y="900"/>
              <a:chExt cx="84" cy="150"/>
            </a:xfrm>
          </p:grpSpPr>
          <p:sp>
            <p:nvSpPr>
              <p:cNvPr id="63571" name="Rectangle 95"/>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3572" name="Oval 96"/>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nvGrpSpPr>
            <p:cNvPr id="12" name="Group 97"/>
            <p:cNvGrpSpPr>
              <a:grpSpLocks/>
            </p:cNvGrpSpPr>
            <p:nvPr/>
          </p:nvGrpSpPr>
          <p:grpSpPr bwMode="auto">
            <a:xfrm>
              <a:off x="1222" y="900"/>
              <a:ext cx="84" cy="150"/>
              <a:chOff x="1222" y="900"/>
              <a:chExt cx="84" cy="150"/>
            </a:xfrm>
          </p:grpSpPr>
          <p:sp>
            <p:nvSpPr>
              <p:cNvPr id="63569" name="Rectangle 98"/>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3570" name="Oval 99"/>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sp>
        <p:nvSpPr>
          <p:cNvPr id="104548" name="Rectangle 100"/>
          <p:cNvSpPr>
            <a:spLocks noChangeArrowheads="1"/>
          </p:cNvSpPr>
          <p:nvPr/>
        </p:nvSpPr>
        <p:spPr bwMode="auto">
          <a:xfrm>
            <a:off x="7707314" y="4587875"/>
            <a:ext cx="825500" cy="828432"/>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err="1">
                <a:ln>
                  <a:noFill/>
                </a:ln>
                <a:solidFill>
                  <a:srgbClr val="000000"/>
                </a:solidFill>
                <a:effectLst/>
                <a:uLnTx/>
                <a:uFillTx/>
                <a:latin typeface="Arial" charset="0"/>
                <a:ea typeface="ＭＳ Ｐゴシック" charset="-128"/>
                <a:cs typeface="ＭＳ Ｐゴシック" charset="-128"/>
              </a:rPr>
              <a:t>Kelima</a:t>
            </a:r>
            <a:r>
              <a:rPr kumimoji="0" lang="en-US" sz="800" b="1" i="0" u="none" strike="noStrike" kern="1200" cap="none" spc="0" normalizeH="0" baseline="0" noProof="0" dirty="0">
                <a:ln>
                  <a:noFill/>
                </a:ln>
                <a:solidFill>
                  <a:srgbClr val="000000"/>
                </a:solidFill>
                <a:effectLst/>
                <a:uLnTx/>
                <a:uFillTx/>
                <a:latin typeface="Arial" charset="0"/>
                <a:ea typeface="ＭＳ Ｐゴシック" charset="-128"/>
                <a:cs typeface="ＭＳ Ｐゴシック" charset="-128"/>
              </a:rPr>
              <a:t> </a:t>
            </a:r>
            <a:r>
              <a:rPr kumimoji="0" lang="en-US" sz="800" b="1" i="0" u="none" strike="noStrike" kern="1200" cap="none" spc="0" normalizeH="0" baseline="0" noProof="0" dirty="0" err="1">
                <a:ln>
                  <a:noFill/>
                </a:ln>
                <a:solidFill>
                  <a:srgbClr val="000000"/>
                </a:solidFill>
                <a:effectLst/>
                <a:uLnTx/>
                <a:uFillTx/>
                <a:latin typeface="Arial" charset="0"/>
                <a:ea typeface="ＭＳ Ｐゴシック" charset="-128"/>
                <a:cs typeface="ＭＳ Ｐゴシック" charset="-128"/>
              </a:rPr>
              <a:t>elemen</a:t>
            </a:r>
            <a:r>
              <a:rPr kumimoji="0" lang="en-US" sz="800" b="1" i="0" u="none" strike="noStrike" kern="1200" cap="none" spc="0" normalizeH="0" baseline="0" noProof="0" dirty="0">
                <a:ln>
                  <a:noFill/>
                </a:ln>
                <a:solidFill>
                  <a:srgbClr val="000000"/>
                </a:solidFill>
                <a:effectLst/>
                <a:uLnTx/>
                <a:uFillTx/>
                <a:latin typeface="Arial" charset="0"/>
                <a:ea typeface="ＭＳ Ｐゴシック" charset="-128"/>
                <a:cs typeface="ＭＳ Ｐゴシック" charset="-128"/>
              </a:rPr>
              <a:t> </a:t>
            </a:r>
            <a:r>
              <a:rPr kumimoji="0" lang="en-US" sz="800" b="1" i="0" u="none" strike="noStrike" kern="1200" cap="none" spc="0" normalizeH="0" baseline="0" noProof="0" dirty="0" err="1">
                <a:ln>
                  <a:noFill/>
                </a:ln>
                <a:solidFill>
                  <a:srgbClr val="000000"/>
                </a:solidFill>
                <a:effectLst/>
                <a:uLnTx/>
                <a:uFillTx/>
                <a:latin typeface="Arial" charset="0"/>
                <a:ea typeface="ＭＳ Ｐゴシック" charset="-128"/>
                <a:cs typeface="ＭＳ Ｐゴシック" charset="-128"/>
              </a:rPr>
              <a:t>digenapi</a:t>
            </a:r>
            <a:r>
              <a:rPr kumimoji="0" lang="en-US" sz="800" b="1" i="0" u="none" strike="noStrike" kern="1200" cap="none" spc="0" normalizeH="0" baseline="0" noProof="0" dirty="0">
                <a:ln>
                  <a:noFill/>
                </a:ln>
                <a:solidFill>
                  <a:srgbClr val="000000"/>
                </a:solidFill>
                <a:effectLst/>
                <a:uLnTx/>
                <a:uFillTx/>
                <a:latin typeface="Arial" charset="0"/>
                <a:ea typeface="ＭＳ Ｐゴシック" charset="-128"/>
                <a:cs typeface="ＭＳ Ｐゴシック" charset="-128"/>
              </a:rPr>
              <a:t> di </a:t>
            </a:r>
            <a:r>
              <a:rPr kumimoji="0" lang="en-US" sz="800" b="1" i="0" u="none" strike="noStrike" kern="1200" cap="none" spc="0" normalizeH="0" baseline="0" noProof="0" dirty="0" err="1">
                <a:ln>
                  <a:noFill/>
                </a:ln>
                <a:solidFill>
                  <a:srgbClr val="000000"/>
                </a:solidFill>
                <a:effectLst/>
                <a:uLnTx/>
                <a:uFillTx/>
                <a:latin typeface="Arial" charset="0"/>
                <a:ea typeface="ＭＳ Ｐゴシック" charset="-128"/>
                <a:cs typeface="ＭＳ Ｐゴシック" charset="-128"/>
              </a:rPr>
              <a:t>pemulihan</a:t>
            </a:r>
            <a:r>
              <a:rPr kumimoji="0" lang="en-US" sz="800" b="1" i="0" u="none" strike="noStrike" kern="1200" cap="none" spc="0" normalizeH="0" baseline="0" noProof="0" dirty="0">
                <a:ln>
                  <a:noFill/>
                </a:ln>
                <a:solidFill>
                  <a:srgbClr val="000000"/>
                </a:solidFill>
                <a:effectLst/>
                <a:uLnTx/>
                <a:uFillTx/>
                <a:latin typeface="Arial" charset="0"/>
                <a:ea typeface="ＭＳ Ｐゴシック" charset="-128"/>
                <a:cs typeface="ＭＳ Ｐゴシック" charset="-128"/>
              </a:rPr>
              <a:t> </a:t>
            </a:r>
            <a:r>
              <a:rPr kumimoji="0" lang="en-US" sz="800" b="1" i="0" u="none" strike="noStrike" kern="1200" cap="none" spc="0" normalizeH="0" baseline="0" noProof="0" dirty="0" err="1">
                <a:ln>
                  <a:noFill/>
                </a:ln>
                <a:solidFill>
                  <a:srgbClr val="000000"/>
                </a:solidFill>
                <a:effectLst/>
                <a:uLnTx/>
                <a:uFillTx/>
                <a:latin typeface="Arial" charset="0"/>
                <a:ea typeface="ＭＳ Ｐゴシック" charset="-128"/>
                <a:cs typeface="ＭＳ Ｐゴシック" charset="-128"/>
              </a:rPr>
              <a:t>sepenuhnya</a:t>
            </a:r>
            <a:br>
              <a:rPr kumimoji="0" lang="en-US" sz="800" b="1" i="0" u="none" strike="noStrike" kern="1200" cap="none" spc="0" normalizeH="0" baseline="0" noProof="0" dirty="0">
                <a:ln>
                  <a:noFill/>
                </a:ln>
                <a:solidFill>
                  <a:srgbClr val="000000"/>
                </a:solidFill>
                <a:effectLst/>
                <a:uLnTx/>
                <a:uFillTx/>
                <a:latin typeface="Arial" charset="0"/>
                <a:ea typeface="ＭＳ Ｐゴシック" charset="-128"/>
                <a:cs typeface="ＭＳ Ｐゴシック" charset="-128"/>
              </a:rPr>
            </a:br>
            <a:r>
              <a:rPr kumimoji="0" lang="en-US" sz="800" b="1" i="0" u="none" strike="noStrike" kern="1200" cap="none" spc="0" normalizeH="0" baseline="0" noProof="0" dirty="0">
                <a:ln>
                  <a:noFill/>
                </a:ln>
                <a:solidFill>
                  <a:srgbClr val="000000"/>
                </a:solidFill>
                <a:effectLst/>
                <a:uLnTx/>
                <a:uFillTx/>
                <a:latin typeface="Arial" charset="0"/>
                <a:ea typeface="ＭＳ Ｐゴシック" charset="-128"/>
                <a:cs typeface="ＭＳ Ｐゴシック" charset="-128"/>
              </a:rPr>
              <a:t>(Zech. 8)</a:t>
            </a:r>
          </a:p>
        </p:txBody>
      </p:sp>
      <p:sp>
        <p:nvSpPr>
          <p:cNvPr id="104549" name="Rectangle 101"/>
          <p:cNvSpPr>
            <a:spLocks noChangeArrowheads="1"/>
          </p:cNvSpPr>
          <p:nvPr/>
        </p:nvSpPr>
        <p:spPr bwMode="auto">
          <a:xfrm>
            <a:off x="8448675" y="4572000"/>
            <a:ext cx="669925" cy="705321"/>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err="1">
                <a:ln>
                  <a:noFill/>
                </a:ln>
                <a:solidFill>
                  <a:srgbClr val="000000"/>
                </a:solidFill>
                <a:effectLst/>
                <a:uLnTx/>
                <a:uFillTx/>
                <a:latin typeface="Arial" charset="0"/>
                <a:ea typeface="ＭＳ Ｐゴシック" charset="-128"/>
                <a:cs typeface="ＭＳ Ｐゴシック" charset="-128"/>
              </a:rPr>
              <a:t>Semua</a:t>
            </a:r>
            <a:r>
              <a:rPr kumimoji="0" lang="en-US" sz="800" b="1" i="0" u="none" strike="noStrike" kern="1200" cap="none" spc="0" normalizeH="0" baseline="0" noProof="0" dirty="0">
                <a:ln>
                  <a:noFill/>
                </a:ln>
                <a:solidFill>
                  <a:srgbClr val="000000"/>
                </a:solidFill>
                <a:effectLst/>
                <a:uLnTx/>
                <a:uFillTx/>
                <a:latin typeface="Arial" charset="0"/>
                <a:ea typeface="ＭＳ Ｐゴシック" charset="-128"/>
                <a:cs typeface="ＭＳ Ｐゴシック" charset="-128"/>
              </a:rPr>
              <a:t> </a:t>
            </a:r>
            <a:r>
              <a:rPr kumimoji="0" lang="en-US" sz="800" b="1" i="0" u="none" strike="noStrike" kern="1200" cap="none" spc="0" normalizeH="0" baseline="0" noProof="0" dirty="0" err="1">
                <a:ln>
                  <a:noFill/>
                </a:ln>
                <a:solidFill>
                  <a:srgbClr val="000000"/>
                </a:solidFill>
                <a:effectLst/>
                <a:uLnTx/>
                <a:uFillTx/>
                <a:latin typeface="Arial" charset="0"/>
                <a:ea typeface="ＭＳ Ｐゴシック" charset="-128"/>
                <a:cs typeface="ＭＳ Ｐゴシック" charset="-128"/>
              </a:rPr>
              <a:t>menjadi</a:t>
            </a:r>
            <a:r>
              <a:rPr kumimoji="0" lang="en-US" sz="800" b="1" i="0" u="none" strike="noStrike" kern="1200" cap="none" spc="0" normalizeH="0" baseline="0" noProof="0" dirty="0">
                <a:ln>
                  <a:noFill/>
                </a:ln>
                <a:solidFill>
                  <a:srgbClr val="000000"/>
                </a:solidFill>
                <a:effectLst/>
                <a:uLnTx/>
                <a:uFillTx/>
                <a:latin typeface="Arial" charset="0"/>
                <a:ea typeface="ＭＳ Ｐゴシック" charset="-128"/>
                <a:cs typeface="ＭＳ Ｐゴシック" charset="-128"/>
              </a:rPr>
              <a:t> </a:t>
            </a:r>
            <a:r>
              <a:rPr kumimoji="0" lang="en-US" sz="800" b="1" i="0" u="none" strike="noStrike" kern="1200" cap="none" spc="0" normalizeH="0" baseline="0" noProof="0" dirty="0" err="1">
                <a:ln>
                  <a:noFill/>
                </a:ln>
                <a:solidFill>
                  <a:srgbClr val="000000"/>
                </a:solidFill>
                <a:effectLst/>
                <a:uLnTx/>
                <a:uFillTx/>
                <a:latin typeface="Arial" charset="0"/>
                <a:ea typeface="ＭＳ Ｐゴシック" charset="-128"/>
                <a:cs typeface="ＭＳ Ｐゴシック" charset="-128"/>
              </a:rPr>
              <a:t>baru</a:t>
            </a:r>
            <a:r>
              <a:rPr kumimoji="0" lang="en-US" sz="800" b="1" i="0" u="none" strike="noStrike" kern="1200" cap="none" spc="0" normalizeH="0" baseline="0" noProof="0" dirty="0">
                <a:ln>
                  <a:noFill/>
                </a:ln>
                <a:solidFill>
                  <a:srgbClr val="000000"/>
                </a:solidFill>
                <a:effectLst/>
                <a:uLnTx/>
                <a:uFillTx/>
                <a:latin typeface="Arial" charset="0"/>
                <a:ea typeface="ＭＳ Ｐゴシック" charset="-128"/>
                <a:cs typeface="ＭＳ Ｐゴシック" charset="-128"/>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charset="0"/>
                <a:ea typeface="ＭＳ Ｐゴシック" charset="-128"/>
                <a:cs typeface="ＭＳ Ｐゴシック" charset="-128"/>
              </a:rPr>
              <a:t>(Rev. 21:5)</a:t>
            </a:r>
          </a:p>
        </p:txBody>
      </p:sp>
      <p:sp>
        <p:nvSpPr>
          <p:cNvPr id="104550" name="Rectangle 102"/>
          <p:cNvSpPr>
            <a:spLocks noChangeArrowheads="1"/>
          </p:cNvSpPr>
          <p:nvPr/>
        </p:nvSpPr>
        <p:spPr bwMode="auto">
          <a:xfrm>
            <a:off x="2055813" y="5926138"/>
            <a:ext cx="3738562"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Sementara</a:t>
            </a: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(Gal. 3:19) </a:t>
            </a:r>
            <a:r>
              <a:rPr kumimoji="0" lang="en-US" sz="8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dan</a:t>
            </a: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a:t>
            </a:r>
            <a:r>
              <a:rPr kumimoji="0" lang="en-US" sz="8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bersyarat</a:t>
            </a: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(Deut. 28) </a:t>
            </a:r>
            <a:r>
              <a:rPr kumimoji="0" lang="en-US" sz="8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untuk</a:t>
            </a: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a:t>
            </a:r>
            <a:r>
              <a:rPr kumimoji="0" lang="en-US" sz="8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mengungkapkan</a:t>
            </a: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a:t>
            </a:r>
            <a:r>
              <a:rPr kumimoji="0" lang="en-US" sz="8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dosa</a:t>
            </a: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(Rom. 7:7) </a:t>
            </a:r>
            <a:r>
              <a:rPr kumimoji="0" lang="en-US" sz="8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dan</a:t>
            </a: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a:t>
            </a:r>
            <a:r>
              <a:rPr kumimoji="0" lang="en-US" sz="8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menobatkan</a:t>
            </a: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Israel (Gal. 3:23-25)</a:t>
            </a:r>
          </a:p>
        </p:txBody>
      </p:sp>
      <p:sp>
        <p:nvSpPr>
          <p:cNvPr id="104551" name="Rectangle 103"/>
          <p:cNvSpPr>
            <a:spLocks noChangeArrowheads="1"/>
          </p:cNvSpPr>
          <p:nvPr/>
        </p:nvSpPr>
        <p:spPr bwMode="auto">
          <a:xfrm>
            <a:off x="5894388" y="5765800"/>
            <a:ext cx="1820862"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Hukum</a:t>
            </a: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a:t>
            </a:r>
            <a:r>
              <a:rPr kumimoji="0" lang="en-US" sz="8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dimusnahkan</a:t>
            </a: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a:t>
            </a:r>
            <a:r>
              <a:rPr kumimoji="0" lang="en-US" sz="8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dan</a:t>
            </a: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a:t>
            </a:r>
            <a:r>
              <a:rPr kumimoji="0" lang="en-US" sz="8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digenaokan</a:t>
            </a: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a:t>
            </a:r>
            <a:r>
              <a:rPr kumimoji="0" lang="en-US" sz="8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di</a:t>
            </a: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a:t>
            </a:r>
            <a:r>
              <a:rPr kumimoji="0" lang="en-US" sz="8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kayu</a:t>
            </a: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a:t>
            </a:r>
            <a:r>
              <a:rPr kumimoji="0" lang="en-US" sz="8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salib</a:t>
            </a:r>
            <a:r>
              <a:rPr kumimoji="0" lang="en-US" sz="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(Rom. 7:1-6;1 Cor. 9:19-21; Heb. 8:13)</a:t>
            </a:r>
          </a:p>
        </p:txBody>
      </p:sp>
      <p:sp>
        <p:nvSpPr>
          <p:cNvPr id="104552" name="Rectangle 104"/>
          <p:cNvSpPr>
            <a:spLocks noChangeArrowheads="1"/>
          </p:cNvSpPr>
          <p:nvPr/>
        </p:nvSpPr>
        <p:spPr bwMode="auto">
          <a:xfrm>
            <a:off x="3463925" y="1760538"/>
            <a:ext cx="2417763" cy="228600"/>
          </a:xfrm>
          <a:prstGeom prst="rect">
            <a:avLst/>
          </a:prstGeom>
          <a:noFill/>
          <a:ln w="12700">
            <a:noFill/>
            <a:miter lim="800000"/>
            <a:headEnd/>
            <a:tailEnd/>
          </a:ln>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Kejadian</a:t>
            </a:r>
            <a:r>
              <a:rPr kumimoji="0" lang="en-US" sz="9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6:18; 9:8-17</a:t>
            </a:r>
          </a:p>
        </p:txBody>
      </p:sp>
      <p:sp>
        <p:nvSpPr>
          <p:cNvPr id="104553" name="Text Box 105"/>
          <p:cNvSpPr txBox="1">
            <a:spLocks noChangeArrowheads="1"/>
          </p:cNvSpPr>
          <p:nvPr/>
        </p:nvSpPr>
        <p:spPr bwMode="auto">
          <a:xfrm>
            <a:off x="8460432" y="116632"/>
            <a:ext cx="542925" cy="46196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9g</a:t>
            </a:r>
          </a:p>
        </p:txBody>
      </p:sp>
      <p:sp>
        <p:nvSpPr>
          <p:cNvPr id="104554" name="Rectangle 106"/>
          <p:cNvSpPr>
            <a:spLocks noChangeArrowheads="1"/>
          </p:cNvSpPr>
          <p:nvPr/>
        </p:nvSpPr>
        <p:spPr bwMode="auto">
          <a:xfrm>
            <a:off x="-685800" y="3886200"/>
            <a:ext cx="180975" cy="576263"/>
          </a:xfrm>
          <a:prstGeom prst="rect">
            <a:avLst/>
          </a:prstGeom>
          <a:noFill/>
          <a:ln w="12700">
            <a:noFill/>
            <a:miter lim="800000"/>
            <a:headEnd/>
            <a:tailEnd/>
          </a:ln>
          <a:effectLst>
            <a:outerShdw blurRad="63500" dist="38099" dir="2700000" algn="ctr" rotWithShape="0">
              <a:schemeClr val="hlink">
                <a:alpha val="50000"/>
              </a:scheme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A040"/>
              </a:solidFill>
              <a:effectLst>
                <a:outerShdw blurRad="38100" dist="38100" dir="2700000" algn="tl">
                  <a:srgbClr val="000000"/>
                </a:outerShdw>
              </a:effectLst>
              <a:uLnTx/>
              <a:uFillTx/>
              <a:latin typeface="Braggadocio" pitchFamily="24" charset="0"/>
              <a:ea typeface="ＭＳ Ｐゴシック" charset="-128"/>
              <a:cs typeface="ＭＳ Ｐゴシック" charset="-128"/>
            </a:endParaRPr>
          </a:p>
        </p:txBody>
      </p:sp>
      <p:sp>
        <p:nvSpPr>
          <p:cNvPr id="104555" name="Rectangle 107"/>
          <p:cNvSpPr>
            <a:spLocks noGrp="1" noChangeArrowheads="1"/>
          </p:cNvSpPr>
          <p:nvPr>
            <p:ph type="ctrTitle"/>
          </p:nvPr>
        </p:nvSpPr>
        <p:spPr>
          <a:xfrm>
            <a:off x="0" y="228600"/>
            <a:ext cx="8001000" cy="533400"/>
          </a:xfrm>
          <a:ln w="12700">
            <a:miter lim="800000"/>
            <a:headEnd/>
            <a:tailEnd/>
          </a:ln>
          <a:effectLst>
            <a:outerShdw blurRad="63500" dist="35921" dir="2700000" algn="ctr" rotWithShape="0">
              <a:srgbClr val="000000">
                <a:alpha val="74998"/>
              </a:srgbClr>
            </a:outerShdw>
          </a:effectLst>
        </p:spPr>
        <p:txBody>
          <a:bodyPr/>
          <a:lstStyle/>
          <a:p>
            <a:pPr>
              <a:defRPr/>
            </a:pPr>
            <a:r>
              <a:rPr lang="en-US" sz="4000" dirty="0" err="1">
                <a:effectLst>
                  <a:glow rad="215900">
                    <a:schemeClr val="bg1">
                      <a:lumMod val="50000"/>
                      <a:alpha val="75000"/>
                    </a:schemeClr>
                  </a:glow>
                </a:effectLst>
                <a:latin typeface="Impact"/>
                <a:cs typeface="Impact"/>
              </a:rPr>
              <a:t>Waktu</a:t>
            </a:r>
            <a:r>
              <a:rPr lang="en-US" sz="4000" dirty="0">
                <a:effectLst>
                  <a:glow rad="215900">
                    <a:schemeClr val="bg1">
                      <a:lumMod val="50000"/>
                      <a:alpha val="75000"/>
                    </a:schemeClr>
                  </a:glow>
                </a:effectLst>
                <a:latin typeface="Impact"/>
                <a:cs typeface="Impact"/>
              </a:rPr>
              <a:t> </a:t>
            </a:r>
            <a:r>
              <a:rPr lang="en-US" sz="4000" dirty="0" err="1">
                <a:effectLst>
                  <a:glow rad="215900">
                    <a:schemeClr val="bg1">
                      <a:lumMod val="50000"/>
                      <a:alpha val="75000"/>
                    </a:schemeClr>
                  </a:glow>
                </a:effectLst>
                <a:latin typeface="Impact"/>
                <a:cs typeface="Impact"/>
              </a:rPr>
              <a:t>Kerajaan</a:t>
            </a:r>
            <a:r>
              <a:rPr lang="en-US" sz="4000" dirty="0">
                <a:effectLst>
                  <a:glow rad="215900">
                    <a:schemeClr val="bg1">
                      <a:lumMod val="50000"/>
                      <a:alpha val="75000"/>
                    </a:schemeClr>
                  </a:glow>
                </a:effectLst>
                <a:latin typeface="Impact"/>
                <a:cs typeface="Impact"/>
              </a:rPr>
              <a:t> &amp; </a:t>
            </a:r>
            <a:r>
              <a:rPr lang="en-US" sz="4000" dirty="0" err="1">
                <a:effectLst>
                  <a:glow rad="215900">
                    <a:schemeClr val="bg1">
                      <a:lumMod val="50000"/>
                      <a:alpha val="75000"/>
                    </a:schemeClr>
                  </a:glow>
                </a:effectLst>
                <a:latin typeface="Impact"/>
                <a:cs typeface="Impact"/>
              </a:rPr>
              <a:t>Perjanjian</a:t>
            </a:r>
            <a:r>
              <a:rPr lang="en-US" sz="4000" dirty="0">
                <a:effectLst>
                  <a:glow rad="215900">
                    <a:schemeClr val="bg1">
                      <a:lumMod val="50000"/>
                      <a:alpha val="75000"/>
                    </a:schemeClr>
                  </a:glow>
                </a:effectLst>
                <a:latin typeface="Impact"/>
                <a:cs typeface="Impact"/>
              </a:rPr>
              <a:t> </a:t>
            </a:r>
            <a:endParaRPr lang="en-US" sz="5400" dirty="0">
              <a:effectLst>
                <a:glow rad="215900">
                  <a:schemeClr val="bg1">
                    <a:lumMod val="50000"/>
                    <a:alpha val="75000"/>
                  </a:schemeClr>
                </a:glow>
              </a:effectLst>
              <a:latin typeface="Impact"/>
              <a:cs typeface="Impact"/>
            </a:endParaRPr>
          </a:p>
        </p:txBody>
      </p:sp>
      <p:sp>
        <p:nvSpPr>
          <p:cNvPr id="107" name="Text Box 105"/>
          <p:cNvSpPr txBox="1">
            <a:spLocks noChangeArrowheads="1"/>
          </p:cNvSpPr>
          <p:nvPr/>
        </p:nvSpPr>
        <p:spPr bwMode="auto">
          <a:xfrm>
            <a:off x="9972675" y="-26988"/>
            <a:ext cx="828675" cy="822326"/>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22 &amp;</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337</a:t>
            </a:r>
          </a:p>
        </p:txBody>
      </p:sp>
      <p:sp>
        <p:nvSpPr>
          <p:cNvPr id="108" name="Text Box 105"/>
          <p:cNvSpPr txBox="1">
            <a:spLocks noChangeArrowheads="1"/>
          </p:cNvSpPr>
          <p:nvPr/>
        </p:nvSpPr>
        <p:spPr bwMode="auto">
          <a:xfrm>
            <a:off x="9396536" y="836712"/>
            <a:ext cx="527050" cy="46196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22</a:t>
            </a:r>
          </a:p>
        </p:txBody>
      </p:sp>
      <p:sp>
        <p:nvSpPr>
          <p:cNvPr id="109" name="Oval 1131"/>
          <p:cNvSpPr>
            <a:spLocks noChangeArrowheads="1"/>
          </p:cNvSpPr>
          <p:nvPr/>
        </p:nvSpPr>
        <p:spPr bwMode="auto">
          <a:xfrm>
            <a:off x="2002904" y="3048000"/>
            <a:ext cx="3505200" cy="1752600"/>
          </a:xfrm>
          <a:prstGeom prst="ellipse">
            <a:avLst/>
          </a:prstGeom>
          <a:noFill/>
          <a:ln w="762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414333786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09"/>
                                        </p:tgtEl>
                                        <p:attrNameLst>
                                          <p:attrName>style.visibility</p:attrName>
                                        </p:attrNameLst>
                                      </p:cBhvr>
                                      <p:to>
                                        <p:strVal val="visible"/>
                                      </p:to>
                                    </p:set>
                                    <p:anim calcmode="lin" valueType="num">
                                      <p:cBhvr>
                                        <p:cTn id="7" dur="500" fill="hold"/>
                                        <p:tgtEl>
                                          <p:spTgt spid="109"/>
                                        </p:tgtEl>
                                        <p:attrNameLst>
                                          <p:attrName>ppt_w</p:attrName>
                                        </p:attrNameLst>
                                      </p:cBhvr>
                                      <p:tavLst>
                                        <p:tav tm="0">
                                          <p:val>
                                            <p:fltVal val="0"/>
                                          </p:val>
                                        </p:tav>
                                        <p:tav tm="100000">
                                          <p:val>
                                            <p:strVal val="#ppt_w"/>
                                          </p:val>
                                        </p:tav>
                                      </p:tavLst>
                                    </p:anim>
                                    <p:anim calcmode="lin" valueType="num">
                                      <p:cBhvr>
                                        <p:cTn id="8" dur="500" fill="hold"/>
                                        <p:tgtEl>
                                          <p:spTgt spid="10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Lst>
  </p:timing>
</p:sld>
</file>

<file path=ppt/slides/slide1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543892"/>
            <a:ext cx="9144000" cy="5715000"/>
          </a:xfrm>
          <a:prstGeom prst="rect">
            <a:avLst/>
          </a:prstGeom>
        </p:spPr>
      </p:pic>
      <p:sp>
        <p:nvSpPr>
          <p:cNvPr id="900098" name="Rectangle 2"/>
          <p:cNvSpPr>
            <a:spLocks noGrp="1" noChangeArrowheads="1"/>
          </p:cNvSpPr>
          <p:nvPr>
            <p:ph type="ctrTitle"/>
          </p:nvPr>
        </p:nvSpPr>
        <p:spPr>
          <a:xfrm>
            <a:off x="0" y="397680"/>
            <a:ext cx="9144000" cy="3150398"/>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Do you focus on God’s unlimited comfort or his limited discipline?</a:t>
            </a:r>
          </a:p>
        </p:txBody>
      </p:sp>
    </p:spTree>
    <p:extLst>
      <p:ext uri="{BB962C8B-B14F-4D97-AF65-F5344CB8AC3E}">
        <p14:creationId xmlns:p14="http://schemas.microsoft.com/office/powerpoint/2010/main" val="58213880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err="1">
                <a:solidFill>
                  <a:schemeClr val="bg1"/>
                </a:solidFill>
                <a:latin typeface="Arial" charset="0"/>
                <a:ea typeface="Osaka" charset="0"/>
                <a:cs typeface="Arial" charset="0"/>
              </a:rPr>
              <a:t>Yeremia</a:t>
            </a:r>
            <a:r>
              <a:rPr lang="en-US" sz="8800" dirty="0">
                <a:solidFill>
                  <a:schemeClr val="bg1"/>
                </a:solidFill>
                <a:latin typeface="Arial" charset="0"/>
                <a:ea typeface="Osaka" charset="0"/>
                <a:cs typeface="Arial" charset="0"/>
              </a:rPr>
              <a:t> 32</a:t>
            </a:r>
          </a:p>
        </p:txBody>
      </p:sp>
    </p:spTree>
    <p:extLst>
      <p:ext uri="{BB962C8B-B14F-4D97-AF65-F5344CB8AC3E}">
        <p14:creationId xmlns:p14="http://schemas.microsoft.com/office/powerpoint/2010/main" val="217525932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0899" name="Rectangle 3"/>
          <p:cNvSpPr>
            <a:spLocks noGrp="1" noChangeArrowheads="1"/>
          </p:cNvSpPr>
          <p:nvPr>
            <p:ph type="subTitle" idx="1"/>
          </p:nvPr>
        </p:nvSpPr>
        <p:spPr>
          <a:xfrm>
            <a:off x="1295400" y="1727200"/>
            <a:ext cx="6105525" cy="812800"/>
          </a:xfrm>
          <a:effectLst>
            <a:outerShdw blurRad="63500" dist="53882" dir="2700000" algn="ctr" rotWithShape="0">
              <a:schemeClr val="tx1">
                <a:alpha val="74998"/>
              </a:schemeClr>
            </a:outerShdw>
          </a:effectLst>
        </p:spPr>
        <p:txBody>
          <a:bodyPr lIns="90488" tIns="44450" rIns="90488" bIns="44450"/>
          <a:lstStyle/>
          <a:p>
            <a:pPr marL="342900" indent="-342900" eaLnBrk="1" hangingPunct="1">
              <a:defRPr/>
            </a:pPr>
            <a:r>
              <a:rPr lang="en-US" sz="4800" b="1" dirty="0">
                <a:solidFill>
                  <a:schemeClr val="bg1"/>
                </a:solidFill>
                <a:ea typeface="+mn-ea"/>
              </a:rPr>
              <a:t>Dr. Rick Griffith</a:t>
            </a:r>
          </a:p>
        </p:txBody>
      </p:sp>
      <p:sp>
        <p:nvSpPr>
          <p:cNvPr id="80902" name="Rectangle 6"/>
          <p:cNvSpPr>
            <a:spLocks noChangeArrowheads="1"/>
          </p:cNvSpPr>
          <p:nvPr/>
        </p:nvSpPr>
        <p:spPr bwMode="auto">
          <a:xfrm>
            <a:off x="1371600" y="2616200"/>
            <a:ext cx="6105525" cy="81280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lstStyle/>
          <a:p>
            <a:pPr marL="342900" indent="-342900" algn="ctr" defTabSz="914400" fontAlgn="base">
              <a:spcBef>
                <a:spcPct val="20000"/>
              </a:spcBef>
              <a:spcAft>
                <a:spcPct val="0"/>
              </a:spcAft>
              <a:defRPr/>
            </a:pPr>
            <a:r>
              <a:rPr lang="en-US" sz="4400" b="1" i="1" dirty="0">
                <a:solidFill>
                  <a:srgbClr val="CCFF33"/>
                </a:solidFill>
                <a:latin typeface="Arial"/>
                <a:ea typeface="ＭＳ Ｐゴシック" charset="-128"/>
                <a:cs typeface="Arial"/>
              </a:rPr>
              <a:t>Singapore Bible College</a:t>
            </a:r>
          </a:p>
        </p:txBody>
      </p:sp>
      <p:pic>
        <p:nvPicPr>
          <p:cNvPr id="159747" name="Picture 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898" name="Rectangle 2"/>
          <p:cNvSpPr>
            <a:spLocks noGrp="1" noChangeArrowheads="1"/>
          </p:cNvSpPr>
          <p:nvPr>
            <p:ph type="ctrTitle"/>
          </p:nvPr>
        </p:nvSpPr>
        <p:spPr>
          <a:xfrm>
            <a:off x="533400" y="228600"/>
            <a:ext cx="8153400" cy="1219200"/>
          </a:xfrm>
          <a:effectLst>
            <a:outerShdw blurRad="63500" dist="53882" dir="2700000" algn="ctr" rotWithShape="0">
              <a:schemeClr val="tx1">
                <a:alpha val="74998"/>
              </a:schemeClr>
            </a:outerShdw>
          </a:effectLst>
        </p:spPr>
        <p:txBody>
          <a:bodyPr lIns="90488" tIns="44450" rIns="90488" bIns="44450"/>
          <a:lstStyle/>
          <a:p>
            <a:pPr eaLnBrk="1" hangingPunct="1">
              <a:defRPr/>
            </a:pPr>
            <a:r>
              <a:rPr lang="en-US" sz="5400" b="1" dirty="0">
                <a:solidFill>
                  <a:schemeClr val="bg1"/>
                </a:solidFill>
                <a:latin typeface="Arial" charset="0"/>
                <a:ea typeface="ＭＳ Ｐゴシック" charset="0"/>
              </a:rPr>
              <a:t>Why You Should Do </a:t>
            </a:r>
            <a:r>
              <a:rPr lang="en-US" sz="5400" dirty="0">
                <a:solidFill>
                  <a:srgbClr val="CCFF33"/>
                </a:solidFill>
                <a:effectLst>
                  <a:outerShdw blurRad="38100" dist="38100" dir="2700000" algn="tl">
                    <a:srgbClr val="FFFFFF"/>
                  </a:outerShdw>
                </a:effectLst>
                <a:latin typeface="Arial" charset="0"/>
                <a:ea typeface="ＭＳ Ｐゴシック" charset="0"/>
              </a:rPr>
              <a:t>Crazy</a:t>
            </a:r>
            <a:r>
              <a:rPr lang="en-US" sz="5400" b="1" dirty="0">
                <a:solidFill>
                  <a:schemeClr val="bg1"/>
                </a:solidFill>
                <a:latin typeface="Arial" charset="0"/>
                <a:ea typeface="ＭＳ Ｐゴシック" charset="0"/>
              </a:rPr>
              <a:t> Things</a:t>
            </a:r>
            <a:endParaRPr lang="en-US" sz="6600" b="1" dirty="0">
              <a:solidFill>
                <a:schemeClr val="bg1"/>
              </a:solidFill>
              <a:latin typeface="Arial" charset="0"/>
              <a:ea typeface="ＭＳ Ｐゴシック" charset="0"/>
            </a:endParaRPr>
          </a:p>
        </p:txBody>
      </p:sp>
      <p:sp>
        <p:nvSpPr>
          <p:cNvPr id="6" name="Rectangle 2"/>
          <p:cNvSpPr txBox="1">
            <a:spLocks noChangeArrowheads="1"/>
          </p:cNvSpPr>
          <p:nvPr/>
        </p:nvSpPr>
        <p:spPr bwMode="auto">
          <a:xfrm>
            <a:off x="221911" y="4901446"/>
            <a:ext cx="2641392" cy="1219200"/>
          </a:xfrm>
          <a:prstGeom prst="rect">
            <a:avLst/>
          </a:prstGeom>
          <a:noFill/>
          <a:ln>
            <a:noFill/>
          </a:ln>
          <a:effectLst>
            <a:outerShdw blurRad="63500" dist="53882"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en-US" b="1" dirty="0">
                <a:solidFill>
                  <a:schemeClr val="bg1"/>
                </a:solidFill>
                <a:latin typeface="Arial" charset="0"/>
                <a:ea typeface="ＭＳ Ｐゴシック" charset="0"/>
              </a:rPr>
              <a:t>Jer. 32</a:t>
            </a:r>
            <a:endParaRPr lang="en-US" sz="5400" b="1" dirty="0">
              <a:solidFill>
                <a:schemeClr val="bg1"/>
              </a:solidFill>
              <a:latin typeface="Arial" charset="0"/>
              <a:ea typeface="ＭＳ Ｐゴシック" charset="0"/>
            </a:endParaRPr>
          </a:p>
        </p:txBody>
      </p:sp>
    </p:spTree>
    <p:extLst>
      <p:ext uri="{BB962C8B-B14F-4D97-AF65-F5344CB8AC3E}">
        <p14:creationId xmlns:p14="http://schemas.microsoft.com/office/powerpoint/2010/main" val="2978028433"/>
      </p:ext>
    </p:extLst>
  </p:cSld>
  <p:clrMapOvr>
    <a:masterClrMapping/>
  </p:clrMapOvr>
  <p:transition>
    <p:dissolve/>
  </p:transition>
</p:sld>
</file>

<file path=ppt/slides/slide1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1793" name="Title 1"/>
          <p:cNvSpPr>
            <a:spLocks noGrp="1"/>
          </p:cNvSpPr>
          <p:nvPr>
            <p:ph type="title" idx="4294967295"/>
          </p:nvPr>
        </p:nvSpPr>
        <p:spPr/>
        <p:txBody>
          <a:bodyPr/>
          <a:lstStyle/>
          <a:p>
            <a:r>
              <a:rPr lang="en-US" dirty="0">
                <a:latin typeface="Arial" charset="0"/>
                <a:ea typeface="ＭＳ Ｐゴシック" charset="0"/>
                <a:cs typeface="ＭＳ Ｐゴシック" charset="0"/>
              </a:rPr>
              <a:t>Black</a:t>
            </a:r>
          </a:p>
        </p:txBody>
      </p:sp>
      <p:grpSp>
        <p:nvGrpSpPr>
          <p:cNvPr id="2" name="Group 10"/>
          <p:cNvGrpSpPr>
            <a:grpSpLocks/>
          </p:cNvGrpSpPr>
          <p:nvPr/>
        </p:nvGrpSpPr>
        <p:grpSpPr bwMode="auto">
          <a:xfrm>
            <a:off x="2590800" y="152400"/>
            <a:ext cx="4244975" cy="2165350"/>
            <a:chOff x="2590800" y="152400"/>
            <a:chExt cx="4245648" cy="2165866"/>
          </a:xfrm>
        </p:grpSpPr>
        <p:pic>
          <p:nvPicPr>
            <p:cNvPr id="161801" name="Picture 2" descr="judg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537876" y="152400"/>
              <a:ext cx="2032000" cy="203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p:nvPr/>
          </p:nvSpPr>
          <p:spPr>
            <a:xfrm>
              <a:off x="2590800" y="1302024"/>
              <a:ext cx="4245648" cy="1016242"/>
            </a:xfrm>
            <a:prstGeom prst="rect">
              <a:avLst/>
            </a:prstGeom>
            <a:noFill/>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sz="6000" b="1" dirty="0">
                  <a:solidFill>
                    <a:srgbClr val="FFFFFF"/>
                  </a:solidFill>
                  <a:effectLst>
                    <a:outerShdw blurRad="38100" dist="38100" dir="2700000" algn="tl">
                      <a:srgbClr val="808080"/>
                    </a:outerShdw>
                  </a:effectLst>
                  <a:cs typeface="Arial" charset="0"/>
                </a:rPr>
                <a:t>Authorities</a:t>
              </a:r>
            </a:p>
          </p:txBody>
        </p:sp>
      </p:grpSp>
      <p:grpSp>
        <p:nvGrpSpPr>
          <p:cNvPr id="3" name="Group 11"/>
          <p:cNvGrpSpPr>
            <a:grpSpLocks/>
          </p:cNvGrpSpPr>
          <p:nvPr/>
        </p:nvGrpSpPr>
        <p:grpSpPr bwMode="auto">
          <a:xfrm>
            <a:off x="3240088" y="2362200"/>
            <a:ext cx="2622550" cy="2241550"/>
            <a:chOff x="3240467" y="2362200"/>
            <a:chExt cx="2621481" cy="2242066"/>
          </a:xfrm>
        </p:grpSpPr>
        <p:pic>
          <p:nvPicPr>
            <p:cNvPr id="161799" name="Picture 5" descr="money -  bills wealth clock gears tim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05200" y="2362200"/>
              <a:ext cx="2097352" cy="2115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3240467" y="3588032"/>
              <a:ext cx="2621481" cy="1016234"/>
            </a:xfrm>
            <a:prstGeom prst="rect">
              <a:avLst/>
            </a:prstGeom>
            <a:noFill/>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sz="6000" b="1" dirty="0">
                  <a:solidFill>
                    <a:srgbClr val="FFFFFF"/>
                  </a:solidFill>
                  <a:effectLst>
                    <a:outerShdw blurRad="38100" dist="38100" dir="2700000" algn="tl">
                      <a:srgbClr val="808080"/>
                    </a:outerShdw>
                  </a:effectLst>
                  <a:cs typeface="Arial" charset="0"/>
                </a:rPr>
                <a:t>Money</a:t>
              </a:r>
            </a:p>
          </p:txBody>
        </p:sp>
      </p:grpSp>
      <p:grpSp>
        <p:nvGrpSpPr>
          <p:cNvPr id="4" name="Group 12"/>
          <p:cNvGrpSpPr>
            <a:grpSpLocks/>
          </p:cNvGrpSpPr>
          <p:nvPr/>
        </p:nvGrpSpPr>
        <p:grpSpPr bwMode="auto">
          <a:xfrm>
            <a:off x="3103563" y="4648200"/>
            <a:ext cx="2963862" cy="2165350"/>
            <a:chOff x="3103561" y="4648200"/>
            <a:chExt cx="2963747" cy="2165866"/>
          </a:xfrm>
        </p:grpSpPr>
        <p:pic>
          <p:nvPicPr>
            <p:cNvPr id="161797" name="Picture 6" descr="Friends1.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05200" y="4648200"/>
              <a:ext cx="21336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9"/>
            <p:cNvSpPr txBox="1"/>
            <p:nvPr/>
          </p:nvSpPr>
          <p:spPr>
            <a:xfrm>
              <a:off x="3103561" y="5797824"/>
              <a:ext cx="2963747" cy="1016242"/>
            </a:xfrm>
            <a:prstGeom prst="rect">
              <a:avLst/>
            </a:prstGeom>
            <a:noFill/>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sz="6000" b="1" dirty="0">
                  <a:solidFill>
                    <a:srgbClr val="FFFFFF"/>
                  </a:solidFill>
                  <a:effectLst>
                    <a:outerShdw blurRad="38100" dist="38100" dir="2700000" algn="tl">
                      <a:srgbClr val="808080"/>
                    </a:outerShdw>
                  </a:effectLst>
                  <a:cs typeface="Arial" charset="0"/>
                </a:rPr>
                <a:t>Friends</a:t>
              </a:r>
            </a:p>
          </p:txBody>
        </p:sp>
      </p:grpSp>
    </p:spTree>
    <p:extLst>
      <p:ext uri="{BB962C8B-B14F-4D97-AF65-F5344CB8AC3E}">
        <p14:creationId xmlns:p14="http://schemas.microsoft.com/office/powerpoint/2010/main" val="3808011609"/>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3841" name="Picture 3"/>
          <p:cNvPicPr>
            <a:picLocks noChangeAspect="1" noChangeArrowheads="1"/>
          </p:cNvPicPr>
          <p:nvPr/>
        </p:nvPicPr>
        <p:blipFill>
          <a:blip r:embed="rId3" cstate="screen">
            <a:lum contras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6966" name="Rectangle 6"/>
          <p:cNvSpPr>
            <a:spLocks noChangeArrowheads="1"/>
          </p:cNvSpPr>
          <p:nvPr/>
        </p:nvSpPr>
        <p:spPr bwMode="auto">
          <a:xfrm>
            <a:off x="5257800" y="5943600"/>
            <a:ext cx="4114800" cy="91440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nchor="ctr"/>
          <a:lstStyle/>
          <a:p>
            <a:pPr defTabSz="914400" fontAlgn="base">
              <a:spcBef>
                <a:spcPct val="0"/>
              </a:spcBef>
              <a:spcAft>
                <a:spcPct val="0"/>
              </a:spcAft>
              <a:defRPr/>
            </a:pPr>
            <a:r>
              <a:rPr lang="en-US" sz="5400" b="1" i="1" dirty="0" err="1">
                <a:solidFill>
                  <a:srgbClr val="FFFFFF"/>
                </a:solidFill>
                <a:latin typeface="Times New Roman" charset="0"/>
                <a:ea typeface="ＭＳ Ｐゴシック" charset="0"/>
                <a:cs typeface="ＭＳ Ｐゴシック" charset="0"/>
              </a:rPr>
              <a:t>Yeremia</a:t>
            </a:r>
            <a:r>
              <a:rPr lang="en-US" sz="5400" b="1" i="1" dirty="0">
                <a:solidFill>
                  <a:srgbClr val="FFFFFF"/>
                </a:solidFill>
                <a:latin typeface="Times New Roman" charset="0"/>
                <a:ea typeface="ＭＳ Ｐゴシック" charset="0"/>
                <a:cs typeface="ＭＳ Ｐゴシック" charset="0"/>
              </a:rPr>
              <a:t> 32</a:t>
            </a:r>
            <a:endParaRPr lang="en-US" sz="6600" b="1" dirty="0">
              <a:solidFill>
                <a:srgbClr val="FFFFFF"/>
              </a:solidFill>
              <a:latin typeface="Times New Roman" charset="0"/>
              <a:ea typeface="ＭＳ Ｐゴシック" charset="0"/>
              <a:cs typeface="ＭＳ Ｐゴシック" charset="0"/>
            </a:endParaRPr>
          </a:p>
        </p:txBody>
      </p:sp>
      <p:sp>
        <p:nvSpPr>
          <p:cNvPr id="296967" name="Rectangle 7"/>
          <p:cNvSpPr>
            <a:spLocks noChangeArrowheads="1"/>
          </p:cNvSpPr>
          <p:nvPr/>
        </p:nvSpPr>
        <p:spPr bwMode="auto">
          <a:xfrm rot="-652101">
            <a:off x="4033838" y="4391025"/>
            <a:ext cx="2657475"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sz="6000" b="1" dirty="0">
                <a:solidFill>
                  <a:srgbClr val="FFFF00"/>
                </a:solidFill>
                <a:latin typeface="Lucida Grande" charset="0"/>
                <a:ea typeface="ＭＳ Ｐゴシック" charset="0"/>
                <a:cs typeface="ＭＳ Ｐゴシック" charset="0"/>
              </a:rPr>
              <a:t>crazy?</a:t>
            </a:r>
            <a:endParaRPr lang="en-US" sz="6000" b="1" dirty="0">
              <a:solidFill>
                <a:srgbClr val="FFFF00"/>
              </a:solidFill>
              <a:latin typeface="Sand" charset="0"/>
              <a:ea typeface="ＭＳ Ｐゴシック" charset="0"/>
              <a:cs typeface="ＭＳ Ｐゴシック" charset="0"/>
            </a:endParaRPr>
          </a:p>
        </p:txBody>
      </p:sp>
      <p:sp>
        <p:nvSpPr>
          <p:cNvPr id="296968" name="Rectangle 8"/>
          <p:cNvSpPr>
            <a:spLocks noChangeArrowheads="1"/>
          </p:cNvSpPr>
          <p:nvPr/>
        </p:nvSpPr>
        <p:spPr bwMode="auto">
          <a:xfrm>
            <a:off x="457200" y="2895600"/>
            <a:ext cx="8686800" cy="243840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nchor="ctr"/>
          <a:lstStyle/>
          <a:p>
            <a:pPr defTabSz="914400" fontAlgn="base">
              <a:spcBef>
                <a:spcPct val="0"/>
              </a:spcBef>
              <a:spcAft>
                <a:spcPct val="0"/>
              </a:spcAft>
              <a:defRPr/>
            </a:pPr>
            <a:r>
              <a:rPr lang="en-US" sz="5400" b="1" dirty="0">
                <a:solidFill>
                  <a:srgbClr val="FFFFFF"/>
                </a:solidFill>
                <a:latin typeface="Arial" charset="0"/>
                <a:ea typeface="ＭＳ Ｐゴシック" charset="0"/>
                <a:cs typeface="Arial" charset="0"/>
              </a:rPr>
              <a:t>What should you do </a:t>
            </a:r>
            <a:br>
              <a:rPr lang="en-US" sz="5400" b="1">
                <a:solidFill>
                  <a:srgbClr val="FFFFFF"/>
                </a:solidFill>
                <a:latin typeface="Arial" charset="0"/>
                <a:ea typeface="ＭＳ Ｐゴシック" charset="0"/>
                <a:cs typeface="Arial" charset="0"/>
              </a:rPr>
            </a:br>
            <a:r>
              <a:rPr lang="en-US" sz="5400" b="1" dirty="0">
                <a:solidFill>
                  <a:srgbClr val="FFFFFF"/>
                </a:solidFill>
                <a:latin typeface="Arial" charset="0"/>
                <a:ea typeface="ＭＳ Ｐゴシック" charset="0"/>
                <a:cs typeface="Arial" charset="0"/>
              </a:rPr>
              <a:t>when God asks you to do something</a:t>
            </a:r>
            <a:endParaRPr lang="en-US" sz="6600" b="1" dirty="0">
              <a:solidFill>
                <a:srgbClr val="FFFFFF"/>
              </a:solidFill>
              <a:latin typeface="Arial" charset="0"/>
              <a:ea typeface="ＭＳ Ｐゴシック" charset="0"/>
              <a:cs typeface="Arial" charset="0"/>
            </a:endParaRPr>
          </a:p>
        </p:txBody>
      </p:sp>
      <p:sp>
        <p:nvSpPr>
          <p:cNvPr id="6" name="Title 5"/>
          <p:cNvSpPr>
            <a:spLocks noGrp="1"/>
          </p:cNvSpPr>
          <p:nvPr>
            <p:ph type="title"/>
          </p:nvPr>
        </p:nvSpPr>
        <p:spPr>
          <a:xfrm>
            <a:off x="0" y="0"/>
            <a:ext cx="4267200" cy="1066800"/>
          </a:xfrm>
        </p:spPr>
        <p:txBody>
          <a:bodyPr/>
          <a:lstStyle/>
          <a:p>
            <a:pPr>
              <a:defRPr/>
            </a:pPr>
            <a:r>
              <a:rPr lang="en-US" b="1" i="1" dirty="0">
                <a:solidFill>
                  <a:schemeClr val="bg1"/>
                </a:solidFill>
                <a:effectLst>
                  <a:outerShdw blurRad="38100" dist="38100" dir="2700000" algn="tl">
                    <a:srgbClr val="808080"/>
                  </a:outerShdw>
                </a:effectLst>
                <a:latin typeface="Arial" charset="0"/>
                <a:ea typeface="ＭＳ Ｐゴシック" charset="0"/>
              </a:rPr>
              <a:t>Our Subject…</a:t>
            </a:r>
          </a:p>
        </p:txBody>
      </p:sp>
    </p:spTree>
    <p:extLst>
      <p:ext uri="{BB962C8B-B14F-4D97-AF65-F5344CB8AC3E}">
        <p14:creationId xmlns:p14="http://schemas.microsoft.com/office/powerpoint/2010/main" val="222729673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2000"/>
                                  </p:stCondLst>
                                  <p:childTnLst>
                                    <p:set>
                                      <p:cBhvr>
                                        <p:cTn id="6" dur="1" fill="hold">
                                          <p:stCondLst>
                                            <p:cond delay="0"/>
                                          </p:stCondLst>
                                        </p:cTn>
                                        <p:tgtEl>
                                          <p:spTgt spid="296968"/>
                                        </p:tgtEl>
                                        <p:attrNameLst>
                                          <p:attrName>style.visibility</p:attrName>
                                        </p:attrNameLst>
                                      </p:cBhvr>
                                      <p:to>
                                        <p:strVal val="visible"/>
                                      </p:to>
                                    </p:set>
                                    <p:anim calcmode="lin" valueType="num">
                                      <p:cBhvr additive="base">
                                        <p:cTn id="7" dur="500" fill="hold"/>
                                        <p:tgtEl>
                                          <p:spTgt spid="296968"/>
                                        </p:tgtEl>
                                        <p:attrNameLst>
                                          <p:attrName>ppt_x</p:attrName>
                                        </p:attrNameLst>
                                      </p:cBhvr>
                                      <p:tavLst>
                                        <p:tav tm="0">
                                          <p:val>
                                            <p:strVal val="0-#ppt_w/2"/>
                                          </p:val>
                                        </p:tav>
                                        <p:tav tm="100000">
                                          <p:val>
                                            <p:strVal val="#ppt_x"/>
                                          </p:val>
                                        </p:tav>
                                      </p:tavLst>
                                    </p:anim>
                                    <p:anim calcmode="lin" valueType="num">
                                      <p:cBhvr additive="base">
                                        <p:cTn id="8" dur="500" fill="hold"/>
                                        <p:tgtEl>
                                          <p:spTgt spid="29696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1" presetClass="entr" presetSubtype="0" fill="hold" grpId="0" nodeType="clickEffect">
                                  <p:stCondLst>
                                    <p:cond delay="0"/>
                                  </p:stCondLst>
                                  <p:childTnLst>
                                    <p:set>
                                      <p:cBhvr>
                                        <p:cTn id="12" dur="1" fill="hold">
                                          <p:stCondLst>
                                            <p:cond delay="0"/>
                                          </p:stCondLst>
                                        </p:cTn>
                                        <p:tgtEl>
                                          <p:spTgt spid="296967"/>
                                        </p:tgtEl>
                                        <p:attrNameLst>
                                          <p:attrName>style.visibility</p:attrName>
                                        </p:attrNameLst>
                                      </p:cBhvr>
                                      <p:to>
                                        <p:strVal val="visible"/>
                                      </p:to>
                                    </p:set>
                                    <p:animEffect transition="in" filter="fade">
                                      <p:cBhvr>
                                        <p:cTn id="13" dur="770" decel="100000"/>
                                        <p:tgtEl>
                                          <p:spTgt spid="296967"/>
                                        </p:tgtEl>
                                      </p:cBhvr>
                                    </p:animEffect>
                                    <p:animScale>
                                      <p:cBhvr>
                                        <p:cTn id="14" dur="770" decel="100000"/>
                                        <p:tgtEl>
                                          <p:spTgt spid="296967"/>
                                        </p:tgtEl>
                                      </p:cBhvr>
                                      <p:from x="10000" y="10000"/>
                                      <p:to x="200000" y="450000"/>
                                    </p:animScale>
                                    <p:animScale>
                                      <p:cBhvr>
                                        <p:cTn id="15" dur="1230" accel="100000" fill="hold">
                                          <p:stCondLst>
                                            <p:cond delay="770"/>
                                          </p:stCondLst>
                                        </p:cTn>
                                        <p:tgtEl>
                                          <p:spTgt spid="296967"/>
                                        </p:tgtEl>
                                      </p:cBhvr>
                                      <p:from x="200000" y="450000"/>
                                      <p:to x="100000" y="100000"/>
                                    </p:animScale>
                                    <p:set>
                                      <p:cBhvr>
                                        <p:cTn id="16" dur="770" fill="hold"/>
                                        <p:tgtEl>
                                          <p:spTgt spid="296967"/>
                                        </p:tgtEl>
                                        <p:attrNameLst>
                                          <p:attrName>ppt_x</p:attrName>
                                        </p:attrNameLst>
                                      </p:cBhvr>
                                      <p:to>
                                        <p:strVal val="(0.5)"/>
                                      </p:to>
                                    </p:set>
                                    <p:anim from="(0.5)" to="(#ppt_x)" calcmode="lin" valueType="num">
                                      <p:cBhvr>
                                        <p:cTn id="17" dur="1230" accel="100000" fill="hold">
                                          <p:stCondLst>
                                            <p:cond delay="770"/>
                                          </p:stCondLst>
                                        </p:cTn>
                                        <p:tgtEl>
                                          <p:spTgt spid="296967"/>
                                        </p:tgtEl>
                                        <p:attrNameLst>
                                          <p:attrName>ppt_x</p:attrName>
                                        </p:attrNameLst>
                                      </p:cBhvr>
                                    </p:anim>
                                    <p:set>
                                      <p:cBhvr>
                                        <p:cTn id="18" dur="770" fill="hold"/>
                                        <p:tgtEl>
                                          <p:spTgt spid="296967"/>
                                        </p:tgtEl>
                                        <p:attrNameLst>
                                          <p:attrName>ppt_y</p:attrName>
                                        </p:attrNameLst>
                                      </p:cBhvr>
                                      <p:to>
                                        <p:strVal val="(#ppt_y+0.4)"/>
                                      </p:to>
                                    </p:set>
                                    <p:anim from="(#ppt_y+0.4)" to="(#ppt_y)" calcmode="lin" valueType="num">
                                      <p:cBhvr>
                                        <p:cTn id="19" dur="1230" accel="100000" fill="hold">
                                          <p:stCondLst>
                                            <p:cond delay="770"/>
                                          </p:stCondLst>
                                        </p:cTn>
                                        <p:tgtEl>
                                          <p:spTgt spid="296967"/>
                                        </p:tgtEl>
                                        <p:attrNameLst>
                                          <p:attrName>ppt_y</p:attrName>
                                        </p:attrNameLst>
                                      </p:cBhvr>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35" presetClass="entr" presetSubtype="0" fill="hold" grpId="0" nodeType="clickEffect">
                                  <p:stCondLst>
                                    <p:cond delay="0"/>
                                  </p:stCondLst>
                                  <p:childTnLst>
                                    <p:set>
                                      <p:cBhvr>
                                        <p:cTn id="23" dur="1" fill="hold">
                                          <p:stCondLst>
                                            <p:cond delay="0"/>
                                          </p:stCondLst>
                                        </p:cTn>
                                        <p:tgtEl>
                                          <p:spTgt spid="296966"/>
                                        </p:tgtEl>
                                        <p:attrNameLst>
                                          <p:attrName>style.visibility</p:attrName>
                                        </p:attrNameLst>
                                      </p:cBhvr>
                                      <p:to>
                                        <p:strVal val="visible"/>
                                      </p:to>
                                    </p:set>
                                    <p:animEffect transition="in" filter="fade">
                                      <p:cBhvr>
                                        <p:cTn id="24" dur="2000"/>
                                        <p:tgtEl>
                                          <p:spTgt spid="296966"/>
                                        </p:tgtEl>
                                      </p:cBhvr>
                                    </p:animEffect>
                                    <p:anim calcmode="lin" valueType="num">
                                      <p:cBhvr>
                                        <p:cTn id="25" dur="2000" fill="hold"/>
                                        <p:tgtEl>
                                          <p:spTgt spid="296966"/>
                                        </p:tgtEl>
                                        <p:attrNameLst>
                                          <p:attrName>style.rotation</p:attrName>
                                        </p:attrNameLst>
                                      </p:cBhvr>
                                      <p:tavLst>
                                        <p:tav tm="0">
                                          <p:val>
                                            <p:fltVal val="720"/>
                                          </p:val>
                                        </p:tav>
                                        <p:tav tm="100000">
                                          <p:val>
                                            <p:fltVal val="0"/>
                                          </p:val>
                                        </p:tav>
                                      </p:tavLst>
                                    </p:anim>
                                    <p:anim calcmode="lin" valueType="num">
                                      <p:cBhvr>
                                        <p:cTn id="26" dur="2000" fill="hold"/>
                                        <p:tgtEl>
                                          <p:spTgt spid="296966"/>
                                        </p:tgtEl>
                                        <p:attrNameLst>
                                          <p:attrName>ppt_h</p:attrName>
                                        </p:attrNameLst>
                                      </p:cBhvr>
                                      <p:tavLst>
                                        <p:tav tm="0">
                                          <p:val>
                                            <p:fltVal val="0"/>
                                          </p:val>
                                        </p:tav>
                                        <p:tav tm="100000">
                                          <p:val>
                                            <p:strVal val="#ppt_h"/>
                                          </p:val>
                                        </p:tav>
                                      </p:tavLst>
                                    </p:anim>
                                    <p:anim calcmode="lin" valueType="num">
                                      <p:cBhvr>
                                        <p:cTn id="27" dur="2000" fill="hold"/>
                                        <p:tgtEl>
                                          <p:spTgt spid="29696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66" grpId="0"/>
      <p:bldP spid="296967" grpId="0"/>
      <p:bldP spid="296968"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135984"/>
          </a:xfrm>
          <a:effectLst>
            <a:outerShdw blurRad="63500" dist="35921" dir="2700000" algn="ctr" rotWithShape="0">
              <a:schemeClr val="tx2">
                <a:alpha val="74998"/>
              </a:schemeClr>
            </a:outerShdw>
          </a:effectLst>
        </p:spPr>
        <p:txBody>
          <a:bodyPr anchor="ctr"/>
          <a:lstStyle/>
          <a:p>
            <a:pPr>
              <a:defRPr/>
            </a:pPr>
            <a:r>
              <a:rPr lang="en-US" sz="4800" b="1">
                <a:effectLst>
                  <a:glow rad="127000">
                    <a:schemeClr val="tx1"/>
                  </a:glow>
                </a:effectLst>
                <a:latin typeface="Arial"/>
                <a:ea typeface="ＭＳ Ｐゴシック"/>
                <a:cs typeface="ＭＳ Ｐゴシック" charset="0"/>
              </a:rPr>
              <a:t>IV. God balances justice with </a:t>
            </a:r>
            <a:r>
              <a:rPr lang="en-US" sz="4800" b="1">
                <a:solidFill>
                  <a:srgbClr val="FFFF00"/>
                </a:solidFill>
                <a:effectLst>
                  <a:glow rad="127000">
                    <a:schemeClr val="tx1"/>
                  </a:glow>
                </a:effectLst>
                <a:latin typeface="Arial"/>
                <a:ea typeface="ＭＳ Ｐゴシック"/>
                <a:cs typeface="ＭＳ Ｐゴシック" charset="0"/>
              </a:rPr>
              <a:t>mercy</a:t>
            </a:r>
            <a:r>
              <a:rPr lang="en-US" sz="4800" b="1">
                <a:effectLst>
                  <a:glow rad="127000">
                    <a:schemeClr val="tx1"/>
                  </a:glow>
                </a:effectLst>
                <a:latin typeface="Arial"/>
                <a:ea typeface="ＭＳ Ｐゴシック"/>
                <a:cs typeface="ＭＳ Ｐゴシック" charset="0"/>
              </a:rPr>
              <a:t> (</a:t>
            </a:r>
            <a:r>
              <a:rPr lang="en-US" sz="4800">
                <a:effectLst>
                  <a:glow rad="127000">
                    <a:schemeClr val="tx1"/>
                  </a:glow>
                </a:effectLst>
                <a:latin typeface="Arial"/>
                <a:ea typeface="ＭＳ Ｐゴシック"/>
                <a:cs typeface="ＭＳ Ｐゴシック" charset="0"/>
              </a:rPr>
              <a:t>Yer</a:t>
            </a:r>
            <a:r>
              <a:rPr lang="en-US" sz="4800" b="1">
                <a:effectLst>
                  <a:glow rad="127000">
                    <a:schemeClr val="tx1"/>
                  </a:glow>
                </a:effectLst>
                <a:latin typeface="Arial"/>
                <a:ea typeface="ＭＳ Ｐゴシック"/>
                <a:cs typeface="ＭＳ Ｐゴシック" charset="0"/>
              </a:rPr>
              <a:t> 52).</a:t>
            </a:r>
          </a:p>
        </p:txBody>
      </p:sp>
      <p:sp>
        <p:nvSpPr>
          <p:cNvPr id="2" name="Rectangle 1"/>
          <p:cNvSpPr/>
          <p:nvPr/>
        </p:nvSpPr>
        <p:spPr>
          <a:xfrm>
            <a:off x="136625" y="4420380"/>
            <a:ext cx="4235398" cy="230832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rPr>
              <a:t>How does God comfort even those he disciplines</a:t>
            </a:r>
            <a:r>
              <a:rPr kumimoji="0" lang="en-SG"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rPr>
              <a:t>?</a:t>
            </a:r>
            <a:endParaRPr kumimoji="0" lang="en-US"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endParaRPr>
          </a:p>
        </p:txBody>
      </p:sp>
    </p:spTree>
    <p:extLst>
      <p:ext uri="{BB962C8B-B14F-4D97-AF65-F5344CB8AC3E}">
        <p14:creationId xmlns:p14="http://schemas.microsoft.com/office/powerpoint/2010/main" val="891402029"/>
      </p:ext>
    </p:extLst>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5889" name="Freeform 4"/>
          <p:cNvSpPr>
            <a:spLocks/>
          </p:cNvSpPr>
          <p:nvPr/>
        </p:nvSpPr>
        <p:spPr bwMode="auto">
          <a:xfrm>
            <a:off x="0" y="2438400"/>
            <a:ext cx="2295525" cy="3128963"/>
          </a:xfrm>
          <a:custGeom>
            <a:avLst/>
            <a:gdLst>
              <a:gd name="T0" fmla="*/ 2147483647 w 918"/>
              <a:gd name="T1" fmla="*/ 2147483647 h 1971"/>
              <a:gd name="T2" fmla="*/ 2147483647 w 918"/>
              <a:gd name="T3" fmla="*/ 2147483647 h 1971"/>
              <a:gd name="T4" fmla="*/ 2147483647 w 918"/>
              <a:gd name="T5" fmla="*/ 2147483647 h 1971"/>
              <a:gd name="T6" fmla="*/ 2147483647 w 918"/>
              <a:gd name="T7" fmla="*/ 2147483647 h 1971"/>
              <a:gd name="T8" fmla="*/ 2147483647 w 918"/>
              <a:gd name="T9" fmla="*/ 2147483647 h 1971"/>
              <a:gd name="T10" fmla="*/ 2147483647 w 918"/>
              <a:gd name="T11" fmla="*/ 2147483647 h 1971"/>
              <a:gd name="T12" fmla="*/ 2147483647 w 918"/>
              <a:gd name="T13" fmla="*/ 2147483647 h 1971"/>
              <a:gd name="T14" fmla="*/ 2147483647 w 918"/>
              <a:gd name="T15" fmla="*/ 2147483647 h 1971"/>
              <a:gd name="T16" fmla="*/ 2147483647 w 918"/>
              <a:gd name="T17" fmla="*/ 2147483647 h 1971"/>
              <a:gd name="T18" fmla="*/ 2147483647 w 918"/>
              <a:gd name="T19" fmla="*/ 2147483647 h 1971"/>
              <a:gd name="T20" fmla="*/ 2147483647 w 918"/>
              <a:gd name="T21" fmla="*/ 2147483647 h 1971"/>
              <a:gd name="T22" fmla="*/ 2147483647 w 918"/>
              <a:gd name="T23" fmla="*/ 2147483647 h 1971"/>
              <a:gd name="T24" fmla="*/ 2147483647 w 918"/>
              <a:gd name="T25" fmla="*/ 2147483647 h 1971"/>
              <a:gd name="T26" fmla="*/ 2147483647 w 918"/>
              <a:gd name="T27" fmla="*/ 2147483647 h 1971"/>
              <a:gd name="T28" fmla="*/ 2147483647 w 918"/>
              <a:gd name="T29" fmla="*/ 2147483647 h 1971"/>
              <a:gd name="T30" fmla="*/ 2147483647 w 918"/>
              <a:gd name="T31" fmla="*/ 2147483647 h 1971"/>
              <a:gd name="T32" fmla="*/ 2147483647 w 918"/>
              <a:gd name="T33" fmla="*/ 2147483647 h 1971"/>
              <a:gd name="T34" fmla="*/ 2147483647 w 918"/>
              <a:gd name="T35" fmla="*/ 2147483647 h 1971"/>
              <a:gd name="T36" fmla="*/ 0 w 918"/>
              <a:gd name="T37" fmla="*/ 2147483647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rgbClr val="0000FF"/>
          </a:solidFill>
          <a:ln w="38100">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330757" name="Freeform 5"/>
          <p:cNvSpPr>
            <a:spLocks/>
          </p:cNvSpPr>
          <p:nvPr/>
        </p:nvSpPr>
        <p:spPr bwMode="auto">
          <a:xfrm>
            <a:off x="2211388" y="3198813"/>
            <a:ext cx="808037" cy="769937"/>
          </a:xfrm>
          <a:custGeom>
            <a:avLst/>
            <a:gdLst>
              <a:gd name="T0" fmla="*/ 2147483647 w 509"/>
              <a:gd name="T1" fmla="*/ 0 h 485"/>
              <a:gd name="T2" fmla="*/ 2147483647 w 509"/>
              <a:gd name="T3" fmla="*/ 2147483647 h 485"/>
              <a:gd name="T4" fmla="*/ 2147483647 w 509"/>
              <a:gd name="T5" fmla="*/ 2147483647 h 485"/>
              <a:gd name="T6" fmla="*/ 0 w 509"/>
              <a:gd name="T7" fmla="*/ 2147483647 h 485"/>
              <a:gd name="T8" fmla="*/ 2147483647 w 509"/>
              <a:gd name="T9" fmla="*/ 2147483647 h 485"/>
              <a:gd name="T10" fmla="*/ 2147483647 w 509"/>
              <a:gd name="T11" fmla="*/ 2147483647 h 485"/>
              <a:gd name="T12" fmla="*/ 2147483647 w 509"/>
              <a:gd name="T13" fmla="*/ 2147483647 h 485"/>
              <a:gd name="T14" fmla="*/ 2147483647 w 509"/>
              <a:gd name="T15" fmla="*/ 2147483647 h 485"/>
              <a:gd name="T16" fmla="*/ 2147483647 w 509"/>
              <a:gd name="T17" fmla="*/ 2147483647 h 485"/>
              <a:gd name="T18" fmla="*/ 2147483647 w 509"/>
              <a:gd name="T19" fmla="*/ 0 h 485"/>
              <a:gd name="T20" fmla="*/ 2147483647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rgbClr val="006600"/>
          </a:solidFill>
          <a:ln w="9525">
            <a:solidFill>
              <a:schemeClr val="folHlink"/>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330758" name="Freeform 6"/>
          <p:cNvSpPr>
            <a:spLocks/>
          </p:cNvSpPr>
          <p:nvPr/>
        </p:nvSpPr>
        <p:spPr bwMode="auto">
          <a:xfrm>
            <a:off x="2044700" y="4552950"/>
            <a:ext cx="673100" cy="730250"/>
          </a:xfrm>
          <a:custGeom>
            <a:avLst/>
            <a:gdLst>
              <a:gd name="T0" fmla="*/ 2147483647 w 424"/>
              <a:gd name="T1" fmla="*/ 2147483647 h 460"/>
              <a:gd name="T2" fmla="*/ 2147483647 w 424"/>
              <a:gd name="T3" fmla="*/ 2147483647 h 460"/>
              <a:gd name="T4" fmla="*/ 2147483647 w 424"/>
              <a:gd name="T5" fmla="*/ 2147483647 h 460"/>
              <a:gd name="T6" fmla="*/ 2147483647 w 424"/>
              <a:gd name="T7" fmla="*/ 2147483647 h 460"/>
              <a:gd name="T8" fmla="*/ 0 w 424"/>
              <a:gd name="T9" fmla="*/ 2147483647 h 460"/>
              <a:gd name="T10" fmla="*/ 2147483647 w 424"/>
              <a:gd name="T11" fmla="*/ 2147483647 h 460"/>
              <a:gd name="T12" fmla="*/ 0 w 424"/>
              <a:gd name="T13" fmla="*/ 2147483647 h 460"/>
              <a:gd name="T14" fmla="*/ 2147483647 w 424"/>
              <a:gd name="T15" fmla="*/ 2147483647 h 460"/>
              <a:gd name="T16" fmla="*/ 2147483647 w 424"/>
              <a:gd name="T17" fmla="*/ 2147483647 h 460"/>
              <a:gd name="T18" fmla="*/ 2147483647 w 424"/>
              <a:gd name="T19" fmla="*/ 2147483647 h 460"/>
              <a:gd name="T20" fmla="*/ 2147483647 w 424"/>
              <a:gd name="T21" fmla="*/ 2147483647 h 460"/>
              <a:gd name="T22" fmla="*/ 2147483647 w 424"/>
              <a:gd name="T23" fmla="*/ 2147483647 h 460"/>
              <a:gd name="T24" fmla="*/ 2147483647 w 424"/>
              <a:gd name="T25" fmla="*/ 2147483647 h 460"/>
              <a:gd name="T26" fmla="*/ 2147483647 w 424"/>
              <a:gd name="T27" fmla="*/ 2147483647 h 460"/>
              <a:gd name="T28" fmla="*/ 2147483647 w 424"/>
              <a:gd name="T29" fmla="*/ 2147483647 h 460"/>
              <a:gd name="T30" fmla="*/ 2147483647 w 424"/>
              <a:gd name="T31" fmla="*/ 2147483647 h 460"/>
              <a:gd name="T32" fmla="*/ 2147483647 w 424"/>
              <a:gd name="T33" fmla="*/ 2147483647 h 460"/>
              <a:gd name="T34" fmla="*/ 2147483647 w 424"/>
              <a:gd name="T35" fmla="*/ 2147483647 h 460"/>
              <a:gd name="T36" fmla="*/ 2147483647 w 424"/>
              <a:gd name="T37" fmla="*/ 2147483647 h 460"/>
              <a:gd name="T38" fmla="*/ 2147483647 w 424"/>
              <a:gd name="T39" fmla="*/ 2147483647 h 460"/>
              <a:gd name="T40" fmla="*/ 2147483647 w 424"/>
              <a:gd name="T41" fmla="*/ 2147483647 h 460"/>
              <a:gd name="T42" fmla="*/ 2147483647 w 424"/>
              <a:gd name="T43" fmla="*/ 2147483647 h 460"/>
              <a:gd name="T44" fmla="*/ 2147483647 w 424"/>
              <a:gd name="T45" fmla="*/ 2147483647 h 460"/>
              <a:gd name="T46" fmla="*/ 2147483647 w 424"/>
              <a:gd name="T47" fmla="*/ 2147483647 h 460"/>
              <a:gd name="T48" fmla="*/ 2147483647 w 424"/>
              <a:gd name="T49" fmla="*/ 2147483647 h 460"/>
              <a:gd name="T50" fmla="*/ 2147483647 w 424"/>
              <a:gd name="T51" fmla="*/ 2147483647 h 460"/>
              <a:gd name="T52" fmla="*/ 2147483647 w 424"/>
              <a:gd name="T53" fmla="*/ 2147483647 h 460"/>
              <a:gd name="T54" fmla="*/ 2147483647 w 424"/>
              <a:gd name="T55" fmla="*/ 2147483647 h 460"/>
              <a:gd name="T56" fmla="*/ 2147483647 w 424"/>
              <a:gd name="T57" fmla="*/ 2147483647 h 460"/>
              <a:gd name="T58" fmla="*/ 2147483647 w 424"/>
              <a:gd name="T59" fmla="*/ 2147483647 h 460"/>
              <a:gd name="T60" fmla="*/ 2147483647 w 424"/>
              <a:gd name="T61" fmla="*/ 2147483647 h 460"/>
              <a:gd name="T62" fmla="*/ 2147483647 w 424"/>
              <a:gd name="T63" fmla="*/ 2147483647 h 460"/>
              <a:gd name="T64" fmla="*/ 2147483647 w 424"/>
              <a:gd name="T65" fmla="*/ 2147483647 h 460"/>
              <a:gd name="T66" fmla="*/ 2147483647 w 424"/>
              <a:gd name="T67" fmla="*/ 2147483647 h 460"/>
              <a:gd name="T68" fmla="*/ 2147483647 w 424"/>
              <a:gd name="T69" fmla="*/ 2147483647 h 460"/>
              <a:gd name="T70" fmla="*/ 2147483647 w 424"/>
              <a:gd name="T71" fmla="*/ 2147483647 h 460"/>
              <a:gd name="T72" fmla="*/ 2147483647 w 424"/>
              <a:gd name="T73" fmla="*/ 2147483647 h 460"/>
              <a:gd name="T74" fmla="*/ 2147483647 w 424"/>
              <a:gd name="T75" fmla="*/ 2147483647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65892" name="Text Box 7"/>
          <p:cNvSpPr txBox="1">
            <a:spLocks noChangeArrowheads="1"/>
          </p:cNvSpPr>
          <p:nvPr/>
        </p:nvSpPr>
        <p:spPr bwMode="auto">
          <a:xfrm>
            <a:off x="152400" y="3124200"/>
            <a:ext cx="1946275" cy="85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en-US" sz="2000" b="1" dirty="0">
                <a:solidFill>
                  <a:srgbClr val="FFFFFF"/>
                </a:solidFill>
                <a:cs typeface="Arial" charset="0"/>
              </a:rPr>
              <a:t>Mediterranean</a:t>
            </a:r>
          </a:p>
          <a:p>
            <a:pPr algn="ctr" defTabSz="914400" eaLnBrk="1" fontAlgn="base" hangingPunct="1">
              <a:spcBef>
                <a:spcPct val="50000"/>
              </a:spcBef>
              <a:spcAft>
                <a:spcPct val="0"/>
              </a:spcAft>
            </a:pPr>
            <a:r>
              <a:rPr lang="en-US" sz="2000" b="1" dirty="0">
                <a:solidFill>
                  <a:srgbClr val="FFFFFF"/>
                </a:solidFill>
                <a:cs typeface="Arial" charset="0"/>
              </a:rPr>
              <a:t>Sea</a:t>
            </a:r>
            <a:endParaRPr lang="en-US" dirty="0">
              <a:solidFill>
                <a:srgbClr val="FFFFFF"/>
              </a:solidFill>
              <a:cs typeface="Arial" charset="0"/>
            </a:endParaRPr>
          </a:p>
        </p:txBody>
      </p:sp>
      <p:sp>
        <p:nvSpPr>
          <p:cNvPr id="330760" name="Text Box 8"/>
          <p:cNvSpPr txBox="1">
            <a:spLocks noChangeArrowheads="1"/>
          </p:cNvSpPr>
          <p:nvPr/>
        </p:nvSpPr>
        <p:spPr bwMode="auto">
          <a:xfrm>
            <a:off x="2438400" y="3352800"/>
            <a:ext cx="1701800" cy="579438"/>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3200" b="1" dirty="0">
                <a:solidFill>
                  <a:srgbClr val="FFFFFF"/>
                </a:solidFill>
                <a:cs typeface="Arial" charset="0"/>
              </a:rPr>
              <a:t>Syria</a:t>
            </a:r>
            <a:endParaRPr lang="en-US" dirty="0">
              <a:solidFill>
                <a:srgbClr val="000000"/>
              </a:solidFill>
              <a:effectLst>
                <a:outerShdw blurRad="38100" dist="38100" dir="2700000" algn="tl">
                  <a:srgbClr val="FFFFFF"/>
                </a:outerShdw>
              </a:effectLst>
              <a:cs typeface="Arial" charset="0"/>
            </a:endParaRPr>
          </a:p>
        </p:txBody>
      </p:sp>
      <p:sp>
        <p:nvSpPr>
          <p:cNvPr id="330762" name="Text Box 10"/>
          <p:cNvSpPr txBox="1">
            <a:spLocks noChangeArrowheads="1"/>
          </p:cNvSpPr>
          <p:nvPr/>
        </p:nvSpPr>
        <p:spPr bwMode="auto">
          <a:xfrm>
            <a:off x="0" y="5791200"/>
            <a:ext cx="1539875" cy="579438"/>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3200" b="1" dirty="0">
                <a:solidFill>
                  <a:srgbClr val="FFFFFF"/>
                </a:solidFill>
                <a:cs typeface="Arial" charset="0"/>
              </a:rPr>
              <a:t>Egypt</a:t>
            </a:r>
            <a:endParaRPr lang="en-US" dirty="0">
              <a:solidFill>
                <a:srgbClr val="000000"/>
              </a:solidFill>
              <a:effectLst>
                <a:outerShdw blurRad="38100" dist="38100" dir="2700000" algn="tl">
                  <a:srgbClr val="FFFFFF"/>
                </a:outerShdw>
              </a:effectLst>
              <a:cs typeface="Arial" charset="0"/>
            </a:endParaRPr>
          </a:p>
        </p:txBody>
      </p:sp>
      <p:sp>
        <p:nvSpPr>
          <p:cNvPr id="165895" name="Freeform 11"/>
          <p:cNvSpPr>
            <a:spLocks/>
          </p:cNvSpPr>
          <p:nvPr/>
        </p:nvSpPr>
        <p:spPr bwMode="auto">
          <a:xfrm>
            <a:off x="2438400" y="5969000"/>
            <a:ext cx="381000" cy="1193800"/>
          </a:xfrm>
          <a:custGeom>
            <a:avLst/>
            <a:gdLst>
              <a:gd name="T0" fmla="*/ 2147483647 w 175"/>
              <a:gd name="T1" fmla="*/ 2147483647 h 426"/>
              <a:gd name="T2" fmla="*/ 2147483647 w 175"/>
              <a:gd name="T3" fmla="*/ 2147483647 h 426"/>
              <a:gd name="T4" fmla="*/ 2147483647 w 175"/>
              <a:gd name="T5" fmla="*/ 0 h 426"/>
              <a:gd name="T6" fmla="*/ 2147483647 w 175"/>
              <a:gd name="T7" fmla="*/ 2147483647 h 426"/>
              <a:gd name="T8" fmla="*/ 2147483647 w 175"/>
              <a:gd name="T9" fmla="*/ 2147483647 h 426"/>
              <a:gd name="T10" fmla="*/ 2147483647 w 175"/>
              <a:gd name="T11" fmla="*/ 2147483647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rgbClr val="0000FF"/>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65896" name="Freeform 12"/>
          <p:cNvSpPr>
            <a:spLocks/>
          </p:cNvSpPr>
          <p:nvPr/>
        </p:nvSpPr>
        <p:spPr bwMode="auto">
          <a:xfrm rot="-1060246">
            <a:off x="1524000" y="6096000"/>
            <a:ext cx="228600" cy="1066800"/>
          </a:xfrm>
          <a:custGeom>
            <a:avLst/>
            <a:gdLst>
              <a:gd name="T0" fmla="*/ 2147483647 w 121"/>
              <a:gd name="T1" fmla="*/ 2147483647 h 327"/>
              <a:gd name="T2" fmla="*/ 2147483647 w 121"/>
              <a:gd name="T3" fmla="*/ 0 h 327"/>
              <a:gd name="T4" fmla="*/ 0 w 121"/>
              <a:gd name="T5" fmla="*/ 2147483647 h 327"/>
              <a:gd name="T6" fmla="*/ 2147483647 w 121"/>
              <a:gd name="T7" fmla="*/ 2147483647 h 327"/>
              <a:gd name="T8" fmla="*/ 2147483647 w 121"/>
              <a:gd name="T9" fmla="*/ 2147483647 h 327"/>
              <a:gd name="T10" fmla="*/ 2147483647 w 121"/>
              <a:gd name="T11" fmla="*/ 2147483647 h 327"/>
              <a:gd name="T12" fmla="*/ 2147483647 w 121"/>
              <a:gd name="T13" fmla="*/ 2147483647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rgbClr val="0000FF"/>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nvGrpSpPr>
          <p:cNvPr id="165897" name="Group 14"/>
          <p:cNvGrpSpPr>
            <a:grpSpLocks/>
          </p:cNvGrpSpPr>
          <p:nvPr/>
        </p:nvGrpSpPr>
        <p:grpSpPr bwMode="auto">
          <a:xfrm>
            <a:off x="3330575" y="1193800"/>
            <a:ext cx="5203825" cy="4292600"/>
            <a:chOff x="2002" y="992"/>
            <a:chExt cx="3278" cy="2704"/>
          </a:xfrm>
        </p:grpSpPr>
        <p:sp>
          <p:nvSpPr>
            <p:cNvPr id="165919" name="Freeform 15"/>
            <p:cNvSpPr>
              <a:spLocks/>
            </p:cNvSpPr>
            <p:nvPr/>
          </p:nvSpPr>
          <p:spPr bwMode="auto">
            <a:xfrm>
              <a:off x="3474" y="1152"/>
              <a:ext cx="1806" cy="2544"/>
            </a:xfrm>
            <a:custGeom>
              <a:avLst/>
              <a:gdLst>
                <a:gd name="T0" fmla="*/ 35568 w 1556"/>
                <a:gd name="T1" fmla="*/ 277632 h 2012"/>
                <a:gd name="T2" fmla="*/ 30812 w 1556"/>
                <a:gd name="T3" fmla="*/ 263237 h 2012"/>
                <a:gd name="T4" fmla="*/ 28757 w 1556"/>
                <a:gd name="T5" fmla="*/ 255059 h 2012"/>
                <a:gd name="T6" fmla="*/ 28438 w 1556"/>
                <a:gd name="T7" fmla="*/ 238772 h 2012"/>
                <a:gd name="T8" fmla="*/ 27428 w 1556"/>
                <a:gd name="T9" fmla="*/ 234659 h 2012"/>
                <a:gd name="T10" fmla="*/ 25397 w 1556"/>
                <a:gd name="T11" fmla="*/ 224451 h 2012"/>
                <a:gd name="T12" fmla="*/ 24367 w 1556"/>
                <a:gd name="T13" fmla="*/ 212131 h 2012"/>
                <a:gd name="T14" fmla="*/ 22346 w 1556"/>
                <a:gd name="T15" fmla="*/ 191786 h 2012"/>
                <a:gd name="T16" fmla="*/ 22017 w 1556"/>
                <a:gd name="T17" fmla="*/ 185587 h 2012"/>
                <a:gd name="T18" fmla="*/ 19959 w 1556"/>
                <a:gd name="T19" fmla="*/ 179442 h 2012"/>
                <a:gd name="T20" fmla="*/ 16588 w 1556"/>
                <a:gd name="T21" fmla="*/ 126259 h 2012"/>
                <a:gd name="T22" fmla="*/ 15540 w 1556"/>
                <a:gd name="T23" fmla="*/ 118335 h 2012"/>
                <a:gd name="T24" fmla="*/ 14902 w 1556"/>
                <a:gd name="T25" fmla="*/ 112032 h 2012"/>
                <a:gd name="T26" fmla="*/ 12849 w 1556"/>
                <a:gd name="T27" fmla="*/ 103818 h 2012"/>
                <a:gd name="T28" fmla="*/ 9161 w 1556"/>
                <a:gd name="T29" fmla="*/ 87466 h 2012"/>
                <a:gd name="T30" fmla="*/ 7451 w 1556"/>
                <a:gd name="T31" fmla="*/ 75290 h 2012"/>
                <a:gd name="T32" fmla="*/ 6100 w 1556"/>
                <a:gd name="T33" fmla="*/ 54754 h 2012"/>
                <a:gd name="T34" fmla="*/ 4719 w 1556"/>
                <a:gd name="T35" fmla="*/ 42637 h 2012"/>
                <a:gd name="T36" fmla="*/ 3039 w 1556"/>
                <a:gd name="T37" fmla="*/ 20185 h 2012"/>
                <a:gd name="T38" fmla="*/ 0 w 1556"/>
                <a:gd name="T39" fmla="*/ 5758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65920" name="Freeform 16"/>
            <p:cNvSpPr>
              <a:spLocks/>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sp>
        <p:nvSpPr>
          <p:cNvPr id="330769" name="Freeform 17"/>
          <p:cNvSpPr>
            <a:spLocks/>
          </p:cNvSpPr>
          <p:nvPr/>
        </p:nvSpPr>
        <p:spPr bwMode="auto">
          <a:xfrm>
            <a:off x="3352800" y="1138238"/>
            <a:ext cx="3759200" cy="3114675"/>
          </a:xfrm>
          <a:custGeom>
            <a:avLst/>
            <a:gdLst>
              <a:gd name="T0" fmla="*/ 2147483647 w 2368"/>
              <a:gd name="T1" fmla="*/ 2147483647 h 1962"/>
              <a:gd name="T2" fmla="*/ 2147483647 w 2368"/>
              <a:gd name="T3" fmla="*/ 2147483647 h 1962"/>
              <a:gd name="T4" fmla="*/ 2147483647 w 2368"/>
              <a:gd name="T5" fmla="*/ 2147483647 h 1962"/>
              <a:gd name="T6" fmla="*/ 2147483647 w 2368"/>
              <a:gd name="T7" fmla="*/ 2147483647 h 1962"/>
              <a:gd name="T8" fmla="*/ 2147483647 w 2368"/>
              <a:gd name="T9" fmla="*/ 2147483647 h 1962"/>
              <a:gd name="T10" fmla="*/ 2147483647 w 2368"/>
              <a:gd name="T11" fmla="*/ 2147483647 h 1962"/>
              <a:gd name="T12" fmla="*/ 2147483647 w 2368"/>
              <a:gd name="T13" fmla="*/ 2147483647 h 1962"/>
              <a:gd name="T14" fmla="*/ 2147483647 w 2368"/>
              <a:gd name="T15" fmla="*/ 2147483647 h 1962"/>
              <a:gd name="T16" fmla="*/ 2147483647 w 2368"/>
              <a:gd name="T17" fmla="*/ 2147483647 h 1962"/>
              <a:gd name="T18" fmla="*/ 2147483647 w 2368"/>
              <a:gd name="T19" fmla="*/ 2147483647 h 1962"/>
              <a:gd name="T20" fmla="*/ 2147483647 w 2368"/>
              <a:gd name="T21" fmla="*/ 2147483647 h 1962"/>
              <a:gd name="T22" fmla="*/ 2147483647 w 2368"/>
              <a:gd name="T23" fmla="*/ 2147483647 h 1962"/>
              <a:gd name="T24" fmla="*/ 2147483647 w 2368"/>
              <a:gd name="T25" fmla="*/ 2147483647 h 1962"/>
              <a:gd name="T26" fmla="*/ 2147483647 w 2368"/>
              <a:gd name="T27" fmla="*/ 2147483647 h 1962"/>
              <a:gd name="T28" fmla="*/ 2147483647 w 2368"/>
              <a:gd name="T29" fmla="*/ 2147483647 h 1962"/>
              <a:gd name="T30" fmla="*/ 2147483647 w 2368"/>
              <a:gd name="T31" fmla="*/ 2147483647 h 1962"/>
              <a:gd name="T32" fmla="*/ 2147483647 w 2368"/>
              <a:gd name="T33" fmla="*/ 2147483647 h 1962"/>
              <a:gd name="T34" fmla="*/ 2147483647 w 2368"/>
              <a:gd name="T35" fmla="*/ 2147483647 h 1962"/>
              <a:gd name="T36" fmla="*/ 2147483647 w 2368"/>
              <a:gd name="T37" fmla="*/ 2147483647 h 1962"/>
              <a:gd name="T38" fmla="*/ 2147483647 w 2368"/>
              <a:gd name="T39" fmla="*/ 2147483647 h 1962"/>
              <a:gd name="T40" fmla="*/ 2147483647 w 2368"/>
              <a:gd name="T41" fmla="*/ 2147483647 h 1962"/>
              <a:gd name="T42" fmla="*/ 2147483647 w 2368"/>
              <a:gd name="T43" fmla="*/ 2147483647 h 1962"/>
              <a:gd name="T44" fmla="*/ 2147483647 w 2368"/>
              <a:gd name="T45" fmla="*/ 2147483647 h 1962"/>
              <a:gd name="T46" fmla="*/ 2147483647 w 2368"/>
              <a:gd name="T47" fmla="*/ 2147483647 h 1962"/>
              <a:gd name="T48" fmla="*/ 2147483647 w 2368"/>
              <a:gd name="T49" fmla="*/ 2147483647 h 1962"/>
              <a:gd name="T50" fmla="*/ 2147483647 w 2368"/>
              <a:gd name="T51" fmla="*/ 2147483647 h 1962"/>
              <a:gd name="T52" fmla="*/ 2147483647 w 2368"/>
              <a:gd name="T53" fmla="*/ 2147483647 h 1962"/>
              <a:gd name="T54" fmla="*/ 2147483647 w 2368"/>
              <a:gd name="T55" fmla="*/ 2147483647 h 1962"/>
              <a:gd name="T56" fmla="*/ 2147483647 w 2368"/>
              <a:gd name="T57" fmla="*/ 2147483647 h 1962"/>
              <a:gd name="T58" fmla="*/ 2147483647 w 2368"/>
              <a:gd name="T59" fmla="*/ 2147483647 h 1962"/>
              <a:gd name="T60" fmla="*/ 2147483647 w 2368"/>
              <a:gd name="T61" fmla="*/ 2147483647 h 1962"/>
              <a:gd name="T62" fmla="*/ 2147483647 w 2368"/>
              <a:gd name="T63" fmla="*/ 2147483647 h 1962"/>
              <a:gd name="T64" fmla="*/ 2147483647 w 2368"/>
              <a:gd name="T65" fmla="*/ 2147483647 h 1962"/>
              <a:gd name="T66" fmla="*/ 2147483647 w 2368"/>
              <a:gd name="T67" fmla="*/ 2147483647 h 1962"/>
              <a:gd name="T68" fmla="*/ 2147483647 w 2368"/>
              <a:gd name="T69" fmla="*/ 2147483647 h 1962"/>
              <a:gd name="T70" fmla="*/ 2147483647 w 2368"/>
              <a:gd name="T71" fmla="*/ 2147483647 h 1962"/>
              <a:gd name="T72" fmla="*/ 2147483647 w 2368"/>
              <a:gd name="T73" fmla="*/ 2147483647 h 1962"/>
              <a:gd name="T74" fmla="*/ 0 w 2368"/>
              <a:gd name="T75" fmla="*/ 2147483647 h 1962"/>
              <a:gd name="T76" fmla="*/ 2147483647 w 2368"/>
              <a:gd name="T77" fmla="*/ 2147483647 h 1962"/>
              <a:gd name="T78" fmla="*/ 2147483647 w 2368"/>
              <a:gd name="T79" fmla="*/ 2147483647 h 1962"/>
              <a:gd name="T80" fmla="*/ 2147483647 w 2368"/>
              <a:gd name="T81" fmla="*/ 2147483647 h 1962"/>
              <a:gd name="T82" fmla="*/ 2147483647 w 2368"/>
              <a:gd name="T83" fmla="*/ 2147483647 h 1962"/>
              <a:gd name="T84" fmla="*/ 2147483647 w 2368"/>
              <a:gd name="T85" fmla="*/ 2147483647 h 1962"/>
              <a:gd name="T86" fmla="*/ 2147483647 w 2368"/>
              <a:gd name="T87" fmla="*/ 2147483647 h 1962"/>
              <a:gd name="T88" fmla="*/ 2147483647 w 2368"/>
              <a:gd name="T89" fmla="*/ 2147483647 h 1962"/>
              <a:gd name="T90" fmla="*/ 2147483647 w 2368"/>
              <a:gd name="T91" fmla="*/ 2147483647 h 1962"/>
              <a:gd name="T92" fmla="*/ 2147483647 w 2368"/>
              <a:gd name="T93" fmla="*/ 2147483647 h 1962"/>
              <a:gd name="T94" fmla="*/ 2147483647 w 2368"/>
              <a:gd name="T95" fmla="*/ 2147483647 h 1962"/>
              <a:gd name="T96" fmla="*/ 2147483647 w 2368"/>
              <a:gd name="T97" fmla="*/ 2147483647 h 1962"/>
              <a:gd name="T98" fmla="*/ 2147483647 w 2368"/>
              <a:gd name="T99" fmla="*/ 2147483647 h 1962"/>
              <a:gd name="T100" fmla="*/ 2147483647 w 2368"/>
              <a:gd name="T101" fmla="*/ 2147483647 h 1962"/>
              <a:gd name="T102" fmla="*/ 2147483647 w 2368"/>
              <a:gd name="T103" fmla="*/ 2147483647 h 1962"/>
              <a:gd name="T104" fmla="*/ 2147483647 w 2368"/>
              <a:gd name="T105" fmla="*/ 2147483647 h 1962"/>
              <a:gd name="T106" fmla="*/ 2147483647 w 2368"/>
              <a:gd name="T107" fmla="*/ 2147483647 h 1962"/>
              <a:gd name="T108" fmla="*/ 2147483647 w 2368"/>
              <a:gd name="T109" fmla="*/ 2147483647 h 1962"/>
              <a:gd name="T110" fmla="*/ 2147483647 w 2368"/>
              <a:gd name="T111" fmla="*/ 2147483647 h 1962"/>
              <a:gd name="T112" fmla="*/ 2147483647 w 2368"/>
              <a:gd name="T113" fmla="*/ 2147483647 h 1962"/>
              <a:gd name="T114" fmla="*/ 2147483647 w 2368"/>
              <a:gd name="T115" fmla="*/ 2147483647 h 1962"/>
              <a:gd name="T116" fmla="*/ 2147483647 w 2368"/>
              <a:gd name="T117" fmla="*/ 2147483647 h 1962"/>
              <a:gd name="T118" fmla="*/ 2147483647 w 2368"/>
              <a:gd name="T119" fmla="*/ 2147483647 h 1962"/>
              <a:gd name="T120" fmla="*/ 2147483647 w 2368"/>
              <a:gd name="T121" fmla="*/ 2147483647 h 1962"/>
              <a:gd name="T122" fmla="*/ 2147483647 w 2368"/>
              <a:gd name="T123" fmla="*/ 2147483647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330770" name="Freeform 18"/>
          <p:cNvSpPr>
            <a:spLocks/>
          </p:cNvSpPr>
          <p:nvPr/>
        </p:nvSpPr>
        <p:spPr bwMode="auto">
          <a:xfrm>
            <a:off x="1143000" y="965200"/>
            <a:ext cx="2235200" cy="2286000"/>
          </a:xfrm>
          <a:custGeom>
            <a:avLst/>
            <a:gdLst>
              <a:gd name="T0" fmla="*/ 2147483647 w 1408"/>
              <a:gd name="T1" fmla="*/ 2147483647 h 1440"/>
              <a:gd name="T2" fmla="*/ 2147483647 w 1408"/>
              <a:gd name="T3" fmla="*/ 2147483647 h 1440"/>
              <a:gd name="T4" fmla="*/ 2147483647 w 1408"/>
              <a:gd name="T5" fmla="*/ 2147483647 h 1440"/>
              <a:gd name="T6" fmla="*/ 2147483647 w 1408"/>
              <a:gd name="T7" fmla="*/ 2147483647 h 1440"/>
              <a:gd name="T8" fmla="*/ 2147483647 w 1408"/>
              <a:gd name="T9" fmla="*/ 2147483647 h 1440"/>
              <a:gd name="T10" fmla="*/ 2147483647 w 1408"/>
              <a:gd name="T11" fmla="*/ 2147483647 h 1440"/>
              <a:gd name="T12" fmla="*/ 2147483647 w 1408"/>
              <a:gd name="T13" fmla="*/ 2147483647 h 1440"/>
              <a:gd name="T14" fmla="*/ 2147483647 w 1408"/>
              <a:gd name="T15" fmla="*/ 0 h 1440"/>
              <a:gd name="T16" fmla="*/ 2147483647 w 1408"/>
              <a:gd name="T17" fmla="*/ 2147483647 h 1440"/>
              <a:gd name="T18" fmla="*/ 2147483647 w 1408"/>
              <a:gd name="T19" fmla="*/ 2147483647 h 1440"/>
              <a:gd name="T20" fmla="*/ 2147483647 w 1408"/>
              <a:gd name="T21" fmla="*/ 2147483647 h 1440"/>
              <a:gd name="T22" fmla="*/ 2147483647 w 1408"/>
              <a:gd name="T23" fmla="*/ 2147483647 h 1440"/>
              <a:gd name="T24" fmla="*/ 2147483647 w 1408"/>
              <a:gd name="T25" fmla="*/ 2147483647 h 1440"/>
              <a:gd name="T26" fmla="*/ 2147483647 w 1408"/>
              <a:gd name="T27" fmla="*/ 2147483647 h 1440"/>
              <a:gd name="T28" fmla="*/ 2147483647 w 1408"/>
              <a:gd name="T29" fmla="*/ 2147483647 h 1440"/>
              <a:gd name="T30" fmla="*/ 2147483647 w 1408"/>
              <a:gd name="T31" fmla="*/ 2147483647 h 1440"/>
              <a:gd name="T32" fmla="*/ 2147483647 w 1408"/>
              <a:gd name="T33" fmla="*/ 2147483647 h 1440"/>
              <a:gd name="T34" fmla="*/ 2147483647 w 1408"/>
              <a:gd name="T35" fmla="*/ 2147483647 h 1440"/>
              <a:gd name="T36" fmla="*/ 2147483647 w 1408"/>
              <a:gd name="T37" fmla="*/ 2147483647 h 1440"/>
              <a:gd name="T38" fmla="*/ 2147483647 w 1408"/>
              <a:gd name="T39" fmla="*/ 2147483647 h 1440"/>
              <a:gd name="T40" fmla="*/ 2147483647 w 1408"/>
              <a:gd name="T41" fmla="*/ 2147483647 h 1440"/>
              <a:gd name="T42" fmla="*/ 2147483647 w 1408"/>
              <a:gd name="T43" fmla="*/ 2147483647 h 1440"/>
              <a:gd name="T44" fmla="*/ 2147483647 w 1408"/>
              <a:gd name="T45" fmla="*/ 2147483647 h 1440"/>
              <a:gd name="T46" fmla="*/ 2147483647 w 1408"/>
              <a:gd name="T47" fmla="*/ 2147483647 h 1440"/>
              <a:gd name="T48" fmla="*/ 2147483647 w 1408"/>
              <a:gd name="T49" fmla="*/ 2147483647 h 1440"/>
              <a:gd name="T50" fmla="*/ 2147483647 w 1408"/>
              <a:gd name="T51" fmla="*/ 2147483647 h 1440"/>
              <a:gd name="T52" fmla="*/ 2147483647 w 1408"/>
              <a:gd name="T53" fmla="*/ 2147483647 h 1440"/>
              <a:gd name="T54" fmla="*/ 2147483647 w 1408"/>
              <a:gd name="T55" fmla="*/ 2147483647 h 1440"/>
              <a:gd name="T56" fmla="*/ 2147483647 w 1408"/>
              <a:gd name="T57" fmla="*/ 2147483647 h 1440"/>
              <a:gd name="T58" fmla="*/ 2147483647 w 1408"/>
              <a:gd name="T59" fmla="*/ 2147483647 h 1440"/>
              <a:gd name="T60" fmla="*/ 2147483647 w 1408"/>
              <a:gd name="T61" fmla="*/ 2147483647 h 1440"/>
              <a:gd name="T62" fmla="*/ 2147483647 w 1408"/>
              <a:gd name="T63" fmla="*/ 2147483647 h 1440"/>
              <a:gd name="T64" fmla="*/ 2147483647 w 1408"/>
              <a:gd name="T65" fmla="*/ 2147483647 h 1440"/>
              <a:gd name="T66" fmla="*/ 2147483647 w 1408"/>
              <a:gd name="T67" fmla="*/ 2147483647 h 1440"/>
              <a:gd name="T68" fmla="*/ 2147483647 w 1408"/>
              <a:gd name="T69" fmla="*/ 2147483647 h 1440"/>
              <a:gd name="T70" fmla="*/ 2147483647 w 1408"/>
              <a:gd name="T71" fmla="*/ 2147483647 h 1440"/>
              <a:gd name="T72" fmla="*/ 2147483647 w 1408"/>
              <a:gd name="T73" fmla="*/ 2147483647 h 1440"/>
              <a:gd name="T74" fmla="*/ 2147483647 w 1408"/>
              <a:gd name="T75" fmla="*/ 2147483647 h 1440"/>
              <a:gd name="T76" fmla="*/ 2147483647 w 1408"/>
              <a:gd name="T77" fmla="*/ 2147483647 h 1440"/>
              <a:gd name="T78" fmla="*/ 2147483647 w 1408"/>
              <a:gd name="T79" fmla="*/ 2147483647 h 1440"/>
              <a:gd name="T80" fmla="*/ 2147483647 w 1408"/>
              <a:gd name="T81" fmla="*/ 2147483647 h 1440"/>
              <a:gd name="T82" fmla="*/ 2147483647 w 1408"/>
              <a:gd name="T83" fmla="*/ 2147483647 h 1440"/>
              <a:gd name="T84" fmla="*/ 2147483647 w 1408"/>
              <a:gd name="T85" fmla="*/ 2147483647 h 1440"/>
              <a:gd name="T86" fmla="*/ 2147483647 w 1408"/>
              <a:gd name="T87" fmla="*/ 2147483647 h 1440"/>
              <a:gd name="T88" fmla="*/ 2147483647 w 1408"/>
              <a:gd name="T89" fmla="*/ 2147483647 h 1440"/>
              <a:gd name="T90" fmla="*/ 2147483647 w 1408"/>
              <a:gd name="T91" fmla="*/ 2147483647 h 1440"/>
              <a:gd name="T92" fmla="*/ 2147483647 w 1408"/>
              <a:gd name="T93" fmla="*/ 2147483647 h 1440"/>
              <a:gd name="T94" fmla="*/ 2147483647 w 1408"/>
              <a:gd name="T95" fmla="*/ 2147483647 h 1440"/>
              <a:gd name="T96" fmla="*/ 2147483647 w 1408"/>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chemeClr val="accent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330771" name="Freeform 19"/>
          <p:cNvSpPr>
            <a:spLocks/>
          </p:cNvSpPr>
          <p:nvPr/>
        </p:nvSpPr>
        <p:spPr bwMode="auto">
          <a:xfrm>
            <a:off x="2514600" y="2051050"/>
            <a:ext cx="895350" cy="996950"/>
          </a:xfrm>
          <a:custGeom>
            <a:avLst/>
            <a:gdLst>
              <a:gd name="T0" fmla="*/ 2147483647 w 564"/>
              <a:gd name="T1" fmla="*/ 2147483647 h 628"/>
              <a:gd name="T2" fmla="*/ 2147483647 w 564"/>
              <a:gd name="T3" fmla="*/ 2147483647 h 628"/>
              <a:gd name="T4" fmla="*/ 2147483647 w 564"/>
              <a:gd name="T5" fmla="*/ 2147483647 h 628"/>
              <a:gd name="T6" fmla="*/ 2147483647 w 564"/>
              <a:gd name="T7" fmla="*/ 2147483647 h 628"/>
              <a:gd name="T8" fmla="*/ 2147483647 w 564"/>
              <a:gd name="T9" fmla="*/ 2147483647 h 628"/>
              <a:gd name="T10" fmla="*/ 2147483647 w 564"/>
              <a:gd name="T11" fmla="*/ 2147483647 h 628"/>
              <a:gd name="T12" fmla="*/ 2147483647 w 564"/>
              <a:gd name="T13" fmla="*/ 2147483647 h 628"/>
              <a:gd name="T14" fmla="*/ 2147483647 w 564"/>
              <a:gd name="T15" fmla="*/ 2147483647 h 628"/>
              <a:gd name="T16" fmla="*/ 2147483647 w 564"/>
              <a:gd name="T17" fmla="*/ 2147483647 h 628"/>
              <a:gd name="T18" fmla="*/ 2147483647 w 564"/>
              <a:gd name="T19" fmla="*/ 2147483647 h 628"/>
              <a:gd name="T20" fmla="*/ 2147483647 w 564"/>
              <a:gd name="T21" fmla="*/ 2147483647 h 628"/>
              <a:gd name="T22" fmla="*/ 2147483647 w 564"/>
              <a:gd name="T23" fmla="*/ 2147483647 h 628"/>
              <a:gd name="T24" fmla="*/ 2147483647 w 564"/>
              <a:gd name="T25" fmla="*/ 2147483647 h 628"/>
              <a:gd name="T26" fmla="*/ 2147483647 w 564"/>
              <a:gd name="T27" fmla="*/ 2147483647 h 628"/>
              <a:gd name="T28" fmla="*/ 2147483647 w 564"/>
              <a:gd name="T29" fmla="*/ 2147483647 h 628"/>
              <a:gd name="T30" fmla="*/ 2147483647 w 564"/>
              <a:gd name="T31" fmla="*/ 2147483647 h 628"/>
              <a:gd name="T32" fmla="*/ 2147483647 w 564"/>
              <a:gd name="T33" fmla="*/ 2147483647 h 628"/>
              <a:gd name="T34" fmla="*/ 2147483647 w 564"/>
              <a:gd name="T35" fmla="*/ 2147483647 h 628"/>
              <a:gd name="T36" fmla="*/ 2147483647 w 564"/>
              <a:gd name="T37" fmla="*/ 0 h 628"/>
              <a:gd name="T38" fmla="*/ 2147483647 w 564"/>
              <a:gd name="T39" fmla="*/ 2147483647 h 628"/>
              <a:gd name="T40" fmla="*/ 2147483647 w 564"/>
              <a:gd name="T41" fmla="*/ 2147483647 h 628"/>
              <a:gd name="T42" fmla="*/ 2147483647 w 564"/>
              <a:gd name="T43" fmla="*/ 2147483647 h 628"/>
              <a:gd name="T44" fmla="*/ 2147483647 w 564"/>
              <a:gd name="T45" fmla="*/ 2147483647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330772" name="Text Box 20"/>
          <p:cNvSpPr txBox="1">
            <a:spLocks noChangeArrowheads="1"/>
          </p:cNvSpPr>
          <p:nvPr/>
        </p:nvSpPr>
        <p:spPr bwMode="auto">
          <a:xfrm>
            <a:off x="2057400" y="1630363"/>
            <a:ext cx="4459288" cy="1077912"/>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3200" b="1" dirty="0">
                <a:solidFill>
                  <a:srgbClr val="000000"/>
                </a:solidFill>
                <a:effectLst>
                  <a:outerShdw blurRad="38100" dist="38100" dir="2700000" algn="tl">
                    <a:srgbClr val="FFFFFF"/>
                  </a:outerShdw>
                </a:effectLst>
                <a:cs typeface="Arial" charset="0"/>
              </a:rPr>
              <a:t>Babylonian Expansion</a:t>
            </a:r>
            <a:endParaRPr lang="en-US" dirty="0">
              <a:solidFill>
                <a:srgbClr val="000000"/>
              </a:solidFill>
              <a:effectLst>
                <a:outerShdw blurRad="38100" dist="38100" dir="2700000" algn="tl">
                  <a:srgbClr val="FFFFFF"/>
                </a:outerShdw>
              </a:effectLst>
              <a:cs typeface="Arial" charset="0"/>
            </a:endParaRPr>
          </a:p>
        </p:txBody>
      </p:sp>
      <p:sp>
        <p:nvSpPr>
          <p:cNvPr id="330773" name="Freeform 21"/>
          <p:cNvSpPr>
            <a:spLocks/>
          </p:cNvSpPr>
          <p:nvPr/>
        </p:nvSpPr>
        <p:spPr bwMode="auto">
          <a:xfrm>
            <a:off x="2159000" y="3822700"/>
            <a:ext cx="558800" cy="800100"/>
          </a:xfrm>
          <a:custGeom>
            <a:avLst/>
            <a:gdLst>
              <a:gd name="T0" fmla="*/ 2147483647 w 352"/>
              <a:gd name="T1" fmla="*/ 2147483647 h 504"/>
              <a:gd name="T2" fmla="*/ 2147483647 w 352"/>
              <a:gd name="T3" fmla="*/ 2147483647 h 504"/>
              <a:gd name="T4" fmla="*/ 2147483647 w 352"/>
              <a:gd name="T5" fmla="*/ 2147483647 h 504"/>
              <a:gd name="T6" fmla="*/ 2147483647 w 352"/>
              <a:gd name="T7" fmla="*/ 2147483647 h 504"/>
              <a:gd name="T8" fmla="*/ 2147483647 w 352"/>
              <a:gd name="T9" fmla="*/ 2147483647 h 504"/>
              <a:gd name="T10" fmla="*/ 2147483647 w 352"/>
              <a:gd name="T11" fmla="*/ 2147483647 h 504"/>
              <a:gd name="T12" fmla="*/ 2147483647 w 352"/>
              <a:gd name="T13" fmla="*/ 2147483647 h 504"/>
              <a:gd name="T14" fmla="*/ 2147483647 w 352"/>
              <a:gd name="T15" fmla="*/ 2147483647 h 504"/>
              <a:gd name="T16" fmla="*/ 2147483647 w 352"/>
              <a:gd name="T17" fmla="*/ 2147483647 h 504"/>
              <a:gd name="T18" fmla="*/ 2147483647 w 352"/>
              <a:gd name="T19" fmla="*/ 2147483647 h 504"/>
              <a:gd name="T20" fmla="*/ 2147483647 w 352"/>
              <a:gd name="T21" fmla="*/ 2147483647 h 504"/>
              <a:gd name="T22" fmla="*/ 2147483647 w 352"/>
              <a:gd name="T23" fmla="*/ 2147483647 h 504"/>
              <a:gd name="T24" fmla="*/ 2147483647 w 352"/>
              <a:gd name="T25" fmla="*/ 2147483647 h 504"/>
              <a:gd name="T26" fmla="*/ 2147483647 w 352"/>
              <a:gd name="T27" fmla="*/ 2147483647 h 504"/>
              <a:gd name="T28" fmla="*/ 2147483647 w 352"/>
              <a:gd name="T29" fmla="*/ 0 h 504"/>
              <a:gd name="T30" fmla="*/ 2147483647 w 352"/>
              <a:gd name="T31" fmla="*/ 2147483647 h 504"/>
              <a:gd name="T32" fmla="*/ 2147483647 w 352"/>
              <a:gd name="T33" fmla="*/ 2147483647 h 504"/>
              <a:gd name="T34" fmla="*/ 0 w 352"/>
              <a:gd name="T35" fmla="*/ 2147483647 h 504"/>
              <a:gd name="T36" fmla="*/ 2147483647 w 352"/>
              <a:gd name="T37" fmla="*/ 2147483647 h 504"/>
              <a:gd name="T38" fmla="*/ 2147483647 w 352"/>
              <a:gd name="T39" fmla="*/ 2147483647 h 504"/>
              <a:gd name="T40" fmla="*/ 2147483647 w 352"/>
              <a:gd name="T41" fmla="*/ 2147483647 h 504"/>
              <a:gd name="T42" fmla="*/ 2147483647 w 352"/>
              <a:gd name="T43" fmla="*/ 2147483647 h 504"/>
              <a:gd name="T44" fmla="*/ 2147483647 w 352"/>
              <a:gd name="T45" fmla="*/ 2147483647 h 504"/>
              <a:gd name="T46" fmla="*/ 2147483647 w 352"/>
              <a:gd name="T47" fmla="*/ 2147483647 h 504"/>
              <a:gd name="T48" fmla="*/ 2147483647 w 352"/>
              <a:gd name="T49" fmla="*/ 2147483647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nvGrpSpPr>
          <p:cNvPr id="165903" name="Group 22"/>
          <p:cNvGrpSpPr>
            <a:grpSpLocks/>
          </p:cNvGrpSpPr>
          <p:nvPr/>
        </p:nvGrpSpPr>
        <p:grpSpPr bwMode="auto">
          <a:xfrm>
            <a:off x="2574925" y="4003675"/>
            <a:ext cx="168275" cy="1227138"/>
            <a:chOff x="1046" y="2763"/>
            <a:chExt cx="106" cy="773"/>
          </a:xfrm>
        </p:grpSpPr>
        <p:sp>
          <p:nvSpPr>
            <p:cNvPr id="165916" name="Freeform 23"/>
            <p:cNvSpPr>
              <a:spLocks/>
            </p:cNvSpPr>
            <p:nvPr/>
          </p:nvSpPr>
          <p:spPr bwMode="auto">
            <a:xfrm>
              <a:off x="1113" y="2864"/>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solidFill>
              <a:srgbClr val="0000FF"/>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65917" name="Freeform 24"/>
            <p:cNvSpPr>
              <a:spLocks/>
            </p:cNvSpPr>
            <p:nvPr/>
          </p:nvSpPr>
          <p:spPr bwMode="auto">
            <a:xfrm>
              <a:off x="1046" y="3256"/>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rgbClr val="0000FF"/>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65918" name="Freeform 25"/>
            <p:cNvSpPr>
              <a:spLocks/>
            </p:cNvSpPr>
            <p:nvPr/>
          </p:nvSpPr>
          <p:spPr bwMode="auto">
            <a:xfrm>
              <a:off x="1070" y="2763"/>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rgbClr val="0000FF"/>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sp>
        <p:nvSpPr>
          <p:cNvPr id="330778" name="Text Box 26"/>
          <p:cNvSpPr txBox="1">
            <a:spLocks noChangeArrowheads="1"/>
          </p:cNvSpPr>
          <p:nvPr/>
        </p:nvSpPr>
        <p:spPr bwMode="auto">
          <a:xfrm>
            <a:off x="2286000" y="3962400"/>
            <a:ext cx="1601788" cy="579438"/>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3200" b="1" dirty="0">
                <a:solidFill>
                  <a:srgbClr val="FFFFFF"/>
                </a:solidFill>
                <a:cs typeface="Arial" charset="0"/>
              </a:rPr>
              <a:t>Israel</a:t>
            </a:r>
            <a:endParaRPr lang="en-US" dirty="0">
              <a:solidFill>
                <a:srgbClr val="000000"/>
              </a:solidFill>
              <a:effectLst>
                <a:outerShdw blurRad="38100" dist="38100" dir="2700000" algn="tl">
                  <a:srgbClr val="FFFFFF"/>
                </a:outerShdw>
              </a:effectLst>
              <a:cs typeface="Arial" charset="0"/>
            </a:endParaRPr>
          </a:p>
        </p:txBody>
      </p:sp>
      <p:sp>
        <p:nvSpPr>
          <p:cNvPr id="165905" name="Freeform 27"/>
          <p:cNvSpPr>
            <a:spLocks/>
          </p:cNvSpPr>
          <p:nvPr/>
        </p:nvSpPr>
        <p:spPr bwMode="auto">
          <a:xfrm>
            <a:off x="7696200" y="5254625"/>
            <a:ext cx="1752600" cy="1831975"/>
          </a:xfrm>
          <a:custGeom>
            <a:avLst/>
            <a:gdLst>
              <a:gd name="T0" fmla="*/ 2147483647 w 757"/>
              <a:gd name="T1" fmla="*/ 2147483647 h 1106"/>
              <a:gd name="T2" fmla="*/ 2147483647 w 757"/>
              <a:gd name="T3" fmla="*/ 2147483647 h 1106"/>
              <a:gd name="T4" fmla="*/ 2147483647 w 757"/>
              <a:gd name="T5" fmla="*/ 2147483647 h 1106"/>
              <a:gd name="T6" fmla="*/ 2147483647 w 757"/>
              <a:gd name="T7" fmla="*/ 2147483647 h 1106"/>
              <a:gd name="T8" fmla="*/ 2147483647 w 757"/>
              <a:gd name="T9" fmla="*/ 2147483647 h 1106"/>
              <a:gd name="T10" fmla="*/ 2147483647 w 757"/>
              <a:gd name="T11" fmla="*/ 2147483647 h 1106"/>
              <a:gd name="T12" fmla="*/ 2147483647 w 757"/>
              <a:gd name="T13" fmla="*/ 2147483647 h 1106"/>
              <a:gd name="T14" fmla="*/ 2147483647 w 757"/>
              <a:gd name="T15" fmla="*/ 2147483647 h 1106"/>
              <a:gd name="T16" fmla="*/ 2147483647 w 757"/>
              <a:gd name="T17" fmla="*/ 2147483647 h 1106"/>
              <a:gd name="T18" fmla="*/ 2147483647 w 757"/>
              <a:gd name="T19" fmla="*/ 2147483647 h 1106"/>
              <a:gd name="T20" fmla="*/ 2147483647 w 757"/>
              <a:gd name="T21" fmla="*/ 2147483647 h 1106"/>
              <a:gd name="T22" fmla="*/ 0 w 757"/>
              <a:gd name="T23" fmla="*/ 2147483647 h 1106"/>
              <a:gd name="T24" fmla="*/ 2147483647 w 757"/>
              <a:gd name="T25" fmla="*/ 2147483647 h 1106"/>
              <a:gd name="T26" fmla="*/ 2147483647 w 757"/>
              <a:gd name="T27" fmla="*/ 2147483647 h 1106"/>
              <a:gd name="T28" fmla="*/ 2147483647 w 757"/>
              <a:gd name="T29" fmla="*/ 2147483647 h 1106"/>
              <a:gd name="T30" fmla="*/ 2147483647 w 757"/>
              <a:gd name="T31" fmla="*/ 2147483647 h 1106"/>
              <a:gd name="T32" fmla="*/ 2147483647 w 757"/>
              <a:gd name="T33" fmla="*/ 2147483647 h 1106"/>
              <a:gd name="T34" fmla="*/ 2147483647 w 757"/>
              <a:gd name="T35" fmla="*/ 2147483647 h 1106"/>
              <a:gd name="T36" fmla="*/ 2147483647 w 757"/>
              <a:gd name="T37" fmla="*/ 2147483647 h 1106"/>
              <a:gd name="T38" fmla="*/ 2147483647 w 757"/>
              <a:gd name="T39" fmla="*/ 2147483647 h 1106"/>
              <a:gd name="T40" fmla="*/ 2147483647 w 757"/>
              <a:gd name="T41" fmla="*/ 2147483647 h 1106"/>
              <a:gd name="T42" fmla="*/ 2147483647 w 757"/>
              <a:gd name="T43" fmla="*/ 2147483647 h 1106"/>
              <a:gd name="T44" fmla="*/ 2147483647 w 757"/>
              <a:gd name="T45" fmla="*/ 2147483647 h 1106"/>
              <a:gd name="T46" fmla="*/ 2147483647 w 757"/>
              <a:gd name="T47" fmla="*/ 2147483647 h 1106"/>
              <a:gd name="T48" fmla="*/ 2147483647 w 757"/>
              <a:gd name="T49" fmla="*/ 2147483647 h 1106"/>
              <a:gd name="T50" fmla="*/ 2147483647 w 757"/>
              <a:gd name="T51" fmla="*/ 2147483647 h 1106"/>
              <a:gd name="T52" fmla="*/ 2147483647 w 757"/>
              <a:gd name="T53" fmla="*/ 2147483647 h 1106"/>
              <a:gd name="T54" fmla="*/ 2147483647 w 757"/>
              <a:gd name="T55" fmla="*/ 2147483647 h 1106"/>
              <a:gd name="T56" fmla="*/ 2147483647 w 757"/>
              <a:gd name="T57" fmla="*/ 2147483647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rgbClr val="0000FF"/>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65906" name="Text Box 28"/>
          <p:cNvSpPr txBox="1">
            <a:spLocks noChangeArrowheads="1"/>
          </p:cNvSpPr>
          <p:nvPr/>
        </p:nvSpPr>
        <p:spPr bwMode="auto">
          <a:xfrm>
            <a:off x="7780338" y="5638800"/>
            <a:ext cx="1400175" cy="85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en-US" sz="2000" b="1" dirty="0">
                <a:solidFill>
                  <a:srgbClr val="FFFFFF"/>
                </a:solidFill>
                <a:cs typeface="Arial" charset="0"/>
              </a:rPr>
              <a:t>Persian</a:t>
            </a:r>
          </a:p>
          <a:p>
            <a:pPr algn="ctr" defTabSz="914400" eaLnBrk="1" fontAlgn="base" hangingPunct="1">
              <a:spcBef>
                <a:spcPct val="50000"/>
              </a:spcBef>
              <a:spcAft>
                <a:spcPct val="0"/>
              </a:spcAft>
            </a:pPr>
            <a:r>
              <a:rPr lang="en-US" sz="2000" b="1" dirty="0">
                <a:solidFill>
                  <a:srgbClr val="FFFFFF"/>
                </a:solidFill>
                <a:cs typeface="Arial" charset="0"/>
              </a:rPr>
              <a:t>Gulf</a:t>
            </a:r>
            <a:endParaRPr lang="en-US" dirty="0">
              <a:solidFill>
                <a:srgbClr val="FFFFFF"/>
              </a:solidFill>
              <a:cs typeface="Arial" charset="0"/>
            </a:endParaRPr>
          </a:p>
        </p:txBody>
      </p:sp>
      <p:sp>
        <p:nvSpPr>
          <p:cNvPr id="330782" name="Freeform 30"/>
          <p:cNvSpPr>
            <a:spLocks/>
          </p:cNvSpPr>
          <p:nvPr/>
        </p:nvSpPr>
        <p:spPr bwMode="auto">
          <a:xfrm>
            <a:off x="2819400" y="2590800"/>
            <a:ext cx="1230313" cy="2425700"/>
          </a:xfrm>
          <a:custGeom>
            <a:avLst/>
            <a:gdLst>
              <a:gd name="T0" fmla="*/ 0 w 919"/>
              <a:gd name="T1" fmla="*/ 2147483647 h 1416"/>
              <a:gd name="T2" fmla="*/ 2147483647 w 919"/>
              <a:gd name="T3" fmla="*/ 2147483647 h 1416"/>
              <a:gd name="T4" fmla="*/ 2147483647 w 919"/>
              <a:gd name="T5" fmla="*/ 2147483647 h 1416"/>
              <a:gd name="T6" fmla="*/ 2147483647 w 919"/>
              <a:gd name="T7" fmla="*/ 2147483647 h 1416"/>
              <a:gd name="T8" fmla="*/ 2147483647 w 919"/>
              <a:gd name="T9" fmla="*/ 2147483647 h 1416"/>
              <a:gd name="T10" fmla="*/ 2147483647 w 919"/>
              <a:gd name="T11" fmla="*/ 2147483647 h 1416"/>
              <a:gd name="T12" fmla="*/ 2147483647 w 919"/>
              <a:gd name="T13" fmla="*/ 2147483647 h 1416"/>
              <a:gd name="T14" fmla="*/ 0 w 919"/>
              <a:gd name="T15" fmla="*/ 2147483647 h 1416"/>
              <a:gd name="T16" fmla="*/ 0 60000 65536"/>
              <a:gd name="T17" fmla="*/ 0 60000 65536"/>
              <a:gd name="T18" fmla="*/ 0 60000 65536"/>
              <a:gd name="T19" fmla="*/ 0 60000 65536"/>
              <a:gd name="T20" fmla="*/ 0 60000 65536"/>
              <a:gd name="T21" fmla="*/ 0 60000 65536"/>
              <a:gd name="T22" fmla="*/ 0 60000 65536"/>
              <a:gd name="T23" fmla="*/ 0 60000 65536"/>
              <a:gd name="T24" fmla="*/ 0 w 919"/>
              <a:gd name="T25" fmla="*/ 0 h 1416"/>
              <a:gd name="T26" fmla="*/ 919 w 919"/>
              <a:gd name="T27" fmla="*/ 1416 h 14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19" h="1416">
                <a:moveTo>
                  <a:pt x="0" y="1376"/>
                </a:moveTo>
                <a:cubicBezTo>
                  <a:pt x="172" y="1396"/>
                  <a:pt x="344" y="1416"/>
                  <a:pt x="480" y="1376"/>
                </a:cubicBezTo>
                <a:cubicBezTo>
                  <a:pt x="616" y="1336"/>
                  <a:pt x="744" y="1263"/>
                  <a:pt x="816" y="1136"/>
                </a:cubicBezTo>
                <a:cubicBezTo>
                  <a:pt x="887" y="1008"/>
                  <a:pt x="919" y="759"/>
                  <a:pt x="912" y="608"/>
                </a:cubicBezTo>
                <a:cubicBezTo>
                  <a:pt x="904" y="456"/>
                  <a:pt x="831" y="319"/>
                  <a:pt x="768" y="224"/>
                </a:cubicBezTo>
                <a:cubicBezTo>
                  <a:pt x="704" y="128"/>
                  <a:pt x="631" y="63"/>
                  <a:pt x="528" y="32"/>
                </a:cubicBezTo>
                <a:cubicBezTo>
                  <a:pt x="424" y="0"/>
                  <a:pt x="232" y="16"/>
                  <a:pt x="144" y="32"/>
                </a:cubicBezTo>
                <a:cubicBezTo>
                  <a:pt x="56" y="48"/>
                  <a:pt x="24" y="112"/>
                  <a:pt x="0" y="128"/>
                </a:cubicBezTo>
              </a:path>
            </a:pathLst>
          </a:custGeom>
          <a:noFill/>
          <a:ln w="38100">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330784" name="AutoShape 32"/>
          <p:cNvSpPr>
            <a:spLocks noChangeArrowheads="1"/>
          </p:cNvSpPr>
          <p:nvPr/>
        </p:nvSpPr>
        <p:spPr bwMode="auto">
          <a:xfrm>
            <a:off x="5791200" y="3048000"/>
            <a:ext cx="533400" cy="533400"/>
          </a:xfrm>
          <a:prstGeom prst="irregularSeal2">
            <a:avLst/>
          </a:prstGeom>
          <a:solidFill>
            <a:srgbClr val="FF0000"/>
          </a:solidFill>
          <a:ln w="9525">
            <a:solidFill>
              <a:schemeClr val="tx1"/>
            </a:solidFill>
            <a:miter lim="800000"/>
            <a:headEnd/>
            <a:tailEnd/>
          </a:ln>
        </p:spPr>
        <p:txBody>
          <a:bodyPr wrap="none" anchor="ctr"/>
          <a:lstStyle/>
          <a:p>
            <a:pPr defTabSz="914400" fontAlgn="base">
              <a:spcBef>
                <a:spcPct val="0"/>
              </a:spcBef>
              <a:spcAft>
                <a:spcPct val="0"/>
              </a:spcAft>
            </a:pPr>
            <a:endParaRPr lang="en-US" sz="4000">
              <a:solidFill>
                <a:srgbClr val="000000"/>
              </a:solidFill>
              <a:latin typeface="Arial" charset="0"/>
              <a:ea typeface="ＭＳ Ｐゴシック" charset="0"/>
              <a:cs typeface="Arial" charset="0"/>
            </a:endParaRPr>
          </a:p>
        </p:txBody>
      </p:sp>
      <p:sp>
        <p:nvSpPr>
          <p:cNvPr id="330785" name="AutoShape 33"/>
          <p:cNvSpPr>
            <a:spLocks noChangeArrowheads="1"/>
          </p:cNvSpPr>
          <p:nvPr/>
        </p:nvSpPr>
        <p:spPr bwMode="auto">
          <a:xfrm flipH="1">
            <a:off x="2667000" y="2133600"/>
            <a:ext cx="3429000" cy="17526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916" y="5399"/>
                  <a:pt x="5541" y="7665"/>
                  <a:pt x="5405" y="10546"/>
                </a:cubicBezTo>
                <a:lnTo>
                  <a:pt x="11" y="10292"/>
                </a:lnTo>
                <a:cubicBezTo>
                  <a:pt x="282" y="4531"/>
                  <a:pt x="5032" y="-1"/>
                  <a:pt x="10800" y="-1"/>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rgbClr val="CCFF33"/>
          </a:solidFill>
          <a:ln w="9525">
            <a:solidFill>
              <a:schemeClr val="tx1"/>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330761" name="Text Box 9"/>
          <p:cNvSpPr txBox="1">
            <a:spLocks noChangeArrowheads="1"/>
          </p:cNvSpPr>
          <p:nvPr/>
        </p:nvSpPr>
        <p:spPr bwMode="auto">
          <a:xfrm>
            <a:off x="2133600" y="4495800"/>
            <a:ext cx="1701800" cy="579438"/>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3200" b="1" dirty="0">
                <a:solidFill>
                  <a:srgbClr val="FFFFFF"/>
                </a:solidFill>
                <a:cs typeface="Arial" charset="0"/>
              </a:rPr>
              <a:t>Judah</a:t>
            </a:r>
            <a:endParaRPr lang="en-US" dirty="0">
              <a:solidFill>
                <a:srgbClr val="000000"/>
              </a:solidFill>
              <a:effectLst>
                <a:outerShdw blurRad="38100" dist="38100" dir="2700000" algn="tl">
                  <a:srgbClr val="FFFFFF"/>
                </a:outerShdw>
              </a:effectLst>
              <a:cs typeface="Arial" charset="0"/>
            </a:endParaRPr>
          </a:p>
        </p:txBody>
      </p:sp>
      <p:sp>
        <p:nvSpPr>
          <p:cNvPr id="330787" name="AutoShape 35"/>
          <p:cNvSpPr>
            <a:spLocks noChangeArrowheads="1"/>
          </p:cNvSpPr>
          <p:nvPr/>
        </p:nvSpPr>
        <p:spPr bwMode="auto">
          <a:xfrm rot="-1555194">
            <a:off x="3303588" y="3852863"/>
            <a:ext cx="1657350" cy="990600"/>
          </a:xfrm>
          <a:prstGeom prst="rightArrow">
            <a:avLst>
              <a:gd name="adj1" fmla="val 50000"/>
              <a:gd name="adj2" fmla="val 41827"/>
            </a:avLst>
          </a:prstGeom>
          <a:solidFill>
            <a:srgbClr val="FF0066"/>
          </a:solidFill>
          <a:ln w="9525">
            <a:solidFill>
              <a:schemeClr val="tx1"/>
            </a:solidFill>
            <a:miter lim="800000"/>
            <a:headEnd/>
            <a:tailEnd/>
          </a:ln>
        </p:spPr>
        <p:txBody>
          <a:bodyPr wrap="none" anchor="ctr"/>
          <a:lstStyle/>
          <a:p>
            <a:pPr defTabSz="914400" fontAlgn="base">
              <a:spcBef>
                <a:spcPct val="0"/>
              </a:spcBef>
              <a:spcAft>
                <a:spcPct val="0"/>
              </a:spcAft>
            </a:pPr>
            <a:endParaRPr lang="en-US" sz="4000">
              <a:solidFill>
                <a:srgbClr val="000000"/>
              </a:solidFill>
              <a:latin typeface="Arial" charset="0"/>
              <a:ea typeface="ＭＳ Ｐゴシック" charset="0"/>
              <a:cs typeface="Arial" charset="0"/>
            </a:endParaRPr>
          </a:p>
        </p:txBody>
      </p:sp>
      <p:sp>
        <p:nvSpPr>
          <p:cNvPr id="330754" name="Freeform 2"/>
          <p:cNvSpPr>
            <a:spLocks/>
          </p:cNvSpPr>
          <p:nvPr/>
        </p:nvSpPr>
        <p:spPr bwMode="auto">
          <a:xfrm rot="-1003895">
            <a:off x="5942013" y="1893888"/>
            <a:ext cx="1066800" cy="1543050"/>
          </a:xfrm>
          <a:custGeom>
            <a:avLst/>
            <a:gdLst>
              <a:gd name="T0" fmla="*/ 2147483647 w 625"/>
              <a:gd name="T1" fmla="*/ 2147483647 h 972"/>
              <a:gd name="T2" fmla="*/ 2147483647 w 625"/>
              <a:gd name="T3" fmla="*/ 2147483647 h 972"/>
              <a:gd name="T4" fmla="*/ 2147483647 w 625"/>
              <a:gd name="T5" fmla="*/ 2147483647 h 972"/>
              <a:gd name="T6" fmla="*/ 2147483647 w 625"/>
              <a:gd name="T7" fmla="*/ 2147483647 h 972"/>
              <a:gd name="T8" fmla="*/ 2147483647 w 625"/>
              <a:gd name="T9" fmla="*/ 2147483647 h 972"/>
              <a:gd name="T10" fmla="*/ 2147483647 w 625"/>
              <a:gd name="T11" fmla="*/ 2147483647 h 972"/>
              <a:gd name="T12" fmla="*/ 2147483647 w 625"/>
              <a:gd name="T13" fmla="*/ 2147483647 h 972"/>
              <a:gd name="T14" fmla="*/ 2147483647 w 625"/>
              <a:gd name="T15" fmla="*/ 2147483647 h 972"/>
              <a:gd name="T16" fmla="*/ 2147483647 w 625"/>
              <a:gd name="T17" fmla="*/ 2147483647 h 972"/>
              <a:gd name="T18" fmla="*/ 2147483647 w 625"/>
              <a:gd name="T19" fmla="*/ 2147483647 h 972"/>
              <a:gd name="T20" fmla="*/ 2147483647 w 625"/>
              <a:gd name="T21" fmla="*/ 2147483647 h 972"/>
              <a:gd name="T22" fmla="*/ 2147483647 w 625"/>
              <a:gd name="T23" fmla="*/ 2147483647 h 972"/>
              <a:gd name="T24" fmla="*/ 2147483647 w 625"/>
              <a:gd name="T25" fmla="*/ 2147483647 h 972"/>
              <a:gd name="T26" fmla="*/ 2147483647 w 625"/>
              <a:gd name="T27" fmla="*/ 2147483647 h 972"/>
              <a:gd name="T28" fmla="*/ 2147483647 w 625"/>
              <a:gd name="T29" fmla="*/ 2147483647 h 972"/>
              <a:gd name="T30" fmla="*/ 2147483647 w 625"/>
              <a:gd name="T31" fmla="*/ 2147483647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330765" name="Text Box 13"/>
          <p:cNvSpPr txBox="1">
            <a:spLocks noChangeArrowheads="1"/>
          </p:cNvSpPr>
          <p:nvPr/>
        </p:nvSpPr>
        <p:spPr bwMode="auto">
          <a:xfrm>
            <a:off x="4953000" y="3276600"/>
            <a:ext cx="2189163" cy="701675"/>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4000" b="1" dirty="0">
                <a:solidFill>
                  <a:srgbClr val="FFFFFF"/>
                </a:solidFill>
                <a:cs typeface="Arial" charset="0"/>
              </a:rPr>
              <a:t>Babylon</a:t>
            </a:r>
            <a:endParaRPr lang="en-US" sz="2800" b="1" dirty="0">
              <a:solidFill>
                <a:srgbClr val="000000"/>
              </a:solidFill>
              <a:effectLst>
                <a:outerShdw blurRad="38100" dist="38100" dir="2700000" algn="tl">
                  <a:srgbClr val="FFFFFF"/>
                </a:outerShdw>
              </a:effectLst>
              <a:cs typeface="Arial" charset="0"/>
            </a:endParaRPr>
          </a:p>
        </p:txBody>
      </p:sp>
      <p:sp>
        <p:nvSpPr>
          <p:cNvPr id="330788" name="Text Box 36"/>
          <p:cNvSpPr txBox="1">
            <a:spLocks noChangeArrowheads="1"/>
          </p:cNvSpPr>
          <p:nvPr/>
        </p:nvSpPr>
        <p:spPr bwMode="auto">
          <a:xfrm>
            <a:off x="4038600" y="4572000"/>
            <a:ext cx="1620838" cy="579438"/>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3200" b="1" dirty="0">
                <a:solidFill>
                  <a:srgbClr val="FFFFFF"/>
                </a:solidFill>
                <a:cs typeface="Arial" charset="0"/>
              </a:rPr>
              <a:t>586 </a:t>
            </a:r>
            <a:r>
              <a:rPr lang="en-US" b="1" dirty="0">
                <a:solidFill>
                  <a:srgbClr val="FFFFFF"/>
                </a:solidFill>
                <a:cs typeface="Arial" charset="0"/>
              </a:rPr>
              <a:t>BC</a:t>
            </a:r>
            <a:endParaRPr lang="en-US" dirty="0">
              <a:solidFill>
                <a:srgbClr val="000000"/>
              </a:solidFill>
              <a:effectLst>
                <a:outerShdw blurRad="38100" dist="38100" dir="2700000" algn="tl">
                  <a:srgbClr val="FFFFFF"/>
                </a:outerShdw>
              </a:effectLst>
              <a:cs typeface="Arial" charset="0"/>
            </a:endParaRPr>
          </a:p>
        </p:txBody>
      </p:sp>
      <p:sp>
        <p:nvSpPr>
          <p:cNvPr id="165915" name="Title 33"/>
          <p:cNvSpPr>
            <a:spLocks noGrp="1"/>
          </p:cNvSpPr>
          <p:nvPr>
            <p:ph type="title" idx="4294967295"/>
          </p:nvPr>
        </p:nvSpPr>
        <p:spPr>
          <a:xfrm>
            <a:off x="34925" y="0"/>
            <a:ext cx="9074150" cy="1143000"/>
          </a:xfrm>
        </p:spPr>
        <p:txBody>
          <a:bodyPr/>
          <a:lstStyle/>
          <a:p>
            <a:r>
              <a:rPr lang="en-US" sz="6000" b="1" dirty="0">
                <a:solidFill>
                  <a:srgbClr val="CCFF33"/>
                </a:solidFill>
                <a:latin typeface="Arial" charset="0"/>
                <a:ea typeface="ＭＳ Ｐゴシック" charset="0"/>
              </a:rPr>
              <a:t>The Babylonian Threat</a:t>
            </a:r>
            <a:endParaRPr lang="en-US" dirty="0">
              <a:latin typeface="Arial" charset="0"/>
              <a:ea typeface="ＭＳ Ｐゴシック" charset="0"/>
            </a:endParaRPr>
          </a:p>
        </p:txBody>
      </p:sp>
    </p:spTree>
    <p:extLst>
      <p:ext uri="{BB962C8B-B14F-4D97-AF65-F5344CB8AC3E}">
        <p14:creationId xmlns:p14="http://schemas.microsoft.com/office/powerpoint/2010/main" val="3919699422"/>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30784"/>
                                        </p:tgtEl>
                                        <p:attrNameLst>
                                          <p:attrName>style.visibility</p:attrName>
                                        </p:attrNameLst>
                                      </p:cBhvr>
                                      <p:to>
                                        <p:strVal val="visible"/>
                                      </p:to>
                                    </p:set>
                                  </p:childTnLst>
                                </p:cTn>
                              </p:par>
                            </p:childTnLst>
                          </p:cTn>
                        </p:par>
                        <p:par>
                          <p:cTn id="7" fill="hold" nodeType="afterGroup">
                            <p:stCondLst>
                              <p:cond delay="500"/>
                            </p:stCondLst>
                            <p:childTnLst>
                              <p:par>
                                <p:cTn id="8" presetID="15" presetClass="entr" presetSubtype="0" fill="hold" grpId="0" nodeType="afterEffect">
                                  <p:stCondLst>
                                    <p:cond delay="0"/>
                                  </p:stCondLst>
                                  <p:childTnLst>
                                    <p:set>
                                      <p:cBhvr>
                                        <p:cTn id="9" dur="1" fill="hold">
                                          <p:stCondLst>
                                            <p:cond delay="0"/>
                                          </p:stCondLst>
                                        </p:cTn>
                                        <p:tgtEl>
                                          <p:spTgt spid="330765"/>
                                        </p:tgtEl>
                                        <p:attrNameLst>
                                          <p:attrName>style.visibility</p:attrName>
                                        </p:attrNameLst>
                                      </p:cBhvr>
                                      <p:to>
                                        <p:strVal val="visible"/>
                                      </p:to>
                                    </p:set>
                                    <p:anim calcmode="lin" valueType="num">
                                      <p:cBhvr>
                                        <p:cTn id="10" dur="1000" fill="hold"/>
                                        <p:tgtEl>
                                          <p:spTgt spid="330765"/>
                                        </p:tgtEl>
                                        <p:attrNameLst>
                                          <p:attrName>ppt_w</p:attrName>
                                        </p:attrNameLst>
                                      </p:cBhvr>
                                      <p:tavLst>
                                        <p:tav tm="0">
                                          <p:val>
                                            <p:fltVal val="0"/>
                                          </p:val>
                                        </p:tav>
                                        <p:tav tm="100000">
                                          <p:val>
                                            <p:strVal val="#ppt_w"/>
                                          </p:val>
                                        </p:tav>
                                      </p:tavLst>
                                    </p:anim>
                                    <p:anim calcmode="lin" valueType="num">
                                      <p:cBhvr>
                                        <p:cTn id="11" dur="1000" fill="hold"/>
                                        <p:tgtEl>
                                          <p:spTgt spid="330765"/>
                                        </p:tgtEl>
                                        <p:attrNameLst>
                                          <p:attrName>ppt_h</p:attrName>
                                        </p:attrNameLst>
                                      </p:cBhvr>
                                      <p:tavLst>
                                        <p:tav tm="0">
                                          <p:val>
                                            <p:fltVal val="0"/>
                                          </p:val>
                                        </p:tav>
                                        <p:tav tm="100000">
                                          <p:val>
                                            <p:strVal val="#ppt_h"/>
                                          </p:val>
                                        </p:tav>
                                      </p:tavLst>
                                    </p:anim>
                                    <p:anim calcmode="lin" valueType="num">
                                      <p:cBhvr>
                                        <p:cTn id="12" dur="1000" fill="hold"/>
                                        <p:tgtEl>
                                          <p:spTgt spid="330765"/>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330765"/>
                                        </p:tgtEl>
                                        <p:attrNameLst>
                                          <p:attrName>ppt_y</p:attrName>
                                        </p:attrNameLst>
                                      </p:cBhvr>
                                      <p:tavLst>
                                        <p:tav tm="0" fmla="#ppt_y+(sin(-2*pi*(1-$))*-#ppt_x+cos(-2*pi*(1-$))*(1-#ppt_y))*(1-$)">
                                          <p:val>
                                            <p:fltVal val="0"/>
                                          </p:val>
                                        </p:tav>
                                        <p:tav tm="100000">
                                          <p:val>
                                            <p:fltVal val="1"/>
                                          </p:val>
                                        </p:tav>
                                      </p:tavLst>
                                    </p:anim>
                                  </p:childTnLst>
                                </p:cTn>
                              </p:par>
                            </p:childTnLst>
                          </p:cTn>
                        </p:par>
                        <p:par>
                          <p:cTn id="14" fill="hold" nodeType="afterGroup">
                            <p:stCondLst>
                              <p:cond delay="1500"/>
                            </p:stCondLst>
                            <p:childTnLst>
                              <p:par>
                                <p:cTn id="15" presetID="22" presetClass="entr" presetSubtype="2" fill="hold" grpId="0" nodeType="afterEffect">
                                  <p:stCondLst>
                                    <p:cond delay="0"/>
                                  </p:stCondLst>
                                  <p:childTnLst>
                                    <p:set>
                                      <p:cBhvr>
                                        <p:cTn id="16" dur="1" fill="hold">
                                          <p:stCondLst>
                                            <p:cond delay="0"/>
                                          </p:stCondLst>
                                        </p:cTn>
                                        <p:tgtEl>
                                          <p:spTgt spid="330785"/>
                                        </p:tgtEl>
                                        <p:attrNameLst>
                                          <p:attrName>style.visibility</p:attrName>
                                        </p:attrNameLst>
                                      </p:cBhvr>
                                      <p:to>
                                        <p:strVal val="visible"/>
                                      </p:to>
                                    </p:set>
                                    <p:animEffect transition="in" filter="wipe(right)">
                                      <p:cBhvr>
                                        <p:cTn id="17" dur="500"/>
                                        <p:tgtEl>
                                          <p:spTgt spid="330785"/>
                                        </p:tgtEl>
                                      </p:cBhvr>
                                    </p:animEffect>
                                  </p:childTnLst>
                                </p:cTn>
                              </p:par>
                            </p:childTnLst>
                          </p:cTn>
                        </p:par>
                        <p:par>
                          <p:cTn id="18" fill="hold" nodeType="afterGroup">
                            <p:stCondLst>
                              <p:cond delay="2000"/>
                            </p:stCondLst>
                            <p:childTnLst>
                              <p:par>
                                <p:cTn id="19" presetID="4" presetClass="entr" presetSubtype="32" fill="hold" grpId="0" nodeType="afterEffect">
                                  <p:stCondLst>
                                    <p:cond delay="1000"/>
                                  </p:stCondLst>
                                  <p:childTnLst>
                                    <p:set>
                                      <p:cBhvr>
                                        <p:cTn id="20" dur="1" fill="hold">
                                          <p:stCondLst>
                                            <p:cond delay="0"/>
                                          </p:stCondLst>
                                        </p:cTn>
                                        <p:tgtEl>
                                          <p:spTgt spid="330754"/>
                                        </p:tgtEl>
                                        <p:attrNameLst>
                                          <p:attrName>style.visibility</p:attrName>
                                        </p:attrNameLst>
                                      </p:cBhvr>
                                      <p:to>
                                        <p:strVal val="visible"/>
                                      </p:to>
                                    </p:set>
                                    <p:animEffect transition="in" filter="box(out)">
                                      <p:cBhvr>
                                        <p:cTn id="21" dur="500"/>
                                        <p:tgtEl>
                                          <p:spTgt spid="330754"/>
                                        </p:tgtEl>
                                      </p:cBhvr>
                                    </p:animEffect>
                                  </p:childTnLst>
                                </p:cTn>
                              </p:par>
                            </p:childTnLst>
                          </p:cTn>
                        </p:par>
                        <p:par>
                          <p:cTn id="22" fill="hold" nodeType="afterGroup">
                            <p:stCondLst>
                              <p:cond delay="3500"/>
                            </p:stCondLst>
                            <p:childTnLst>
                              <p:par>
                                <p:cTn id="23" presetID="22" presetClass="entr" presetSubtype="2" fill="hold" grpId="0" nodeType="afterEffect">
                                  <p:stCondLst>
                                    <p:cond delay="0"/>
                                  </p:stCondLst>
                                  <p:childTnLst>
                                    <p:set>
                                      <p:cBhvr>
                                        <p:cTn id="24" dur="1" fill="hold">
                                          <p:stCondLst>
                                            <p:cond delay="0"/>
                                          </p:stCondLst>
                                        </p:cTn>
                                        <p:tgtEl>
                                          <p:spTgt spid="330769"/>
                                        </p:tgtEl>
                                        <p:attrNameLst>
                                          <p:attrName>style.visibility</p:attrName>
                                        </p:attrNameLst>
                                      </p:cBhvr>
                                      <p:to>
                                        <p:strVal val="visible"/>
                                      </p:to>
                                    </p:set>
                                    <p:animEffect transition="in" filter="wipe(right)">
                                      <p:cBhvr>
                                        <p:cTn id="25" dur="500"/>
                                        <p:tgtEl>
                                          <p:spTgt spid="330769"/>
                                        </p:tgtEl>
                                      </p:cBhvr>
                                    </p:animEffect>
                                  </p:childTnLst>
                                </p:cTn>
                              </p:par>
                            </p:childTnLst>
                          </p:cTn>
                        </p:par>
                        <p:par>
                          <p:cTn id="26" fill="hold" nodeType="afterGroup">
                            <p:stCondLst>
                              <p:cond delay="4000"/>
                            </p:stCondLst>
                            <p:childTnLst>
                              <p:par>
                                <p:cTn id="27" presetID="22" presetClass="entr" presetSubtype="2" fill="hold" grpId="0" nodeType="afterEffect">
                                  <p:stCondLst>
                                    <p:cond delay="1000"/>
                                  </p:stCondLst>
                                  <p:childTnLst>
                                    <p:set>
                                      <p:cBhvr>
                                        <p:cTn id="28" dur="1" fill="hold">
                                          <p:stCondLst>
                                            <p:cond delay="0"/>
                                          </p:stCondLst>
                                        </p:cTn>
                                        <p:tgtEl>
                                          <p:spTgt spid="330770"/>
                                        </p:tgtEl>
                                        <p:attrNameLst>
                                          <p:attrName>style.visibility</p:attrName>
                                        </p:attrNameLst>
                                      </p:cBhvr>
                                      <p:to>
                                        <p:strVal val="visible"/>
                                      </p:to>
                                    </p:set>
                                    <p:animEffect transition="in" filter="wipe(right)">
                                      <p:cBhvr>
                                        <p:cTn id="29" dur="500"/>
                                        <p:tgtEl>
                                          <p:spTgt spid="330770"/>
                                        </p:tgtEl>
                                      </p:cBhvr>
                                    </p:animEffect>
                                  </p:childTnLst>
                                </p:cTn>
                              </p:par>
                            </p:childTnLst>
                          </p:cTn>
                        </p:par>
                        <p:par>
                          <p:cTn id="30" fill="hold" nodeType="afterGroup">
                            <p:stCondLst>
                              <p:cond delay="5500"/>
                            </p:stCondLst>
                            <p:childTnLst>
                              <p:par>
                                <p:cTn id="31" presetID="22" presetClass="entr" presetSubtype="2" fill="hold" grpId="0" nodeType="afterEffect">
                                  <p:stCondLst>
                                    <p:cond delay="0"/>
                                  </p:stCondLst>
                                  <p:childTnLst>
                                    <p:set>
                                      <p:cBhvr>
                                        <p:cTn id="32" dur="1" fill="hold">
                                          <p:stCondLst>
                                            <p:cond delay="0"/>
                                          </p:stCondLst>
                                        </p:cTn>
                                        <p:tgtEl>
                                          <p:spTgt spid="330771"/>
                                        </p:tgtEl>
                                        <p:attrNameLst>
                                          <p:attrName>style.visibility</p:attrName>
                                        </p:attrNameLst>
                                      </p:cBhvr>
                                      <p:to>
                                        <p:strVal val="visible"/>
                                      </p:to>
                                    </p:set>
                                    <p:animEffect transition="in" filter="wipe(right)">
                                      <p:cBhvr>
                                        <p:cTn id="33" dur="500"/>
                                        <p:tgtEl>
                                          <p:spTgt spid="330771"/>
                                        </p:tgtEl>
                                      </p:cBhvr>
                                    </p:animEffect>
                                  </p:childTnLst>
                                </p:cTn>
                              </p:par>
                            </p:childTnLst>
                          </p:cTn>
                        </p:par>
                        <p:par>
                          <p:cTn id="34" fill="hold" nodeType="afterGroup">
                            <p:stCondLst>
                              <p:cond delay="6000"/>
                            </p:stCondLst>
                            <p:childTnLst>
                              <p:par>
                                <p:cTn id="35" presetID="3" presetClass="entr" presetSubtype="10" fill="hold" grpId="0" nodeType="afterEffect">
                                  <p:stCondLst>
                                    <p:cond delay="0"/>
                                  </p:stCondLst>
                                  <p:childTnLst>
                                    <p:set>
                                      <p:cBhvr>
                                        <p:cTn id="36" dur="1" fill="hold">
                                          <p:stCondLst>
                                            <p:cond delay="0"/>
                                          </p:stCondLst>
                                        </p:cTn>
                                        <p:tgtEl>
                                          <p:spTgt spid="330772"/>
                                        </p:tgtEl>
                                        <p:attrNameLst>
                                          <p:attrName>style.visibility</p:attrName>
                                        </p:attrNameLst>
                                      </p:cBhvr>
                                      <p:to>
                                        <p:strVal val="visible"/>
                                      </p:to>
                                    </p:set>
                                    <p:animEffect transition="in" filter="blinds(horizontal)">
                                      <p:cBhvr>
                                        <p:cTn id="37" dur="500"/>
                                        <p:tgtEl>
                                          <p:spTgt spid="330772"/>
                                        </p:tgtEl>
                                      </p:cBhvr>
                                    </p:animEffect>
                                  </p:childTnLst>
                                </p:cTn>
                              </p:par>
                            </p:childTnLst>
                          </p:cTn>
                        </p:par>
                        <p:par>
                          <p:cTn id="38" fill="hold" nodeType="afterGroup">
                            <p:stCondLst>
                              <p:cond delay="6500"/>
                            </p:stCondLst>
                            <p:childTnLst>
                              <p:par>
                                <p:cTn id="39" presetID="9" presetClass="entr" presetSubtype="0" fill="hold" grpId="0" nodeType="afterEffect">
                                  <p:stCondLst>
                                    <p:cond delay="1000"/>
                                  </p:stCondLst>
                                  <p:childTnLst>
                                    <p:set>
                                      <p:cBhvr>
                                        <p:cTn id="40" dur="1" fill="hold">
                                          <p:stCondLst>
                                            <p:cond delay="0"/>
                                          </p:stCondLst>
                                        </p:cTn>
                                        <p:tgtEl>
                                          <p:spTgt spid="330757"/>
                                        </p:tgtEl>
                                        <p:attrNameLst>
                                          <p:attrName>style.visibility</p:attrName>
                                        </p:attrNameLst>
                                      </p:cBhvr>
                                      <p:to>
                                        <p:strVal val="visible"/>
                                      </p:to>
                                    </p:set>
                                    <p:animEffect transition="in" filter="dissolve">
                                      <p:cBhvr>
                                        <p:cTn id="41" dur="500"/>
                                        <p:tgtEl>
                                          <p:spTgt spid="330757"/>
                                        </p:tgtEl>
                                      </p:cBhvr>
                                    </p:animEffect>
                                  </p:childTnLst>
                                </p:cTn>
                              </p:par>
                            </p:childTnLst>
                          </p:cTn>
                        </p:par>
                        <p:par>
                          <p:cTn id="42" fill="hold" nodeType="afterGroup">
                            <p:stCondLst>
                              <p:cond delay="8000"/>
                            </p:stCondLst>
                            <p:childTnLst>
                              <p:par>
                                <p:cTn id="43" presetID="9" presetClass="entr" presetSubtype="0" fill="hold" grpId="0" nodeType="afterEffect">
                                  <p:stCondLst>
                                    <p:cond delay="0"/>
                                  </p:stCondLst>
                                  <p:childTnLst>
                                    <p:set>
                                      <p:cBhvr>
                                        <p:cTn id="44" dur="1" fill="hold">
                                          <p:stCondLst>
                                            <p:cond delay="0"/>
                                          </p:stCondLst>
                                        </p:cTn>
                                        <p:tgtEl>
                                          <p:spTgt spid="330760"/>
                                        </p:tgtEl>
                                        <p:attrNameLst>
                                          <p:attrName>style.visibility</p:attrName>
                                        </p:attrNameLst>
                                      </p:cBhvr>
                                      <p:to>
                                        <p:strVal val="visible"/>
                                      </p:to>
                                    </p:set>
                                    <p:animEffect transition="in" filter="dissolve">
                                      <p:cBhvr>
                                        <p:cTn id="45" dur="500"/>
                                        <p:tgtEl>
                                          <p:spTgt spid="330760"/>
                                        </p:tgtEl>
                                      </p:cBhvr>
                                    </p:animEffect>
                                  </p:childTnLst>
                                </p:cTn>
                              </p:par>
                            </p:childTnLst>
                          </p:cTn>
                        </p:par>
                        <p:par>
                          <p:cTn id="46" fill="hold" nodeType="afterGroup">
                            <p:stCondLst>
                              <p:cond delay="8500"/>
                            </p:stCondLst>
                            <p:childTnLst>
                              <p:par>
                                <p:cTn id="47" presetID="9" presetClass="entr" presetSubtype="0" fill="hold" grpId="0" nodeType="afterEffect">
                                  <p:stCondLst>
                                    <p:cond delay="1000"/>
                                  </p:stCondLst>
                                  <p:childTnLst>
                                    <p:set>
                                      <p:cBhvr>
                                        <p:cTn id="48" dur="1" fill="hold">
                                          <p:stCondLst>
                                            <p:cond delay="0"/>
                                          </p:stCondLst>
                                        </p:cTn>
                                        <p:tgtEl>
                                          <p:spTgt spid="330773"/>
                                        </p:tgtEl>
                                        <p:attrNameLst>
                                          <p:attrName>style.visibility</p:attrName>
                                        </p:attrNameLst>
                                      </p:cBhvr>
                                      <p:to>
                                        <p:strVal val="visible"/>
                                      </p:to>
                                    </p:set>
                                    <p:animEffect transition="in" filter="dissolve">
                                      <p:cBhvr>
                                        <p:cTn id="49" dur="500"/>
                                        <p:tgtEl>
                                          <p:spTgt spid="330773"/>
                                        </p:tgtEl>
                                      </p:cBhvr>
                                    </p:animEffect>
                                  </p:childTnLst>
                                </p:cTn>
                              </p:par>
                            </p:childTnLst>
                          </p:cTn>
                        </p:par>
                        <p:par>
                          <p:cTn id="50" fill="hold" nodeType="afterGroup">
                            <p:stCondLst>
                              <p:cond delay="10000"/>
                            </p:stCondLst>
                            <p:childTnLst>
                              <p:par>
                                <p:cTn id="51" presetID="9" presetClass="entr" presetSubtype="0" fill="hold" grpId="0" nodeType="afterEffect">
                                  <p:stCondLst>
                                    <p:cond delay="0"/>
                                  </p:stCondLst>
                                  <p:childTnLst>
                                    <p:set>
                                      <p:cBhvr>
                                        <p:cTn id="52" dur="1" fill="hold">
                                          <p:stCondLst>
                                            <p:cond delay="0"/>
                                          </p:stCondLst>
                                        </p:cTn>
                                        <p:tgtEl>
                                          <p:spTgt spid="330778"/>
                                        </p:tgtEl>
                                        <p:attrNameLst>
                                          <p:attrName>style.visibility</p:attrName>
                                        </p:attrNameLst>
                                      </p:cBhvr>
                                      <p:to>
                                        <p:strVal val="visible"/>
                                      </p:to>
                                    </p:set>
                                    <p:animEffect transition="in" filter="dissolve">
                                      <p:cBhvr>
                                        <p:cTn id="53" dur="500"/>
                                        <p:tgtEl>
                                          <p:spTgt spid="330778"/>
                                        </p:tgtEl>
                                      </p:cBhvr>
                                    </p:animEffect>
                                  </p:childTnLst>
                                </p:cTn>
                              </p:par>
                            </p:childTnLst>
                          </p:cTn>
                        </p:par>
                        <p:par>
                          <p:cTn id="54" fill="hold" nodeType="afterGroup">
                            <p:stCondLst>
                              <p:cond delay="10500"/>
                            </p:stCondLst>
                            <p:childTnLst>
                              <p:par>
                                <p:cTn id="55" presetID="9" presetClass="entr" presetSubtype="0" fill="hold" grpId="0" nodeType="afterEffect">
                                  <p:stCondLst>
                                    <p:cond delay="1000"/>
                                  </p:stCondLst>
                                  <p:childTnLst>
                                    <p:set>
                                      <p:cBhvr>
                                        <p:cTn id="56" dur="1" fill="hold">
                                          <p:stCondLst>
                                            <p:cond delay="0"/>
                                          </p:stCondLst>
                                        </p:cTn>
                                        <p:tgtEl>
                                          <p:spTgt spid="330758"/>
                                        </p:tgtEl>
                                        <p:attrNameLst>
                                          <p:attrName>style.visibility</p:attrName>
                                        </p:attrNameLst>
                                      </p:cBhvr>
                                      <p:to>
                                        <p:strVal val="visible"/>
                                      </p:to>
                                    </p:set>
                                    <p:animEffect transition="in" filter="dissolve">
                                      <p:cBhvr>
                                        <p:cTn id="57" dur="500"/>
                                        <p:tgtEl>
                                          <p:spTgt spid="330758"/>
                                        </p:tgtEl>
                                      </p:cBhvr>
                                    </p:animEffect>
                                  </p:childTnLst>
                                </p:cTn>
                              </p:par>
                            </p:childTnLst>
                          </p:cTn>
                        </p:par>
                        <p:par>
                          <p:cTn id="58" fill="hold" nodeType="afterGroup">
                            <p:stCondLst>
                              <p:cond delay="12000"/>
                            </p:stCondLst>
                            <p:childTnLst>
                              <p:par>
                                <p:cTn id="59" presetID="9" presetClass="entr" presetSubtype="0" fill="hold" grpId="0" nodeType="afterEffect">
                                  <p:stCondLst>
                                    <p:cond delay="0"/>
                                  </p:stCondLst>
                                  <p:childTnLst>
                                    <p:set>
                                      <p:cBhvr>
                                        <p:cTn id="60" dur="1" fill="hold">
                                          <p:stCondLst>
                                            <p:cond delay="0"/>
                                          </p:stCondLst>
                                        </p:cTn>
                                        <p:tgtEl>
                                          <p:spTgt spid="330761"/>
                                        </p:tgtEl>
                                        <p:attrNameLst>
                                          <p:attrName>style.visibility</p:attrName>
                                        </p:attrNameLst>
                                      </p:cBhvr>
                                      <p:to>
                                        <p:strVal val="visible"/>
                                      </p:to>
                                    </p:set>
                                    <p:animEffect transition="in" filter="dissolve">
                                      <p:cBhvr>
                                        <p:cTn id="61" dur="500"/>
                                        <p:tgtEl>
                                          <p:spTgt spid="330761"/>
                                        </p:tgtEl>
                                      </p:cBhvr>
                                    </p:animEffect>
                                  </p:childTnLst>
                                </p:cTn>
                              </p:par>
                            </p:childTnLst>
                          </p:cTn>
                        </p:par>
                        <p:par>
                          <p:cTn id="62" fill="hold" nodeType="afterGroup">
                            <p:stCondLst>
                              <p:cond delay="12500"/>
                            </p:stCondLst>
                            <p:childTnLst>
                              <p:par>
                                <p:cTn id="63" presetID="22" presetClass="entr" presetSubtype="4" fill="hold" grpId="0" nodeType="afterEffect">
                                  <p:stCondLst>
                                    <p:cond delay="7000"/>
                                  </p:stCondLst>
                                  <p:childTnLst>
                                    <p:set>
                                      <p:cBhvr>
                                        <p:cTn id="64" dur="1" fill="hold">
                                          <p:stCondLst>
                                            <p:cond delay="0"/>
                                          </p:stCondLst>
                                        </p:cTn>
                                        <p:tgtEl>
                                          <p:spTgt spid="330782"/>
                                        </p:tgtEl>
                                        <p:attrNameLst>
                                          <p:attrName>style.visibility</p:attrName>
                                        </p:attrNameLst>
                                      </p:cBhvr>
                                      <p:to>
                                        <p:strVal val="visible"/>
                                      </p:to>
                                    </p:set>
                                    <p:animEffect transition="in" filter="wipe(down)">
                                      <p:cBhvr>
                                        <p:cTn id="65" dur="500"/>
                                        <p:tgtEl>
                                          <p:spTgt spid="330782"/>
                                        </p:tgtEl>
                                      </p:cBhvr>
                                    </p:animEffect>
                                  </p:childTnLst>
                                </p:cTn>
                              </p:par>
                            </p:childTnLst>
                          </p:cTn>
                        </p:par>
                        <p:par>
                          <p:cTn id="66" fill="hold" nodeType="afterGroup">
                            <p:stCondLst>
                              <p:cond delay="20000"/>
                            </p:stCondLst>
                            <p:childTnLst>
                              <p:par>
                                <p:cTn id="67" presetID="22" presetClass="entr" presetSubtype="8" fill="hold" grpId="0" nodeType="afterEffect">
                                  <p:stCondLst>
                                    <p:cond delay="2000"/>
                                  </p:stCondLst>
                                  <p:childTnLst>
                                    <p:set>
                                      <p:cBhvr>
                                        <p:cTn id="68" dur="1" fill="hold">
                                          <p:stCondLst>
                                            <p:cond delay="0"/>
                                          </p:stCondLst>
                                        </p:cTn>
                                        <p:tgtEl>
                                          <p:spTgt spid="330787"/>
                                        </p:tgtEl>
                                        <p:attrNameLst>
                                          <p:attrName>style.visibility</p:attrName>
                                        </p:attrNameLst>
                                      </p:cBhvr>
                                      <p:to>
                                        <p:strVal val="visible"/>
                                      </p:to>
                                    </p:set>
                                    <p:animEffect transition="in" filter="wipe(left)">
                                      <p:cBhvr>
                                        <p:cTn id="69" dur="500"/>
                                        <p:tgtEl>
                                          <p:spTgt spid="330787"/>
                                        </p:tgtEl>
                                      </p:cBhvr>
                                    </p:animEffect>
                                  </p:childTnLst>
                                </p:cTn>
                              </p:par>
                            </p:childTnLst>
                          </p:cTn>
                        </p:par>
                        <p:par>
                          <p:cTn id="70" fill="hold" nodeType="afterGroup">
                            <p:stCondLst>
                              <p:cond delay="22500"/>
                            </p:stCondLst>
                            <p:childTnLst>
                              <p:par>
                                <p:cTn id="71" presetID="9" presetClass="entr" presetSubtype="0" fill="hold" grpId="0" nodeType="afterEffect">
                                  <p:stCondLst>
                                    <p:cond delay="0"/>
                                  </p:stCondLst>
                                  <p:childTnLst>
                                    <p:set>
                                      <p:cBhvr>
                                        <p:cTn id="72" dur="1" fill="hold">
                                          <p:stCondLst>
                                            <p:cond delay="0"/>
                                          </p:stCondLst>
                                        </p:cTn>
                                        <p:tgtEl>
                                          <p:spTgt spid="330788"/>
                                        </p:tgtEl>
                                        <p:attrNameLst>
                                          <p:attrName>style.visibility</p:attrName>
                                        </p:attrNameLst>
                                      </p:cBhvr>
                                      <p:to>
                                        <p:strVal val="visible"/>
                                      </p:to>
                                    </p:set>
                                    <p:animEffect transition="in" filter="dissolve">
                                      <p:cBhvr>
                                        <p:cTn id="73" dur="500"/>
                                        <p:tgtEl>
                                          <p:spTgt spid="330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57" grpId="0" animBg="1"/>
      <p:bldP spid="330758" grpId="0" animBg="1"/>
      <p:bldP spid="330760" grpId="0" autoUpdateAnimBg="0"/>
      <p:bldP spid="330769" grpId="0" animBg="1"/>
      <p:bldP spid="330770" grpId="0" animBg="1"/>
      <p:bldP spid="330771" grpId="0" animBg="1"/>
      <p:bldP spid="330772" grpId="0" autoUpdateAnimBg="0"/>
      <p:bldP spid="330773" grpId="0" animBg="1"/>
      <p:bldP spid="330778" grpId="0" autoUpdateAnimBg="0"/>
      <p:bldP spid="330782" grpId="0" animBg="1"/>
      <p:bldP spid="330784" grpId="0" animBg="1"/>
      <p:bldP spid="330785" grpId="0" animBg="1"/>
      <p:bldP spid="330761" grpId="0" autoUpdateAnimBg="0"/>
      <p:bldP spid="330787" grpId="0" animBg="1"/>
      <p:bldP spid="330754" grpId="0" animBg="1"/>
      <p:bldP spid="330765" grpId="0" autoUpdateAnimBg="0"/>
      <p:bldP spid="330788" grpId="0" autoUpdateAnimBg="0"/>
    </p:bldLst>
  </p:timing>
</p:sld>
</file>

<file path=ppt/slides/slide1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7937" name="Picture 2" descr="42 Jer O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8402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0" y="0"/>
            <a:ext cx="9144000" cy="990600"/>
          </a:xfrm>
          <a:solidFill>
            <a:srgbClr val="000090"/>
          </a:solidFill>
        </p:spPr>
        <p:txBody>
          <a:bodyPr/>
          <a:lstStyle/>
          <a:p>
            <a:pPr>
              <a:defRPr/>
            </a:pPr>
            <a:r>
              <a:rPr lang="en-US" sz="3600" b="1" dirty="0">
                <a:solidFill>
                  <a:srgbClr val="FFFFFF"/>
                </a:solidFill>
                <a:effectLst>
                  <a:outerShdw blurRad="38100" dist="38100" dir="2700000" algn="tl">
                    <a:srgbClr val="000000"/>
                  </a:outerShdw>
                </a:effectLst>
                <a:latin typeface="Arial" charset="0"/>
                <a:ea typeface="ＭＳ Ｐゴシック" charset="0"/>
                <a:cs typeface="Arial" charset="0"/>
              </a:rPr>
              <a:t>King Zedekiah</a:t>
            </a:r>
            <a:r>
              <a:rPr lang="mr-IN" altLang="ja-JP" sz="36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altLang="ja-JP" sz="3600" b="1" dirty="0">
                <a:solidFill>
                  <a:srgbClr val="FFFFFF"/>
                </a:solidFill>
                <a:effectLst>
                  <a:outerShdw blurRad="38100" dist="38100" dir="2700000" algn="tl">
                    <a:srgbClr val="000000"/>
                  </a:outerShdw>
                </a:effectLst>
                <a:latin typeface="Arial" charset="0"/>
                <a:ea typeface="ＭＳ Ｐゴシック" charset="0"/>
                <a:cs typeface="Arial" charset="0"/>
              </a:rPr>
              <a:t>s Accusations </a:t>
            </a:r>
            <a:r>
              <a:rPr lang="en-US" altLang="ja-JP" sz="4000" b="1" dirty="0">
                <a:solidFill>
                  <a:srgbClr val="FFFFFF"/>
                </a:solidFill>
                <a:effectLst>
                  <a:outerShdw blurRad="38100" dist="38100" dir="2700000" algn="tl">
                    <a:srgbClr val="000000"/>
                  </a:outerShdw>
                </a:effectLst>
                <a:latin typeface="Arial" charset="0"/>
                <a:ea typeface="ＭＳ Ｐゴシック" charset="0"/>
                <a:cs typeface="Arial" charset="0"/>
              </a:rPr>
              <a:t>(32:3-5)</a:t>
            </a:r>
            <a:endParaRPr lang="en-US" sz="4000" b="1"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pic>
        <p:nvPicPr>
          <p:cNvPr id="4" name="Picture 3" descr="Pict-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5800" y="3048000"/>
            <a:ext cx="2476500" cy="1641475"/>
          </a:xfrm>
          <a:prstGeom prst="rect">
            <a:avLst/>
          </a:prstGeom>
          <a:noFill/>
          <a:ln w="101600">
            <a:solidFill>
              <a:schemeClr val="bg2">
                <a:lumMod val="90000"/>
              </a:schemeClr>
            </a:solidFill>
            <a:miter lim="800000"/>
            <a:headEnd/>
            <a:tailEnd/>
          </a:ln>
        </p:spPr>
      </p:pic>
      <p:sp>
        <p:nvSpPr>
          <p:cNvPr id="6" name="Title 1"/>
          <p:cNvSpPr txBox="1">
            <a:spLocks/>
          </p:cNvSpPr>
          <p:nvPr/>
        </p:nvSpPr>
        <p:spPr bwMode="auto">
          <a:xfrm>
            <a:off x="4800600" y="1143000"/>
            <a:ext cx="43434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3200" dirty="0">
                <a:solidFill>
                  <a:srgbClr val="FFFFFF"/>
                </a:solidFill>
                <a:cs typeface="Arial" charset="0"/>
              </a:rPr>
              <a:t>Verse 3:</a:t>
            </a:r>
            <a:br>
              <a:rPr lang="en-US" sz="3200">
                <a:solidFill>
                  <a:srgbClr val="FFFFFF"/>
                </a:solidFill>
                <a:cs typeface="Arial" charset="0"/>
              </a:rPr>
            </a:br>
            <a:r>
              <a:rPr lang="mr-IN" altLang="ja-JP" sz="3200" dirty="0">
                <a:solidFill>
                  <a:srgbClr val="FFFFFF"/>
                </a:solidFill>
                <a:cs typeface="Arial" charset="0"/>
              </a:rPr>
              <a:t>"</a:t>
            </a:r>
            <a:r>
              <a:rPr lang="en-US" altLang="ja-JP" sz="3200" dirty="0">
                <a:solidFill>
                  <a:srgbClr val="FFFFFF"/>
                </a:solidFill>
                <a:cs typeface="Arial" charset="0"/>
              </a:rPr>
              <a:t>Jerusalem Fall?</a:t>
            </a:r>
            <a:br>
              <a:rPr lang="en-US" altLang="ja-JP" sz="3200">
                <a:solidFill>
                  <a:srgbClr val="FFFFFF"/>
                </a:solidFill>
                <a:cs typeface="Arial" charset="0"/>
              </a:rPr>
            </a:br>
            <a:r>
              <a:rPr lang="en-US" altLang="ja-JP" sz="3200" u="sng" dirty="0">
                <a:solidFill>
                  <a:srgbClr val="FFFFFF"/>
                </a:solidFill>
                <a:cs typeface="Arial" charset="0"/>
              </a:rPr>
              <a:t>That</a:t>
            </a:r>
            <a:r>
              <a:rPr lang="mr-IN" altLang="ja-JP" sz="3200" u="sng" dirty="0">
                <a:solidFill>
                  <a:srgbClr val="FFFFFF"/>
                </a:solidFill>
                <a:cs typeface="Arial" charset="0"/>
              </a:rPr>
              <a:t>'</a:t>
            </a:r>
            <a:r>
              <a:rPr lang="en-US" altLang="ja-JP" sz="3200" u="sng" dirty="0">
                <a:solidFill>
                  <a:srgbClr val="FFFFFF"/>
                </a:solidFill>
                <a:cs typeface="Arial" charset="0"/>
              </a:rPr>
              <a:t>s negative!</a:t>
            </a:r>
            <a:r>
              <a:rPr lang="mr-IN" altLang="ja-JP" sz="3200" u="sng" dirty="0">
                <a:solidFill>
                  <a:srgbClr val="FFFFFF"/>
                </a:solidFill>
                <a:cs typeface="Arial" charset="0"/>
              </a:rPr>
              <a:t>"</a:t>
            </a:r>
            <a:endParaRPr lang="en-US" sz="3200" u="sng" dirty="0">
              <a:solidFill>
                <a:srgbClr val="FFFFFF"/>
              </a:solidFill>
              <a:cs typeface="Arial" charset="0"/>
            </a:endParaRPr>
          </a:p>
        </p:txBody>
      </p:sp>
      <p:sp>
        <p:nvSpPr>
          <p:cNvPr id="7" name="Title 1"/>
          <p:cNvSpPr txBox="1">
            <a:spLocks/>
          </p:cNvSpPr>
          <p:nvPr/>
        </p:nvSpPr>
        <p:spPr bwMode="auto">
          <a:xfrm>
            <a:off x="4800600" y="3124200"/>
            <a:ext cx="43434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3200" dirty="0">
                <a:solidFill>
                  <a:srgbClr val="FFFFFF"/>
                </a:solidFill>
                <a:cs typeface="Arial" charset="0"/>
              </a:rPr>
              <a:t>Verses 4-5a:</a:t>
            </a:r>
            <a:br>
              <a:rPr lang="en-US" sz="3200">
                <a:solidFill>
                  <a:srgbClr val="FFFFFF"/>
                </a:solidFill>
                <a:cs typeface="Arial" charset="0"/>
              </a:rPr>
            </a:br>
            <a:r>
              <a:rPr lang="mr-IN" altLang="ja-JP" sz="3200" dirty="0">
                <a:solidFill>
                  <a:srgbClr val="FFFFFF"/>
                </a:solidFill>
                <a:cs typeface="Arial" charset="0"/>
              </a:rPr>
              <a:t>"</a:t>
            </a:r>
            <a:r>
              <a:rPr lang="en-US" altLang="ja-JP" sz="3200" dirty="0">
                <a:solidFill>
                  <a:srgbClr val="FFFFFF"/>
                </a:solidFill>
                <a:cs typeface="Arial" charset="0"/>
              </a:rPr>
              <a:t>Me captured?</a:t>
            </a:r>
            <a:br>
              <a:rPr lang="en-US" altLang="ja-JP" sz="3200">
                <a:solidFill>
                  <a:srgbClr val="FFFFFF"/>
                </a:solidFill>
                <a:cs typeface="Arial" charset="0"/>
              </a:rPr>
            </a:br>
            <a:r>
              <a:rPr lang="en-US" altLang="ja-JP" sz="3200" u="sng" dirty="0">
                <a:solidFill>
                  <a:srgbClr val="FFFFFF"/>
                </a:solidFill>
                <a:cs typeface="Arial" charset="0"/>
              </a:rPr>
              <a:t>That</a:t>
            </a:r>
            <a:r>
              <a:rPr lang="mr-IN" altLang="ja-JP" sz="3200" u="sng" dirty="0">
                <a:solidFill>
                  <a:srgbClr val="FFFFFF"/>
                </a:solidFill>
                <a:cs typeface="Arial" charset="0"/>
              </a:rPr>
              <a:t>'</a:t>
            </a:r>
            <a:r>
              <a:rPr lang="en-US" altLang="ja-JP" sz="3200" u="sng" dirty="0">
                <a:solidFill>
                  <a:srgbClr val="FFFFFF"/>
                </a:solidFill>
                <a:cs typeface="Arial" charset="0"/>
              </a:rPr>
              <a:t>s treason!</a:t>
            </a:r>
            <a:r>
              <a:rPr lang="mr-IN" altLang="ja-JP" sz="3200" u="sng" dirty="0">
                <a:solidFill>
                  <a:srgbClr val="FFFFFF"/>
                </a:solidFill>
                <a:cs typeface="Arial" charset="0"/>
              </a:rPr>
              <a:t>"</a:t>
            </a:r>
            <a:endParaRPr lang="en-US" sz="3200" u="sng" dirty="0">
              <a:solidFill>
                <a:srgbClr val="FFFFFF"/>
              </a:solidFill>
              <a:cs typeface="Arial" charset="0"/>
            </a:endParaRPr>
          </a:p>
        </p:txBody>
      </p:sp>
      <p:sp>
        <p:nvSpPr>
          <p:cNvPr id="8" name="Title 1"/>
          <p:cNvSpPr txBox="1">
            <a:spLocks/>
          </p:cNvSpPr>
          <p:nvPr/>
        </p:nvSpPr>
        <p:spPr bwMode="auto">
          <a:xfrm>
            <a:off x="4800600" y="5105400"/>
            <a:ext cx="43434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3200" dirty="0">
                <a:solidFill>
                  <a:srgbClr val="FFFFFF"/>
                </a:solidFill>
                <a:cs typeface="Arial" charset="0"/>
              </a:rPr>
              <a:t>Verse 5b:</a:t>
            </a:r>
            <a:br>
              <a:rPr lang="en-US" sz="3200">
                <a:solidFill>
                  <a:srgbClr val="FFFFFF"/>
                </a:solidFill>
                <a:cs typeface="Arial" charset="0"/>
              </a:rPr>
            </a:br>
            <a:r>
              <a:rPr lang="mr-IN" altLang="ja-JP" sz="3200" dirty="0">
                <a:solidFill>
                  <a:srgbClr val="FFFFFF"/>
                </a:solidFill>
                <a:cs typeface="Arial" charset="0"/>
              </a:rPr>
              <a:t>"</a:t>
            </a:r>
            <a:r>
              <a:rPr lang="en-US" altLang="ja-JP" sz="3200" dirty="0">
                <a:solidFill>
                  <a:srgbClr val="FFFFFF"/>
                </a:solidFill>
                <a:cs typeface="Arial" charset="0"/>
              </a:rPr>
              <a:t>Stop fighting?</a:t>
            </a:r>
            <a:br>
              <a:rPr lang="en-US" altLang="ja-JP" sz="3200">
                <a:solidFill>
                  <a:srgbClr val="FFFFFF"/>
                </a:solidFill>
                <a:cs typeface="Arial" charset="0"/>
              </a:rPr>
            </a:br>
            <a:r>
              <a:rPr lang="en-US" altLang="ja-JP" sz="3200" u="sng" dirty="0">
                <a:solidFill>
                  <a:srgbClr val="FFFFFF"/>
                </a:solidFill>
                <a:cs typeface="Arial" charset="0"/>
              </a:rPr>
              <a:t>That</a:t>
            </a:r>
            <a:r>
              <a:rPr lang="mr-IN" altLang="ja-JP" sz="3200" u="sng" dirty="0">
                <a:solidFill>
                  <a:srgbClr val="FFFFFF"/>
                </a:solidFill>
                <a:cs typeface="Arial" charset="0"/>
              </a:rPr>
              <a:t>'</a:t>
            </a:r>
            <a:r>
              <a:rPr lang="en-US" altLang="ja-JP" sz="3200" u="sng" dirty="0">
                <a:solidFill>
                  <a:srgbClr val="FFFFFF"/>
                </a:solidFill>
                <a:cs typeface="Arial" charset="0"/>
              </a:rPr>
              <a:t>s cowardice</a:t>
            </a:r>
            <a:r>
              <a:rPr lang="mr-IN" altLang="ja-JP" sz="3200" u="sng" dirty="0">
                <a:solidFill>
                  <a:srgbClr val="FFFFFF"/>
                </a:solidFill>
                <a:cs typeface="Arial" charset="0"/>
              </a:rPr>
              <a:t>"</a:t>
            </a:r>
            <a:r>
              <a:rPr lang="en-US" altLang="ja-JP" sz="3200" u="sng" dirty="0">
                <a:solidFill>
                  <a:srgbClr val="FFFFFF"/>
                </a:solidFill>
                <a:cs typeface="Arial" charset="0"/>
              </a:rPr>
              <a:t>!</a:t>
            </a:r>
            <a:endParaRPr lang="en-US" sz="3200" u="sng" dirty="0">
              <a:solidFill>
                <a:srgbClr val="FFFFFF"/>
              </a:solidFill>
              <a:cs typeface="Arial" charset="0"/>
            </a:endParaRPr>
          </a:p>
        </p:txBody>
      </p:sp>
      <p:sp>
        <p:nvSpPr>
          <p:cNvPr id="10" name="Title 1"/>
          <p:cNvSpPr txBox="1">
            <a:spLocks/>
          </p:cNvSpPr>
          <p:nvPr/>
        </p:nvSpPr>
        <p:spPr bwMode="auto">
          <a:xfrm>
            <a:off x="1981200" y="2133600"/>
            <a:ext cx="1295400" cy="1600200"/>
          </a:xfrm>
          <a:prstGeom prst="rect">
            <a:avLst/>
          </a:prstGeom>
          <a:noFill/>
          <a:ln w="9525">
            <a:noFill/>
            <a:miter lim="800000"/>
            <a:headEnd/>
            <a:tailEnd/>
          </a:ln>
        </p:spPr>
        <p:txBody>
          <a:bodyPr anchor="ctr"/>
          <a:lstStyle/>
          <a:p>
            <a:pPr algn="ctr" defTabSz="914400" eaLnBrk="0" fontAlgn="base" hangingPunct="0">
              <a:spcBef>
                <a:spcPct val="0"/>
              </a:spcBef>
              <a:spcAft>
                <a:spcPct val="0"/>
              </a:spcAft>
              <a:defRPr/>
            </a:pPr>
            <a:r>
              <a:rPr lang="en-US" sz="3200" b="1" dirty="0">
                <a:solidFill>
                  <a:srgbClr val="000000"/>
                </a:solidFill>
                <a:effectLst>
                  <a:glow rad="165100">
                    <a:srgbClr val="FFFFFF">
                      <a:alpha val="75000"/>
                    </a:srgbClr>
                  </a:glow>
                </a:effectLst>
                <a:latin typeface="Arial" charset="0"/>
                <a:ea typeface="Arial" charset="0"/>
                <a:cs typeface="Arial" charset="0"/>
              </a:rPr>
              <a:t>Jews as figs:</a:t>
            </a:r>
            <a:endParaRPr lang="en-US" sz="3200" b="1" u="sng" dirty="0">
              <a:solidFill>
                <a:srgbClr val="000000"/>
              </a:solidFill>
              <a:effectLst>
                <a:glow rad="165100">
                  <a:srgbClr val="FFFFFF">
                    <a:alpha val="75000"/>
                  </a:srgbClr>
                </a:glow>
              </a:effectLst>
              <a:latin typeface="Arial" charset="0"/>
              <a:ea typeface="Arial" charset="0"/>
              <a:cs typeface="Arial" charset="0"/>
            </a:endParaRPr>
          </a:p>
        </p:txBody>
      </p:sp>
      <p:sp>
        <p:nvSpPr>
          <p:cNvPr id="11" name="Title 1"/>
          <p:cNvSpPr txBox="1">
            <a:spLocks/>
          </p:cNvSpPr>
          <p:nvPr/>
        </p:nvSpPr>
        <p:spPr bwMode="auto">
          <a:xfrm>
            <a:off x="609600" y="5410200"/>
            <a:ext cx="2895600" cy="685800"/>
          </a:xfrm>
          <a:prstGeom prst="rect">
            <a:avLst/>
          </a:prstGeom>
          <a:noFill/>
          <a:ln w="9525">
            <a:noFill/>
            <a:miter lim="800000"/>
            <a:headEnd/>
            <a:tailEnd/>
          </a:ln>
        </p:spPr>
        <p:txBody>
          <a:bodyPr anchor="ctr"/>
          <a:lstStyle/>
          <a:p>
            <a:pPr algn="ctr" defTabSz="914400" eaLnBrk="0" fontAlgn="base" hangingPunct="0">
              <a:spcBef>
                <a:spcPct val="0"/>
              </a:spcBef>
              <a:spcAft>
                <a:spcPct val="0"/>
              </a:spcAft>
              <a:defRPr/>
            </a:pPr>
            <a:r>
              <a:rPr lang="en-US" sz="3200" b="1" dirty="0">
                <a:solidFill>
                  <a:srgbClr val="000000"/>
                </a:solidFill>
                <a:effectLst>
                  <a:glow rad="165100">
                    <a:srgbClr val="FFFFFF">
                      <a:alpha val="75000"/>
                    </a:srgbClr>
                  </a:glow>
                </a:effectLst>
                <a:latin typeface="Arial" charset="0"/>
                <a:ea typeface="Arial" charset="0"/>
                <a:cs typeface="Arial" charset="0"/>
              </a:rPr>
              <a:t>Babylonians</a:t>
            </a:r>
            <a:endParaRPr lang="en-US" sz="3200" b="1" u="sng" dirty="0">
              <a:solidFill>
                <a:srgbClr val="000000"/>
              </a:solidFill>
              <a:effectLst>
                <a:glow rad="165100">
                  <a:srgbClr val="FFFFFF">
                    <a:alpha val="75000"/>
                  </a:srgbClr>
                </a:glow>
              </a:effectLst>
              <a:latin typeface="Arial" charset="0"/>
              <a:ea typeface="Arial" charset="0"/>
              <a:cs typeface="Arial" charset="0"/>
            </a:endParaRPr>
          </a:p>
        </p:txBody>
      </p:sp>
      <p:sp>
        <p:nvSpPr>
          <p:cNvPr id="14" name="Down Arrow 13"/>
          <p:cNvSpPr/>
          <p:nvPr/>
        </p:nvSpPr>
        <p:spPr>
          <a:xfrm>
            <a:off x="1219200" y="3962400"/>
            <a:ext cx="381000" cy="1600200"/>
          </a:xfrm>
          <a:prstGeom prst="downArrow">
            <a:avLst/>
          </a:prstGeom>
          <a:solidFill>
            <a:srgbClr val="000000"/>
          </a:soli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4000">
              <a:solidFill>
                <a:srgbClr val="FFFFFF"/>
              </a:solidFill>
              <a:latin typeface="Times New Roman"/>
            </a:endParaRPr>
          </a:p>
        </p:txBody>
      </p:sp>
      <p:sp>
        <p:nvSpPr>
          <p:cNvPr id="15" name="Title 1"/>
          <p:cNvSpPr txBox="1">
            <a:spLocks/>
          </p:cNvSpPr>
          <p:nvPr/>
        </p:nvSpPr>
        <p:spPr bwMode="auto">
          <a:xfrm>
            <a:off x="609600" y="3352800"/>
            <a:ext cx="1524000" cy="609600"/>
          </a:xfrm>
          <a:prstGeom prst="rect">
            <a:avLst/>
          </a:prstGeom>
          <a:noFill/>
          <a:ln w="9525">
            <a:noFill/>
            <a:miter lim="800000"/>
            <a:headEnd/>
            <a:tailEnd/>
          </a:ln>
        </p:spPr>
        <p:txBody>
          <a:bodyPr anchor="ctr"/>
          <a:lstStyle/>
          <a:p>
            <a:pPr algn="ctr" defTabSz="914400" eaLnBrk="0" fontAlgn="base" hangingPunct="0">
              <a:spcBef>
                <a:spcPct val="0"/>
              </a:spcBef>
              <a:spcAft>
                <a:spcPct val="0"/>
              </a:spcAft>
              <a:defRPr/>
            </a:pPr>
            <a:r>
              <a:rPr lang="en-US" sz="3200" b="1" dirty="0">
                <a:solidFill>
                  <a:srgbClr val="000000"/>
                </a:solidFill>
                <a:effectLst>
                  <a:glow rad="165100">
                    <a:srgbClr val="FFFFFF">
                      <a:alpha val="75000"/>
                    </a:srgbClr>
                  </a:glow>
                </a:effectLst>
                <a:latin typeface="Arial" charset="0"/>
                <a:ea typeface="Arial" charset="0"/>
                <a:cs typeface="Arial" charset="0"/>
              </a:rPr>
              <a:t>good</a:t>
            </a:r>
            <a:endParaRPr lang="en-US" sz="3200" b="1" u="sng" dirty="0">
              <a:solidFill>
                <a:srgbClr val="000000"/>
              </a:solidFill>
              <a:effectLst>
                <a:glow rad="165100">
                  <a:srgbClr val="FFFFFF">
                    <a:alpha val="75000"/>
                  </a:srgbClr>
                </a:glow>
              </a:effectLst>
              <a:latin typeface="Arial" charset="0"/>
              <a:ea typeface="Arial" charset="0"/>
              <a:cs typeface="Arial" charset="0"/>
            </a:endParaRPr>
          </a:p>
        </p:txBody>
      </p:sp>
      <p:sp>
        <p:nvSpPr>
          <p:cNvPr id="17" name="Title 1"/>
          <p:cNvSpPr txBox="1">
            <a:spLocks/>
          </p:cNvSpPr>
          <p:nvPr/>
        </p:nvSpPr>
        <p:spPr bwMode="auto">
          <a:xfrm>
            <a:off x="1676400" y="3886200"/>
            <a:ext cx="1524000" cy="609600"/>
          </a:xfrm>
          <a:prstGeom prst="rect">
            <a:avLst/>
          </a:prstGeom>
          <a:noFill/>
          <a:ln w="9525">
            <a:noFill/>
            <a:miter lim="800000"/>
            <a:headEnd/>
            <a:tailEnd/>
          </a:ln>
        </p:spPr>
        <p:txBody>
          <a:bodyPr anchor="ctr"/>
          <a:lstStyle/>
          <a:p>
            <a:pPr algn="ctr" defTabSz="914400" eaLnBrk="0" fontAlgn="base" hangingPunct="0">
              <a:spcBef>
                <a:spcPct val="0"/>
              </a:spcBef>
              <a:spcAft>
                <a:spcPct val="0"/>
              </a:spcAft>
              <a:defRPr/>
            </a:pPr>
            <a:r>
              <a:rPr lang="en-US" sz="3200" b="1" dirty="0">
                <a:solidFill>
                  <a:srgbClr val="000000"/>
                </a:solidFill>
                <a:effectLst>
                  <a:glow rad="165100">
                    <a:srgbClr val="FFFFFF">
                      <a:alpha val="75000"/>
                    </a:srgbClr>
                  </a:glow>
                </a:effectLst>
                <a:latin typeface="Arial" charset="0"/>
                <a:ea typeface="Arial" charset="0"/>
                <a:cs typeface="Arial" charset="0"/>
              </a:rPr>
              <a:t>bad</a:t>
            </a:r>
            <a:endParaRPr lang="en-US" sz="3200" b="1" u="sng" dirty="0">
              <a:solidFill>
                <a:srgbClr val="000000"/>
              </a:solidFill>
              <a:effectLst>
                <a:glow rad="165100">
                  <a:srgbClr val="FFFFFF">
                    <a:alpha val="75000"/>
                  </a:srgbClr>
                </a:glow>
              </a:effectLst>
              <a:latin typeface="Arial" charset="0"/>
              <a:ea typeface="Arial" charset="0"/>
              <a:cs typeface="Arial" charset="0"/>
            </a:endParaRPr>
          </a:p>
        </p:txBody>
      </p:sp>
      <p:sp>
        <p:nvSpPr>
          <p:cNvPr id="13" name="Title 1"/>
          <p:cNvSpPr txBox="1">
            <a:spLocks/>
          </p:cNvSpPr>
          <p:nvPr/>
        </p:nvSpPr>
        <p:spPr bwMode="auto">
          <a:xfrm>
            <a:off x="0" y="6224403"/>
            <a:ext cx="4840288" cy="627557"/>
          </a:xfrm>
          <a:prstGeom prst="rect">
            <a:avLst/>
          </a:prstGeom>
          <a:solidFill>
            <a:srgbClr val="80000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US" sz="3600" b="1" dirty="0" err="1">
                <a:solidFill>
                  <a:srgbClr val="FFFFFF"/>
                </a:solidFill>
                <a:effectLst>
                  <a:outerShdw blurRad="38100" dist="38100" dir="2700000" algn="tl">
                    <a:srgbClr val="000000"/>
                  </a:outerShdw>
                </a:effectLst>
                <a:latin typeface="Arial" charset="0"/>
                <a:ea typeface="ＭＳ Ｐゴシック" charset="0"/>
                <a:cs typeface="Arial" charset="0"/>
              </a:rPr>
              <a:t>Yeremia</a:t>
            </a:r>
            <a:r>
              <a:rPr lang="en-US" sz="3600" b="1" dirty="0">
                <a:solidFill>
                  <a:srgbClr val="FFFFFF"/>
                </a:solidFill>
                <a:effectLst>
                  <a:outerShdw blurRad="38100" dist="38100" dir="2700000" algn="tl">
                    <a:srgbClr val="000000"/>
                  </a:outerShdw>
                </a:effectLst>
                <a:latin typeface="Arial" charset="0"/>
                <a:ea typeface="ＭＳ Ｐゴシック" charset="0"/>
                <a:cs typeface="Arial" charset="0"/>
              </a:rPr>
              <a:t> 24 Figs</a:t>
            </a:r>
            <a:endParaRPr lang="en-US" sz="4000" b="1"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358513842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par>
                          <p:cTn id="31" fill="hold" nodeType="afterGroup">
                            <p:stCondLst>
                              <p:cond delay="0"/>
                            </p:stCondLst>
                            <p:childTnLst>
                              <p:par>
                                <p:cTn id="32" presetID="22" presetClass="entr" presetSubtype="1"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up)">
                                      <p:cBhvr>
                                        <p:cTn id="34" dur="500"/>
                                        <p:tgtEl>
                                          <p:spTgt spid="14"/>
                                        </p:tgtEl>
                                      </p:cBhvr>
                                    </p:animEffect>
                                  </p:childTnLst>
                                </p:cTn>
                              </p:par>
                            </p:childTnLst>
                          </p:cTn>
                        </p:par>
                        <p:par>
                          <p:cTn id="35" fill="hold" nodeType="afterGroup">
                            <p:stCondLst>
                              <p:cond delay="500"/>
                            </p:stCondLst>
                            <p:childTnLst>
                              <p:par>
                                <p:cTn id="36" presetID="1" presetClass="entr" presetSubtype="0" fill="hold" nodeType="afterEffect">
                                  <p:stCondLst>
                                    <p:cond delay="0"/>
                                  </p:stCondLst>
                                  <p:childTnLst>
                                    <p:set>
                                      <p:cBhvr>
                                        <p:cTn id="37"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4" grpId="0" animBg="1"/>
    </p:bldLst>
  </p:timing>
</p:sld>
</file>

<file path=ppt/slides/slide1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9985" name="Picture 2"/>
          <p:cNvPicPr>
            <a:picLocks noChangeAspect="1" noChangeArrowheads="1"/>
          </p:cNvPicPr>
          <p:nvPr/>
        </p:nvPicPr>
        <p:blipFill>
          <a:blip r:embed="rId3" cstate="screen">
            <a:lum contrast="30000"/>
            <a:extLst>
              <a:ext uri="{28A0092B-C50C-407E-A947-70E740481C1C}">
                <a14:useLocalDpi xmlns:a14="http://schemas.microsoft.com/office/drawing/2010/main"/>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4851" name="Text Box 3"/>
          <p:cNvSpPr txBox="1">
            <a:spLocks noChangeArrowheads="1"/>
          </p:cNvSpPr>
          <p:nvPr/>
        </p:nvSpPr>
        <p:spPr bwMode="auto">
          <a:xfrm>
            <a:off x="381000" y="457200"/>
            <a:ext cx="8382000" cy="4524375"/>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defTabSz="914400" fontAlgn="base">
              <a:spcBef>
                <a:spcPct val="0"/>
              </a:spcBef>
              <a:spcAft>
                <a:spcPct val="0"/>
              </a:spcAft>
              <a:defRPr/>
            </a:pPr>
            <a:r>
              <a:rPr lang="mr-IN" sz="4800" b="1" dirty="0">
                <a:solidFill>
                  <a:srgbClr val="FFFFFF"/>
                </a:solidFill>
                <a:latin typeface="Arial"/>
                <a:ea typeface="ＭＳ Ｐゴシック" charset="-128"/>
                <a:cs typeface="Arial"/>
              </a:rPr>
              <a:t>"</a:t>
            </a:r>
            <a:r>
              <a:rPr lang="en-US" sz="4800" b="1" dirty="0">
                <a:solidFill>
                  <a:srgbClr val="FFFFFF"/>
                </a:solidFill>
                <a:latin typeface="Arial"/>
                <a:ea typeface="ＭＳ Ｐゴシック" charset="-128"/>
                <a:cs typeface="Arial"/>
              </a:rPr>
              <a:t>If one of your countrymen becomes poor and sells some of his property, his nearest relative is to come and redeem what his countryman has sold</a:t>
            </a:r>
            <a:r>
              <a:rPr lang="mr-IN" sz="4800" b="1" dirty="0">
                <a:solidFill>
                  <a:srgbClr val="FFFFFF"/>
                </a:solidFill>
                <a:latin typeface="Arial"/>
                <a:ea typeface="ＭＳ Ｐゴシック" charset="-128"/>
                <a:cs typeface="Arial"/>
              </a:rPr>
              <a:t>"</a:t>
            </a:r>
            <a:r>
              <a:rPr lang="en-US" sz="4800" b="1" dirty="0">
                <a:solidFill>
                  <a:srgbClr val="FFFFFF"/>
                </a:solidFill>
                <a:latin typeface="Arial"/>
                <a:ea typeface="ＭＳ Ｐゴシック" charset="-128"/>
                <a:cs typeface="Arial"/>
              </a:rPr>
              <a:t> </a:t>
            </a:r>
          </a:p>
        </p:txBody>
      </p:sp>
      <p:sp>
        <p:nvSpPr>
          <p:cNvPr id="169987" name="Title 3"/>
          <p:cNvSpPr>
            <a:spLocks noGrp="1"/>
          </p:cNvSpPr>
          <p:nvPr>
            <p:ph type="title" idx="4294967295"/>
          </p:nvPr>
        </p:nvSpPr>
        <p:spPr>
          <a:xfrm>
            <a:off x="1066800" y="5715000"/>
            <a:ext cx="7772400" cy="1143000"/>
          </a:xfrm>
        </p:spPr>
        <p:txBody>
          <a:bodyPr/>
          <a:lstStyle/>
          <a:p>
            <a:pPr algn="r"/>
            <a:r>
              <a:rPr lang="en-US" sz="4000" b="1" dirty="0">
                <a:solidFill>
                  <a:srgbClr val="FFFFFF"/>
                </a:solidFill>
                <a:latin typeface="Arial" charset="0"/>
                <a:ea typeface="ＭＳ Ｐゴシック" charset="0"/>
              </a:rPr>
              <a:t>Leviticus 25:25</a:t>
            </a:r>
          </a:p>
        </p:txBody>
      </p:sp>
    </p:spTree>
    <p:extLst>
      <p:ext uri="{BB962C8B-B14F-4D97-AF65-F5344CB8AC3E}">
        <p14:creationId xmlns:p14="http://schemas.microsoft.com/office/powerpoint/2010/main" val="3906389452"/>
      </p:ext>
    </p:extLst>
  </p:cSld>
  <p:clrMapOvr>
    <a:masterClrMapping/>
  </p:clrMapOvr>
  <p:transition>
    <p:dissolve/>
  </p:transition>
</p:sld>
</file>

<file path=ppt/slides/slide1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9184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28800" y="0"/>
            <a:ext cx="5741988" cy="708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1860" name="Freeform 20" descr="20%"/>
          <p:cNvSpPr>
            <a:spLocks/>
          </p:cNvSpPr>
          <p:nvPr/>
        </p:nvSpPr>
        <p:spPr bwMode="auto">
          <a:xfrm>
            <a:off x="1563688" y="-457200"/>
            <a:ext cx="6535737" cy="7924800"/>
          </a:xfrm>
          <a:custGeom>
            <a:avLst/>
            <a:gdLst>
              <a:gd name="T0" fmla="*/ 2147483647 w 4117"/>
              <a:gd name="T1" fmla="*/ 2147483647 h 4593"/>
              <a:gd name="T2" fmla="*/ 2147483647 w 4117"/>
              <a:gd name="T3" fmla="*/ 2147483647 h 4593"/>
              <a:gd name="T4" fmla="*/ 2147483647 w 4117"/>
              <a:gd name="T5" fmla="*/ 2147483647 h 4593"/>
              <a:gd name="T6" fmla="*/ 2147483647 w 4117"/>
              <a:gd name="T7" fmla="*/ 2147483647 h 4593"/>
              <a:gd name="T8" fmla="*/ 2147483647 w 4117"/>
              <a:gd name="T9" fmla="*/ 2147483647 h 4593"/>
              <a:gd name="T10" fmla="*/ 2147483647 w 4117"/>
              <a:gd name="T11" fmla="*/ 2147483647 h 4593"/>
              <a:gd name="T12" fmla="*/ 2147483647 w 4117"/>
              <a:gd name="T13" fmla="*/ 2147483647 h 4593"/>
              <a:gd name="T14" fmla="*/ 2147483647 w 4117"/>
              <a:gd name="T15" fmla="*/ 2147483647 h 4593"/>
              <a:gd name="T16" fmla="*/ 2147483647 w 4117"/>
              <a:gd name="T17" fmla="*/ 2147483647 h 4593"/>
              <a:gd name="T18" fmla="*/ 2147483647 w 4117"/>
              <a:gd name="T19" fmla="*/ 2147483647 h 4593"/>
              <a:gd name="T20" fmla="*/ 2147483647 w 4117"/>
              <a:gd name="T21" fmla="*/ 2147483647 h 4593"/>
              <a:gd name="T22" fmla="*/ 2147483647 w 4117"/>
              <a:gd name="T23" fmla="*/ 2147483647 h 4593"/>
              <a:gd name="T24" fmla="*/ 2147483647 w 4117"/>
              <a:gd name="T25" fmla="*/ 2147483647 h 4593"/>
              <a:gd name="T26" fmla="*/ 2147483647 w 4117"/>
              <a:gd name="T27" fmla="*/ 2147483647 h 4593"/>
              <a:gd name="T28" fmla="*/ 2147483647 w 4117"/>
              <a:gd name="T29" fmla="*/ 2147483647 h 4593"/>
              <a:gd name="T30" fmla="*/ 2147483647 w 4117"/>
              <a:gd name="T31" fmla="*/ 2147483647 h 4593"/>
              <a:gd name="T32" fmla="*/ 2147483647 w 4117"/>
              <a:gd name="T33" fmla="*/ 2147483647 h 4593"/>
              <a:gd name="T34" fmla="*/ 2147483647 w 4117"/>
              <a:gd name="T35" fmla="*/ 2147483647 h 4593"/>
              <a:gd name="T36" fmla="*/ 2147483647 w 4117"/>
              <a:gd name="T37" fmla="*/ 2147483647 h 4593"/>
              <a:gd name="T38" fmla="*/ 2147483647 w 4117"/>
              <a:gd name="T39" fmla="*/ 2147483647 h 4593"/>
              <a:gd name="T40" fmla="*/ 2147483647 w 4117"/>
              <a:gd name="T41" fmla="*/ 2147483647 h 4593"/>
              <a:gd name="T42" fmla="*/ 2147483647 w 4117"/>
              <a:gd name="T43" fmla="*/ 2147483647 h 4593"/>
              <a:gd name="T44" fmla="*/ 2147483647 w 4117"/>
              <a:gd name="T45" fmla="*/ 2147483647 h 4593"/>
              <a:gd name="T46" fmla="*/ 2147483647 w 4117"/>
              <a:gd name="T47" fmla="*/ 2147483647 h 4593"/>
              <a:gd name="T48" fmla="*/ 2147483647 w 4117"/>
              <a:gd name="T49" fmla="*/ 2147483647 h 4593"/>
              <a:gd name="T50" fmla="*/ 2147483647 w 4117"/>
              <a:gd name="T51" fmla="*/ 2147483647 h 4593"/>
              <a:gd name="T52" fmla="*/ 2147483647 w 4117"/>
              <a:gd name="T53" fmla="*/ 2147483647 h 4593"/>
              <a:gd name="T54" fmla="*/ 2147483647 w 4117"/>
              <a:gd name="T55" fmla="*/ 2147483647 h 4593"/>
              <a:gd name="T56" fmla="*/ 2147483647 w 4117"/>
              <a:gd name="T57" fmla="*/ 2147483647 h 4593"/>
              <a:gd name="T58" fmla="*/ 2147483647 w 4117"/>
              <a:gd name="T59" fmla="*/ 2147483647 h 4593"/>
              <a:gd name="T60" fmla="*/ 2147483647 w 4117"/>
              <a:gd name="T61" fmla="*/ 2147483647 h 4593"/>
              <a:gd name="T62" fmla="*/ 2147483647 w 4117"/>
              <a:gd name="T63" fmla="*/ 2147483647 h 4593"/>
              <a:gd name="T64" fmla="*/ 2147483647 w 4117"/>
              <a:gd name="T65" fmla="*/ 2147483647 h 4593"/>
              <a:gd name="T66" fmla="*/ 2147483647 w 4117"/>
              <a:gd name="T67" fmla="*/ 2147483647 h 4593"/>
              <a:gd name="T68" fmla="*/ 2147483647 w 4117"/>
              <a:gd name="T69" fmla="*/ 2147483647 h 4593"/>
              <a:gd name="T70" fmla="*/ 2147483647 w 4117"/>
              <a:gd name="T71" fmla="*/ 2147483647 h 4593"/>
              <a:gd name="T72" fmla="*/ 2147483647 w 4117"/>
              <a:gd name="T73" fmla="*/ 2147483647 h 4593"/>
              <a:gd name="T74" fmla="*/ 2147483647 w 4117"/>
              <a:gd name="T75" fmla="*/ 2147483647 h 459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117"/>
              <a:gd name="T115" fmla="*/ 0 h 4593"/>
              <a:gd name="T116" fmla="*/ 4117 w 4117"/>
              <a:gd name="T117" fmla="*/ 4593 h 459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117" h="4593">
                <a:moveTo>
                  <a:pt x="2044" y="194"/>
                </a:moveTo>
                <a:cubicBezTo>
                  <a:pt x="2007" y="205"/>
                  <a:pt x="1986" y="221"/>
                  <a:pt x="1970" y="258"/>
                </a:cubicBezTo>
                <a:cubicBezTo>
                  <a:pt x="1960" y="278"/>
                  <a:pt x="1966" y="309"/>
                  <a:pt x="1948" y="322"/>
                </a:cubicBezTo>
                <a:cubicBezTo>
                  <a:pt x="1901" y="352"/>
                  <a:pt x="1854" y="355"/>
                  <a:pt x="1799" y="364"/>
                </a:cubicBezTo>
                <a:cubicBezTo>
                  <a:pt x="1734" y="462"/>
                  <a:pt x="1681" y="569"/>
                  <a:pt x="1596" y="652"/>
                </a:cubicBezTo>
                <a:cubicBezTo>
                  <a:pt x="1589" y="673"/>
                  <a:pt x="1582" y="694"/>
                  <a:pt x="1575" y="716"/>
                </a:cubicBezTo>
                <a:cubicBezTo>
                  <a:pt x="1571" y="726"/>
                  <a:pt x="1564" y="748"/>
                  <a:pt x="1564" y="748"/>
                </a:cubicBezTo>
                <a:cubicBezTo>
                  <a:pt x="1596" y="780"/>
                  <a:pt x="1613" y="777"/>
                  <a:pt x="1628" y="823"/>
                </a:cubicBezTo>
                <a:cubicBezTo>
                  <a:pt x="1608" y="836"/>
                  <a:pt x="1583" y="841"/>
                  <a:pt x="1564" y="855"/>
                </a:cubicBezTo>
                <a:cubicBezTo>
                  <a:pt x="1536" y="873"/>
                  <a:pt x="1515" y="899"/>
                  <a:pt x="1490" y="919"/>
                </a:cubicBezTo>
                <a:cubicBezTo>
                  <a:pt x="1475" y="962"/>
                  <a:pt x="1452" y="979"/>
                  <a:pt x="1415" y="1004"/>
                </a:cubicBezTo>
                <a:cubicBezTo>
                  <a:pt x="1385" y="1048"/>
                  <a:pt x="1351" y="1082"/>
                  <a:pt x="1308" y="1111"/>
                </a:cubicBezTo>
                <a:cubicBezTo>
                  <a:pt x="1271" y="1166"/>
                  <a:pt x="1296" y="1119"/>
                  <a:pt x="1276" y="1196"/>
                </a:cubicBezTo>
                <a:cubicBezTo>
                  <a:pt x="1270" y="1217"/>
                  <a:pt x="1255" y="1260"/>
                  <a:pt x="1255" y="1260"/>
                </a:cubicBezTo>
                <a:cubicBezTo>
                  <a:pt x="1258" y="1274"/>
                  <a:pt x="1257" y="1290"/>
                  <a:pt x="1266" y="1303"/>
                </a:cubicBezTo>
                <a:cubicBezTo>
                  <a:pt x="1273" y="1313"/>
                  <a:pt x="1293" y="1312"/>
                  <a:pt x="1298" y="1324"/>
                </a:cubicBezTo>
                <a:cubicBezTo>
                  <a:pt x="1307" y="1348"/>
                  <a:pt x="1267" y="1372"/>
                  <a:pt x="1255" y="1378"/>
                </a:cubicBezTo>
                <a:cubicBezTo>
                  <a:pt x="1215" y="1394"/>
                  <a:pt x="1177" y="1400"/>
                  <a:pt x="1138" y="1420"/>
                </a:cubicBezTo>
                <a:cubicBezTo>
                  <a:pt x="1059" y="1394"/>
                  <a:pt x="1095" y="1393"/>
                  <a:pt x="1031" y="1410"/>
                </a:cubicBezTo>
                <a:cubicBezTo>
                  <a:pt x="1007" y="1446"/>
                  <a:pt x="1006" y="1478"/>
                  <a:pt x="988" y="1516"/>
                </a:cubicBezTo>
                <a:cubicBezTo>
                  <a:pt x="983" y="1525"/>
                  <a:pt x="973" y="1529"/>
                  <a:pt x="967" y="1538"/>
                </a:cubicBezTo>
                <a:cubicBezTo>
                  <a:pt x="959" y="1548"/>
                  <a:pt x="951" y="1558"/>
                  <a:pt x="946" y="1570"/>
                </a:cubicBezTo>
                <a:cubicBezTo>
                  <a:pt x="919" y="1630"/>
                  <a:pt x="899" y="1698"/>
                  <a:pt x="882" y="1762"/>
                </a:cubicBezTo>
                <a:cubicBezTo>
                  <a:pt x="879" y="1769"/>
                  <a:pt x="849" y="1895"/>
                  <a:pt x="839" y="1911"/>
                </a:cubicBezTo>
                <a:cubicBezTo>
                  <a:pt x="803" y="1964"/>
                  <a:pt x="777" y="2018"/>
                  <a:pt x="743" y="2071"/>
                </a:cubicBezTo>
                <a:cubicBezTo>
                  <a:pt x="732" y="2113"/>
                  <a:pt x="724" y="2141"/>
                  <a:pt x="700" y="2178"/>
                </a:cubicBezTo>
                <a:cubicBezTo>
                  <a:pt x="682" y="2232"/>
                  <a:pt x="676" y="2256"/>
                  <a:pt x="636" y="2295"/>
                </a:cubicBezTo>
                <a:cubicBezTo>
                  <a:pt x="622" y="2337"/>
                  <a:pt x="603" y="2359"/>
                  <a:pt x="572" y="2391"/>
                </a:cubicBezTo>
                <a:cubicBezTo>
                  <a:pt x="543" y="2480"/>
                  <a:pt x="583" y="2371"/>
                  <a:pt x="540" y="2444"/>
                </a:cubicBezTo>
                <a:cubicBezTo>
                  <a:pt x="496" y="2516"/>
                  <a:pt x="566" y="2439"/>
                  <a:pt x="508" y="2498"/>
                </a:cubicBezTo>
                <a:cubicBezTo>
                  <a:pt x="479" y="2587"/>
                  <a:pt x="519" y="2478"/>
                  <a:pt x="476" y="2551"/>
                </a:cubicBezTo>
                <a:cubicBezTo>
                  <a:pt x="470" y="2559"/>
                  <a:pt x="456" y="2621"/>
                  <a:pt x="455" y="2626"/>
                </a:cubicBezTo>
                <a:cubicBezTo>
                  <a:pt x="442" y="2658"/>
                  <a:pt x="430" y="2672"/>
                  <a:pt x="412" y="2700"/>
                </a:cubicBezTo>
                <a:cubicBezTo>
                  <a:pt x="408" y="2710"/>
                  <a:pt x="407" y="2722"/>
                  <a:pt x="402" y="2732"/>
                </a:cubicBezTo>
                <a:cubicBezTo>
                  <a:pt x="396" y="2740"/>
                  <a:pt x="384" y="2744"/>
                  <a:pt x="380" y="2754"/>
                </a:cubicBezTo>
                <a:cubicBezTo>
                  <a:pt x="345" y="2823"/>
                  <a:pt x="376" y="2803"/>
                  <a:pt x="338" y="2850"/>
                </a:cubicBezTo>
                <a:cubicBezTo>
                  <a:pt x="306" y="2887"/>
                  <a:pt x="281" y="2890"/>
                  <a:pt x="263" y="2946"/>
                </a:cubicBezTo>
                <a:cubicBezTo>
                  <a:pt x="235" y="3026"/>
                  <a:pt x="272" y="2927"/>
                  <a:pt x="231" y="3010"/>
                </a:cubicBezTo>
                <a:cubicBezTo>
                  <a:pt x="220" y="3030"/>
                  <a:pt x="221" y="3054"/>
                  <a:pt x="210" y="3074"/>
                </a:cubicBezTo>
                <a:cubicBezTo>
                  <a:pt x="178" y="3125"/>
                  <a:pt x="122" y="3159"/>
                  <a:pt x="82" y="3202"/>
                </a:cubicBezTo>
                <a:cubicBezTo>
                  <a:pt x="67" y="3258"/>
                  <a:pt x="57" y="3313"/>
                  <a:pt x="50" y="3372"/>
                </a:cubicBezTo>
                <a:cubicBezTo>
                  <a:pt x="42" y="3564"/>
                  <a:pt x="37" y="3756"/>
                  <a:pt x="18" y="3948"/>
                </a:cubicBezTo>
                <a:cubicBezTo>
                  <a:pt x="52" y="4056"/>
                  <a:pt x="11" y="3896"/>
                  <a:pt x="7" y="4012"/>
                </a:cubicBezTo>
                <a:cubicBezTo>
                  <a:pt x="0" y="4204"/>
                  <a:pt x="1" y="4198"/>
                  <a:pt x="28" y="4311"/>
                </a:cubicBezTo>
                <a:cubicBezTo>
                  <a:pt x="36" y="4405"/>
                  <a:pt x="27" y="4452"/>
                  <a:pt x="114" y="4482"/>
                </a:cubicBezTo>
                <a:cubicBezTo>
                  <a:pt x="123" y="4491"/>
                  <a:pt x="159" y="4532"/>
                  <a:pt x="178" y="4535"/>
                </a:cubicBezTo>
                <a:cubicBezTo>
                  <a:pt x="349" y="4562"/>
                  <a:pt x="525" y="4551"/>
                  <a:pt x="700" y="4556"/>
                </a:cubicBezTo>
                <a:cubicBezTo>
                  <a:pt x="827" y="4588"/>
                  <a:pt x="965" y="4558"/>
                  <a:pt x="1095" y="4546"/>
                </a:cubicBezTo>
                <a:cubicBezTo>
                  <a:pt x="1247" y="4593"/>
                  <a:pt x="1530" y="4559"/>
                  <a:pt x="1660" y="4556"/>
                </a:cubicBezTo>
                <a:cubicBezTo>
                  <a:pt x="1796" y="4541"/>
                  <a:pt x="1929" y="4515"/>
                  <a:pt x="2066" y="4503"/>
                </a:cubicBezTo>
                <a:cubicBezTo>
                  <a:pt x="2188" y="4536"/>
                  <a:pt x="2220" y="4546"/>
                  <a:pt x="2354" y="4556"/>
                </a:cubicBezTo>
                <a:cubicBezTo>
                  <a:pt x="2471" y="4537"/>
                  <a:pt x="2588" y="4512"/>
                  <a:pt x="2706" y="4492"/>
                </a:cubicBezTo>
                <a:cubicBezTo>
                  <a:pt x="2889" y="4501"/>
                  <a:pt x="3066" y="4501"/>
                  <a:pt x="3250" y="4482"/>
                </a:cubicBezTo>
                <a:cubicBezTo>
                  <a:pt x="3299" y="4485"/>
                  <a:pt x="3349" y="4484"/>
                  <a:pt x="3399" y="4492"/>
                </a:cubicBezTo>
                <a:cubicBezTo>
                  <a:pt x="3421" y="4495"/>
                  <a:pt x="3463" y="4514"/>
                  <a:pt x="3463" y="4514"/>
                </a:cubicBezTo>
                <a:cubicBezTo>
                  <a:pt x="3703" y="4472"/>
                  <a:pt x="3547" y="4493"/>
                  <a:pt x="3932" y="4482"/>
                </a:cubicBezTo>
                <a:cubicBezTo>
                  <a:pt x="3979" y="4417"/>
                  <a:pt x="4004" y="4343"/>
                  <a:pt x="4028" y="4268"/>
                </a:cubicBezTo>
                <a:cubicBezTo>
                  <a:pt x="4031" y="4218"/>
                  <a:pt x="4039" y="4168"/>
                  <a:pt x="4039" y="4119"/>
                </a:cubicBezTo>
                <a:cubicBezTo>
                  <a:pt x="4036" y="3973"/>
                  <a:pt x="4018" y="3682"/>
                  <a:pt x="4018" y="3682"/>
                </a:cubicBezTo>
                <a:cubicBezTo>
                  <a:pt x="4117" y="3278"/>
                  <a:pt x="4067" y="2873"/>
                  <a:pt x="4060" y="2455"/>
                </a:cubicBezTo>
                <a:cubicBezTo>
                  <a:pt x="4056" y="2285"/>
                  <a:pt x="4043" y="2129"/>
                  <a:pt x="4018" y="1964"/>
                </a:cubicBezTo>
                <a:cubicBezTo>
                  <a:pt x="4011" y="1824"/>
                  <a:pt x="4000" y="1581"/>
                  <a:pt x="3986" y="1452"/>
                </a:cubicBezTo>
                <a:cubicBezTo>
                  <a:pt x="3979" y="1394"/>
                  <a:pt x="3954" y="1282"/>
                  <a:pt x="3954" y="1282"/>
                </a:cubicBezTo>
                <a:cubicBezTo>
                  <a:pt x="3944" y="1171"/>
                  <a:pt x="3952" y="1101"/>
                  <a:pt x="3964" y="994"/>
                </a:cubicBezTo>
                <a:cubicBezTo>
                  <a:pt x="3954" y="786"/>
                  <a:pt x="3947" y="573"/>
                  <a:pt x="3879" y="375"/>
                </a:cubicBezTo>
                <a:cubicBezTo>
                  <a:pt x="3896" y="288"/>
                  <a:pt x="3902" y="231"/>
                  <a:pt x="3890" y="140"/>
                </a:cubicBezTo>
                <a:cubicBezTo>
                  <a:pt x="3886" y="114"/>
                  <a:pt x="3887" y="83"/>
                  <a:pt x="3868" y="66"/>
                </a:cubicBezTo>
                <a:cubicBezTo>
                  <a:pt x="3856" y="57"/>
                  <a:pt x="3840" y="59"/>
                  <a:pt x="3826" y="55"/>
                </a:cubicBezTo>
                <a:cubicBezTo>
                  <a:pt x="3682" y="63"/>
                  <a:pt x="3541" y="71"/>
                  <a:pt x="3399" y="87"/>
                </a:cubicBezTo>
                <a:cubicBezTo>
                  <a:pt x="3278" y="117"/>
                  <a:pt x="3163" y="69"/>
                  <a:pt x="3047" y="44"/>
                </a:cubicBezTo>
                <a:cubicBezTo>
                  <a:pt x="2979" y="48"/>
                  <a:pt x="2911" y="55"/>
                  <a:pt x="2844" y="55"/>
                </a:cubicBezTo>
                <a:cubicBezTo>
                  <a:pt x="2804" y="55"/>
                  <a:pt x="2766" y="40"/>
                  <a:pt x="2727" y="34"/>
                </a:cubicBezTo>
                <a:cubicBezTo>
                  <a:pt x="2595" y="16"/>
                  <a:pt x="2622" y="22"/>
                  <a:pt x="2439" y="12"/>
                </a:cubicBezTo>
                <a:cubicBezTo>
                  <a:pt x="2371" y="17"/>
                  <a:pt x="2294" y="0"/>
                  <a:pt x="2236" y="34"/>
                </a:cubicBezTo>
                <a:cubicBezTo>
                  <a:pt x="2155" y="82"/>
                  <a:pt x="2149" y="181"/>
                  <a:pt x="2055" y="204"/>
                </a:cubicBezTo>
                <a:cubicBezTo>
                  <a:pt x="2016" y="191"/>
                  <a:pt x="2011" y="194"/>
                  <a:pt x="2044" y="194"/>
                </a:cubicBezTo>
                <a:close/>
              </a:path>
            </a:pathLst>
          </a:custGeom>
          <a:pattFill prst="pct20">
            <a:fgClr>
              <a:schemeClr val="bg2"/>
            </a:fgClr>
            <a:bgClr>
              <a:schemeClr val="folHlink"/>
            </a:bgClr>
          </a:patt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72035" name="Rectangle 25"/>
          <p:cNvSpPr>
            <a:spLocks noChangeArrowheads="1"/>
          </p:cNvSpPr>
          <p:nvPr/>
        </p:nvSpPr>
        <p:spPr bwMode="auto">
          <a:xfrm>
            <a:off x="304800" y="-228600"/>
            <a:ext cx="1524000" cy="7162800"/>
          </a:xfrm>
          <a:prstGeom prst="rect">
            <a:avLst/>
          </a:prstGeom>
          <a:solidFill>
            <a:srgbClr val="000000"/>
          </a:solidFill>
          <a:ln w="9525">
            <a:solidFill>
              <a:schemeClr val="tx1"/>
            </a:solidFill>
            <a:miter lim="800000"/>
            <a:headEnd/>
            <a:tailEnd/>
          </a:ln>
        </p:spPr>
        <p:txBody>
          <a:bodyPr wrap="none" anchor="ctr"/>
          <a:lstStyle/>
          <a:p>
            <a:pPr defTabSz="914400" fontAlgn="base">
              <a:spcBef>
                <a:spcPct val="0"/>
              </a:spcBef>
              <a:spcAft>
                <a:spcPct val="0"/>
              </a:spcAft>
            </a:pPr>
            <a:endParaRPr lang="en-US" sz="4000">
              <a:solidFill>
                <a:srgbClr val="000000"/>
              </a:solidFill>
              <a:latin typeface="Rial" charset="0"/>
              <a:ea typeface="ＭＳ Ｐゴシック" charset="0"/>
              <a:cs typeface="Rial" charset="0"/>
            </a:endParaRPr>
          </a:p>
        </p:txBody>
      </p:sp>
      <p:sp>
        <p:nvSpPr>
          <p:cNvPr id="291859" name="Oval 19"/>
          <p:cNvSpPr>
            <a:spLocks noChangeArrowheads="1"/>
          </p:cNvSpPr>
          <p:nvPr/>
        </p:nvSpPr>
        <p:spPr bwMode="auto">
          <a:xfrm>
            <a:off x="3505200" y="4267200"/>
            <a:ext cx="228600" cy="228600"/>
          </a:xfrm>
          <a:prstGeom prst="ellipse">
            <a:avLst/>
          </a:prstGeom>
          <a:solidFill>
            <a:srgbClr val="FF0000"/>
          </a:solidFill>
          <a:ln w="9525">
            <a:solidFill>
              <a:schemeClr val="tx1"/>
            </a:solidFill>
            <a:round/>
            <a:headEnd/>
            <a:tailEnd/>
          </a:ln>
        </p:spPr>
        <p:txBody>
          <a:bodyPr wrap="none" anchor="ctr"/>
          <a:lstStyle/>
          <a:p>
            <a:pPr defTabSz="914400" fontAlgn="base">
              <a:spcBef>
                <a:spcPct val="0"/>
              </a:spcBef>
              <a:spcAft>
                <a:spcPct val="0"/>
              </a:spcAft>
            </a:pPr>
            <a:endParaRPr lang="en-US" sz="4000">
              <a:solidFill>
                <a:srgbClr val="000000"/>
              </a:solidFill>
              <a:latin typeface="Rial" charset="0"/>
              <a:ea typeface="ＭＳ Ｐゴシック" charset="0"/>
              <a:cs typeface="Rial" charset="0"/>
            </a:endParaRPr>
          </a:p>
        </p:txBody>
      </p:sp>
      <p:sp>
        <p:nvSpPr>
          <p:cNvPr id="291843" name="Rectangle 3"/>
          <p:cNvSpPr>
            <a:spLocks noGrp="1" noChangeArrowheads="1"/>
          </p:cNvSpPr>
          <p:nvPr>
            <p:ph type="title"/>
          </p:nvPr>
        </p:nvSpPr>
        <p:spPr>
          <a:xfrm>
            <a:off x="152400" y="1066800"/>
            <a:ext cx="1676400" cy="1676400"/>
          </a:xfrm>
        </p:spPr>
        <p:txBody>
          <a:bodyPr/>
          <a:lstStyle/>
          <a:p>
            <a:pPr eaLnBrk="1" hangingPunct="1">
              <a:defRPr/>
            </a:pPr>
            <a:r>
              <a:rPr lang="en-US" sz="4800" b="1" dirty="0">
                <a:solidFill>
                  <a:schemeClr val="bg1"/>
                </a:solidFill>
                <a:latin typeface="Rial" charset="0"/>
                <a:ea typeface="ＭＳ Ｐゴシック" charset="0"/>
                <a:cs typeface="Rial" charset="0"/>
              </a:rPr>
              <a:t>587 </a:t>
            </a:r>
            <a:r>
              <a:rPr lang="en-US" sz="4000" b="1" dirty="0">
                <a:solidFill>
                  <a:schemeClr val="bg1"/>
                </a:solidFill>
                <a:latin typeface="Rial" charset="0"/>
                <a:ea typeface="ＭＳ Ｐゴシック" charset="0"/>
                <a:cs typeface="Rial" charset="0"/>
              </a:rPr>
              <a:t>BC</a:t>
            </a:r>
            <a:endParaRPr lang="en-US" dirty="0">
              <a:solidFill>
                <a:schemeClr val="bg2"/>
              </a:solidFill>
              <a:effectLst>
                <a:outerShdw blurRad="38100" dist="38100" dir="2700000" algn="tl">
                  <a:srgbClr val="FFFFFF"/>
                </a:outerShdw>
              </a:effectLst>
              <a:latin typeface="Rial" charset="0"/>
              <a:ea typeface="ＭＳ Ｐゴシック" charset="0"/>
              <a:cs typeface="Rial" charset="0"/>
            </a:endParaRPr>
          </a:p>
        </p:txBody>
      </p:sp>
      <p:sp>
        <p:nvSpPr>
          <p:cNvPr id="291845" name="Rectangle 5"/>
          <p:cNvSpPr>
            <a:spLocks noChangeArrowheads="1"/>
          </p:cNvSpPr>
          <p:nvPr/>
        </p:nvSpPr>
        <p:spPr bwMode="auto">
          <a:xfrm>
            <a:off x="1981200" y="5181600"/>
            <a:ext cx="2667000" cy="762000"/>
          </a:xfrm>
          <a:prstGeom prst="rect">
            <a:avLst/>
          </a:prstGeom>
          <a:noFill/>
          <a:ln w="9525">
            <a:noFill/>
            <a:miter lim="800000"/>
            <a:headEnd/>
            <a:tailEnd/>
          </a:ln>
          <a:effectLst/>
        </p:spPr>
        <p:txBody>
          <a:bodyPr anchor="ctr"/>
          <a:lstStyle/>
          <a:p>
            <a:pPr algn="ctr" defTabSz="914400" fontAlgn="base">
              <a:spcBef>
                <a:spcPct val="0"/>
              </a:spcBef>
              <a:spcAft>
                <a:spcPct val="0"/>
              </a:spcAft>
              <a:defRPr/>
            </a:pPr>
            <a:r>
              <a:rPr lang="en-US" sz="4800" b="1" dirty="0">
                <a:solidFill>
                  <a:srgbClr val="000000"/>
                </a:solidFill>
                <a:latin typeface="Rial" charset="0"/>
                <a:ea typeface="ＭＳ Ｐゴシック" charset="0"/>
                <a:cs typeface="Rial" charset="0"/>
              </a:rPr>
              <a:t>Judah</a:t>
            </a:r>
            <a:endParaRPr lang="en-US" sz="4400" dirty="0">
              <a:solidFill>
                <a:srgbClr val="808080"/>
              </a:solidFill>
              <a:effectLst>
                <a:outerShdw blurRad="38100" dist="38100" dir="2700000" algn="tl">
                  <a:srgbClr val="FFFFFF"/>
                </a:outerShdw>
              </a:effectLst>
              <a:latin typeface="Rial" charset="0"/>
              <a:ea typeface="ＭＳ Ｐゴシック" charset="0"/>
              <a:cs typeface="Rial" charset="0"/>
            </a:endParaRPr>
          </a:p>
        </p:txBody>
      </p:sp>
      <p:sp>
        <p:nvSpPr>
          <p:cNvPr id="291844" name="Rectangle 4"/>
          <p:cNvSpPr>
            <a:spLocks noChangeArrowheads="1"/>
          </p:cNvSpPr>
          <p:nvPr/>
        </p:nvSpPr>
        <p:spPr bwMode="auto">
          <a:xfrm>
            <a:off x="2971800" y="1828800"/>
            <a:ext cx="2362200" cy="762000"/>
          </a:xfrm>
          <a:prstGeom prst="rect">
            <a:avLst/>
          </a:prstGeom>
          <a:noFill/>
          <a:ln w="9525">
            <a:noFill/>
            <a:miter lim="800000"/>
            <a:headEnd/>
            <a:tailEnd/>
          </a:ln>
          <a:effectLst/>
        </p:spPr>
        <p:txBody>
          <a:bodyPr anchor="ctr"/>
          <a:lstStyle/>
          <a:p>
            <a:pPr algn="ctr" defTabSz="914400" fontAlgn="base">
              <a:spcBef>
                <a:spcPct val="0"/>
              </a:spcBef>
              <a:spcAft>
                <a:spcPct val="0"/>
              </a:spcAft>
              <a:defRPr/>
            </a:pPr>
            <a:r>
              <a:rPr lang="en-US" sz="4800" b="1" dirty="0">
                <a:solidFill>
                  <a:srgbClr val="000000"/>
                </a:solidFill>
                <a:latin typeface="Rial" charset="0"/>
                <a:ea typeface="ＭＳ Ｐゴシック" charset="0"/>
                <a:cs typeface="Rial" charset="0"/>
              </a:rPr>
              <a:t>Israel</a:t>
            </a:r>
            <a:endParaRPr lang="en-US" sz="4400" dirty="0">
              <a:solidFill>
                <a:srgbClr val="808080"/>
              </a:solidFill>
              <a:effectLst>
                <a:outerShdw blurRad="38100" dist="38100" dir="2700000" algn="tl">
                  <a:srgbClr val="FFFFFF"/>
                </a:outerShdw>
              </a:effectLst>
              <a:latin typeface="Rial" charset="0"/>
              <a:ea typeface="ＭＳ Ｐゴシック" charset="0"/>
              <a:cs typeface="Rial" charset="0"/>
            </a:endParaRPr>
          </a:p>
        </p:txBody>
      </p:sp>
      <p:sp>
        <p:nvSpPr>
          <p:cNvPr id="291853" name="Rectangle 13"/>
          <p:cNvSpPr>
            <a:spLocks noChangeArrowheads="1"/>
          </p:cNvSpPr>
          <p:nvPr/>
        </p:nvSpPr>
        <p:spPr bwMode="auto">
          <a:xfrm>
            <a:off x="4267200" y="152400"/>
            <a:ext cx="2362200" cy="762000"/>
          </a:xfrm>
          <a:prstGeom prst="rect">
            <a:avLst/>
          </a:prstGeom>
          <a:noFill/>
          <a:ln w="9525">
            <a:noFill/>
            <a:miter lim="800000"/>
            <a:headEnd/>
            <a:tailEnd/>
          </a:ln>
          <a:effectLst/>
        </p:spPr>
        <p:txBody>
          <a:bodyPr anchor="ctr"/>
          <a:lstStyle/>
          <a:p>
            <a:pPr algn="ctr" defTabSz="914400" fontAlgn="base">
              <a:spcBef>
                <a:spcPct val="0"/>
              </a:spcBef>
              <a:spcAft>
                <a:spcPct val="0"/>
              </a:spcAft>
              <a:defRPr/>
            </a:pPr>
            <a:r>
              <a:rPr lang="en-US" sz="4800" b="1" dirty="0">
                <a:solidFill>
                  <a:srgbClr val="000000"/>
                </a:solidFill>
                <a:latin typeface="Rial" charset="0"/>
                <a:ea typeface="ＭＳ Ｐゴシック" charset="0"/>
                <a:cs typeface="Rial" charset="0"/>
              </a:rPr>
              <a:t>Aram</a:t>
            </a:r>
            <a:endParaRPr lang="en-US" sz="4400" dirty="0">
              <a:solidFill>
                <a:srgbClr val="808080"/>
              </a:solidFill>
              <a:effectLst>
                <a:outerShdw blurRad="38100" dist="38100" dir="2700000" algn="tl">
                  <a:srgbClr val="FFFFFF"/>
                </a:outerShdw>
              </a:effectLst>
              <a:latin typeface="Rial" charset="0"/>
              <a:ea typeface="ＭＳ Ｐゴシック" charset="0"/>
              <a:cs typeface="Rial" charset="0"/>
            </a:endParaRPr>
          </a:p>
        </p:txBody>
      </p:sp>
      <p:sp>
        <p:nvSpPr>
          <p:cNvPr id="172041" name="Text Box 15"/>
          <p:cNvSpPr txBox="1">
            <a:spLocks noChangeArrowheads="1"/>
          </p:cNvSpPr>
          <p:nvPr/>
        </p:nvSpPr>
        <p:spPr bwMode="auto">
          <a:xfrm>
            <a:off x="3551238" y="4313238"/>
            <a:ext cx="37338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6000" dirty="0">
                <a:solidFill>
                  <a:srgbClr val="000000"/>
                </a:solidFill>
                <a:latin typeface="Rial" charset="0"/>
                <a:cs typeface="Rial" charset="0"/>
              </a:rPr>
              <a:t>Jerusalem</a:t>
            </a:r>
            <a:endParaRPr lang="en-US" sz="5400" dirty="0">
              <a:solidFill>
                <a:srgbClr val="000000"/>
              </a:solidFill>
              <a:latin typeface="Rial" charset="0"/>
              <a:cs typeface="Rial" charset="0"/>
            </a:endParaRPr>
          </a:p>
        </p:txBody>
      </p:sp>
      <p:sp>
        <p:nvSpPr>
          <p:cNvPr id="172042" name="Text Box 16"/>
          <p:cNvSpPr txBox="1">
            <a:spLocks noChangeArrowheads="1"/>
          </p:cNvSpPr>
          <p:nvPr/>
        </p:nvSpPr>
        <p:spPr bwMode="auto">
          <a:xfrm>
            <a:off x="3832225" y="3551238"/>
            <a:ext cx="3290888"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6000" dirty="0">
                <a:solidFill>
                  <a:srgbClr val="000000"/>
                </a:solidFill>
                <a:latin typeface="Rial" charset="0"/>
                <a:cs typeface="Rial" charset="0"/>
              </a:rPr>
              <a:t>Anathoth</a:t>
            </a:r>
          </a:p>
        </p:txBody>
      </p:sp>
      <p:sp>
        <p:nvSpPr>
          <p:cNvPr id="172043" name="Freeform 18"/>
          <p:cNvSpPr>
            <a:spLocks/>
          </p:cNvSpPr>
          <p:nvPr/>
        </p:nvSpPr>
        <p:spPr bwMode="auto">
          <a:xfrm>
            <a:off x="3230563" y="4691063"/>
            <a:ext cx="384175" cy="525462"/>
          </a:xfrm>
          <a:custGeom>
            <a:avLst/>
            <a:gdLst>
              <a:gd name="T0" fmla="*/ 2147483647 w 242"/>
              <a:gd name="T1" fmla="*/ 0 h 331"/>
              <a:gd name="T2" fmla="*/ 2147483647 w 242"/>
              <a:gd name="T3" fmla="*/ 2147483647 h 331"/>
              <a:gd name="T4" fmla="*/ 2147483647 w 242"/>
              <a:gd name="T5" fmla="*/ 2147483647 h 331"/>
              <a:gd name="T6" fmla="*/ 2147483647 w 242"/>
              <a:gd name="T7" fmla="*/ 2147483647 h 331"/>
              <a:gd name="T8" fmla="*/ 2147483647 w 242"/>
              <a:gd name="T9" fmla="*/ 2147483647 h 331"/>
              <a:gd name="T10" fmla="*/ 2147483647 w 242"/>
              <a:gd name="T11" fmla="*/ 2147483647 h 331"/>
              <a:gd name="T12" fmla="*/ 2147483647 w 242"/>
              <a:gd name="T13" fmla="*/ 2147483647 h 331"/>
              <a:gd name="T14" fmla="*/ 2147483647 w 242"/>
              <a:gd name="T15" fmla="*/ 2147483647 h 331"/>
              <a:gd name="T16" fmla="*/ 2147483647 w 242"/>
              <a:gd name="T17" fmla="*/ 2147483647 h 331"/>
              <a:gd name="T18" fmla="*/ 2147483647 w 242"/>
              <a:gd name="T19" fmla="*/ 2147483647 h 331"/>
              <a:gd name="T20" fmla="*/ 2147483647 w 242"/>
              <a:gd name="T21" fmla="*/ 0 h 331"/>
              <a:gd name="T22" fmla="*/ 2147483647 w 242"/>
              <a:gd name="T23" fmla="*/ 0 h 3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2"/>
              <a:gd name="T37" fmla="*/ 0 h 331"/>
              <a:gd name="T38" fmla="*/ 242 w 242"/>
              <a:gd name="T39" fmla="*/ 331 h 3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2" h="331">
                <a:moveTo>
                  <a:pt x="34" y="0"/>
                </a:moveTo>
                <a:cubicBezTo>
                  <a:pt x="13" y="63"/>
                  <a:pt x="0" y="68"/>
                  <a:pt x="24" y="138"/>
                </a:cubicBezTo>
                <a:cubicBezTo>
                  <a:pt x="34" y="168"/>
                  <a:pt x="109" y="181"/>
                  <a:pt x="109" y="181"/>
                </a:cubicBezTo>
                <a:cubicBezTo>
                  <a:pt x="105" y="198"/>
                  <a:pt x="102" y="216"/>
                  <a:pt x="98" y="234"/>
                </a:cubicBezTo>
                <a:cubicBezTo>
                  <a:pt x="92" y="255"/>
                  <a:pt x="77" y="298"/>
                  <a:pt x="77" y="298"/>
                </a:cubicBezTo>
                <a:cubicBezTo>
                  <a:pt x="84" y="305"/>
                  <a:pt x="88" y="317"/>
                  <a:pt x="98" y="320"/>
                </a:cubicBezTo>
                <a:cubicBezTo>
                  <a:pt x="154" y="331"/>
                  <a:pt x="130" y="250"/>
                  <a:pt x="152" y="224"/>
                </a:cubicBezTo>
                <a:cubicBezTo>
                  <a:pt x="163" y="210"/>
                  <a:pt x="180" y="202"/>
                  <a:pt x="194" y="192"/>
                </a:cubicBezTo>
                <a:cubicBezTo>
                  <a:pt x="212" y="137"/>
                  <a:pt x="242" y="144"/>
                  <a:pt x="216" y="74"/>
                </a:cubicBezTo>
                <a:cubicBezTo>
                  <a:pt x="202" y="37"/>
                  <a:pt x="123" y="18"/>
                  <a:pt x="98" y="10"/>
                </a:cubicBezTo>
                <a:cubicBezTo>
                  <a:pt x="87" y="6"/>
                  <a:pt x="66" y="0"/>
                  <a:pt x="66" y="0"/>
                </a:cubicBezTo>
                <a:cubicBezTo>
                  <a:pt x="30" y="10"/>
                  <a:pt x="34" y="21"/>
                  <a:pt x="34" y="0"/>
                </a:cubicBezTo>
                <a:close/>
              </a:path>
            </a:pathLst>
          </a:custGeom>
          <a:solidFill>
            <a:schemeClr val="accent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291863" name="Oval 23" descr="20%"/>
          <p:cNvSpPr>
            <a:spLocks noChangeArrowheads="1"/>
          </p:cNvSpPr>
          <p:nvPr/>
        </p:nvSpPr>
        <p:spPr bwMode="auto">
          <a:xfrm>
            <a:off x="3429000" y="4191000"/>
            <a:ext cx="381000" cy="381000"/>
          </a:xfrm>
          <a:prstGeom prst="ellipse">
            <a:avLst/>
          </a:prstGeom>
          <a:pattFill prst="pct20">
            <a:fgClr>
              <a:schemeClr val="bg2"/>
            </a:fgClr>
            <a:bgClr>
              <a:schemeClr val="folHlink"/>
            </a:bgClr>
          </a:patt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4000">
              <a:solidFill>
                <a:srgbClr val="000000"/>
              </a:solidFill>
              <a:latin typeface="Rial" charset="0"/>
              <a:ea typeface="ＭＳ Ｐゴシック" charset="0"/>
              <a:cs typeface="Rial" charset="0"/>
            </a:endParaRPr>
          </a:p>
        </p:txBody>
      </p:sp>
      <p:sp>
        <p:nvSpPr>
          <p:cNvPr id="172045" name="Rectangle 24"/>
          <p:cNvSpPr>
            <a:spLocks noChangeArrowheads="1"/>
          </p:cNvSpPr>
          <p:nvPr/>
        </p:nvSpPr>
        <p:spPr bwMode="auto">
          <a:xfrm>
            <a:off x="7696200" y="-76200"/>
            <a:ext cx="1524000" cy="7162800"/>
          </a:xfrm>
          <a:prstGeom prst="rect">
            <a:avLst/>
          </a:prstGeom>
          <a:solidFill>
            <a:srgbClr val="000000"/>
          </a:solidFill>
          <a:ln w="9525">
            <a:solidFill>
              <a:schemeClr val="tx1"/>
            </a:solidFill>
            <a:miter lim="800000"/>
            <a:headEnd/>
            <a:tailEnd/>
          </a:ln>
        </p:spPr>
        <p:txBody>
          <a:bodyPr wrap="none" anchor="ctr"/>
          <a:lstStyle/>
          <a:p>
            <a:pPr defTabSz="914400" fontAlgn="base">
              <a:spcBef>
                <a:spcPct val="0"/>
              </a:spcBef>
              <a:spcAft>
                <a:spcPct val="0"/>
              </a:spcAft>
            </a:pPr>
            <a:endParaRPr lang="en-US" sz="4000">
              <a:solidFill>
                <a:srgbClr val="000000"/>
              </a:solidFill>
              <a:latin typeface="Rial" charset="0"/>
              <a:ea typeface="ＭＳ Ｐゴシック" charset="0"/>
              <a:cs typeface="Rial" charset="0"/>
            </a:endParaRPr>
          </a:p>
        </p:txBody>
      </p:sp>
    </p:spTree>
    <p:extLst>
      <p:ext uri="{BB962C8B-B14F-4D97-AF65-F5344CB8AC3E}">
        <p14:creationId xmlns:p14="http://schemas.microsoft.com/office/powerpoint/2010/main" val="136354080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0"/>
                                  </p:stCondLst>
                                  <p:childTnLst>
                                    <p:set>
                                      <p:cBhvr>
                                        <p:cTn id="6" dur="1" fill="hold">
                                          <p:stCondLst>
                                            <p:cond delay="0"/>
                                          </p:stCondLst>
                                        </p:cTn>
                                        <p:tgtEl>
                                          <p:spTgt spid="291842"/>
                                        </p:tgtEl>
                                        <p:attrNameLst>
                                          <p:attrName>style.visibility</p:attrName>
                                        </p:attrNameLst>
                                      </p:cBhvr>
                                      <p:to>
                                        <p:strVal val="visible"/>
                                      </p:to>
                                    </p:set>
                                    <p:animEffect transition="in" filter="box(in)">
                                      <p:cBhvr>
                                        <p:cTn id="7" dur="500"/>
                                        <p:tgtEl>
                                          <p:spTgt spid="291842"/>
                                        </p:tgtEl>
                                      </p:cBhvr>
                                    </p:animEffect>
                                  </p:childTnLst>
                                </p:cTn>
                              </p:par>
                            </p:childTnLst>
                          </p:cTn>
                        </p:par>
                        <p:par>
                          <p:cTn id="8" fill="hold" nodeType="afterGroup">
                            <p:stCondLst>
                              <p:cond delay="500"/>
                            </p:stCondLst>
                            <p:childTnLst>
                              <p:par>
                                <p:cTn id="9" presetID="15" presetClass="entr" presetSubtype="0" fill="hold" grpId="0" nodeType="afterEffect">
                                  <p:stCondLst>
                                    <p:cond delay="0"/>
                                  </p:stCondLst>
                                  <p:childTnLst>
                                    <p:set>
                                      <p:cBhvr>
                                        <p:cTn id="10" dur="1" fill="hold">
                                          <p:stCondLst>
                                            <p:cond delay="0"/>
                                          </p:stCondLst>
                                        </p:cTn>
                                        <p:tgtEl>
                                          <p:spTgt spid="291859"/>
                                        </p:tgtEl>
                                        <p:attrNameLst>
                                          <p:attrName>style.visibility</p:attrName>
                                        </p:attrNameLst>
                                      </p:cBhvr>
                                      <p:to>
                                        <p:strVal val="visible"/>
                                      </p:to>
                                    </p:set>
                                    <p:anim calcmode="lin" valueType="num">
                                      <p:cBhvr>
                                        <p:cTn id="11" dur="1000" fill="hold"/>
                                        <p:tgtEl>
                                          <p:spTgt spid="291859"/>
                                        </p:tgtEl>
                                        <p:attrNameLst>
                                          <p:attrName>ppt_w</p:attrName>
                                        </p:attrNameLst>
                                      </p:cBhvr>
                                      <p:tavLst>
                                        <p:tav tm="0">
                                          <p:val>
                                            <p:fltVal val="0"/>
                                          </p:val>
                                        </p:tav>
                                        <p:tav tm="100000">
                                          <p:val>
                                            <p:strVal val="#ppt_w"/>
                                          </p:val>
                                        </p:tav>
                                      </p:tavLst>
                                    </p:anim>
                                    <p:anim calcmode="lin" valueType="num">
                                      <p:cBhvr>
                                        <p:cTn id="12" dur="1000" fill="hold"/>
                                        <p:tgtEl>
                                          <p:spTgt spid="291859"/>
                                        </p:tgtEl>
                                        <p:attrNameLst>
                                          <p:attrName>ppt_h</p:attrName>
                                        </p:attrNameLst>
                                      </p:cBhvr>
                                      <p:tavLst>
                                        <p:tav tm="0">
                                          <p:val>
                                            <p:fltVal val="0"/>
                                          </p:val>
                                        </p:tav>
                                        <p:tav tm="100000">
                                          <p:val>
                                            <p:strVal val="#ppt_h"/>
                                          </p:val>
                                        </p:tav>
                                      </p:tavLst>
                                    </p:anim>
                                    <p:anim calcmode="lin" valueType="num">
                                      <p:cBhvr>
                                        <p:cTn id="13" dur="1000" fill="hold"/>
                                        <p:tgtEl>
                                          <p:spTgt spid="291859"/>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291859"/>
                                        </p:tgtEl>
                                        <p:attrNameLst>
                                          <p:attrName>ppt_y</p:attrName>
                                        </p:attrNameLst>
                                      </p:cBhvr>
                                      <p:tavLst>
                                        <p:tav tm="0" fmla="#ppt_y+(sin(-2*pi*(1-$))*-#ppt_x+cos(-2*pi*(1-$))*(1-#ppt_y))*(1-$)">
                                          <p:val>
                                            <p:fltVal val="0"/>
                                          </p:val>
                                        </p:tav>
                                        <p:tav tm="100000">
                                          <p:val>
                                            <p:fltVal val="1"/>
                                          </p:val>
                                        </p:tav>
                                      </p:tavLst>
                                    </p:anim>
                                  </p:childTnLst>
                                </p:cTn>
                              </p:par>
                            </p:childTnLst>
                          </p:cTn>
                        </p:par>
                        <p:par>
                          <p:cTn id="15" fill="hold" nodeType="afterGroup">
                            <p:stCondLst>
                              <p:cond delay="1500"/>
                            </p:stCondLst>
                            <p:childTnLst>
                              <p:par>
                                <p:cTn id="16" presetID="1" presetClass="entr" presetSubtype="0" fill="hold" grpId="0" nodeType="afterEffect">
                                  <p:stCondLst>
                                    <p:cond delay="0"/>
                                  </p:stCondLst>
                                  <p:childTnLst>
                                    <p:set>
                                      <p:cBhvr>
                                        <p:cTn id="17" dur="1" fill="hold">
                                          <p:stCondLst>
                                            <p:cond delay="499"/>
                                          </p:stCondLst>
                                        </p:cTn>
                                        <p:tgtEl>
                                          <p:spTgt spid="291845"/>
                                        </p:tgtEl>
                                        <p:attrNameLst>
                                          <p:attrName>style.visibility</p:attrName>
                                        </p:attrNameLst>
                                      </p:cBhvr>
                                      <p:to>
                                        <p:strVal val="visible"/>
                                      </p:to>
                                    </p:set>
                                  </p:childTnLst>
                                </p:cTn>
                              </p:par>
                            </p:childTnLst>
                          </p:cTn>
                        </p:par>
                        <p:par>
                          <p:cTn id="18" fill="hold" nodeType="afterGroup">
                            <p:stCondLst>
                              <p:cond delay="2000"/>
                            </p:stCondLst>
                            <p:childTnLst>
                              <p:par>
                                <p:cTn id="19" presetID="1" presetClass="entr" presetSubtype="0" fill="hold" grpId="0" nodeType="afterEffect">
                                  <p:stCondLst>
                                    <p:cond delay="0"/>
                                  </p:stCondLst>
                                  <p:childTnLst>
                                    <p:set>
                                      <p:cBhvr>
                                        <p:cTn id="20" dur="1" fill="hold">
                                          <p:stCondLst>
                                            <p:cond delay="499"/>
                                          </p:stCondLst>
                                        </p:cTn>
                                        <p:tgtEl>
                                          <p:spTgt spid="291844"/>
                                        </p:tgtEl>
                                        <p:attrNameLst>
                                          <p:attrName>style.visibility</p:attrName>
                                        </p:attrNameLst>
                                      </p:cBhvr>
                                      <p:to>
                                        <p:strVal val="visible"/>
                                      </p:to>
                                    </p:set>
                                  </p:childTnLst>
                                </p:cTn>
                              </p:par>
                            </p:childTnLst>
                          </p:cTn>
                        </p:par>
                        <p:par>
                          <p:cTn id="21" fill="hold" nodeType="afterGroup">
                            <p:stCondLst>
                              <p:cond delay="2500"/>
                            </p:stCondLst>
                            <p:childTnLst>
                              <p:par>
                                <p:cTn id="22" presetID="1" presetClass="entr" presetSubtype="0" fill="hold" grpId="0" nodeType="afterEffect">
                                  <p:stCondLst>
                                    <p:cond delay="0"/>
                                  </p:stCondLst>
                                  <p:childTnLst>
                                    <p:set>
                                      <p:cBhvr>
                                        <p:cTn id="23" dur="1" fill="hold">
                                          <p:stCondLst>
                                            <p:cond delay="499"/>
                                          </p:stCondLst>
                                        </p:cTn>
                                        <p:tgtEl>
                                          <p:spTgt spid="291853"/>
                                        </p:tgtEl>
                                        <p:attrNameLst>
                                          <p:attrName>style.visibility</p:attrName>
                                        </p:attrNameLst>
                                      </p:cBhvr>
                                      <p:to>
                                        <p:strVal val="visible"/>
                                      </p:to>
                                    </p:set>
                                  </p:childTnLst>
                                </p:cTn>
                              </p:par>
                            </p:childTnLst>
                          </p:cTn>
                        </p:par>
                        <p:par>
                          <p:cTn id="24" fill="hold" nodeType="afterGroup">
                            <p:stCondLst>
                              <p:cond delay="3000"/>
                            </p:stCondLst>
                            <p:childTnLst>
                              <p:par>
                                <p:cTn id="25" presetID="2" presetClass="entr" presetSubtype="8" fill="hold" grpId="0" nodeType="afterEffect">
                                  <p:stCondLst>
                                    <p:cond delay="2000"/>
                                  </p:stCondLst>
                                  <p:childTnLst>
                                    <p:set>
                                      <p:cBhvr>
                                        <p:cTn id="26" dur="1" fill="hold">
                                          <p:stCondLst>
                                            <p:cond delay="0"/>
                                          </p:stCondLst>
                                        </p:cTn>
                                        <p:tgtEl>
                                          <p:spTgt spid="291843"/>
                                        </p:tgtEl>
                                        <p:attrNameLst>
                                          <p:attrName>style.visibility</p:attrName>
                                        </p:attrNameLst>
                                      </p:cBhvr>
                                      <p:to>
                                        <p:strVal val="visible"/>
                                      </p:to>
                                    </p:set>
                                    <p:anim calcmode="lin" valueType="num">
                                      <p:cBhvr additive="base">
                                        <p:cTn id="27" dur="500" fill="hold"/>
                                        <p:tgtEl>
                                          <p:spTgt spid="291843"/>
                                        </p:tgtEl>
                                        <p:attrNameLst>
                                          <p:attrName>ppt_x</p:attrName>
                                        </p:attrNameLst>
                                      </p:cBhvr>
                                      <p:tavLst>
                                        <p:tav tm="0">
                                          <p:val>
                                            <p:strVal val="0-#ppt_w/2"/>
                                          </p:val>
                                        </p:tav>
                                        <p:tav tm="100000">
                                          <p:val>
                                            <p:strVal val="#ppt_x"/>
                                          </p:val>
                                        </p:tav>
                                      </p:tavLst>
                                    </p:anim>
                                    <p:anim calcmode="lin" valueType="num">
                                      <p:cBhvr additive="base">
                                        <p:cTn id="28" dur="500" fill="hold"/>
                                        <p:tgtEl>
                                          <p:spTgt spid="291843"/>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5500"/>
                            </p:stCondLst>
                            <p:childTnLst>
                              <p:par>
                                <p:cTn id="30" presetID="22" presetClass="entr" presetSubtype="1" fill="hold" grpId="0" nodeType="afterEffect">
                                  <p:stCondLst>
                                    <p:cond delay="0"/>
                                  </p:stCondLst>
                                  <p:childTnLst>
                                    <p:set>
                                      <p:cBhvr>
                                        <p:cTn id="31" dur="1" fill="hold">
                                          <p:stCondLst>
                                            <p:cond delay="0"/>
                                          </p:stCondLst>
                                        </p:cTn>
                                        <p:tgtEl>
                                          <p:spTgt spid="291860"/>
                                        </p:tgtEl>
                                        <p:attrNameLst>
                                          <p:attrName>style.visibility</p:attrName>
                                        </p:attrNameLst>
                                      </p:cBhvr>
                                      <p:to>
                                        <p:strVal val="visible"/>
                                      </p:to>
                                    </p:set>
                                    <p:animEffect transition="in" filter="wipe(up)">
                                      <p:cBhvr>
                                        <p:cTn id="32" dur="500"/>
                                        <p:tgtEl>
                                          <p:spTgt spid="291860"/>
                                        </p:tgtEl>
                                      </p:cBhvr>
                                    </p:animEffect>
                                  </p:childTnLst>
                                </p:cTn>
                              </p:par>
                            </p:childTnLst>
                          </p:cTn>
                        </p:par>
                        <p:par>
                          <p:cTn id="33" fill="hold" nodeType="afterGroup">
                            <p:stCondLst>
                              <p:cond delay="6000"/>
                            </p:stCondLst>
                            <p:childTnLst>
                              <p:par>
                                <p:cTn id="34" presetID="22" presetClass="entr" presetSubtype="1" fill="hold" grpId="0" nodeType="afterEffect">
                                  <p:stCondLst>
                                    <p:cond delay="0"/>
                                  </p:stCondLst>
                                  <p:childTnLst>
                                    <p:set>
                                      <p:cBhvr>
                                        <p:cTn id="35" dur="1" fill="hold">
                                          <p:stCondLst>
                                            <p:cond delay="0"/>
                                          </p:stCondLst>
                                        </p:cTn>
                                        <p:tgtEl>
                                          <p:spTgt spid="291863"/>
                                        </p:tgtEl>
                                        <p:attrNameLst>
                                          <p:attrName>style.visibility</p:attrName>
                                        </p:attrNameLst>
                                      </p:cBhvr>
                                      <p:to>
                                        <p:strVal val="visible"/>
                                      </p:to>
                                    </p:set>
                                    <p:animEffect transition="in" filter="wipe(up)">
                                      <p:cBhvr>
                                        <p:cTn id="36" dur="500"/>
                                        <p:tgtEl>
                                          <p:spTgt spid="2918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60" grpId="0" animBg="1"/>
      <p:bldP spid="291859" grpId="0" animBg="1"/>
      <p:bldP spid="291843" grpId="0" autoUpdateAnimBg="0"/>
      <p:bldP spid="291845" grpId="0" autoUpdateAnimBg="0"/>
      <p:bldP spid="291844" grpId="0" autoUpdateAnimBg="0"/>
      <p:bldP spid="291853" grpId="0" autoUpdateAnimBg="0"/>
      <p:bldP spid="291863" grpId="0" animBg="1"/>
    </p:bldLst>
  </p:timing>
</p:sld>
</file>

<file path=ppt/slides/slide1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4081" name="Picture 2" descr="singapore_ma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082" name="Title 1"/>
          <p:cNvSpPr>
            <a:spLocks noGrp="1"/>
          </p:cNvSpPr>
          <p:nvPr>
            <p:ph type="title" idx="4294967295"/>
          </p:nvPr>
        </p:nvSpPr>
        <p:spPr>
          <a:xfrm>
            <a:off x="685800" y="76200"/>
            <a:ext cx="7772400" cy="990600"/>
          </a:xfrm>
        </p:spPr>
        <p:txBody>
          <a:bodyPr/>
          <a:lstStyle/>
          <a:p>
            <a:r>
              <a:rPr lang="en-US" b="1" dirty="0">
                <a:latin typeface="Arial" charset="0"/>
                <a:ea typeface="ＭＳ Ｐゴシック" charset="0"/>
                <a:cs typeface="Arial" charset="0"/>
              </a:rPr>
              <a:t>Singapore, January 1942</a:t>
            </a:r>
          </a:p>
        </p:txBody>
      </p:sp>
      <p:sp>
        <p:nvSpPr>
          <p:cNvPr id="4" name="Title 1"/>
          <p:cNvSpPr txBox="1">
            <a:spLocks/>
          </p:cNvSpPr>
          <p:nvPr/>
        </p:nvSpPr>
        <p:spPr bwMode="auto">
          <a:xfrm>
            <a:off x="5105400" y="4191000"/>
            <a:ext cx="4038600" cy="1066800"/>
          </a:xfrm>
          <a:prstGeom prst="rect">
            <a:avLst/>
          </a:prstGeom>
          <a:noFill/>
          <a:ln w="9525">
            <a:noFill/>
            <a:miter lim="800000"/>
            <a:headEnd/>
            <a:tailEnd/>
          </a:ln>
        </p:spPr>
        <p:txBody>
          <a:bodyPr anchor="ctr"/>
          <a:lstStyle/>
          <a:p>
            <a:pPr algn="ctr" defTabSz="914400" eaLnBrk="0" fontAlgn="base" hangingPunct="0">
              <a:spcBef>
                <a:spcPct val="0"/>
              </a:spcBef>
              <a:spcAft>
                <a:spcPct val="0"/>
              </a:spcAft>
              <a:defRPr/>
            </a:pPr>
            <a:r>
              <a:rPr lang="en-US" sz="3200" b="1" kern="0" dirty="0">
                <a:solidFill>
                  <a:srgbClr val="000000"/>
                </a:solidFill>
                <a:latin typeface="Arial"/>
                <a:ea typeface="ＭＳ Ｐゴシック" pitchFamily="-112" charset="-128"/>
                <a:cs typeface="Arial"/>
              </a:rPr>
              <a:t>Japanese Occupied in Green</a:t>
            </a:r>
          </a:p>
        </p:txBody>
      </p:sp>
      <p:sp>
        <p:nvSpPr>
          <p:cNvPr id="5" name="Title 1"/>
          <p:cNvSpPr txBox="1">
            <a:spLocks/>
          </p:cNvSpPr>
          <p:nvPr/>
        </p:nvSpPr>
        <p:spPr bwMode="auto">
          <a:xfrm>
            <a:off x="5105400" y="5486400"/>
            <a:ext cx="4038600" cy="1066800"/>
          </a:xfrm>
          <a:prstGeom prst="rect">
            <a:avLst/>
          </a:prstGeom>
          <a:noFill/>
          <a:ln w="9525">
            <a:noFill/>
            <a:miter lim="800000"/>
            <a:headEnd/>
            <a:tailEnd/>
          </a:ln>
        </p:spPr>
        <p:txBody>
          <a:bodyPr anchor="ctr"/>
          <a:lstStyle/>
          <a:p>
            <a:pPr algn="ctr" defTabSz="914400" eaLnBrk="0" fontAlgn="base" hangingPunct="0">
              <a:spcBef>
                <a:spcPct val="0"/>
              </a:spcBef>
              <a:spcAft>
                <a:spcPct val="0"/>
              </a:spcAft>
              <a:defRPr/>
            </a:pPr>
            <a:r>
              <a:rPr lang="en-US" sz="3200" b="1" kern="0" dirty="0">
                <a:solidFill>
                  <a:srgbClr val="000000"/>
                </a:solidFill>
                <a:latin typeface="Arial"/>
                <a:ea typeface="ＭＳ Ｐゴシック" pitchFamily="-112" charset="-128"/>
                <a:cs typeface="Arial"/>
              </a:rPr>
              <a:t>Free Zone in Orange</a:t>
            </a:r>
          </a:p>
        </p:txBody>
      </p:sp>
      <p:sp>
        <p:nvSpPr>
          <p:cNvPr id="6" name="Freeform 5"/>
          <p:cNvSpPr/>
          <p:nvPr/>
        </p:nvSpPr>
        <p:spPr>
          <a:xfrm>
            <a:off x="3243263" y="3711575"/>
            <a:ext cx="1447800" cy="1241425"/>
          </a:xfrm>
          <a:custGeom>
            <a:avLst/>
            <a:gdLst>
              <a:gd name="connsiteX0" fmla="*/ 1442070 w 1447564"/>
              <a:gd name="connsiteY0" fmla="*/ 423334 h 1241778"/>
              <a:gd name="connsiteX1" fmla="*/ 1413848 w 1447564"/>
              <a:gd name="connsiteY1" fmla="*/ 381000 h 1241778"/>
              <a:gd name="connsiteX2" fmla="*/ 1315070 w 1447564"/>
              <a:gd name="connsiteY2" fmla="*/ 254000 h 1241778"/>
              <a:gd name="connsiteX3" fmla="*/ 1258625 w 1447564"/>
              <a:gd name="connsiteY3" fmla="*/ 141111 h 1241778"/>
              <a:gd name="connsiteX4" fmla="*/ 1244514 w 1447564"/>
              <a:gd name="connsiteY4" fmla="*/ 98778 h 1241778"/>
              <a:gd name="connsiteX5" fmla="*/ 1173959 w 1447564"/>
              <a:gd name="connsiteY5" fmla="*/ 56445 h 1241778"/>
              <a:gd name="connsiteX6" fmla="*/ 1117514 w 1447564"/>
              <a:gd name="connsiteY6" fmla="*/ 28222 h 1241778"/>
              <a:gd name="connsiteX7" fmla="*/ 1018737 w 1447564"/>
              <a:gd name="connsiteY7" fmla="*/ 0 h 1241778"/>
              <a:gd name="connsiteX8" fmla="*/ 934070 w 1447564"/>
              <a:gd name="connsiteY8" fmla="*/ 28222 h 1241778"/>
              <a:gd name="connsiteX9" fmla="*/ 835292 w 1447564"/>
              <a:gd name="connsiteY9" fmla="*/ 70556 h 1241778"/>
              <a:gd name="connsiteX10" fmla="*/ 792959 w 1447564"/>
              <a:gd name="connsiteY10" fmla="*/ 112889 h 1241778"/>
              <a:gd name="connsiteX11" fmla="*/ 680070 w 1447564"/>
              <a:gd name="connsiteY11" fmla="*/ 141111 h 1241778"/>
              <a:gd name="connsiteX12" fmla="*/ 567181 w 1447564"/>
              <a:gd name="connsiteY12" fmla="*/ 183445 h 1241778"/>
              <a:gd name="connsiteX13" fmla="*/ 524848 w 1447564"/>
              <a:gd name="connsiteY13" fmla="*/ 211667 h 1241778"/>
              <a:gd name="connsiteX14" fmla="*/ 383737 w 1447564"/>
              <a:gd name="connsiteY14" fmla="*/ 324556 h 1241778"/>
              <a:gd name="connsiteX15" fmla="*/ 383737 w 1447564"/>
              <a:gd name="connsiteY15" fmla="*/ 324556 h 1241778"/>
              <a:gd name="connsiteX16" fmla="*/ 313181 w 1447564"/>
              <a:gd name="connsiteY16" fmla="*/ 381000 h 1241778"/>
              <a:gd name="connsiteX17" fmla="*/ 284959 w 1447564"/>
              <a:gd name="connsiteY17" fmla="*/ 423334 h 1241778"/>
              <a:gd name="connsiteX18" fmla="*/ 157959 w 1447564"/>
              <a:gd name="connsiteY18" fmla="*/ 493889 h 1241778"/>
              <a:gd name="connsiteX19" fmla="*/ 129737 w 1447564"/>
              <a:gd name="connsiteY19" fmla="*/ 536222 h 1241778"/>
              <a:gd name="connsiteX20" fmla="*/ 101514 w 1447564"/>
              <a:gd name="connsiteY20" fmla="*/ 635000 h 1241778"/>
              <a:gd name="connsiteX21" fmla="*/ 87403 w 1447564"/>
              <a:gd name="connsiteY21" fmla="*/ 705556 h 1241778"/>
              <a:gd name="connsiteX22" fmla="*/ 2737 w 1447564"/>
              <a:gd name="connsiteY22" fmla="*/ 818445 h 1241778"/>
              <a:gd name="connsiteX23" fmla="*/ 16848 w 1447564"/>
              <a:gd name="connsiteY23" fmla="*/ 1001889 h 1241778"/>
              <a:gd name="connsiteX24" fmla="*/ 59181 w 1447564"/>
              <a:gd name="connsiteY24" fmla="*/ 1016000 h 1241778"/>
              <a:gd name="connsiteX25" fmla="*/ 157959 w 1447564"/>
              <a:gd name="connsiteY25" fmla="*/ 1030111 h 1241778"/>
              <a:gd name="connsiteX26" fmla="*/ 200292 w 1447564"/>
              <a:gd name="connsiteY26" fmla="*/ 1044222 h 1241778"/>
              <a:gd name="connsiteX27" fmla="*/ 228514 w 1447564"/>
              <a:gd name="connsiteY27" fmla="*/ 1086556 h 1241778"/>
              <a:gd name="connsiteX28" fmla="*/ 299070 w 1447564"/>
              <a:gd name="connsiteY28" fmla="*/ 1143000 h 1241778"/>
              <a:gd name="connsiteX29" fmla="*/ 355514 w 1447564"/>
              <a:gd name="connsiteY29" fmla="*/ 1171222 h 1241778"/>
              <a:gd name="connsiteX30" fmla="*/ 637737 w 1447564"/>
              <a:gd name="connsiteY30" fmla="*/ 1185334 h 1241778"/>
              <a:gd name="connsiteX31" fmla="*/ 1018737 w 1447564"/>
              <a:gd name="connsiteY31" fmla="*/ 1213556 h 1241778"/>
              <a:gd name="connsiteX32" fmla="*/ 1061070 w 1447564"/>
              <a:gd name="connsiteY32" fmla="*/ 1227667 h 1241778"/>
              <a:gd name="connsiteX33" fmla="*/ 1131625 w 1447564"/>
              <a:gd name="connsiteY33" fmla="*/ 1241778 h 1241778"/>
              <a:gd name="connsiteX34" fmla="*/ 1202181 w 1447564"/>
              <a:gd name="connsiteY34" fmla="*/ 1227667 h 1241778"/>
              <a:gd name="connsiteX35" fmla="*/ 1244514 w 1447564"/>
              <a:gd name="connsiteY35" fmla="*/ 1199445 h 1241778"/>
              <a:gd name="connsiteX36" fmla="*/ 1286848 w 1447564"/>
              <a:gd name="connsiteY36" fmla="*/ 1185334 h 1241778"/>
              <a:gd name="connsiteX37" fmla="*/ 1315070 w 1447564"/>
              <a:gd name="connsiteY37" fmla="*/ 1100667 h 1241778"/>
              <a:gd name="connsiteX38" fmla="*/ 1329181 w 1447564"/>
              <a:gd name="connsiteY38" fmla="*/ 1058334 h 1241778"/>
              <a:gd name="connsiteX39" fmla="*/ 1385625 w 1447564"/>
              <a:gd name="connsiteY39" fmla="*/ 973667 h 1241778"/>
              <a:gd name="connsiteX40" fmla="*/ 1413848 w 1447564"/>
              <a:gd name="connsiteY40" fmla="*/ 931334 h 1241778"/>
              <a:gd name="connsiteX41" fmla="*/ 1427959 w 1447564"/>
              <a:gd name="connsiteY41" fmla="*/ 889000 h 1241778"/>
              <a:gd name="connsiteX42" fmla="*/ 1399737 w 1447564"/>
              <a:gd name="connsiteY42" fmla="*/ 719667 h 1241778"/>
              <a:gd name="connsiteX43" fmla="*/ 1413848 w 1447564"/>
              <a:gd name="connsiteY43" fmla="*/ 606778 h 1241778"/>
              <a:gd name="connsiteX44" fmla="*/ 1442070 w 1447564"/>
              <a:gd name="connsiteY44" fmla="*/ 437445 h 1241778"/>
              <a:gd name="connsiteX45" fmla="*/ 1413848 w 1447564"/>
              <a:gd name="connsiteY45" fmla="*/ 324556 h 1241778"/>
              <a:gd name="connsiteX46" fmla="*/ 1413848 w 1447564"/>
              <a:gd name="connsiteY46" fmla="*/ 324556 h 1241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447564" h="1241778">
                <a:moveTo>
                  <a:pt x="1442070" y="423334"/>
                </a:moveTo>
                <a:cubicBezTo>
                  <a:pt x="1432663" y="409223"/>
                  <a:pt x="1424885" y="393877"/>
                  <a:pt x="1413848" y="381000"/>
                </a:cubicBezTo>
                <a:cubicBezTo>
                  <a:pt x="1353826" y="310975"/>
                  <a:pt x="1354788" y="341381"/>
                  <a:pt x="1315070" y="254000"/>
                </a:cubicBezTo>
                <a:cubicBezTo>
                  <a:pt x="1261022" y="135093"/>
                  <a:pt x="1317552" y="200038"/>
                  <a:pt x="1258625" y="141111"/>
                </a:cubicBezTo>
                <a:cubicBezTo>
                  <a:pt x="1253921" y="127000"/>
                  <a:pt x="1255032" y="109296"/>
                  <a:pt x="1244514" y="98778"/>
                </a:cubicBezTo>
                <a:cubicBezTo>
                  <a:pt x="1225120" y="79384"/>
                  <a:pt x="1197934" y="69765"/>
                  <a:pt x="1173959" y="56445"/>
                </a:cubicBezTo>
                <a:cubicBezTo>
                  <a:pt x="1155570" y="46229"/>
                  <a:pt x="1136849" y="36509"/>
                  <a:pt x="1117514" y="28222"/>
                </a:cubicBezTo>
                <a:cubicBezTo>
                  <a:pt x="1089174" y="16076"/>
                  <a:pt x="1047378" y="7160"/>
                  <a:pt x="1018737" y="0"/>
                </a:cubicBezTo>
                <a:cubicBezTo>
                  <a:pt x="990515" y="9407"/>
                  <a:pt x="961691" y="17173"/>
                  <a:pt x="934070" y="28222"/>
                </a:cubicBezTo>
                <a:cubicBezTo>
                  <a:pt x="759692" y="97973"/>
                  <a:pt x="971564" y="25132"/>
                  <a:pt x="835292" y="70556"/>
                </a:cubicBezTo>
                <a:cubicBezTo>
                  <a:pt x="821181" y="84667"/>
                  <a:pt x="809563" y="101820"/>
                  <a:pt x="792959" y="112889"/>
                </a:cubicBezTo>
                <a:cubicBezTo>
                  <a:pt x="773606" y="125791"/>
                  <a:pt x="691468" y="138262"/>
                  <a:pt x="680070" y="141111"/>
                </a:cubicBezTo>
                <a:cubicBezTo>
                  <a:pt x="655642" y="147218"/>
                  <a:pt x="580132" y="176970"/>
                  <a:pt x="567181" y="183445"/>
                </a:cubicBezTo>
                <a:cubicBezTo>
                  <a:pt x="552012" y="191029"/>
                  <a:pt x="538959" y="202260"/>
                  <a:pt x="524848" y="211667"/>
                </a:cubicBezTo>
                <a:cubicBezTo>
                  <a:pt x="472010" y="290921"/>
                  <a:pt x="511007" y="245011"/>
                  <a:pt x="383737" y="324556"/>
                </a:cubicBezTo>
                <a:lnTo>
                  <a:pt x="383737" y="324556"/>
                </a:lnTo>
                <a:cubicBezTo>
                  <a:pt x="343522" y="364770"/>
                  <a:pt x="366584" y="345398"/>
                  <a:pt x="313181" y="381000"/>
                </a:cubicBezTo>
                <a:cubicBezTo>
                  <a:pt x="303774" y="395111"/>
                  <a:pt x="297722" y="412166"/>
                  <a:pt x="284959" y="423334"/>
                </a:cubicBezTo>
                <a:cubicBezTo>
                  <a:pt x="225242" y="475587"/>
                  <a:pt x="216102" y="474508"/>
                  <a:pt x="157959" y="493889"/>
                </a:cubicBezTo>
                <a:cubicBezTo>
                  <a:pt x="148552" y="508000"/>
                  <a:pt x="137322" y="521053"/>
                  <a:pt x="129737" y="536222"/>
                </a:cubicBezTo>
                <a:cubicBezTo>
                  <a:pt x="120307" y="555082"/>
                  <a:pt x="105132" y="618719"/>
                  <a:pt x="101514" y="635000"/>
                </a:cubicBezTo>
                <a:cubicBezTo>
                  <a:pt x="96311" y="658413"/>
                  <a:pt x="97328" y="683721"/>
                  <a:pt x="87403" y="705556"/>
                </a:cubicBezTo>
                <a:cubicBezTo>
                  <a:pt x="60811" y="764058"/>
                  <a:pt x="40339" y="780842"/>
                  <a:pt x="2737" y="818445"/>
                </a:cubicBezTo>
                <a:cubicBezTo>
                  <a:pt x="7441" y="879593"/>
                  <a:pt x="0" y="942920"/>
                  <a:pt x="16848" y="1001889"/>
                </a:cubicBezTo>
                <a:cubicBezTo>
                  <a:pt x="20934" y="1016191"/>
                  <a:pt x="44596" y="1013083"/>
                  <a:pt x="59181" y="1016000"/>
                </a:cubicBezTo>
                <a:cubicBezTo>
                  <a:pt x="91795" y="1022523"/>
                  <a:pt x="125033" y="1025407"/>
                  <a:pt x="157959" y="1030111"/>
                </a:cubicBezTo>
                <a:cubicBezTo>
                  <a:pt x="172070" y="1034815"/>
                  <a:pt x="188677" y="1034930"/>
                  <a:pt x="200292" y="1044222"/>
                </a:cubicBezTo>
                <a:cubicBezTo>
                  <a:pt x="213535" y="1054817"/>
                  <a:pt x="217919" y="1073313"/>
                  <a:pt x="228514" y="1086556"/>
                </a:cubicBezTo>
                <a:cubicBezTo>
                  <a:pt x="248031" y="1110953"/>
                  <a:pt x="272051" y="1127561"/>
                  <a:pt x="299070" y="1143000"/>
                </a:cubicBezTo>
                <a:cubicBezTo>
                  <a:pt x="317334" y="1153436"/>
                  <a:pt x="334641" y="1168613"/>
                  <a:pt x="355514" y="1171222"/>
                </a:cubicBezTo>
                <a:cubicBezTo>
                  <a:pt x="448978" y="1182905"/>
                  <a:pt x="543663" y="1180630"/>
                  <a:pt x="637737" y="1185334"/>
                </a:cubicBezTo>
                <a:cubicBezTo>
                  <a:pt x="793076" y="1237114"/>
                  <a:pt x="621018" y="1184096"/>
                  <a:pt x="1018737" y="1213556"/>
                </a:cubicBezTo>
                <a:cubicBezTo>
                  <a:pt x="1033571" y="1214655"/>
                  <a:pt x="1046640" y="1224059"/>
                  <a:pt x="1061070" y="1227667"/>
                </a:cubicBezTo>
                <a:cubicBezTo>
                  <a:pt x="1084338" y="1233484"/>
                  <a:pt x="1108107" y="1237074"/>
                  <a:pt x="1131625" y="1241778"/>
                </a:cubicBezTo>
                <a:cubicBezTo>
                  <a:pt x="1155144" y="1237074"/>
                  <a:pt x="1179724" y="1236088"/>
                  <a:pt x="1202181" y="1227667"/>
                </a:cubicBezTo>
                <a:cubicBezTo>
                  <a:pt x="1218061" y="1221712"/>
                  <a:pt x="1229345" y="1207029"/>
                  <a:pt x="1244514" y="1199445"/>
                </a:cubicBezTo>
                <a:cubicBezTo>
                  <a:pt x="1257818" y="1192793"/>
                  <a:pt x="1272737" y="1190038"/>
                  <a:pt x="1286848" y="1185334"/>
                </a:cubicBezTo>
                <a:lnTo>
                  <a:pt x="1315070" y="1100667"/>
                </a:lnTo>
                <a:cubicBezTo>
                  <a:pt x="1319774" y="1086556"/>
                  <a:pt x="1320930" y="1070710"/>
                  <a:pt x="1329181" y="1058334"/>
                </a:cubicBezTo>
                <a:lnTo>
                  <a:pt x="1385625" y="973667"/>
                </a:lnTo>
                <a:lnTo>
                  <a:pt x="1413848" y="931334"/>
                </a:lnTo>
                <a:cubicBezTo>
                  <a:pt x="1418552" y="917223"/>
                  <a:pt x="1427959" y="903875"/>
                  <a:pt x="1427959" y="889000"/>
                </a:cubicBezTo>
                <a:cubicBezTo>
                  <a:pt x="1427959" y="822933"/>
                  <a:pt x="1414599" y="779115"/>
                  <a:pt x="1399737" y="719667"/>
                </a:cubicBezTo>
                <a:cubicBezTo>
                  <a:pt x="1404441" y="682037"/>
                  <a:pt x="1408223" y="644281"/>
                  <a:pt x="1413848" y="606778"/>
                </a:cubicBezTo>
                <a:cubicBezTo>
                  <a:pt x="1422336" y="550188"/>
                  <a:pt x="1439062" y="494589"/>
                  <a:pt x="1442070" y="437445"/>
                </a:cubicBezTo>
                <a:cubicBezTo>
                  <a:pt x="1446586" y="351649"/>
                  <a:pt x="1447564" y="358272"/>
                  <a:pt x="1413848" y="324556"/>
                </a:cubicBezTo>
                <a:lnTo>
                  <a:pt x="1413848" y="324556"/>
                </a:lnTo>
              </a:path>
            </a:pathLst>
          </a:custGeom>
          <a:solidFill>
            <a:srgbClr val="FF6600"/>
          </a:solidFill>
          <a:ln>
            <a:noFill/>
          </a:ln>
        </p:spPr>
        <p:style>
          <a:lnRef idx="2">
            <a:schemeClr val="accent1"/>
          </a:lnRef>
          <a:fillRef idx="0">
            <a:schemeClr val="accent1"/>
          </a:fillRef>
          <a:effectRef idx="1">
            <a:schemeClr val="accent1"/>
          </a:effectRef>
          <a:fontRef idx="minor">
            <a:schemeClr val="tx1"/>
          </a:fontRef>
        </p:style>
        <p:txBody>
          <a:bodyPr anchor="ctr"/>
          <a:lstStyle/>
          <a:p>
            <a:pPr algn="ctr" defTabSz="914400" fontAlgn="base">
              <a:spcBef>
                <a:spcPct val="0"/>
              </a:spcBef>
              <a:spcAft>
                <a:spcPct val="0"/>
              </a:spcAft>
              <a:defRPr/>
            </a:pPr>
            <a:endParaRPr lang="en-US" sz="4000">
              <a:solidFill>
                <a:srgbClr val="000000"/>
              </a:solidFill>
              <a:latin typeface="Times New Roman"/>
            </a:endParaRPr>
          </a:p>
        </p:txBody>
      </p:sp>
      <p:sp>
        <p:nvSpPr>
          <p:cNvPr id="7" name="Up Arrow 6"/>
          <p:cNvSpPr/>
          <p:nvPr/>
        </p:nvSpPr>
        <p:spPr>
          <a:xfrm rot="18644546">
            <a:off x="4648200" y="4000500"/>
            <a:ext cx="381000" cy="2133600"/>
          </a:xfrm>
          <a:prstGeom prst="upArrow">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4000">
              <a:solidFill>
                <a:srgbClr val="FFFFFF"/>
              </a:solidFill>
              <a:latin typeface="Times New Roman"/>
            </a:endParaRPr>
          </a:p>
        </p:txBody>
      </p:sp>
      <p:grpSp>
        <p:nvGrpSpPr>
          <p:cNvPr id="2" name="Group 9"/>
          <p:cNvGrpSpPr>
            <a:grpSpLocks/>
          </p:cNvGrpSpPr>
          <p:nvPr/>
        </p:nvGrpSpPr>
        <p:grpSpPr bwMode="auto">
          <a:xfrm>
            <a:off x="2438400" y="1447800"/>
            <a:ext cx="3124200" cy="1524000"/>
            <a:chOff x="2438400" y="1447800"/>
            <a:chExt cx="3124200" cy="1524000"/>
          </a:xfrm>
        </p:grpSpPr>
        <p:sp>
          <p:nvSpPr>
            <p:cNvPr id="8" name="Title 1"/>
            <p:cNvSpPr txBox="1">
              <a:spLocks/>
            </p:cNvSpPr>
            <p:nvPr/>
          </p:nvSpPr>
          <p:spPr bwMode="auto">
            <a:xfrm>
              <a:off x="2438400" y="1447800"/>
              <a:ext cx="3124200" cy="1524000"/>
            </a:xfrm>
            <a:prstGeom prst="rect">
              <a:avLst/>
            </a:prstGeom>
            <a:noFill/>
            <a:ln w="9525">
              <a:noFill/>
              <a:miter lim="800000"/>
              <a:headEnd/>
              <a:tailEnd/>
            </a:ln>
          </p:spPr>
          <p:txBody>
            <a:bodyPr anchor="ctr"/>
            <a:lstStyle/>
            <a:p>
              <a:pPr algn="ctr" defTabSz="914400" eaLnBrk="0" fontAlgn="base" hangingPunct="0">
                <a:spcBef>
                  <a:spcPct val="0"/>
                </a:spcBef>
                <a:spcAft>
                  <a:spcPct val="0"/>
                </a:spcAft>
                <a:defRPr/>
              </a:pPr>
              <a:r>
                <a:rPr lang="en-US" sz="3200" b="1" kern="0" dirty="0">
                  <a:solidFill>
                    <a:srgbClr val="000000"/>
                  </a:solidFill>
                  <a:latin typeface="Arial"/>
                  <a:ea typeface="ＭＳ Ｐゴシック" pitchFamily="-112" charset="-128"/>
                  <a:cs typeface="Arial"/>
                </a:rPr>
                <a:t>Your hometown in Kranji</a:t>
              </a:r>
            </a:p>
          </p:txBody>
        </p:sp>
        <p:sp>
          <p:nvSpPr>
            <p:cNvPr id="9" name="Oval 8"/>
            <p:cNvSpPr/>
            <p:nvPr/>
          </p:nvSpPr>
          <p:spPr>
            <a:xfrm>
              <a:off x="3048000" y="1600200"/>
              <a:ext cx="381000" cy="381000"/>
            </a:xfrm>
            <a:prstGeom prst="ellipse">
              <a:avLst/>
            </a:prstGeom>
            <a:solidFill>
              <a:srgbClr val="000000"/>
            </a:soli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4000">
                <a:solidFill>
                  <a:srgbClr val="FFFFFF"/>
                </a:solidFill>
                <a:latin typeface="Times New Roman"/>
              </a:endParaRPr>
            </a:p>
          </p:txBody>
        </p:sp>
      </p:grpSp>
    </p:spTree>
    <p:extLst>
      <p:ext uri="{BB962C8B-B14F-4D97-AF65-F5344CB8AC3E}">
        <p14:creationId xmlns:p14="http://schemas.microsoft.com/office/powerpoint/2010/main" val="180664564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animBg="1"/>
    </p:bldLst>
  </p:timing>
</p:sld>
</file>

<file path=ppt/slides/slide1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76129"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547065" name="Clip" r:id="rId4" imgW="0" imgH="0" progId="MS_ClipArt_Gallery.2">
                  <p:embed/>
                </p:oleObj>
              </mc:Choice>
              <mc:Fallback>
                <p:oleObj name="Clip" r:id="rId4" imgW="0" imgH="0" progId="MS_ClipArt_Gallery.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r="13885"/>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 name="Title 3"/>
          <p:cNvSpPr>
            <a:spLocks noGrp="1"/>
          </p:cNvSpPr>
          <p:nvPr>
            <p:ph type="title" idx="4294967295"/>
          </p:nvPr>
        </p:nvSpPr>
        <p:spPr>
          <a:xfrm>
            <a:off x="0" y="152400"/>
            <a:ext cx="9144000" cy="4572000"/>
          </a:xfrm>
          <a:ln>
            <a:miter lim="800000"/>
            <a:headEnd/>
            <a:tailEnd/>
          </a:ln>
        </p:spPr>
        <p:txBody>
          <a:bodyPr/>
          <a:lstStyle/>
          <a:p>
            <a:pPr>
              <a:defRPr/>
            </a:pPr>
            <a:r>
              <a:rPr lang="en-US" sz="6600" b="1" dirty="0">
                <a:solidFill>
                  <a:schemeClr val="tx1"/>
                </a:solidFill>
                <a:effectLst>
                  <a:glow rad="152400">
                    <a:schemeClr val="bg1">
                      <a:alpha val="75000"/>
                    </a:schemeClr>
                  </a:glow>
                </a:effectLst>
                <a:ea typeface="ＭＳ Ｐゴシック" charset="-128"/>
              </a:rPr>
              <a:t>I.  </a:t>
            </a:r>
            <a:r>
              <a:rPr lang="en-US" sz="6600" b="1" dirty="0" err="1">
                <a:solidFill>
                  <a:schemeClr val="tx1"/>
                </a:solidFill>
                <a:effectLst>
                  <a:glow rad="152400">
                    <a:schemeClr val="bg1">
                      <a:alpha val="75000"/>
                    </a:schemeClr>
                  </a:glow>
                </a:effectLst>
                <a:ea typeface="ＭＳ Ｐゴシック" charset="-128"/>
              </a:rPr>
              <a:t>Yeremia</a:t>
            </a:r>
            <a:r>
              <a:rPr lang="en-US" sz="6600" b="1" dirty="0">
                <a:solidFill>
                  <a:schemeClr val="tx1"/>
                </a:solidFill>
                <a:effectLst>
                  <a:glow rad="152400">
                    <a:schemeClr val="bg1">
                      <a:alpha val="75000"/>
                    </a:schemeClr>
                  </a:glow>
                </a:effectLst>
                <a:ea typeface="ＭＳ Ｐゴシック" charset="-128"/>
              </a:rPr>
              <a:t> bought a seemingly useless </a:t>
            </a:r>
            <a:r>
              <a:rPr lang="en-US" sz="6600" b="1" dirty="0">
                <a:solidFill>
                  <a:srgbClr val="800000"/>
                </a:solidFill>
                <a:effectLst>
                  <a:glow rad="152400">
                    <a:schemeClr val="bg1">
                      <a:alpha val="75000"/>
                    </a:schemeClr>
                  </a:glow>
                </a:effectLst>
                <a:ea typeface="ＭＳ Ｐゴシック" charset="-128"/>
              </a:rPr>
              <a:t>field </a:t>
            </a:r>
            <a:r>
              <a:rPr lang="en-US" sz="6600" b="1" dirty="0">
                <a:solidFill>
                  <a:schemeClr val="tx1"/>
                </a:solidFill>
                <a:effectLst>
                  <a:glow rad="152400">
                    <a:schemeClr val="bg1">
                      <a:alpha val="75000"/>
                    </a:schemeClr>
                  </a:glow>
                </a:effectLst>
                <a:ea typeface="ＭＳ Ｐゴシック" charset="-128"/>
              </a:rPr>
              <a:t>when God told him to (1-12)</a:t>
            </a:r>
            <a:endParaRPr lang="en-US" sz="5400" dirty="0">
              <a:effectLst>
                <a:glow rad="152400">
                  <a:schemeClr val="bg1">
                    <a:alpha val="75000"/>
                  </a:schemeClr>
                </a:glow>
              </a:effectLst>
              <a:ea typeface="ＭＳ Ｐゴシック" charset="-128"/>
            </a:endParaRPr>
          </a:p>
        </p:txBody>
      </p:sp>
    </p:spTree>
    <p:extLst>
      <p:ext uri="{BB962C8B-B14F-4D97-AF65-F5344CB8AC3E}">
        <p14:creationId xmlns:p14="http://schemas.microsoft.com/office/powerpoint/2010/main" val="3886320162"/>
      </p:ext>
    </p:extLst>
  </p:cSld>
  <p:clrMapOvr>
    <a:masterClrMapping/>
  </p:clrMapOvr>
  <p:transition>
    <p:dissolve/>
  </p:transition>
</p:sld>
</file>

<file path=ppt/slides/slide1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8177" name="Picture 4" descr="image020202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614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3"/>
          <p:cNvSpPr>
            <a:spLocks noGrp="1"/>
          </p:cNvSpPr>
          <p:nvPr>
            <p:ph type="title"/>
          </p:nvPr>
        </p:nvSpPr>
        <p:spPr>
          <a:xfrm>
            <a:off x="3657600" y="0"/>
            <a:ext cx="5410200" cy="3429000"/>
          </a:xfrm>
        </p:spPr>
        <p:txBody>
          <a:bodyPr/>
          <a:lstStyle/>
          <a:p>
            <a:pPr>
              <a:defRPr/>
            </a:pPr>
            <a:r>
              <a:rPr lang="en-US" sz="5400" b="1" dirty="0">
                <a:solidFill>
                  <a:schemeClr val="bg1"/>
                </a:solidFill>
                <a:effectLst>
                  <a:outerShdw blurRad="38100" dist="38100" dir="2700000" algn="tl">
                    <a:srgbClr val="808080"/>
                  </a:outerShdw>
                </a:effectLst>
                <a:latin typeface="Arial" charset="0"/>
                <a:ea typeface="ＭＳ Ｐゴシック" charset="0"/>
              </a:rPr>
              <a:t>II. When God asks you to do something </a:t>
            </a:r>
            <a:r>
              <a:rPr lang="mr-IN" altLang="ja-JP" sz="5400" b="1" dirty="0">
                <a:solidFill>
                  <a:schemeClr val="bg1"/>
                </a:solidFill>
                <a:effectLst>
                  <a:outerShdw blurRad="38100" dist="38100" dir="2700000" algn="tl">
                    <a:srgbClr val="808080"/>
                  </a:outerShdw>
                </a:effectLst>
                <a:latin typeface="Arial" charset="0"/>
                <a:ea typeface="ＭＳ Ｐゴシック" charset="0"/>
              </a:rPr>
              <a:t>"</a:t>
            </a:r>
            <a:r>
              <a:rPr lang="en-US" altLang="ja-JP" sz="5400" b="1" dirty="0">
                <a:solidFill>
                  <a:schemeClr val="bg1"/>
                </a:solidFill>
                <a:effectLst>
                  <a:outerShdw blurRad="38100" dist="38100" dir="2700000" algn="tl">
                    <a:srgbClr val="808080"/>
                  </a:outerShdw>
                </a:effectLst>
                <a:latin typeface="Arial" charset="0"/>
                <a:ea typeface="ＭＳ Ｐゴシック" charset="0"/>
              </a:rPr>
              <a:t>crazy…</a:t>
            </a:r>
            <a:r>
              <a:rPr lang="mr-IN" altLang="ja-JP" sz="5400" b="1" dirty="0">
                <a:solidFill>
                  <a:schemeClr val="bg1"/>
                </a:solidFill>
                <a:effectLst>
                  <a:outerShdw blurRad="38100" dist="38100" dir="2700000" algn="tl">
                    <a:srgbClr val="808080"/>
                  </a:outerShdw>
                </a:effectLst>
                <a:latin typeface="Arial" charset="0"/>
                <a:ea typeface="ＭＳ Ｐゴシック" charset="0"/>
              </a:rPr>
              <a:t>"</a:t>
            </a:r>
            <a:endParaRPr lang="en-US" dirty="0">
              <a:effectLst>
                <a:outerShdw blurRad="38100" dist="38100" dir="2700000" algn="tl">
                  <a:srgbClr val="FFFFFF"/>
                </a:outerShdw>
              </a:effectLst>
              <a:latin typeface="Arial" charset="0"/>
              <a:ea typeface="ＭＳ Ｐゴシック" charset="0"/>
            </a:endParaRPr>
          </a:p>
        </p:txBody>
      </p:sp>
      <p:sp>
        <p:nvSpPr>
          <p:cNvPr id="7" name="Title 3"/>
          <p:cNvSpPr txBox="1">
            <a:spLocks/>
          </p:cNvSpPr>
          <p:nvPr/>
        </p:nvSpPr>
        <p:spPr bwMode="auto">
          <a:xfrm>
            <a:off x="152400" y="5562600"/>
            <a:ext cx="6019800" cy="1219200"/>
          </a:xfrm>
          <a:prstGeom prst="rect">
            <a:avLst/>
          </a:prstGeom>
          <a:noFill/>
          <a:ln w="9525">
            <a:noFill/>
            <a:miter lim="800000"/>
            <a:headEnd/>
            <a:tailEnd/>
          </a:ln>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en-US" sz="5400" b="1" dirty="0">
                <a:solidFill>
                  <a:srgbClr val="CCFF33"/>
                </a:solidFill>
                <a:effectLst>
                  <a:outerShdw blurRad="38100" dist="38100" dir="2700000" algn="tl">
                    <a:srgbClr val="FFFFFF"/>
                  </a:outerShdw>
                </a:effectLst>
                <a:cs typeface="Arial" charset="0"/>
              </a:rPr>
              <a:t>do </a:t>
            </a:r>
            <a:r>
              <a:rPr lang="en-US" sz="5400" b="1" dirty="0">
                <a:solidFill>
                  <a:srgbClr val="FFFFFF"/>
                </a:solidFill>
                <a:effectLst>
                  <a:outerShdw blurRad="38100" dist="38100" dir="2700000" algn="tl">
                    <a:srgbClr val="808080"/>
                  </a:outerShdw>
                </a:effectLst>
                <a:cs typeface="Arial" charset="0"/>
              </a:rPr>
              <a:t>it!</a:t>
            </a:r>
            <a:endParaRPr lang="en-US" sz="4400" dirty="0">
              <a:solidFill>
                <a:srgbClr val="000000"/>
              </a:solidFill>
              <a:effectLst>
                <a:outerShdw blurRad="38100" dist="38100" dir="2700000" algn="tl">
                  <a:srgbClr val="FFFFFF"/>
                </a:outerShdw>
              </a:effectLst>
              <a:cs typeface="Arial" charset="0"/>
            </a:endParaRPr>
          </a:p>
        </p:txBody>
      </p:sp>
    </p:spTree>
    <p:extLst>
      <p:ext uri="{BB962C8B-B14F-4D97-AF65-F5344CB8AC3E}">
        <p14:creationId xmlns:p14="http://schemas.microsoft.com/office/powerpoint/2010/main" val="706489399"/>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0225" name="Title 8"/>
          <p:cNvSpPr>
            <a:spLocks noGrp="1"/>
          </p:cNvSpPr>
          <p:nvPr>
            <p:ph type="title" idx="4294967295"/>
          </p:nvPr>
        </p:nvSpPr>
        <p:spPr>
          <a:xfrm>
            <a:off x="685800" y="1828800"/>
            <a:ext cx="7772400" cy="1143000"/>
          </a:xfrm>
        </p:spPr>
        <p:txBody>
          <a:bodyPr/>
          <a:lstStyle/>
          <a:p>
            <a:r>
              <a:rPr lang="en-US" dirty="0">
                <a:latin typeface="Arial" charset="0"/>
                <a:ea typeface="ＭＳ Ｐゴシック" charset="0"/>
              </a:rPr>
              <a:t>SBC Estimated Cost</a:t>
            </a:r>
          </a:p>
        </p:txBody>
      </p:sp>
      <p:sp>
        <p:nvSpPr>
          <p:cNvPr id="419842" name="Rectangle 2"/>
          <p:cNvSpPr>
            <a:spLocks noChangeArrowheads="1"/>
          </p:cNvSpPr>
          <p:nvPr/>
        </p:nvSpPr>
        <p:spPr bwMode="auto">
          <a:xfrm>
            <a:off x="685800" y="-76200"/>
            <a:ext cx="7772400" cy="1143000"/>
          </a:xfrm>
          <a:prstGeom prst="rect">
            <a:avLst/>
          </a:prstGeom>
          <a:noFill/>
          <a:ln w="12700">
            <a:noFill/>
            <a:miter lim="800000"/>
            <a:headEnd/>
            <a:tailEnd/>
          </a:ln>
          <a:effectLst>
            <a:outerShdw blurRad="63500" dist="71842" dir="2700000" algn="ctr" rotWithShape="0">
              <a:schemeClr val="tx1">
                <a:alpha val="74998"/>
              </a:schemeClr>
            </a:outerShdw>
          </a:effectLst>
        </p:spPr>
        <p:txBody>
          <a:bodyPr lIns="90488" tIns="44450" rIns="90488" bIns="44450" anchor="ctr"/>
          <a:lstStyle/>
          <a:p>
            <a:pPr algn="ctr" defTabSz="914400" fontAlgn="base">
              <a:spcBef>
                <a:spcPct val="0"/>
              </a:spcBef>
              <a:spcAft>
                <a:spcPct val="0"/>
              </a:spcAft>
              <a:defRPr/>
            </a:pPr>
            <a:r>
              <a:rPr lang="en-US" sz="4800" dirty="0">
                <a:solidFill>
                  <a:srgbClr val="FFFFFF"/>
                </a:solidFill>
                <a:latin typeface="Arial" charset="0"/>
                <a:ea typeface="ＭＳ Ｐゴシック" charset="0"/>
                <a:cs typeface="Arial" charset="0"/>
              </a:rPr>
              <a:t>Singapore Bible College</a:t>
            </a:r>
            <a:endParaRPr lang="en-US" sz="4400" dirty="0">
              <a:solidFill>
                <a:srgbClr val="FFFFFF"/>
              </a:solidFill>
              <a:latin typeface="Arial" charset="0"/>
              <a:ea typeface="ＭＳ Ｐゴシック" charset="0"/>
              <a:cs typeface="Arial" charset="0"/>
            </a:endParaRPr>
          </a:p>
        </p:txBody>
      </p:sp>
      <p:sp>
        <p:nvSpPr>
          <p:cNvPr id="419843" name="Rectangle 3"/>
          <p:cNvSpPr>
            <a:spLocks noChangeArrowheads="1"/>
          </p:cNvSpPr>
          <p:nvPr/>
        </p:nvSpPr>
        <p:spPr bwMode="auto">
          <a:xfrm>
            <a:off x="2514600" y="838200"/>
            <a:ext cx="3749675" cy="644525"/>
          </a:xfrm>
          <a:prstGeom prst="rect">
            <a:avLst/>
          </a:prstGeom>
          <a:noFill/>
          <a:ln w="12700">
            <a:noFill/>
            <a:miter lim="800000"/>
            <a:headEnd/>
            <a:tailEnd/>
          </a:ln>
          <a:effectLst>
            <a:outerShdw blurRad="63500" dist="53882" dir="2700000" algn="ctr" rotWithShape="0">
              <a:schemeClr val="tx1">
                <a:alpha val="74998"/>
              </a:schemeClr>
            </a:outerShdw>
          </a:effectLst>
        </p:spPr>
        <p:txBody>
          <a:bodyPr wrap="none" lIns="90488" tIns="44450" rIns="90488" bIns="44450">
            <a:spAutoFit/>
          </a:bodyPr>
          <a:lstStyle/>
          <a:p>
            <a:pPr defTabSz="914400" eaLnBrk="0" fontAlgn="base" hangingPunct="0">
              <a:spcBef>
                <a:spcPct val="0"/>
              </a:spcBef>
              <a:spcAft>
                <a:spcPct val="0"/>
              </a:spcAft>
              <a:defRPr/>
            </a:pPr>
            <a:r>
              <a:rPr lang="en-US" sz="3600" b="1" dirty="0">
                <a:solidFill>
                  <a:srgbClr val="FFFFFF"/>
                </a:solidFill>
                <a:latin typeface="Arial" charset="0"/>
                <a:ea typeface="ＭＳ Ｐゴシック" charset="0"/>
                <a:cs typeface="Arial" charset="0"/>
              </a:rPr>
              <a:t>Academic Block</a:t>
            </a:r>
            <a:endParaRPr lang="en-US" sz="3200" b="1" dirty="0">
              <a:solidFill>
                <a:srgbClr val="FFFFFF"/>
              </a:solidFill>
              <a:latin typeface="Arial" charset="0"/>
              <a:ea typeface="ＭＳ Ｐゴシック" charset="0"/>
              <a:cs typeface="Arial" charset="0"/>
            </a:endParaRPr>
          </a:p>
        </p:txBody>
      </p:sp>
      <p:pic>
        <p:nvPicPr>
          <p:cNvPr id="180228"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447800"/>
            <a:ext cx="7467600" cy="541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45" name="Text Box 5"/>
          <p:cNvSpPr txBox="1">
            <a:spLocks noChangeArrowheads="1"/>
          </p:cNvSpPr>
          <p:nvPr/>
        </p:nvSpPr>
        <p:spPr bwMode="auto">
          <a:xfrm>
            <a:off x="0" y="5957888"/>
            <a:ext cx="5008563" cy="646112"/>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3600" dirty="0">
                <a:solidFill>
                  <a:srgbClr val="FFFFFF"/>
                </a:solidFill>
                <a:cs typeface="Arial" charset="0"/>
              </a:rPr>
              <a:t>Estimated S$8.5 million</a:t>
            </a:r>
          </a:p>
        </p:txBody>
      </p:sp>
      <p:graphicFrame>
        <p:nvGraphicFramePr>
          <p:cNvPr id="419846" name="Object 2"/>
          <p:cNvGraphicFramePr>
            <a:graphicFrameLocks noChangeAspect="1"/>
          </p:cNvGraphicFramePr>
          <p:nvPr/>
        </p:nvGraphicFramePr>
        <p:xfrm>
          <a:off x="819150" y="3124200"/>
          <a:ext cx="2806700" cy="2986088"/>
        </p:xfrm>
        <a:graphic>
          <a:graphicData uri="http://schemas.openxmlformats.org/presentationml/2006/ole">
            <mc:AlternateContent xmlns:mc="http://schemas.openxmlformats.org/markup-compatibility/2006">
              <mc:Choice xmlns:v="urn:schemas-microsoft-com:vml" Requires="v">
                <p:oleObj spid="_x0000_s551161" r:id="rId5" imgW="3644900" imgH="3479800" progId="MS_ClipArt_Gallery">
                  <p:embed/>
                </p:oleObj>
              </mc:Choice>
              <mc:Fallback>
                <p:oleObj r:id="rId5" imgW="3644900" imgH="3479800" progId="MS_ClipArt_Gallery">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9150" y="3124200"/>
                        <a:ext cx="2806700" cy="29860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102125826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2000"/>
                                  </p:stCondLst>
                                  <p:childTnLst>
                                    <p:set>
                                      <p:cBhvr>
                                        <p:cTn id="6" dur="1" fill="hold">
                                          <p:stCondLst>
                                            <p:cond delay="0"/>
                                          </p:stCondLst>
                                        </p:cTn>
                                        <p:tgtEl>
                                          <p:spTgt spid="419845"/>
                                        </p:tgtEl>
                                        <p:attrNameLst>
                                          <p:attrName>style.visibility</p:attrName>
                                        </p:attrNameLst>
                                      </p:cBhvr>
                                      <p:to>
                                        <p:strVal val="visible"/>
                                      </p:to>
                                    </p:set>
                                    <p:anim calcmode="lin" valueType="num">
                                      <p:cBhvr additive="base">
                                        <p:cTn id="7" dur="500" fill="hold"/>
                                        <p:tgtEl>
                                          <p:spTgt spid="419845"/>
                                        </p:tgtEl>
                                        <p:attrNameLst>
                                          <p:attrName>ppt_x</p:attrName>
                                        </p:attrNameLst>
                                      </p:cBhvr>
                                      <p:tavLst>
                                        <p:tav tm="0">
                                          <p:val>
                                            <p:strVal val="#ppt_x"/>
                                          </p:val>
                                        </p:tav>
                                        <p:tav tm="100000">
                                          <p:val>
                                            <p:strVal val="#ppt_x"/>
                                          </p:val>
                                        </p:tav>
                                      </p:tavLst>
                                    </p:anim>
                                    <p:anim calcmode="lin" valueType="num">
                                      <p:cBhvr additive="base">
                                        <p:cTn id="8" dur="500" fill="hold"/>
                                        <p:tgtEl>
                                          <p:spTgt spid="419845"/>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500"/>
                            </p:stCondLst>
                            <p:childTnLst>
                              <p:par>
                                <p:cTn id="10" presetID="2" presetClass="entr" presetSubtype="4" fill="hold" nodeType="afterEffect">
                                  <p:stCondLst>
                                    <p:cond delay="2000"/>
                                  </p:stCondLst>
                                  <p:childTnLst>
                                    <p:set>
                                      <p:cBhvr>
                                        <p:cTn id="11" dur="1" fill="hold">
                                          <p:stCondLst>
                                            <p:cond delay="0"/>
                                          </p:stCondLst>
                                        </p:cTn>
                                        <p:tgtEl>
                                          <p:spTgt spid="419846"/>
                                        </p:tgtEl>
                                        <p:attrNameLst>
                                          <p:attrName>style.visibility</p:attrName>
                                        </p:attrNameLst>
                                      </p:cBhvr>
                                      <p:to>
                                        <p:strVal val="visible"/>
                                      </p:to>
                                    </p:set>
                                    <p:anim calcmode="lin" valueType="num">
                                      <p:cBhvr additive="base">
                                        <p:cTn id="12" dur="500" fill="hold"/>
                                        <p:tgtEl>
                                          <p:spTgt spid="419846"/>
                                        </p:tgtEl>
                                        <p:attrNameLst>
                                          <p:attrName>ppt_x</p:attrName>
                                        </p:attrNameLst>
                                      </p:cBhvr>
                                      <p:tavLst>
                                        <p:tav tm="0">
                                          <p:val>
                                            <p:strVal val="#ppt_x"/>
                                          </p:val>
                                        </p:tav>
                                        <p:tav tm="100000">
                                          <p:val>
                                            <p:strVal val="#ppt_x"/>
                                          </p:val>
                                        </p:tav>
                                      </p:tavLst>
                                    </p:anim>
                                    <p:anim calcmode="lin" valueType="num">
                                      <p:cBhvr additive="base">
                                        <p:cTn id="13" dur="500" fill="hold"/>
                                        <p:tgtEl>
                                          <p:spTgt spid="4198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45" grpId="0" animBg="1" autoUpdateAnimBg="0"/>
    </p:bldLst>
  </p:timing>
</p:sld>
</file>

<file path=ppt/slides/slide1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2273" name="Title 1"/>
          <p:cNvSpPr>
            <a:spLocks noGrp="1"/>
          </p:cNvSpPr>
          <p:nvPr>
            <p:ph type="title" idx="4294967295"/>
          </p:nvPr>
        </p:nvSpPr>
        <p:spPr>
          <a:xfrm>
            <a:off x="685800" y="0"/>
            <a:ext cx="7772400" cy="1143000"/>
          </a:xfrm>
        </p:spPr>
        <p:txBody>
          <a:bodyPr/>
          <a:lstStyle/>
          <a:p>
            <a:r>
              <a:rPr lang="en-US" dirty="0">
                <a:solidFill>
                  <a:schemeClr val="bg1"/>
                </a:solidFill>
                <a:latin typeface="Arial" charset="0"/>
                <a:ea typeface="ＭＳ Ｐゴシック" charset="0"/>
              </a:rPr>
              <a:t>Learn Spanish for Chinese?</a:t>
            </a:r>
          </a:p>
        </p:txBody>
      </p:sp>
      <p:pic>
        <p:nvPicPr>
          <p:cNvPr id="182274" name="Picture 2" descr="world-map_on_black.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0" y="1371600"/>
            <a:ext cx="9186863"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p:nvPr/>
        </p:nvSpPr>
        <p:spPr>
          <a:xfrm>
            <a:off x="0" y="4341813"/>
            <a:ext cx="4394200" cy="1754187"/>
          </a:xfrm>
          <a:prstGeom prst="rect">
            <a:avLst/>
          </a:prstGeom>
          <a:noFill/>
        </p:spPr>
        <p:txBody>
          <a:bodyPr>
            <a:spAutoFit/>
          </a:bodyPr>
          <a:lstStyle/>
          <a:p>
            <a:pPr algn="ctr" defTabSz="914400" fontAlgn="base">
              <a:spcBef>
                <a:spcPct val="0"/>
              </a:spcBef>
              <a:spcAft>
                <a:spcPct val="0"/>
              </a:spcAft>
              <a:defRPr/>
            </a:pPr>
            <a:r>
              <a:rPr lang="en-US" sz="5400" b="1" dirty="0">
                <a:solidFill>
                  <a:srgbClr val="FFFF00"/>
                </a:solidFill>
                <a:effectLst>
                  <a:glow rad="139700">
                    <a:srgbClr val="000000">
                      <a:alpha val="75000"/>
                    </a:srgbClr>
                  </a:glow>
                </a:effectLst>
                <a:latin typeface="Arial" charset="0"/>
                <a:ea typeface="Arial" charset="0"/>
                <a:cs typeface="Arial" charset="0"/>
              </a:rPr>
              <a:t>La Biblia </a:t>
            </a:r>
            <a:r>
              <a:rPr lang="en-US" sz="5400" b="1" dirty="0" err="1">
                <a:solidFill>
                  <a:srgbClr val="FFFF00"/>
                </a:solidFill>
                <a:effectLst>
                  <a:glow rad="139700">
                    <a:srgbClr val="000000">
                      <a:alpha val="75000"/>
                    </a:srgbClr>
                  </a:glow>
                </a:effectLst>
                <a:latin typeface="Arial" charset="0"/>
                <a:ea typeface="Arial" charset="0"/>
                <a:cs typeface="Arial" charset="0"/>
              </a:rPr>
              <a:t>Simpatica</a:t>
            </a:r>
            <a:r>
              <a:rPr lang="en-US" sz="5400" b="1" dirty="0">
                <a:solidFill>
                  <a:srgbClr val="FFFF00"/>
                </a:solidFill>
                <a:effectLst>
                  <a:glow rad="139700">
                    <a:srgbClr val="000000">
                      <a:alpha val="75000"/>
                    </a:srgbClr>
                  </a:glow>
                </a:effectLst>
                <a:latin typeface="Arial" charset="0"/>
                <a:ea typeface="Arial" charset="0"/>
                <a:cs typeface="Arial" charset="0"/>
              </a:rPr>
              <a:t>?</a:t>
            </a:r>
          </a:p>
        </p:txBody>
      </p:sp>
      <p:sp>
        <p:nvSpPr>
          <p:cNvPr id="5" name="TextBox 4"/>
          <p:cNvSpPr txBox="1"/>
          <p:nvPr/>
        </p:nvSpPr>
        <p:spPr>
          <a:xfrm>
            <a:off x="5867400" y="2455863"/>
            <a:ext cx="3382963" cy="2954337"/>
          </a:xfrm>
          <a:prstGeom prst="rect">
            <a:avLst/>
          </a:prstGeom>
          <a:noFill/>
        </p:spPr>
        <p:txBody>
          <a:bodyPr wrap="none">
            <a:spAutoFit/>
          </a:bodyPr>
          <a:lstStyle/>
          <a:p>
            <a:pPr defTabSz="914400" fontAlgn="base">
              <a:spcBef>
                <a:spcPct val="0"/>
              </a:spcBef>
              <a:spcAft>
                <a:spcPct val="0"/>
              </a:spcAft>
              <a:defRPr/>
            </a:pPr>
            <a:r>
              <a:rPr lang="zh-CN" altLang="en-US" sz="8800">
                <a:solidFill>
                  <a:srgbClr val="FFFF00"/>
                </a:solidFill>
                <a:effectLst>
                  <a:glow rad="101600">
                    <a:srgbClr val="000000">
                      <a:alpha val="75000"/>
                    </a:srgbClr>
                  </a:glow>
                </a:effectLst>
                <a:latin typeface="楷体" pitchFamily="18" charset="-122"/>
                <a:ea typeface="楷体" pitchFamily="18" charset="-122"/>
                <a:cs typeface="楷体" pitchFamily="18" charset="-122"/>
              </a:rPr>
              <a:t>圣经...</a:t>
            </a:r>
          </a:p>
          <a:p>
            <a:pPr defTabSz="914400" fontAlgn="base">
              <a:spcBef>
                <a:spcPct val="0"/>
              </a:spcBef>
              <a:spcAft>
                <a:spcPct val="0"/>
              </a:spcAft>
              <a:defRPr/>
            </a:pPr>
            <a:endParaRPr lang="zh-CN" altLang="en-US" sz="1000">
              <a:solidFill>
                <a:srgbClr val="FFFF00"/>
              </a:solidFill>
              <a:effectLst>
                <a:glow rad="101600">
                  <a:srgbClr val="000000">
                    <a:alpha val="75000"/>
                  </a:srgbClr>
                </a:glow>
              </a:effectLst>
              <a:latin typeface="楷体" pitchFamily="18" charset="-122"/>
              <a:ea typeface="楷体" pitchFamily="18" charset="-122"/>
              <a:cs typeface="楷体" pitchFamily="18" charset="-122"/>
            </a:endParaRPr>
          </a:p>
          <a:p>
            <a:pPr defTabSz="914400" fontAlgn="base">
              <a:spcBef>
                <a:spcPct val="0"/>
              </a:spcBef>
              <a:spcAft>
                <a:spcPct val="0"/>
              </a:spcAft>
              <a:defRPr/>
            </a:pPr>
            <a:r>
              <a:rPr lang="zh-CN" altLang="en-US" sz="8800">
                <a:solidFill>
                  <a:srgbClr val="FFFF00"/>
                </a:solidFill>
                <a:effectLst>
                  <a:glow rad="101600">
                    <a:srgbClr val="000000">
                      <a:alpha val="75000"/>
                    </a:srgbClr>
                  </a:glow>
                </a:effectLst>
                <a:latin typeface="楷体" pitchFamily="18" charset="-122"/>
                <a:ea typeface="楷体" pitchFamily="18" charset="-122"/>
                <a:cs typeface="楷体" pitchFamily="18" charset="-122"/>
              </a:rPr>
              <a:t>基要</a:t>
            </a:r>
            <a:endParaRPr lang="zh-CN" altLang="en-US" sz="2000">
              <a:solidFill>
                <a:srgbClr val="FFFF00"/>
              </a:solidFill>
              <a:effectLst>
                <a:glow rad="101600">
                  <a:srgbClr val="000000">
                    <a:alpha val="75000"/>
                  </a:srgbClr>
                </a:glow>
              </a:effectLst>
              <a:latin typeface="楷体" pitchFamily="18" charset="-122"/>
              <a:ea typeface="楷体" pitchFamily="18" charset="-122"/>
              <a:cs typeface="楷体" pitchFamily="18" charset="-122"/>
            </a:endParaRPr>
          </a:p>
        </p:txBody>
      </p:sp>
    </p:spTree>
    <p:extLst>
      <p:ext uri="{BB962C8B-B14F-4D97-AF65-F5344CB8AC3E}">
        <p14:creationId xmlns:p14="http://schemas.microsoft.com/office/powerpoint/2010/main" val="108368150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36907" name="Picture 11"/>
          <p:cNvPicPr>
            <a:picLocks noChangeAspect="1" noChangeArrowheads="1"/>
          </p:cNvPicPr>
          <p:nvPr/>
        </p:nvPicPr>
        <p:blipFill>
          <a:blip r:embed="rId3" cstate="screen">
            <a:lum bright="22000"/>
            <a:extLst>
              <a:ext uri="{28A0092B-C50C-407E-A947-70E740481C1C}">
                <a14:useLocalDpi xmlns:a14="http://schemas.microsoft.com/office/drawing/2010/main"/>
              </a:ext>
            </a:extLst>
          </a:blip>
          <a:srcRect/>
          <a:stretch>
            <a:fillRect/>
          </a:stretch>
        </p:blipFill>
        <p:spPr bwMode="auto">
          <a:xfrm>
            <a:off x="2514600" y="1982788"/>
            <a:ext cx="4800600" cy="4781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22" name="Title 3"/>
          <p:cNvSpPr>
            <a:spLocks noGrp="1"/>
          </p:cNvSpPr>
          <p:nvPr>
            <p:ph type="title" idx="4294967295"/>
          </p:nvPr>
        </p:nvSpPr>
        <p:spPr>
          <a:xfrm>
            <a:off x="0" y="0"/>
            <a:ext cx="9144000" cy="1905000"/>
          </a:xfrm>
        </p:spPr>
        <p:txBody>
          <a:bodyPr/>
          <a:lstStyle/>
          <a:p>
            <a:r>
              <a:rPr lang="en-US" sz="5400" b="1" i="1" dirty="0">
                <a:solidFill>
                  <a:srgbClr val="CCFFCC"/>
                </a:solidFill>
                <a:latin typeface="Gangsters" charset="0"/>
                <a:ea typeface="ＭＳ Ｐゴシック" charset="0"/>
                <a:cs typeface="ＭＳ Ｐゴシック" charset="0"/>
              </a:rPr>
              <a:t>James </a:t>
            </a:r>
            <a:r>
              <a:rPr lang="en-US" sz="5400" b="1" i="1" dirty="0" err="1">
                <a:solidFill>
                  <a:srgbClr val="CCFFCC"/>
                </a:solidFill>
                <a:latin typeface="Gangsters" charset="0"/>
                <a:ea typeface="ＭＳ Ｐゴシック" charset="0"/>
                <a:cs typeface="ＭＳ Ｐゴシック" charset="0"/>
              </a:rPr>
              <a:t>Kanaganayagam</a:t>
            </a:r>
            <a:endParaRPr lang="en-US" sz="4000" dirty="0" err="1">
              <a:solidFill>
                <a:srgbClr val="CCFFCC"/>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740093438"/>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4" fill="hold" nodeType="afterEffect">
                                  <p:stCondLst>
                                    <p:cond delay="1000"/>
                                  </p:stCondLst>
                                  <p:childTnLst>
                                    <p:set>
                                      <p:cBhvr>
                                        <p:cTn id="6" dur="1" fill="hold">
                                          <p:stCondLst>
                                            <p:cond delay="0"/>
                                          </p:stCondLst>
                                        </p:cTn>
                                        <p:tgtEl>
                                          <p:spTgt spid="336907"/>
                                        </p:tgtEl>
                                        <p:attrNameLst>
                                          <p:attrName>style.visibility</p:attrName>
                                        </p:attrNameLst>
                                      </p:cBhvr>
                                      <p:to>
                                        <p:strVal val="visible"/>
                                      </p:to>
                                    </p:set>
                                    <p:anim calcmode="lin" valueType="num">
                                      <p:cBhvr>
                                        <p:cTn id="7" dur="500" fill="hold"/>
                                        <p:tgtEl>
                                          <p:spTgt spid="336907"/>
                                        </p:tgtEl>
                                        <p:attrNameLst>
                                          <p:attrName>ppt_x</p:attrName>
                                        </p:attrNameLst>
                                      </p:cBhvr>
                                      <p:tavLst>
                                        <p:tav tm="0">
                                          <p:val>
                                            <p:strVal val="#ppt_x"/>
                                          </p:val>
                                        </p:tav>
                                        <p:tav tm="100000">
                                          <p:val>
                                            <p:strVal val="#ppt_x"/>
                                          </p:val>
                                        </p:tav>
                                      </p:tavLst>
                                    </p:anim>
                                    <p:anim calcmode="lin" valueType="num">
                                      <p:cBhvr>
                                        <p:cTn id="8" dur="500" fill="hold"/>
                                        <p:tgtEl>
                                          <p:spTgt spid="336907"/>
                                        </p:tgtEl>
                                        <p:attrNameLst>
                                          <p:attrName>ppt_y</p:attrName>
                                        </p:attrNameLst>
                                      </p:cBhvr>
                                      <p:tavLst>
                                        <p:tav tm="0">
                                          <p:val>
                                            <p:strVal val="#ppt_y+#ppt_h/2"/>
                                          </p:val>
                                        </p:tav>
                                        <p:tav tm="100000">
                                          <p:val>
                                            <p:strVal val="#ppt_y"/>
                                          </p:val>
                                        </p:tav>
                                      </p:tavLst>
                                    </p:anim>
                                    <p:anim calcmode="lin" valueType="num">
                                      <p:cBhvr>
                                        <p:cTn id="9" dur="500" fill="hold"/>
                                        <p:tgtEl>
                                          <p:spTgt spid="336907"/>
                                        </p:tgtEl>
                                        <p:attrNameLst>
                                          <p:attrName>ppt_w</p:attrName>
                                        </p:attrNameLst>
                                      </p:cBhvr>
                                      <p:tavLst>
                                        <p:tav tm="0">
                                          <p:val>
                                            <p:strVal val="#ppt_w"/>
                                          </p:val>
                                        </p:tav>
                                        <p:tav tm="100000">
                                          <p:val>
                                            <p:strVal val="#ppt_w"/>
                                          </p:val>
                                        </p:tav>
                                      </p:tavLst>
                                    </p:anim>
                                    <p:anim calcmode="lin" valueType="num">
                                      <p:cBhvr>
                                        <p:cTn id="10" dur="500" fill="hold"/>
                                        <p:tgtEl>
                                          <p:spTgt spid="33690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txBox="1">
            <a:spLocks noChangeArrowheads="1"/>
          </p:cNvSpPr>
          <p:nvPr/>
        </p:nvSpPr>
        <p:spPr bwMode="auto">
          <a:xfrm>
            <a:off x="250825" y="2000250"/>
            <a:ext cx="4702175" cy="3714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40" tIns="45720" rIns="91440" bIns="45720" anchor="t"/>
          <a:lstStyle>
            <a:lvl1pPr marL="363538" indent="-363538" eaLnBrk="0" hangingPunct="0">
              <a:defRPr sz="2400">
                <a:solidFill>
                  <a:schemeClr val="tx1"/>
                </a:solidFill>
                <a:latin typeface="Arial" charset="0"/>
                <a:ea typeface="ＭＳ Ｐゴシック" charset="0"/>
                <a:cs typeface="ＭＳ Ｐゴシック" charset="0"/>
              </a:defRPr>
            </a:lvl1pPr>
            <a:lvl2pPr marL="363538" indent="-363538"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63220" indent="-363220" defTabSz="914400" eaLnBrk="1" fontAlgn="base" hangingPunct="1">
              <a:spcBef>
                <a:spcPct val="20000"/>
              </a:spcBef>
              <a:spcAft>
                <a:spcPct val="0"/>
              </a:spcAft>
              <a:buClr>
                <a:srgbClr val="D16349"/>
              </a:buClr>
              <a:buSzPct val="85000"/>
            </a:pPr>
            <a:endParaRPr lang="en-US" sz="1000" b="1">
              <a:solidFill>
                <a:prstClr val="black"/>
              </a:solidFill>
              <a:cs typeface="Arial" charset="0"/>
            </a:endParaRPr>
          </a:p>
          <a:p>
            <a:pPr marL="363220" lvl="1" indent="-363220" defTabSz="914400" eaLnBrk="1" fontAlgn="base" hangingPunct="1">
              <a:spcBef>
                <a:spcPct val="20000"/>
              </a:spcBef>
              <a:spcAft>
                <a:spcPct val="0"/>
              </a:spcAft>
              <a:buClr>
                <a:srgbClr val="CCB400"/>
              </a:buClr>
              <a:buSzPct val="70000"/>
              <a:buFont typeface="Wingdings" charset="0"/>
              <a:buChar char=""/>
            </a:pPr>
            <a:r>
              <a:rPr lang="en-US" sz="2800" b="1">
                <a:latin typeface="Arial"/>
                <a:ea typeface="ＭＳ Ｐゴシック"/>
                <a:cs typeface="Arial"/>
              </a:rPr>
              <a:t>Apakah anda menaruh harapan pada Tuhan yang setia dan pemurah?</a:t>
            </a:r>
          </a:p>
          <a:p>
            <a:pPr marL="363220" lvl="1" indent="-363220" defTabSz="914400" eaLnBrk="1" fontAlgn="base" hangingPunct="1">
              <a:spcBef>
                <a:spcPct val="20000"/>
              </a:spcBef>
              <a:spcAft>
                <a:spcPct val="0"/>
              </a:spcAft>
              <a:buClr>
                <a:srgbClr val="CCB400"/>
              </a:buClr>
              <a:buSzPct val="70000"/>
            </a:pPr>
            <a:endParaRPr lang="en-US" sz="1800" b="1">
              <a:solidFill>
                <a:prstClr val="black"/>
              </a:solidFill>
              <a:cs typeface="Arial" charset="0"/>
            </a:endParaRPr>
          </a:p>
          <a:p>
            <a:pPr marL="363220" lvl="1" indent="-363220" defTabSz="914400" eaLnBrk="1" fontAlgn="base" hangingPunct="1">
              <a:spcBef>
                <a:spcPct val="20000"/>
              </a:spcBef>
              <a:spcAft>
                <a:spcPct val="0"/>
              </a:spcAft>
              <a:buClr>
                <a:srgbClr val="CCB400"/>
              </a:buClr>
              <a:buSzPct val="70000"/>
              <a:buFont typeface="Wingdings" charset="0"/>
              <a:buChar char=""/>
            </a:pPr>
            <a:r>
              <a:rPr lang="en-US" sz="2800" b="1">
                <a:latin typeface="Arial"/>
                <a:ea typeface="ＭＳ Ｐゴシック"/>
                <a:cs typeface="Arial"/>
              </a:rPr>
              <a:t>Apakah anda menantikan Hari Tuhan dan pemulihan lengkap yang dijanjikanNya ?</a:t>
            </a:r>
          </a:p>
        </p:txBody>
      </p:sp>
      <p:pic>
        <p:nvPicPr>
          <p:cNvPr id="228355"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181600" y="2819400"/>
            <a:ext cx="3429000" cy="2571750"/>
          </a:xfrm>
          <a:prstGeom prst="rect">
            <a:avLst/>
          </a:prstGeom>
          <a:noFill/>
          <a:ln w="1016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259075" name="Title 4"/>
          <p:cNvSpPr>
            <a:spLocks noGrp="1"/>
          </p:cNvSpPr>
          <p:nvPr>
            <p:ph type="title"/>
          </p:nvPr>
        </p:nvSpPr>
        <p:spPr/>
        <p:txBody>
          <a:bodyPr/>
          <a:lstStyle/>
          <a:p>
            <a:r>
              <a:rPr lang="en-US" sz="3200" b="1">
                <a:solidFill>
                  <a:schemeClr val="tx1"/>
                </a:solidFill>
                <a:latin typeface="Arial"/>
                <a:ea typeface="ＭＳ Ｐゴシック"/>
                <a:cs typeface="Arial"/>
              </a:rPr>
              <a:t>Apakah kamu bagian dari sisa yang setia?</a:t>
            </a:r>
            <a:endParaRPr lang="en-US" sz="3200">
              <a:solidFill>
                <a:schemeClr val="tx1"/>
              </a:solidFill>
              <a:latin typeface="Arial"/>
              <a:ea typeface="ＭＳ Ｐゴシック"/>
              <a:cs typeface="Arial"/>
            </a:endParaRPr>
          </a:p>
        </p:txBody>
      </p:sp>
      <p:sp>
        <p:nvSpPr>
          <p:cNvPr id="6" name="Rectangle 3"/>
          <p:cNvSpPr txBox="1">
            <a:spLocks noChangeArrowheads="1"/>
          </p:cNvSpPr>
          <p:nvPr/>
        </p:nvSpPr>
        <p:spPr bwMode="auto">
          <a:xfrm>
            <a:off x="5562600" y="1371600"/>
            <a:ext cx="23622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63538" indent="-363538"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20000"/>
              </a:spcBef>
              <a:spcAft>
                <a:spcPct val="0"/>
              </a:spcAft>
              <a:buClr>
                <a:srgbClr val="D16349"/>
              </a:buClr>
              <a:buSzPct val="85000"/>
            </a:pPr>
            <a:r>
              <a:rPr lang="en-US" sz="4000" b="1">
                <a:solidFill>
                  <a:prstClr val="black"/>
                </a:solidFill>
                <a:cs typeface="Arial" charset="0"/>
              </a:rPr>
              <a:t>NO HOPE?</a:t>
            </a:r>
            <a:endParaRPr lang="en-GB" sz="8800" b="1">
              <a:solidFill>
                <a:prstClr val="black"/>
              </a:solidFill>
              <a:cs typeface="Arial" charset="0"/>
            </a:endParaRPr>
          </a:p>
        </p:txBody>
      </p:sp>
      <p:sp>
        <p:nvSpPr>
          <p:cNvPr id="7" name="Rectangle 3"/>
          <p:cNvSpPr txBox="1">
            <a:spLocks noChangeArrowheads="1"/>
          </p:cNvSpPr>
          <p:nvPr/>
        </p:nvSpPr>
        <p:spPr bwMode="auto">
          <a:xfrm>
            <a:off x="5715000" y="2667000"/>
            <a:ext cx="23622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63538" indent="-363538"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20000"/>
              </a:spcBef>
              <a:spcAft>
                <a:spcPct val="0"/>
              </a:spcAft>
              <a:buClr>
                <a:srgbClr val="D16349"/>
              </a:buClr>
              <a:buSzPct val="85000"/>
            </a:pPr>
            <a:r>
              <a:rPr lang="en-US" sz="4000" b="1">
                <a:solidFill>
                  <a:prstClr val="black"/>
                </a:solidFill>
                <a:cs typeface="Arial" charset="0"/>
              </a:rPr>
              <a:t>or...</a:t>
            </a:r>
            <a:endParaRPr lang="en-GB" sz="8800" b="1">
              <a:solidFill>
                <a:prstClr val="black"/>
              </a:solidFill>
              <a:cs typeface="Arial" charset="0"/>
            </a:endParaRPr>
          </a:p>
        </p:txBody>
      </p:sp>
    </p:spTree>
    <p:extLst>
      <p:ext uri="{BB962C8B-B14F-4D97-AF65-F5344CB8AC3E}">
        <p14:creationId xmlns:p14="http://schemas.microsoft.com/office/powerpoint/2010/main" val="8029652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nodeType="afterEffect">
                                  <p:stCondLst>
                                    <p:cond delay="0"/>
                                  </p:stCondLst>
                                  <p:childTnLst>
                                    <p:set>
                                      <p:cBhvr>
                                        <p:cTn id="13" dur="1" fill="hold">
                                          <p:stCondLst>
                                            <p:cond delay="0"/>
                                          </p:stCondLst>
                                        </p:cTn>
                                        <p:tgtEl>
                                          <p:spTgt spid="228355"/>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1">
                                            <p:txEl>
                                              <p:pRg st="1" end="1"/>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6" grpId="0"/>
      <p:bldP spid="7" grpId="0"/>
    </p:bldLst>
  </p:timing>
</p:sld>
</file>

<file path=ppt/slides/slide1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6369" name="Title 3"/>
          <p:cNvSpPr>
            <a:spLocks noGrp="1"/>
          </p:cNvSpPr>
          <p:nvPr>
            <p:ph type="title" idx="4294967295"/>
          </p:nvPr>
        </p:nvSpPr>
        <p:spPr/>
        <p:txBody>
          <a:bodyPr/>
          <a:lstStyle/>
          <a:p>
            <a:r>
              <a:rPr lang="en-US" dirty="0">
                <a:latin typeface="Arial" charset="0"/>
                <a:ea typeface="ＭＳ Ｐゴシック" charset="0"/>
                <a:cs typeface="ＭＳ Ｐゴシック" charset="0"/>
              </a:rPr>
              <a:t>ICS</a:t>
            </a:r>
          </a:p>
        </p:txBody>
      </p:sp>
      <p:sp>
        <p:nvSpPr>
          <p:cNvPr id="345090" name="Rectangle 2"/>
          <p:cNvSpPr>
            <a:spLocks noChangeArrowheads="1"/>
          </p:cNvSpPr>
          <p:nvPr/>
        </p:nvSpPr>
        <p:spPr bwMode="auto">
          <a:xfrm>
            <a:off x="0" y="4576763"/>
            <a:ext cx="9144000" cy="1736725"/>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spAutoFit/>
          </a:bodyPr>
          <a:lstStyle/>
          <a:p>
            <a:pPr defTabSz="914400" eaLnBrk="0" fontAlgn="base" hangingPunct="0">
              <a:spcBef>
                <a:spcPct val="0"/>
              </a:spcBef>
              <a:spcAft>
                <a:spcPct val="0"/>
              </a:spcAft>
              <a:defRPr/>
            </a:pPr>
            <a:r>
              <a:rPr lang="en-US" sz="3600" b="1" dirty="0">
                <a:solidFill>
                  <a:srgbClr val="FFFFFF"/>
                </a:solidFill>
                <a:latin typeface="Arial Bold" pitchFamily="-112" charset="0"/>
                <a:ea typeface="ＭＳ Ｐゴシック" charset="-128"/>
                <a:cs typeface="ＭＳ Ｐゴシック" charset="-128"/>
              </a:rPr>
              <a:t>• Christian school began in 1993</a:t>
            </a:r>
          </a:p>
          <a:p>
            <a:pPr defTabSz="914400" eaLnBrk="0" fontAlgn="base" hangingPunct="0">
              <a:spcBef>
                <a:spcPct val="0"/>
              </a:spcBef>
              <a:spcAft>
                <a:spcPct val="0"/>
              </a:spcAft>
              <a:defRPr/>
            </a:pPr>
            <a:r>
              <a:rPr lang="en-US" sz="3600" b="1" dirty="0">
                <a:solidFill>
                  <a:srgbClr val="FFFFFF"/>
                </a:solidFill>
                <a:latin typeface="Arial Bold" pitchFamily="-112" charset="0"/>
                <a:ea typeface="ＭＳ Ｐゴシック" charset="-128"/>
                <a:cs typeface="ＭＳ Ｐゴシック" charset="-128"/>
              </a:rPr>
              <a:t>• 13 students </a:t>
            </a:r>
          </a:p>
          <a:p>
            <a:pPr defTabSz="914400" eaLnBrk="0" fontAlgn="base" hangingPunct="0">
              <a:spcBef>
                <a:spcPct val="0"/>
              </a:spcBef>
              <a:spcAft>
                <a:spcPct val="0"/>
              </a:spcAft>
              <a:defRPr/>
            </a:pPr>
            <a:r>
              <a:rPr lang="en-US" sz="3600" b="1" dirty="0">
                <a:solidFill>
                  <a:srgbClr val="FFFFFF"/>
                </a:solidFill>
                <a:latin typeface="Arial Bold" pitchFamily="-112" charset="0"/>
                <a:ea typeface="ＭＳ Ｐゴシック" charset="-128"/>
                <a:cs typeface="ＭＳ Ｐゴシック" charset="-128"/>
              </a:rPr>
              <a:t>• S$23,000/mo. lease signed with S$1000</a:t>
            </a:r>
          </a:p>
        </p:txBody>
      </p:sp>
      <p:pic>
        <p:nvPicPr>
          <p:cNvPr id="18637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220200" cy="432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63708341"/>
      </p:ext>
    </p:extLst>
  </p:cSld>
  <p:clrMapOvr>
    <a:masterClrMapping/>
  </p:clrMapOvr>
  <p:transition>
    <p:dissolve/>
  </p:transition>
</p:sld>
</file>

<file path=ppt/slides/slide1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841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9187" name="Rectangle 3"/>
          <p:cNvSpPr>
            <a:spLocks noGrp="1" noChangeArrowheads="1"/>
          </p:cNvSpPr>
          <p:nvPr>
            <p:ph type="title"/>
          </p:nvPr>
        </p:nvSpPr>
        <p:spPr>
          <a:xfrm>
            <a:off x="0" y="0"/>
            <a:ext cx="8915400" cy="2743200"/>
          </a:xfrm>
          <a:effectLst>
            <a:outerShdw blurRad="63500" dist="35921" dir="2700000" algn="ctr" rotWithShape="0">
              <a:schemeClr val="tx1">
                <a:alpha val="74998"/>
              </a:schemeClr>
            </a:outerShdw>
          </a:effectLst>
        </p:spPr>
        <p:txBody>
          <a:bodyPr/>
          <a:lstStyle/>
          <a:p>
            <a:pPr algn="r" eaLnBrk="1" hangingPunct="1">
              <a:defRPr/>
            </a:pPr>
            <a:r>
              <a:rPr lang="en-US" sz="5400" b="1" dirty="0">
                <a:solidFill>
                  <a:schemeClr val="bg1"/>
                </a:solidFill>
                <a:latin typeface="Arial" charset="0"/>
                <a:ea typeface="ＭＳ Ｐゴシック" charset="0"/>
              </a:rPr>
              <a:t>III. Doing crazy things shows you</a:t>
            </a:r>
            <a:r>
              <a:rPr lang="mr-IN" sz="5400" b="1" dirty="0">
                <a:solidFill>
                  <a:schemeClr val="bg1"/>
                </a:solidFill>
                <a:latin typeface="Arial" charset="0"/>
                <a:ea typeface="ＭＳ Ｐゴシック" charset="0"/>
              </a:rPr>
              <a:t>'</a:t>
            </a:r>
            <a:r>
              <a:rPr lang="en-US" sz="5400" b="1" dirty="0">
                <a:solidFill>
                  <a:schemeClr val="bg1"/>
                </a:solidFill>
                <a:latin typeface="Arial" charset="0"/>
                <a:ea typeface="ＭＳ Ｐゴシック" charset="0"/>
              </a:rPr>
              <a:t>re fitting into His </a:t>
            </a:r>
            <a:r>
              <a:rPr lang="en-US" sz="5400" b="1" dirty="0">
                <a:solidFill>
                  <a:srgbClr val="CCFF33"/>
                </a:solidFill>
                <a:latin typeface="Arial" charset="0"/>
                <a:ea typeface="ＭＳ Ｐゴシック" charset="0"/>
              </a:rPr>
              <a:t>plans </a:t>
            </a:r>
            <a:r>
              <a:rPr lang="en-US" sz="5400" b="1" dirty="0">
                <a:solidFill>
                  <a:schemeClr val="bg1"/>
                </a:solidFill>
                <a:latin typeface="Arial" charset="0"/>
                <a:ea typeface="ＭＳ Ｐゴシック" charset="0"/>
              </a:rPr>
              <a:t>(13-44)</a:t>
            </a:r>
            <a:endParaRPr lang="en-US" sz="5400" dirty="0">
              <a:solidFill>
                <a:schemeClr val="bg1"/>
              </a:solidFill>
              <a:latin typeface="Arial" charset="0"/>
              <a:ea typeface="ＭＳ Ｐゴシック" charset="0"/>
            </a:endParaRPr>
          </a:p>
        </p:txBody>
      </p:sp>
    </p:spTree>
    <p:extLst>
      <p:ext uri="{BB962C8B-B14F-4D97-AF65-F5344CB8AC3E}">
        <p14:creationId xmlns:p14="http://schemas.microsoft.com/office/powerpoint/2010/main" val="1486239269"/>
      </p:ext>
    </p:extLst>
  </p:cSld>
  <p:clrMapOvr>
    <a:masterClrMapping/>
  </p:clrMapOvr>
  <p:transition>
    <p:dissolve/>
  </p:transition>
</p:sld>
</file>

<file path=ppt/slides/slide1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0210" name="Rectangle 2"/>
          <p:cNvSpPr>
            <a:spLocks noChangeArrowheads="1"/>
          </p:cNvSpPr>
          <p:nvPr/>
        </p:nvSpPr>
        <p:spPr bwMode="auto">
          <a:xfrm>
            <a:off x="381000" y="0"/>
            <a:ext cx="8229600" cy="1143000"/>
          </a:xfrm>
          <a:prstGeom prst="rect">
            <a:avLst/>
          </a:prstGeom>
          <a:noFill/>
          <a:ln w="9525">
            <a:noFill/>
            <a:miter lim="800000"/>
            <a:headEnd/>
            <a:tailEnd/>
          </a:ln>
          <a:effectLst/>
        </p:spPr>
        <p:txBody>
          <a:bodyPr anchor="ctr"/>
          <a:lstStyle/>
          <a:p>
            <a:pPr algn="ctr" defTabSz="914400" fontAlgn="base">
              <a:spcBef>
                <a:spcPct val="0"/>
              </a:spcBef>
              <a:spcAft>
                <a:spcPct val="0"/>
              </a:spcAft>
              <a:defRPr/>
            </a:pPr>
            <a:endParaRPr lang="en-US" sz="4400">
              <a:solidFill>
                <a:srgbClr val="000000"/>
              </a:solidFill>
              <a:effectLst>
                <a:outerShdw blurRad="38100" dist="38100" dir="2700000" algn="tl">
                  <a:srgbClr val="FFFFFF"/>
                </a:outerShdw>
              </a:effectLst>
              <a:latin typeface="Arial"/>
              <a:ea typeface="ＭＳ Ｐゴシック" charset="-128"/>
              <a:cs typeface="Arial"/>
            </a:endParaRPr>
          </a:p>
        </p:txBody>
      </p:sp>
      <p:sp>
        <p:nvSpPr>
          <p:cNvPr id="190466" name="Freeform 3"/>
          <p:cNvSpPr>
            <a:spLocks/>
          </p:cNvSpPr>
          <p:nvPr/>
        </p:nvSpPr>
        <p:spPr bwMode="auto">
          <a:xfrm>
            <a:off x="0" y="2473325"/>
            <a:ext cx="2295525" cy="3128963"/>
          </a:xfrm>
          <a:custGeom>
            <a:avLst/>
            <a:gdLst>
              <a:gd name="T0" fmla="*/ 2147483647 w 918"/>
              <a:gd name="T1" fmla="*/ 2147483647 h 1971"/>
              <a:gd name="T2" fmla="*/ 2147483647 w 918"/>
              <a:gd name="T3" fmla="*/ 2147483647 h 1971"/>
              <a:gd name="T4" fmla="*/ 2147483647 w 918"/>
              <a:gd name="T5" fmla="*/ 2147483647 h 1971"/>
              <a:gd name="T6" fmla="*/ 2147483647 w 918"/>
              <a:gd name="T7" fmla="*/ 2147483647 h 1971"/>
              <a:gd name="T8" fmla="*/ 2147483647 w 918"/>
              <a:gd name="T9" fmla="*/ 2147483647 h 1971"/>
              <a:gd name="T10" fmla="*/ 2147483647 w 918"/>
              <a:gd name="T11" fmla="*/ 2147483647 h 1971"/>
              <a:gd name="T12" fmla="*/ 2147483647 w 918"/>
              <a:gd name="T13" fmla="*/ 2147483647 h 1971"/>
              <a:gd name="T14" fmla="*/ 2147483647 w 918"/>
              <a:gd name="T15" fmla="*/ 2147483647 h 1971"/>
              <a:gd name="T16" fmla="*/ 2147483647 w 918"/>
              <a:gd name="T17" fmla="*/ 2147483647 h 1971"/>
              <a:gd name="T18" fmla="*/ 2147483647 w 918"/>
              <a:gd name="T19" fmla="*/ 2147483647 h 1971"/>
              <a:gd name="T20" fmla="*/ 2147483647 w 918"/>
              <a:gd name="T21" fmla="*/ 2147483647 h 1971"/>
              <a:gd name="T22" fmla="*/ 2147483647 w 918"/>
              <a:gd name="T23" fmla="*/ 2147483647 h 1971"/>
              <a:gd name="T24" fmla="*/ 2147483647 w 918"/>
              <a:gd name="T25" fmla="*/ 2147483647 h 1971"/>
              <a:gd name="T26" fmla="*/ 2147483647 w 918"/>
              <a:gd name="T27" fmla="*/ 2147483647 h 1971"/>
              <a:gd name="T28" fmla="*/ 2147483647 w 918"/>
              <a:gd name="T29" fmla="*/ 2147483647 h 1971"/>
              <a:gd name="T30" fmla="*/ 2147483647 w 918"/>
              <a:gd name="T31" fmla="*/ 2147483647 h 1971"/>
              <a:gd name="T32" fmla="*/ 2147483647 w 918"/>
              <a:gd name="T33" fmla="*/ 2147483647 h 1971"/>
              <a:gd name="T34" fmla="*/ 2147483647 w 918"/>
              <a:gd name="T35" fmla="*/ 2147483647 h 1971"/>
              <a:gd name="T36" fmla="*/ 0 w 918"/>
              <a:gd name="T37" fmla="*/ 2147483647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rgbClr val="0000FF"/>
          </a:solidFill>
          <a:ln w="38100">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90467" name="Freeform 4"/>
          <p:cNvSpPr>
            <a:spLocks/>
          </p:cNvSpPr>
          <p:nvPr/>
        </p:nvSpPr>
        <p:spPr bwMode="auto">
          <a:xfrm>
            <a:off x="2211388" y="3198813"/>
            <a:ext cx="808037" cy="769937"/>
          </a:xfrm>
          <a:custGeom>
            <a:avLst/>
            <a:gdLst>
              <a:gd name="T0" fmla="*/ 2147483647 w 509"/>
              <a:gd name="T1" fmla="*/ 0 h 485"/>
              <a:gd name="T2" fmla="*/ 2147483647 w 509"/>
              <a:gd name="T3" fmla="*/ 2147483647 h 485"/>
              <a:gd name="T4" fmla="*/ 2147483647 w 509"/>
              <a:gd name="T5" fmla="*/ 2147483647 h 485"/>
              <a:gd name="T6" fmla="*/ 0 w 509"/>
              <a:gd name="T7" fmla="*/ 2147483647 h 485"/>
              <a:gd name="T8" fmla="*/ 2147483647 w 509"/>
              <a:gd name="T9" fmla="*/ 2147483647 h 485"/>
              <a:gd name="T10" fmla="*/ 2147483647 w 509"/>
              <a:gd name="T11" fmla="*/ 2147483647 h 485"/>
              <a:gd name="T12" fmla="*/ 2147483647 w 509"/>
              <a:gd name="T13" fmla="*/ 2147483647 h 485"/>
              <a:gd name="T14" fmla="*/ 2147483647 w 509"/>
              <a:gd name="T15" fmla="*/ 2147483647 h 485"/>
              <a:gd name="T16" fmla="*/ 2147483647 w 509"/>
              <a:gd name="T17" fmla="*/ 2147483647 h 485"/>
              <a:gd name="T18" fmla="*/ 2147483647 w 509"/>
              <a:gd name="T19" fmla="*/ 0 h 485"/>
              <a:gd name="T20" fmla="*/ 2147483647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rgbClr val="000066"/>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90468" name="Freeform 5"/>
          <p:cNvSpPr>
            <a:spLocks/>
          </p:cNvSpPr>
          <p:nvPr/>
        </p:nvSpPr>
        <p:spPr bwMode="auto">
          <a:xfrm>
            <a:off x="2044700" y="4552950"/>
            <a:ext cx="673100" cy="730250"/>
          </a:xfrm>
          <a:custGeom>
            <a:avLst/>
            <a:gdLst>
              <a:gd name="T0" fmla="*/ 2147483647 w 424"/>
              <a:gd name="T1" fmla="*/ 2147483647 h 460"/>
              <a:gd name="T2" fmla="*/ 2147483647 w 424"/>
              <a:gd name="T3" fmla="*/ 2147483647 h 460"/>
              <a:gd name="T4" fmla="*/ 2147483647 w 424"/>
              <a:gd name="T5" fmla="*/ 2147483647 h 460"/>
              <a:gd name="T6" fmla="*/ 2147483647 w 424"/>
              <a:gd name="T7" fmla="*/ 2147483647 h 460"/>
              <a:gd name="T8" fmla="*/ 0 w 424"/>
              <a:gd name="T9" fmla="*/ 2147483647 h 460"/>
              <a:gd name="T10" fmla="*/ 2147483647 w 424"/>
              <a:gd name="T11" fmla="*/ 2147483647 h 460"/>
              <a:gd name="T12" fmla="*/ 0 w 424"/>
              <a:gd name="T13" fmla="*/ 2147483647 h 460"/>
              <a:gd name="T14" fmla="*/ 2147483647 w 424"/>
              <a:gd name="T15" fmla="*/ 2147483647 h 460"/>
              <a:gd name="T16" fmla="*/ 2147483647 w 424"/>
              <a:gd name="T17" fmla="*/ 2147483647 h 460"/>
              <a:gd name="T18" fmla="*/ 2147483647 w 424"/>
              <a:gd name="T19" fmla="*/ 2147483647 h 460"/>
              <a:gd name="T20" fmla="*/ 2147483647 w 424"/>
              <a:gd name="T21" fmla="*/ 2147483647 h 460"/>
              <a:gd name="T22" fmla="*/ 2147483647 w 424"/>
              <a:gd name="T23" fmla="*/ 2147483647 h 460"/>
              <a:gd name="T24" fmla="*/ 2147483647 w 424"/>
              <a:gd name="T25" fmla="*/ 2147483647 h 460"/>
              <a:gd name="T26" fmla="*/ 2147483647 w 424"/>
              <a:gd name="T27" fmla="*/ 2147483647 h 460"/>
              <a:gd name="T28" fmla="*/ 2147483647 w 424"/>
              <a:gd name="T29" fmla="*/ 2147483647 h 460"/>
              <a:gd name="T30" fmla="*/ 2147483647 w 424"/>
              <a:gd name="T31" fmla="*/ 2147483647 h 460"/>
              <a:gd name="T32" fmla="*/ 2147483647 w 424"/>
              <a:gd name="T33" fmla="*/ 2147483647 h 460"/>
              <a:gd name="T34" fmla="*/ 2147483647 w 424"/>
              <a:gd name="T35" fmla="*/ 2147483647 h 460"/>
              <a:gd name="T36" fmla="*/ 2147483647 w 424"/>
              <a:gd name="T37" fmla="*/ 2147483647 h 460"/>
              <a:gd name="T38" fmla="*/ 2147483647 w 424"/>
              <a:gd name="T39" fmla="*/ 2147483647 h 460"/>
              <a:gd name="T40" fmla="*/ 2147483647 w 424"/>
              <a:gd name="T41" fmla="*/ 2147483647 h 460"/>
              <a:gd name="T42" fmla="*/ 2147483647 w 424"/>
              <a:gd name="T43" fmla="*/ 2147483647 h 460"/>
              <a:gd name="T44" fmla="*/ 2147483647 w 424"/>
              <a:gd name="T45" fmla="*/ 2147483647 h 460"/>
              <a:gd name="T46" fmla="*/ 2147483647 w 424"/>
              <a:gd name="T47" fmla="*/ 2147483647 h 460"/>
              <a:gd name="T48" fmla="*/ 2147483647 w 424"/>
              <a:gd name="T49" fmla="*/ 2147483647 h 460"/>
              <a:gd name="T50" fmla="*/ 2147483647 w 424"/>
              <a:gd name="T51" fmla="*/ 2147483647 h 460"/>
              <a:gd name="T52" fmla="*/ 2147483647 w 424"/>
              <a:gd name="T53" fmla="*/ 2147483647 h 460"/>
              <a:gd name="T54" fmla="*/ 2147483647 w 424"/>
              <a:gd name="T55" fmla="*/ 2147483647 h 460"/>
              <a:gd name="T56" fmla="*/ 2147483647 w 424"/>
              <a:gd name="T57" fmla="*/ 2147483647 h 460"/>
              <a:gd name="T58" fmla="*/ 2147483647 w 424"/>
              <a:gd name="T59" fmla="*/ 2147483647 h 460"/>
              <a:gd name="T60" fmla="*/ 2147483647 w 424"/>
              <a:gd name="T61" fmla="*/ 2147483647 h 460"/>
              <a:gd name="T62" fmla="*/ 2147483647 w 424"/>
              <a:gd name="T63" fmla="*/ 2147483647 h 460"/>
              <a:gd name="T64" fmla="*/ 2147483647 w 424"/>
              <a:gd name="T65" fmla="*/ 2147483647 h 460"/>
              <a:gd name="T66" fmla="*/ 2147483647 w 424"/>
              <a:gd name="T67" fmla="*/ 2147483647 h 460"/>
              <a:gd name="T68" fmla="*/ 2147483647 w 424"/>
              <a:gd name="T69" fmla="*/ 2147483647 h 460"/>
              <a:gd name="T70" fmla="*/ 2147483647 w 424"/>
              <a:gd name="T71" fmla="*/ 2147483647 h 460"/>
              <a:gd name="T72" fmla="*/ 2147483647 w 424"/>
              <a:gd name="T73" fmla="*/ 2147483647 h 460"/>
              <a:gd name="T74" fmla="*/ 2147483647 w 424"/>
              <a:gd name="T75" fmla="*/ 2147483647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90469" name="Text Box 6"/>
          <p:cNvSpPr txBox="1">
            <a:spLocks noChangeArrowheads="1"/>
          </p:cNvSpPr>
          <p:nvPr/>
        </p:nvSpPr>
        <p:spPr bwMode="auto">
          <a:xfrm>
            <a:off x="107950" y="3124200"/>
            <a:ext cx="2289175" cy="85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en-US" sz="2000" b="1" dirty="0">
                <a:solidFill>
                  <a:srgbClr val="FFFFFF"/>
                </a:solidFill>
                <a:cs typeface="Arial" charset="0"/>
              </a:rPr>
              <a:t>Mediterranean</a:t>
            </a:r>
          </a:p>
          <a:p>
            <a:pPr algn="ctr" defTabSz="914400" eaLnBrk="1" fontAlgn="base" hangingPunct="1">
              <a:spcBef>
                <a:spcPct val="50000"/>
              </a:spcBef>
              <a:spcAft>
                <a:spcPct val="0"/>
              </a:spcAft>
            </a:pPr>
            <a:r>
              <a:rPr lang="en-US" sz="2000" b="1" dirty="0">
                <a:solidFill>
                  <a:srgbClr val="FFFFFF"/>
                </a:solidFill>
                <a:cs typeface="Arial" charset="0"/>
              </a:rPr>
              <a:t>Sea</a:t>
            </a:r>
            <a:endParaRPr lang="en-US" dirty="0">
              <a:solidFill>
                <a:srgbClr val="FFFFFF"/>
              </a:solidFill>
              <a:cs typeface="Arial" charset="0"/>
            </a:endParaRPr>
          </a:p>
        </p:txBody>
      </p:sp>
      <p:sp>
        <p:nvSpPr>
          <p:cNvPr id="350215" name="Text Box 7"/>
          <p:cNvSpPr txBox="1">
            <a:spLocks noChangeArrowheads="1"/>
          </p:cNvSpPr>
          <p:nvPr/>
        </p:nvSpPr>
        <p:spPr bwMode="auto">
          <a:xfrm>
            <a:off x="2287588" y="3352800"/>
            <a:ext cx="1622425" cy="579438"/>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3200" b="1" dirty="0">
                <a:solidFill>
                  <a:srgbClr val="FFFFFF"/>
                </a:solidFill>
                <a:cs typeface="Arial" charset="0"/>
              </a:rPr>
              <a:t>Syria</a:t>
            </a:r>
            <a:endParaRPr lang="en-US" dirty="0">
              <a:solidFill>
                <a:srgbClr val="000000"/>
              </a:solidFill>
              <a:effectLst>
                <a:outerShdw blurRad="38100" dist="38100" dir="2700000" algn="tl">
                  <a:srgbClr val="FFFFFF"/>
                </a:outerShdw>
              </a:effectLst>
              <a:cs typeface="Arial" charset="0"/>
            </a:endParaRPr>
          </a:p>
        </p:txBody>
      </p:sp>
      <p:sp>
        <p:nvSpPr>
          <p:cNvPr id="350216" name="Text Box 8"/>
          <p:cNvSpPr txBox="1">
            <a:spLocks noChangeArrowheads="1"/>
          </p:cNvSpPr>
          <p:nvPr/>
        </p:nvSpPr>
        <p:spPr bwMode="auto">
          <a:xfrm>
            <a:off x="166688" y="5791200"/>
            <a:ext cx="1812925" cy="579438"/>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3200" b="1" dirty="0">
                <a:solidFill>
                  <a:srgbClr val="FFFFFF"/>
                </a:solidFill>
                <a:cs typeface="Arial" charset="0"/>
              </a:rPr>
              <a:t>Egypt</a:t>
            </a:r>
            <a:endParaRPr lang="en-US" dirty="0">
              <a:solidFill>
                <a:srgbClr val="000000"/>
              </a:solidFill>
              <a:effectLst>
                <a:outerShdw blurRad="38100" dist="38100" dir="2700000" algn="tl">
                  <a:srgbClr val="FFFFFF"/>
                </a:outerShdw>
              </a:effectLst>
              <a:cs typeface="Arial" charset="0"/>
            </a:endParaRPr>
          </a:p>
        </p:txBody>
      </p:sp>
      <p:sp>
        <p:nvSpPr>
          <p:cNvPr id="190472" name="Freeform 9"/>
          <p:cNvSpPr>
            <a:spLocks/>
          </p:cNvSpPr>
          <p:nvPr/>
        </p:nvSpPr>
        <p:spPr bwMode="auto">
          <a:xfrm>
            <a:off x="2438400" y="6003925"/>
            <a:ext cx="381000" cy="1193800"/>
          </a:xfrm>
          <a:custGeom>
            <a:avLst/>
            <a:gdLst>
              <a:gd name="T0" fmla="*/ 2147483647 w 175"/>
              <a:gd name="T1" fmla="*/ 2147483647 h 426"/>
              <a:gd name="T2" fmla="*/ 2147483647 w 175"/>
              <a:gd name="T3" fmla="*/ 2147483647 h 426"/>
              <a:gd name="T4" fmla="*/ 2147483647 w 175"/>
              <a:gd name="T5" fmla="*/ 0 h 426"/>
              <a:gd name="T6" fmla="*/ 2147483647 w 175"/>
              <a:gd name="T7" fmla="*/ 2147483647 h 426"/>
              <a:gd name="T8" fmla="*/ 2147483647 w 175"/>
              <a:gd name="T9" fmla="*/ 2147483647 h 426"/>
              <a:gd name="T10" fmla="*/ 2147483647 w 175"/>
              <a:gd name="T11" fmla="*/ 2147483647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rgbClr val="0000FF"/>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90473" name="Freeform 10"/>
          <p:cNvSpPr>
            <a:spLocks/>
          </p:cNvSpPr>
          <p:nvPr/>
        </p:nvSpPr>
        <p:spPr bwMode="auto">
          <a:xfrm rot="-1060246">
            <a:off x="1524000" y="6130925"/>
            <a:ext cx="228600" cy="1066800"/>
          </a:xfrm>
          <a:custGeom>
            <a:avLst/>
            <a:gdLst>
              <a:gd name="T0" fmla="*/ 2147483647 w 121"/>
              <a:gd name="T1" fmla="*/ 2147483647 h 327"/>
              <a:gd name="T2" fmla="*/ 2147483647 w 121"/>
              <a:gd name="T3" fmla="*/ 0 h 327"/>
              <a:gd name="T4" fmla="*/ 0 w 121"/>
              <a:gd name="T5" fmla="*/ 2147483647 h 327"/>
              <a:gd name="T6" fmla="*/ 2147483647 w 121"/>
              <a:gd name="T7" fmla="*/ 2147483647 h 327"/>
              <a:gd name="T8" fmla="*/ 2147483647 w 121"/>
              <a:gd name="T9" fmla="*/ 2147483647 h 327"/>
              <a:gd name="T10" fmla="*/ 2147483647 w 121"/>
              <a:gd name="T11" fmla="*/ 2147483647 h 327"/>
              <a:gd name="T12" fmla="*/ 2147483647 w 121"/>
              <a:gd name="T13" fmla="*/ 2147483647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rgbClr val="0000FF"/>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nvGrpSpPr>
          <p:cNvPr id="190474" name="Group 11"/>
          <p:cNvGrpSpPr>
            <a:grpSpLocks/>
          </p:cNvGrpSpPr>
          <p:nvPr/>
        </p:nvGrpSpPr>
        <p:grpSpPr bwMode="auto">
          <a:xfrm>
            <a:off x="3330575" y="1193800"/>
            <a:ext cx="5203825" cy="4292600"/>
            <a:chOff x="2002" y="992"/>
            <a:chExt cx="3278" cy="2704"/>
          </a:xfrm>
        </p:grpSpPr>
        <p:sp>
          <p:nvSpPr>
            <p:cNvPr id="190494" name="Freeform 12"/>
            <p:cNvSpPr>
              <a:spLocks/>
            </p:cNvSpPr>
            <p:nvPr/>
          </p:nvSpPr>
          <p:spPr bwMode="auto">
            <a:xfrm>
              <a:off x="3474" y="1152"/>
              <a:ext cx="1806" cy="2544"/>
            </a:xfrm>
            <a:custGeom>
              <a:avLst/>
              <a:gdLst>
                <a:gd name="T0" fmla="*/ 35568 w 1556"/>
                <a:gd name="T1" fmla="*/ 277632 h 2012"/>
                <a:gd name="T2" fmla="*/ 30812 w 1556"/>
                <a:gd name="T3" fmla="*/ 263237 h 2012"/>
                <a:gd name="T4" fmla="*/ 28757 w 1556"/>
                <a:gd name="T5" fmla="*/ 255059 h 2012"/>
                <a:gd name="T6" fmla="*/ 28438 w 1556"/>
                <a:gd name="T7" fmla="*/ 238772 h 2012"/>
                <a:gd name="T8" fmla="*/ 27428 w 1556"/>
                <a:gd name="T9" fmla="*/ 234659 h 2012"/>
                <a:gd name="T10" fmla="*/ 25397 w 1556"/>
                <a:gd name="T11" fmla="*/ 224451 h 2012"/>
                <a:gd name="T12" fmla="*/ 24367 w 1556"/>
                <a:gd name="T13" fmla="*/ 212131 h 2012"/>
                <a:gd name="T14" fmla="*/ 22346 w 1556"/>
                <a:gd name="T15" fmla="*/ 191786 h 2012"/>
                <a:gd name="T16" fmla="*/ 22017 w 1556"/>
                <a:gd name="T17" fmla="*/ 185587 h 2012"/>
                <a:gd name="T18" fmla="*/ 19959 w 1556"/>
                <a:gd name="T19" fmla="*/ 179442 h 2012"/>
                <a:gd name="T20" fmla="*/ 16588 w 1556"/>
                <a:gd name="T21" fmla="*/ 126259 h 2012"/>
                <a:gd name="T22" fmla="*/ 15540 w 1556"/>
                <a:gd name="T23" fmla="*/ 118335 h 2012"/>
                <a:gd name="T24" fmla="*/ 14902 w 1556"/>
                <a:gd name="T25" fmla="*/ 112032 h 2012"/>
                <a:gd name="T26" fmla="*/ 12849 w 1556"/>
                <a:gd name="T27" fmla="*/ 103818 h 2012"/>
                <a:gd name="T28" fmla="*/ 9161 w 1556"/>
                <a:gd name="T29" fmla="*/ 87466 h 2012"/>
                <a:gd name="T30" fmla="*/ 7451 w 1556"/>
                <a:gd name="T31" fmla="*/ 75290 h 2012"/>
                <a:gd name="T32" fmla="*/ 6100 w 1556"/>
                <a:gd name="T33" fmla="*/ 54754 h 2012"/>
                <a:gd name="T34" fmla="*/ 4719 w 1556"/>
                <a:gd name="T35" fmla="*/ 42637 h 2012"/>
                <a:gd name="T36" fmla="*/ 3039 w 1556"/>
                <a:gd name="T37" fmla="*/ 20185 h 2012"/>
                <a:gd name="T38" fmla="*/ 0 w 1556"/>
                <a:gd name="T39" fmla="*/ 5758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90495" name="Freeform 13"/>
            <p:cNvSpPr>
              <a:spLocks/>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sp>
        <p:nvSpPr>
          <p:cNvPr id="190475" name="Freeform 14"/>
          <p:cNvSpPr>
            <a:spLocks/>
          </p:cNvSpPr>
          <p:nvPr/>
        </p:nvSpPr>
        <p:spPr bwMode="auto">
          <a:xfrm>
            <a:off x="3352800" y="1138238"/>
            <a:ext cx="3759200" cy="3114675"/>
          </a:xfrm>
          <a:custGeom>
            <a:avLst/>
            <a:gdLst>
              <a:gd name="T0" fmla="*/ 2147483647 w 2368"/>
              <a:gd name="T1" fmla="*/ 2147483647 h 1962"/>
              <a:gd name="T2" fmla="*/ 2147483647 w 2368"/>
              <a:gd name="T3" fmla="*/ 2147483647 h 1962"/>
              <a:gd name="T4" fmla="*/ 2147483647 w 2368"/>
              <a:gd name="T5" fmla="*/ 2147483647 h 1962"/>
              <a:gd name="T6" fmla="*/ 2147483647 w 2368"/>
              <a:gd name="T7" fmla="*/ 2147483647 h 1962"/>
              <a:gd name="T8" fmla="*/ 2147483647 w 2368"/>
              <a:gd name="T9" fmla="*/ 2147483647 h 1962"/>
              <a:gd name="T10" fmla="*/ 2147483647 w 2368"/>
              <a:gd name="T11" fmla="*/ 2147483647 h 1962"/>
              <a:gd name="T12" fmla="*/ 2147483647 w 2368"/>
              <a:gd name="T13" fmla="*/ 2147483647 h 1962"/>
              <a:gd name="T14" fmla="*/ 2147483647 w 2368"/>
              <a:gd name="T15" fmla="*/ 2147483647 h 1962"/>
              <a:gd name="T16" fmla="*/ 2147483647 w 2368"/>
              <a:gd name="T17" fmla="*/ 2147483647 h 1962"/>
              <a:gd name="T18" fmla="*/ 2147483647 w 2368"/>
              <a:gd name="T19" fmla="*/ 2147483647 h 1962"/>
              <a:gd name="T20" fmla="*/ 2147483647 w 2368"/>
              <a:gd name="T21" fmla="*/ 2147483647 h 1962"/>
              <a:gd name="T22" fmla="*/ 2147483647 w 2368"/>
              <a:gd name="T23" fmla="*/ 2147483647 h 1962"/>
              <a:gd name="T24" fmla="*/ 2147483647 w 2368"/>
              <a:gd name="T25" fmla="*/ 2147483647 h 1962"/>
              <a:gd name="T26" fmla="*/ 2147483647 w 2368"/>
              <a:gd name="T27" fmla="*/ 2147483647 h 1962"/>
              <a:gd name="T28" fmla="*/ 2147483647 w 2368"/>
              <a:gd name="T29" fmla="*/ 2147483647 h 1962"/>
              <a:gd name="T30" fmla="*/ 2147483647 w 2368"/>
              <a:gd name="T31" fmla="*/ 2147483647 h 1962"/>
              <a:gd name="T32" fmla="*/ 2147483647 w 2368"/>
              <a:gd name="T33" fmla="*/ 2147483647 h 1962"/>
              <a:gd name="T34" fmla="*/ 2147483647 w 2368"/>
              <a:gd name="T35" fmla="*/ 2147483647 h 1962"/>
              <a:gd name="T36" fmla="*/ 2147483647 w 2368"/>
              <a:gd name="T37" fmla="*/ 2147483647 h 1962"/>
              <a:gd name="T38" fmla="*/ 2147483647 w 2368"/>
              <a:gd name="T39" fmla="*/ 2147483647 h 1962"/>
              <a:gd name="T40" fmla="*/ 2147483647 w 2368"/>
              <a:gd name="T41" fmla="*/ 2147483647 h 1962"/>
              <a:gd name="T42" fmla="*/ 2147483647 w 2368"/>
              <a:gd name="T43" fmla="*/ 2147483647 h 1962"/>
              <a:gd name="T44" fmla="*/ 2147483647 w 2368"/>
              <a:gd name="T45" fmla="*/ 2147483647 h 1962"/>
              <a:gd name="T46" fmla="*/ 2147483647 w 2368"/>
              <a:gd name="T47" fmla="*/ 2147483647 h 1962"/>
              <a:gd name="T48" fmla="*/ 2147483647 w 2368"/>
              <a:gd name="T49" fmla="*/ 2147483647 h 1962"/>
              <a:gd name="T50" fmla="*/ 2147483647 w 2368"/>
              <a:gd name="T51" fmla="*/ 2147483647 h 1962"/>
              <a:gd name="T52" fmla="*/ 2147483647 w 2368"/>
              <a:gd name="T53" fmla="*/ 2147483647 h 1962"/>
              <a:gd name="T54" fmla="*/ 2147483647 w 2368"/>
              <a:gd name="T55" fmla="*/ 2147483647 h 1962"/>
              <a:gd name="T56" fmla="*/ 2147483647 w 2368"/>
              <a:gd name="T57" fmla="*/ 2147483647 h 1962"/>
              <a:gd name="T58" fmla="*/ 2147483647 w 2368"/>
              <a:gd name="T59" fmla="*/ 2147483647 h 1962"/>
              <a:gd name="T60" fmla="*/ 2147483647 w 2368"/>
              <a:gd name="T61" fmla="*/ 2147483647 h 1962"/>
              <a:gd name="T62" fmla="*/ 2147483647 w 2368"/>
              <a:gd name="T63" fmla="*/ 2147483647 h 1962"/>
              <a:gd name="T64" fmla="*/ 2147483647 w 2368"/>
              <a:gd name="T65" fmla="*/ 2147483647 h 1962"/>
              <a:gd name="T66" fmla="*/ 2147483647 w 2368"/>
              <a:gd name="T67" fmla="*/ 2147483647 h 1962"/>
              <a:gd name="T68" fmla="*/ 2147483647 w 2368"/>
              <a:gd name="T69" fmla="*/ 2147483647 h 1962"/>
              <a:gd name="T70" fmla="*/ 2147483647 w 2368"/>
              <a:gd name="T71" fmla="*/ 2147483647 h 1962"/>
              <a:gd name="T72" fmla="*/ 2147483647 w 2368"/>
              <a:gd name="T73" fmla="*/ 2147483647 h 1962"/>
              <a:gd name="T74" fmla="*/ 0 w 2368"/>
              <a:gd name="T75" fmla="*/ 2147483647 h 1962"/>
              <a:gd name="T76" fmla="*/ 2147483647 w 2368"/>
              <a:gd name="T77" fmla="*/ 2147483647 h 1962"/>
              <a:gd name="T78" fmla="*/ 2147483647 w 2368"/>
              <a:gd name="T79" fmla="*/ 2147483647 h 1962"/>
              <a:gd name="T80" fmla="*/ 2147483647 w 2368"/>
              <a:gd name="T81" fmla="*/ 2147483647 h 1962"/>
              <a:gd name="T82" fmla="*/ 2147483647 w 2368"/>
              <a:gd name="T83" fmla="*/ 2147483647 h 1962"/>
              <a:gd name="T84" fmla="*/ 2147483647 w 2368"/>
              <a:gd name="T85" fmla="*/ 2147483647 h 1962"/>
              <a:gd name="T86" fmla="*/ 2147483647 w 2368"/>
              <a:gd name="T87" fmla="*/ 2147483647 h 1962"/>
              <a:gd name="T88" fmla="*/ 2147483647 w 2368"/>
              <a:gd name="T89" fmla="*/ 2147483647 h 1962"/>
              <a:gd name="T90" fmla="*/ 2147483647 w 2368"/>
              <a:gd name="T91" fmla="*/ 2147483647 h 1962"/>
              <a:gd name="T92" fmla="*/ 2147483647 w 2368"/>
              <a:gd name="T93" fmla="*/ 2147483647 h 1962"/>
              <a:gd name="T94" fmla="*/ 2147483647 w 2368"/>
              <a:gd name="T95" fmla="*/ 2147483647 h 1962"/>
              <a:gd name="T96" fmla="*/ 2147483647 w 2368"/>
              <a:gd name="T97" fmla="*/ 2147483647 h 1962"/>
              <a:gd name="T98" fmla="*/ 2147483647 w 2368"/>
              <a:gd name="T99" fmla="*/ 2147483647 h 1962"/>
              <a:gd name="T100" fmla="*/ 2147483647 w 2368"/>
              <a:gd name="T101" fmla="*/ 2147483647 h 1962"/>
              <a:gd name="T102" fmla="*/ 2147483647 w 2368"/>
              <a:gd name="T103" fmla="*/ 2147483647 h 1962"/>
              <a:gd name="T104" fmla="*/ 2147483647 w 2368"/>
              <a:gd name="T105" fmla="*/ 2147483647 h 1962"/>
              <a:gd name="T106" fmla="*/ 2147483647 w 2368"/>
              <a:gd name="T107" fmla="*/ 2147483647 h 1962"/>
              <a:gd name="T108" fmla="*/ 2147483647 w 2368"/>
              <a:gd name="T109" fmla="*/ 2147483647 h 1962"/>
              <a:gd name="T110" fmla="*/ 2147483647 w 2368"/>
              <a:gd name="T111" fmla="*/ 2147483647 h 1962"/>
              <a:gd name="T112" fmla="*/ 2147483647 w 2368"/>
              <a:gd name="T113" fmla="*/ 2147483647 h 1962"/>
              <a:gd name="T114" fmla="*/ 2147483647 w 2368"/>
              <a:gd name="T115" fmla="*/ 2147483647 h 1962"/>
              <a:gd name="T116" fmla="*/ 2147483647 w 2368"/>
              <a:gd name="T117" fmla="*/ 2147483647 h 1962"/>
              <a:gd name="T118" fmla="*/ 2147483647 w 2368"/>
              <a:gd name="T119" fmla="*/ 2147483647 h 1962"/>
              <a:gd name="T120" fmla="*/ 2147483647 w 2368"/>
              <a:gd name="T121" fmla="*/ 2147483647 h 1962"/>
              <a:gd name="T122" fmla="*/ 2147483647 w 2368"/>
              <a:gd name="T123" fmla="*/ 2147483647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90476" name="Freeform 15"/>
          <p:cNvSpPr>
            <a:spLocks/>
          </p:cNvSpPr>
          <p:nvPr/>
        </p:nvSpPr>
        <p:spPr bwMode="auto">
          <a:xfrm>
            <a:off x="1143000" y="965200"/>
            <a:ext cx="2235200" cy="2286000"/>
          </a:xfrm>
          <a:custGeom>
            <a:avLst/>
            <a:gdLst>
              <a:gd name="T0" fmla="*/ 2147483647 w 1408"/>
              <a:gd name="T1" fmla="*/ 2147483647 h 1440"/>
              <a:gd name="T2" fmla="*/ 2147483647 w 1408"/>
              <a:gd name="T3" fmla="*/ 2147483647 h 1440"/>
              <a:gd name="T4" fmla="*/ 2147483647 w 1408"/>
              <a:gd name="T5" fmla="*/ 2147483647 h 1440"/>
              <a:gd name="T6" fmla="*/ 2147483647 w 1408"/>
              <a:gd name="T7" fmla="*/ 2147483647 h 1440"/>
              <a:gd name="T8" fmla="*/ 2147483647 w 1408"/>
              <a:gd name="T9" fmla="*/ 2147483647 h 1440"/>
              <a:gd name="T10" fmla="*/ 2147483647 w 1408"/>
              <a:gd name="T11" fmla="*/ 2147483647 h 1440"/>
              <a:gd name="T12" fmla="*/ 2147483647 w 1408"/>
              <a:gd name="T13" fmla="*/ 2147483647 h 1440"/>
              <a:gd name="T14" fmla="*/ 2147483647 w 1408"/>
              <a:gd name="T15" fmla="*/ 0 h 1440"/>
              <a:gd name="T16" fmla="*/ 2147483647 w 1408"/>
              <a:gd name="T17" fmla="*/ 2147483647 h 1440"/>
              <a:gd name="T18" fmla="*/ 2147483647 w 1408"/>
              <a:gd name="T19" fmla="*/ 2147483647 h 1440"/>
              <a:gd name="T20" fmla="*/ 2147483647 w 1408"/>
              <a:gd name="T21" fmla="*/ 2147483647 h 1440"/>
              <a:gd name="T22" fmla="*/ 2147483647 w 1408"/>
              <a:gd name="T23" fmla="*/ 2147483647 h 1440"/>
              <a:gd name="T24" fmla="*/ 2147483647 w 1408"/>
              <a:gd name="T25" fmla="*/ 2147483647 h 1440"/>
              <a:gd name="T26" fmla="*/ 2147483647 w 1408"/>
              <a:gd name="T27" fmla="*/ 2147483647 h 1440"/>
              <a:gd name="T28" fmla="*/ 2147483647 w 1408"/>
              <a:gd name="T29" fmla="*/ 2147483647 h 1440"/>
              <a:gd name="T30" fmla="*/ 2147483647 w 1408"/>
              <a:gd name="T31" fmla="*/ 2147483647 h 1440"/>
              <a:gd name="T32" fmla="*/ 2147483647 w 1408"/>
              <a:gd name="T33" fmla="*/ 2147483647 h 1440"/>
              <a:gd name="T34" fmla="*/ 2147483647 w 1408"/>
              <a:gd name="T35" fmla="*/ 2147483647 h 1440"/>
              <a:gd name="T36" fmla="*/ 2147483647 w 1408"/>
              <a:gd name="T37" fmla="*/ 2147483647 h 1440"/>
              <a:gd name="T38" fmla="*/ 2147483647 w 1408"/>
              <a:gd name="T39" fmla="*/ 2147483647 h 1440"/>
              <a:gd name="T40" fmla="*/ 2147483647 w 1408"/>
              <a:gd name="T41" fmla="*/ 2147483647 h 1440"/>
              <a:gd name="T42" fmla="*/ 2147483647 w 1408"/>
              <a:gd name="T43" fmla="*/ 2147483647 h 1440"/>
              <a:gd name="T44" fmla="*/ 2147483647 w 1408"/>
              <a:gd name="T45" fmla="*/ 2147483647 h 1440"/>
              <a:gd name="T46" fmla="*/ 2147483647 w 1408"/>
              <a:gd name="T47" fmla="*/ 2147483647 h 1440"/>
              <a:gd name="T48" fmla="*/ 2147483647 w 1408"/>
              <a:gd name="T49" fmla="*/ 2147483647 h 1440"/>
              <a:gd name="T50" fmla="*/ 2147483647 w 1408"/>
              <a:gd name="T51" fmla="*/ 2147483647 h 1440"/>
              <a:gd name="T52" fmla="*/ 2147483647 w 1408"/>
              <a:gd name="T53" fmla="*/ 2147483647 h 1440"/>
              <a:gd name="T54" fmla="*/ 2147483647 w 1408"/>
              <a:gd name="T55" fmla="*/ 2147483647 h 1440"/>
              <a:gd name="T56" fmla="*/ 2147483647 w 1408"/>
              <a:gd name="T57" fmla="*/ 2147483647 h 1440"/>
              <a:gd name="T58" fmla="*/ 2147483647 w 1408"/>
              <a:gd name="T59" fmla="*/ 2147483647 h 1440"/>
              <a:gd name="T60" fmla="*/ 2147483647 w 1408"/>
              <a:gd name="T61" fmla="*/ 2147483647 h 1440"/>
              <a:gd name="T62" fmla="*/ 2147483647 w 1408"/>
              <a:gd name="T63" fmla="*/ 2147483647 h 1440"/>
              <a:gd name="T64" fmla="*/ 2147483647 w 1408"/>
              <a:gd name="T65" fmla="*/ 2147483647 h 1440"/>
              <a:gd name="T66" fmla="*/ 2147483647 w 1408"/>
              <a:gd name="T67" fmla="*/ 2147483647 h 1440"/>
              <a:gd name="T68" fmla="*/ 2147483647 w 1408"/>
              <a:gd name="T69" fmla="*/ 2147483647 h 1440"/>
              <a:gd name="T70" fmla="*/ 2147483647 w 1408"/>
              <a:gd name="T71" fmla="*/ 2147483647 h 1440"/>
              <a:gd name="T72" fmla="*/ 2147483647 w 1408"/>
              <a:gd name="T73" fmla="*/ 2147483647 h 1440"/>
              <a:gd name="T74" fmla="*/ 2147483647 w 1408"/>
              <a:gd name="T75" fmla="*/ 2147483647 h 1440"/>
              <a:gd name="T76" fmla="*/ 2147483647 w 1408"/>
              <a:gd name="T77" fmla="*/ 2147483647 h 1440"/>
              <a:gd name="T78" fmla="*/ 2147483647 w 1408"/>
              <a:gd name="T79" fmla="*/ 2147483647 h 1440"/>
              <a:gd name="T80" fmla="*/ 2147483647 w 1408"/>
              <a:gd name="T81" fmla="*/ 2147483647 h 1440"/>
              <a:gd name="T82" fmla="*/ 2147483647 w 1408"/>
              <a:gd name="T83" fmla="*/ 2147483647 h 1440"/>
              <a:gd name="T84" fmla="*/ 2147483647 w 1408"/>
              <a:gd name="T85" fmla="*/ 2147483647 h 1440"/>
              <a:gd name="T86" fmla="*/ 2147483647 w 1408"/>
              <a:gd name="T87" fmla="*/ 2147483647 h 1440"/>
              <a:gd name="T88" fmla="*/ 2147483647 w 1408"/>
              <a:gd name="T89" fmla="*/ 2147483647 h 1440"/>
              <a:gd name="T90" fmla="*/ 2147483647 w 1408"/>
              <a:gd name="T91" fmla="*/ 2147483647 h 1440"/>
              <a:gd name="T92" fmla="*/ 2147483647 w 1408"/>
              <a:gd name="T93" fmla="*/ 2147483647 h 1440"/>
              <a:gd name="T94" fmla="*/ 2147483647 w 1408"/>
              <a:gd name="T95" fmla="*/ 2147483647 h 1440"/>
              <a:gd name="T96" fmla="*/ 2147483647 w 1408"/>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chemeClr val="accent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90477" name="Freeform 16"/>
          <p:cNvSpPr>
            <a:spLocks/>
          </p:cNvSpPr>
          <p:nvPr/>
        </p:nvSpPr>
        <p:spPr bwMode="auto">
          <a:xfrm>
            <a:off x="2514600" y="2051050"/>
            <a:ext cx="895350" cy="996950"/>
          </a:xfrm>
          <a:custGeom>
            <a:avLst/>
            <a:gdLst>
              <a:gd name="T0" fmla="*/ 2147483647 w 564"/>
              <a:gd name="T1" fmla="*/ 2147483647 h 628"/>
              <a:gd name="T2" fmla="*/ 2147483647 w 564"/>
              <a:gd name="T3" fmla="*/ 2147483647 h 628"/>
              <a:gd name="T4" fmla="*/ 2147483647 w 564"/>
              <a:gd name="T5" fmla="*/ 2147483647 h 628"/>
              <a:gd name="T6" fmla="*/ 2147483647 w 564"/>
              <a:gd name="T7" fmla="*/ 2147483647 h 628"/>
              <a:gd name="T8" fmla="*/ 2147483647 w 564"/>
              <a:gd name="T9" fmla="*/ 2147483647 h 628"/>
              <a:gd name="T10" fmla="*/ 2147483647 w 564"/>
              <a:gd name="T11" fmla="*/ 2147483647 h 628"/>
              <a:gd name="T12" fmla="*/ 2147483647 w 564"/>
              <a:gd name="T13" fmla="*/ 2147483647 h 628"/>
              <a:gd name="T14" fmla="*/ 2147483647 w 564"/>
              <a:gd name="T15" fmla="*/ 2147483647 h 628"/>
              <a:gd name="T16" fmla="*/ 2147483647 w 564"/>
              <a:gd name="T17" fmla="*/ 2147483647 h 628"/>
              <a:gd name="T18" fmla="*/ 2147483647 w 564"/>
              <a:gd name="T19" fmla="*/ 2147483647 h 628"/>
              <a:gd name="T20" fmla="*/ 2147483647 w 564"/>
              <a:gd name="T21" fmla="*/ 2147483647 h 628"/>
              <a:gd name="T22" fmla="*/ 2147483647 w 564"/>
              <a:gd name="T23" fmla="*/ 2147483647 h 628"/>
              <a:gd name="T24" fmla="*/ 2147483647 w 564"/>
              <a:gd name="T25" fmla="*/ 2147483647 h 628"/>
              <a:gd name="T26" fmla="*/ 2147483647 w 564"/>
              <a:gd name="T27" fmla="*/ 2147483647 h 628"/>
              <a:gd name="T28" fmla="*/ 2147483647 w 564"/>
              <a:gd name="T29" fmla="*/ 2147483647 h 628"/>
              <a:gd name="T30" fmla="*/ 2147483647 w 564"/>
              <a:gd name="T31" fmla="*/ 2147483647 h 628"/>
              <a:gd name="T32" fmla="*/ 2147483647 w 564"/>
              <a:gd name="T33" fmla="*/ 2147483647 h 628"/>
              <a:gd name="T34" fmla="*/ 2147483647 w 564"/>
              <a:gd name="T35" fmla="*/ 2147483647 h 628"/>
              <a:gd name="T36" fmla="*/ 2147483647 w 564"/>
              <a:gd name="T37" fmla="*/ 0 h 628"/>
              <a:gd name="T38" fmla="*/ 2147483647 w 564"/>
              <a:gd name="T39" fmla="*/ 2147483647 h 628"/>
              <a:gd name="T40" fmla="*/ 2147483647 w 564"/>
              <a:gd name="T41" fmla="*/ 2147483647 h 628"/>
              <a:gd name="T42" fmla="*/ 2147483647 w 564"/>
              <a:gd name="T43" fmla="*/ 2147483647 h 628"/>
              <a:gd name="T44" fmla="*/ 2147483647 w 564"/>
              <a:gd name="T45" fmla="*/ 2147483647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90478" name="Freeform 17"/>
          <p:cNvSpPr>
            <a:spLocks/>
          </p:cNvSpPr>
          <p:nvPr/>
        </p:nvSpPr>
        <p:spPr bwMode="auto">
          <a:xfrm>
            <a:off x="2159000" y="3822700"/>
            <a:ext cx="558800" cy="800100"/>
          </a:xfrm>
          <a:custGeom>
            <a:avLst/>
            <a:gdLst>
              <a:gd name="T0" fmla="*/ 2147483647 w 352"/>
              <a:gd name="T1" fmla="*/ 2147483647 h 504"/>
              <a:gd name="T2" fmla="*/ 2147483647 w 352"/>
              <a:gd name="T3" fmla="*/ 2147483647 h 504"/>
              <a:gd name="T4" fmla="*/ 2147483647 w 352"/>
              <a:gd name="T5" fmla="*/ 2147483647 h 504"/>
              <a:gd name="T6" fmla="*/ 2147483647 w 352"/>
              <a:gd name="T7" fmla="*/ 2147483647 h 504"/>
              <a:gd name="T8" fmla="*/ 2147483647 w 352"/>
              <a:gd name="T9" fmla="*/ 2147483647 h 504"/>
              <a:gd name="T10" fmla="*/ 2147483647 w 352"/>
              <a:gd name="T11" fmla="*/ 2147483647 h 504"/>
              <a:gd name="T12" fmla="*/ 2147483647 w 352"/>
              <a:gd name="T13" fmla="*/ 2147483647 h 504"/>
              <a:gd name="T14" fmla="*/ 2147483647 w 352"/>
              <a:gd name="T15" fmla="*/ 2147483647 h 504"/>
              <a:gd name="T16" fmla="*/ 2147483647 w 352"/>
              <a:gd name="T17" fmla="*/ 2147483647 h 504"/>
              <a:gd name="T18" fmla="*/ 2147483647 w 352"/>
              <a:gd name="T19" fmla="*/ 2147483647 h 504"/>
              <a:gd name="T20" fmla="*/ 2147483647 w 352"/>
              <a:gd name="T21" fmla="*/ 2147483647 h 504"/>
              <a:gd name="T22" fmla="*/ 2147483647 w 352"/>
              <a:gd name="T23" fmla="*/ 2147483647 h 504"/>
              <a:gd name="T24" fmla="*/ 2147483647 w 352"/>
              <a:gd name="T25" fmla="*/ 2147483647 h 504"/>
              <a:gd name="T26" fmla="*/ 2147483647 w 352"/>
              <a:gd name="T27" fmla="*/ 2147483647 h 504"/>
              <a:gd name="T28" fmla="*/ 2147483647 w 352"/>
              <a:gd name="T29" fmla="*/ 0 h 504"/>
              <a:gd name="T30" fmla="*/ 2147483647 w 352"/>
              <a:gd name="T31" fmla="*/ 2147483647 h 504"/>
              <a:gd name="T32" fmla="*/ 2147483647 w 352"/>
              <a:gd name="T33" fmla="*/ 2147483647 h 504"/>
              <a:gd name="T34" fmla="*/ 0 w 352"/>
              <a:gd name="T35" fmla="*/ 2147483647 h 504"/>
              <a:gd name="T36" fmla="*/ 2147483647 w 352"/>
              <a:gd name="T37" fmla="*/ 2147483647 h 504"/>
              <a:gd name="T38" fmla="*/ 2147483647 w 352"/>
              <a:gd name="T39" fmla="*/ 2147483647 h 504"/>
              <a:gd name="T40" fmla="*/ 2147483647 w 352"/>
              <a:gd name="T41" fmla="*/ 2147483647 h 504"/>
              <a:gd name="T42" fmla="*/ 2147483647 w 352"/>
              <a:gd name="T43" fmla="*/ 2147483647 h 504"/>
              <a:gd name="T44" fmla="*/ 2147483647 w 352"/>
              <a:gd name="T45" fmla="*/ 2147483647 h 504"/>
              <a:gd name="T46" fmla="*/ 2147483647 w 352"/>
              <a:gd name="T47" fmla="*/ 2147483647 h 504"/>
              <a:gd name="T48" fmla="*/ 2147483647 w 352"/>
              <a:gd name="T49" fmla="*/ 2147483647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nvGrpSpPr>
          <p:cNvPr id="190479" name="Group 18"/>
          <p:cNvGrpSpPr>
            <a:grpSpLocks/>
          </p:cNvGrpSpPr>
          <p:nvPr/>
        </p:nvGrpSpPr>
        <p:grpSpPr bwMode="auto">
          <a:xfrm>
            <a:off x="2574925" y="4038600"/>
            <a:ext cx="168275" cy="1227138"/>
            <a:chOff x="1046" y="2763"/>
            <a:chExt cx="106" cy="773"/>
          </a:xfrm>
        </p:grpSpPr>
        <p:sp>
          <p:nvSpPr>
            <p:cNvPr id="190491" name="Freeform 19"/>
            <p:cNvSpPr>
              <a:spLocks/>
            </p:cNvSpPr>
            <p:nvPr/>
          </p:nvSpPr>
          <p:spPr bwMode="auto">
            <a:xfrm>
              <a:off x="1113" y="2864"/>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solidFill>
              <a:srgbClr val="0000FF"/>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90492" name="Freeform 20"/>
            <p:cNvSpPr>
              <a:spLocks/>
            </p:cNvSpPr>
            <p:nvPr/>
          </p:nvSpPr>
          <p:spPr bwMode="auto">
            <a:xfrm>
              <a:off x="1046" y="3256"/>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rgbClr val="0000FF"/>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90493" name="Freeform 21"/>
            <p:cNvSpPr>
              <a:spLocks/>
            </p:cNvSpPr>
            <p:nvPr/>
          </p:nvSpPr>
          <p:spPr bwMode="auto">
            <a:xfrm>
              <a:off x="1070" y="2763"/>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rgbClr val="0000FF"/>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sp>
        <p:nvSpPr>
          <p:cNvPr id="350230" name="Text Box 22"/>
          <p:cNvSpPr txBox="1">
            <a:spLocks noChangeArrowheads="1"/>
          </p:cNvSpPr>
          <p:nvPr/>
        </p:nvSpPr>
        <p:spPr bwMode="auto">
          <a:xfrm>
            <a:off x="2154238" y="3962400"/>
            <a:ext cx="1527175" cy="579438"/>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3200" b="1" dirty="0">
                <a:solidFill>
                  <a:srgbClr val="FFFFFF"/>
                </a:solidFill>
                <a:cs typeface="Arial" charset="0"/>
              </a:rPr>
              <a:t>Israel</a:t>
            </a:r>
            <a:endParaRPr lang="en-US" dirty="0">
              <a:solidFill>
                <a:srgbClr val="000000"/>
              </a:solidFill>
              <a:effectLst>
                <a:outerShdw blurRad="38100" dist="38100" dir="2700000" algn="tl">
                  <a:srgbClr val="FFFFFF"/>
                </a:outerShdw>
              </a:effectLst>
              <a:cs typeface="Arial" charset="0"/>
            </a:endParaRPr>
          </a:p>
        </p:txBody>
      </p:sp>
      <p:sp>
        <p:nvSpPr>
          <p:cNvPr id="190481" name="Freeform 23"/>
          <p:cNvSpPr>
            <a:spLocks/>
          </p:cNvSpPr>
          <p:nvPr/>
        </p:nvSpPr>
        <p:spPr bwMode="auto">
          <a:xfrm>
            <a:off x="7696200" y="5254625"/>
            <a:ext cx="1752600" cy="1831975"/>
          </a:xfrm>
          <a:custGeom>
            <a:avLst/>
            <a:gdLst>
              <a:gd name="T0" fmla="*/ 2147483647 w 757"/>
              <a:gd name="T1" fmla="*/ 2147483647 h 1106"/>
              <a:gd name="T2" fmla="*/ 2147483647 w 757"/>
              <a:gd name="T3" fmla="*/ 2147483647 h 1106"/>
              <a:gd name="T4" fmla="*/ 2147483647 w 757"/>
              <a:gd name="T5" fmla="*/ 2147483647 h 1106"/>
              <a:gd name="T6" fmla="*/ 2147483647 w 757"/>
              <a:gd name="T7" fmla="*/ 2147483647 h 1106"/>
              <a:gd name="T8" fmla="*/ 2147483647 w 757"/>
              <a:gd name="T9" fmla="*/ 2147483647 h 1106"/>
              <a:gd name="T10" fmla="*/ 2147483647 w 757"/>
              <a:gd name="T11" fmla="*/ 2147483647 h 1106"/>
              <a:gd name="T12" fmla="*/ 2147483647 w 757"/>
              <a:gd name="T13" fmla="*/ 2147483647 h 1106"/>
              <a:gd name="T14" fmla="*/ 2147483647 w 757"/>
              <a:gd name="T15" fmla="*/ 2147483647 h 1106"/>
              <a:gd name="T16" fmla="*/ 2147483647 w 757"/>
              <a:gd name="T17" fmla="*/ 2147483647 h 1106"/>
              <a:gd name="T18" fmla="*/ 2147483647 w 757"/>
              <a:gd name="T19" fmla="*/ 2147483647 h 1106"/>
              <a:gd name="T20" fmla="*/ 2147483647 w 757"/>
              <a:gd name="T21" fmla="*/ 2147483647 h 1106"/>
              <a:gd name="T22" fmla="*/ 0 w 757"/>
              <a:gd name="T23" fmla="*/ 2147483647 h 1106"/>
              <a:gd name="T24" fmla="*/ 2147483647 w 757"/>
              <a:gd name="T25" fmla="*/ 2147483647 h 1106"/>
              <a:gd name="T26" fmla="*/ 2147483647 w 757"/>
              <a:gd name="T27" fmla="*/ 2147483647 h 1106"/>
              <a:gd name="T28" fmla="*/ 2147483647 w 757"/>
              <a:gd name="T29" fmla="*/ 2147483647 h 1106"/>
              <a:gd name="T30" fmla="*/ 2147483647 w 757"/>
              <a:gd name="T31" fmla="*/ 2147483647 h 1106"/>
              <a:gd name="T32" fmla="*/ 2147483647 w 757"/>
              <a:gd name="T33" fmla="*/ 2147483647 h 1106"/>
              <a:gd name="T34" fmla="*/ 2147483647 w 757"/>
              <a:gd name="T35" fmla="*/ 2147483647 h 1106"/>
              <a:gd name="T36" fmla="*/ 2147483647 w 757"/>
              <a:gd name="T37" fmla="*/ 2147483647 h 1106"/>
              <a:gd name="T38" fmla="*/ 2147483647 w 757"/>
              <a:gd name="T39" fmla="*/ 2147483647 h 1106"/>
              <a:gd name="T40" fmla="*/ 2147483647 w 757"/>
              <a:gd name="T41" fmla="*/ 2147483647 h 1106"/>
              <a:gd name="T42" fmla="*/ 2147483647 w 757"/>
              <a:gd name="T43" fmla="*/ 2147483647 h 1106"/>
              <a:gd name="T44" fmla="*/ 2147483647 w 757"/>
              <a:gd name="T45" fmla="*/ 2147483647 h 1106"/>
              <a:gd name="T46" fmla="*/ 2147483647 w 757"/>
              <a:gd name="T47" fmla="*/ 2147483647 h 1106"/>
              <a:gd name="T48" fmla="*/ 2147483647 w 757"/>
              <a:gd name="T49" fmla="*/ 2147483647 h 1106"/>
              <a:gd name="T50" fmla="*/ 2147483647 w 757"/>
              <a:gd name="T51" fmla="*/ 2147483647 h 1106"/>
              <a:gd name="T52" fmla="*/ 2147483647 w 757"/>
              <a:gd name="T53" fmla="*/ 2147483647 h 1106"/>
              <a:gd name="T54" fmla="*/ 2147483647 w 757"/>
              <a:gd name="T55" fmla="*/ 2147483647 h 1106"/>
              <a:gd name="T56" fmla="*/ 2147483647 w 757"/>
              <a:gd name="T57" fmla="*/ 2147483647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rgbClr val="0000FF"/>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90482" name="Text Box 24"/>
          <p:cNvSpPr txBox="1">
            <a:spLocks noChangeArrowheads="1"/>
          </p:cNvSpPr>
          <p:nvPr/>
        </p:nvSpPr>
        <p:spPr bwMode="auto">
          <a:xfrm>
            <a:off x="7956550" y="5673725"/>
            <a:ext cx="1335088" cy="854075"/>
          </a:xfrm>
          <a:prstGeom prst="rect">
            <a:avLst/>
          </a:prstGeom>
          <a:solidFill>
            <a:srgbClr val="0000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en-US" sz="2000" b="1" dirty="0">
                <a:solidFill>
                  <a:srgbClr val="FFFFFF"/>
                </a:solidFill>
                <a:cs typeface="Arial" charset="0"/>
              </a:rPr>
              <a:t>Persian</a:t>
            </a:r>
          </a:p>
          <a:p>
            <a:pPr algn="ctr" defTabSz="914400" eaLnBrk="1" fontAlgn="base" hangingPunct="1">
              <a:spcBef>
                <a:spcPct val="50000"/>
              </a:spcBef>
              <a:spcAft>
                <a:spcPct val="0"/>
              </a:spcAft>
            </a:pPr>
            <a:r>
              <a:rPr lang="en-US" sz="2000" b="1" dirty="0">
                <a:solidFill>
                  <a:srgbClr val="FFFFFF"/>
                </a:solidFill>
                <a:cs typeface="Arial" charset="0"/>
              </a:rPr>
              <a:t>Gulf</a:t>
            </a:r>
            <a:endParaRPr lang="en-US" dirty="0">
              <a:solidFill>
                <a:srgbClr val="FFFFFF"/>
              </a:solidFill>
              <a:cs typeface="Arial" charset="0"/>
            </a:endParaRPr>
          </a:p>
        </p:txBody>
      </p:sp>
      <p:sp>
        <p:nvSpPr>
          <p:cNvPr id="190483" name="Freeform 25"/>
          <p:cNvSpPr>
            <a:spLocks/>
          </p:cNvSpPr>
          <p:nvPr/>
        </p:nvSpPr>
        <p:spPr bwMode="auto">
          <a:xfrm>
            <a:off x="2819400" y="2590800"/>
            <a:ext cx="1230313" cy="2425700"/>
          </a:xfrm>
          <a:custGeom>
            <a:avLst/>
            <a:gdLst>
              <a:gd name="T0" fmla="*/ 0 w 919"/>
              <a:gd name="T1" fmla="*/ 2147483647 h 1416"/>
              <a:gd name="T2" fmla="*/ 2147483647 w 919"/>
              <a:gd name="T3" fmla="*/ 2147483647 h 1416"/>
              <a:gd name="T4" fmla="*/ 2147483647 w 919"/>
              <a:gd name="T5" fmla="*/ 2147483647 h 1416"/>
              <a:gd name="T6" fmla="*/ 2147483647 w 919"/>
              <a:gd name="T7" fmla="*/ 2147483647 h 1416"/>
              <a:gd name="T8" fmla="*/ 2147483647 w 919"/>
              <a:gd name="T9" fmla="*/ 2147483647 h 1416"/>
              <a:gd name="T10" fmla="*/ 2147483647 w 919"/>
              <a:gd name="T11" fmla="*/ 2147483647 h 1416"/>
              <a:gd name="T12" fmla="*/ 2147483647 w 919"/>
              <a:gd name="T13" fmla="*/ 2147483647 h 1416"/>
              <a:gd name="T14" fmla="*/ 0 w 919"/>
              <a:gd name="T15" fmla="*/ 2147483647 h 1416"/>
              <a:gd name="T16" fmla="*/ 0 60000 65536"/>
              <a:gd name="T17" fmla="*/ 0 60000 65536"/>
              <a:gd name="T18" fmla="*/ 0 60000 65536"/>
              <a:gd name="T19" fmla="*/ 0 60000 65536"/>
              <a:gd name="T20" fmla="*/ 0 60000 65536"/>
              <a:gd name="T21" fmla="*/ 0 60000 65536"/>
              <a:gd name="T22" fmla="*/ 0 60000 65536"/>
              <a:gd name="T23" fmla="*/ 0 60000 65536"/>
              <a:gd name="T24" fmla="*/ 0 w 919"/>
              <a:gd name="T25" fmla="*/ 0 h 1416"/>
              <a:gd name="T26" fmla="*/ 919 w 919"/>
              <a:gd name="T27" fmla="*/ 1416 h 14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19" h="1416">
                <a:moveTo>
                  <a:pt x="0" y="1376"/>
                </a:moveTo>
                <a:cubicBezTo>
                  <a:pt x="172" y="1396"/>
                  <a:pt x="344" y="1416"/>
                  <a:pt x="480" y="1376"/>
                </a:cubicBezTo>
                <a:cubicBezTo>
                  <a:pt x="616" y="1336"/>
                  <a:pt x="744" y="1263"/>
                  <a:pt x="816" y="1136"/>
                </a:cubicBezTo>
                <a:cubicBezTo>
                  <a:pt x="887" y="1008"/>
                  <a:pt x="919" y="759"/>
                  <a:pt x="912" y="608"/>
                </a:cubicBezTo>
                <a:cubicBezTo>
                  <a:pt x="904" y="456"/>
                  <a:pt x="831" y="319"/>
                  <a:pt x="768" y="224"/>
                </a:cubicBezTo>
                <a:cubicBezTo>
                  <a:pt x="704" y="128"/>
                  <a:pt x="631" y="63"/>
                  <a:pt x="528" y="32"/>
                </a:cubicBezTo>
                <a:cubicBezTo>
                  <a:pt x="424" y="0"/>
                  <a:pt x="232" y="16"/>
                  <a:pt x="144" y="32"/>
                </a:cubicBezTo>
                <a:cubicBezTo>
                  <a:pt x="56" y="48"/>
                  <a:pt x="24" y="112"/>
                  <a:pt x="0" y="128"/>
                </a:cubicBezTo>
              </a:path>
            </a:pathLst>
          </a:custGeom>
          <a:noFill/>
          <a:ln w="38100">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90484" name="AutoShape 26"/>
          <p:cNvSpPr>
            <a:spLocks noChangeArrowheads="1"/>
          </p:cNvSpPr>
          <p:nvPr/>
        </p:nvSpPr>
        <p:spPr bwMode="auto">
          <a:xfrm>
            <a:off x="5791200" y="3048000"/>
            <a:ext cx="533400" cy="533400"/>
          </a:xfrm>
          <a:prstGeom prst="irregularSeal2">
            <a:avLst/>
          </a:prstGeom>
          <a:solidFill>
            <a:srgbClr val="FF0000"/>
          </a:solidFill>
          <a:ln w="9525">
            <a:solidFill>
              <a:schemeClr val="tx1"/>
            </a:solidFill>
            <a:miter lim="800000"/>
            <a:headEnd/>
            <a:tailEnd/>
          </a:ln>
        </p:spPr>
        <p:txBody>
          <a:bodyPr wrap="none" anchor="ctr"/>
          <a:lstStyle/>
          <a:p>
            <a:pPr defTabSz="914400" fontAlgn="base">
              <a:spcBef>
                <a:spcPct val="0"/>
              </a:spcBef>
              <a:spcAft>
                <a:spcPct val="0"/>
              </a:spcAft>
            </a:pPr>
            <a:endParaRPr lang="en-US" sz="4000">
              <a:solidFill>
                <a:srgbClr val="000000"/>
              </a:solidFill>
              <a:latin typeface="Arial" charset="0"/>
              <a:ea typeface="ＭＳ Ｐゴシック" charset="0"/>
              <a:cs typeface="Arial" charset="0"/>
            </a:endParaRPr>
          </a:p>
        </p:txBody>
      </p:sp>
      <p:sp>
        <p:nvSpPr>
          <p:cNvPr id="350235" name="Text Box 27"/>
          <p:cNvSpPr txBox="1">
            <a:spLocks noChangeArrowheads="1"/>
          </p:cNvSpPr>
          <p:nvPr/>
        </p:nvSpPr>
        <p:spPr bwMode="auto">
          <a:xfrm>
            <a:off x="1982788" y="4495800"/>
            <a:ext cx="1622425" cy="579438"/>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3200" b="1" dirty="0">
                <a:solidFill>
                  <a:srgbClr val="FFFFFF"/>
                </a:solidFill>
                <a:cs typeface="Arial" charset="0"/>
              </a:rPr>
              <a:t>Judah</a:t>
            </a:r>
            <a:endParaRPr lang="en-US" dirty="0">
              <a:solidFill>
                <a:srgbClr val="000000"/>
              </a:solidFill>
              <a:effectLst>
                <a:outerShdw blurRad="38100" dist="38100" dir="2700000" algn="tl">
                  <a:srgbClr val="FFFFFF"/>
                </a:outerShdw>
              </a:effectLst>
              <a:cs typeface="Arial" charset="0"/>
            </a:endParaRPr>
          </a:p>
        </p:txBody>
      </p:sp>
      <p:sp>
        <p:nvSpPr>
          <p:cNvPr id="350236" name="AutoShape 28"/>
          <p:cNvSpPr>
            <a:spLocks noChangeArrowheads="1"/>
          </p:cNvSpPr>
          <p:nvPr/>
        </p:nvSpPr>
        <p:spPr bwMode="auto">
          <a:xfrm rot="-1555194" flipH="1" flipV="1">
            <a:off x="3303588" y="3852863"/>
            <a:ext cx="1657350" cy="990600"/>
          </a:xfrm>
          <a:prstGeom prst="rightArrow">
            <a:avLst>
              <a:gd name="adj1" fmla="val 50000"/>
              <a:gd name="adj2" fmla="val 41827"/>
            </a:avLst>
          </a:prstGeom>
          <a:solidFill>
            <a:schemeClr val="accent1"/>
          </a:solidFill>
          <a:ln w="9525">
            <a:solidFill>
              <a:schemeClr val="tx1"/>
            </a:solidFill>
            <a:miter lim="800000"/>
            <a:headEnd/>
            <a:tailEnd/>
          </a:ln>
        </p:spPr>
        <p:txBody>
          <a:bodyPr wrap="none" anchor="ctr"/>
          <a:lstStyle/>
          <a:p>
            <a:pPr defTabSz="914400" fontAlgn="base">
              <a:spcBef>
                <a:spcPct val="0"/>
              </a:spcBef>
              <a:spcAft>
                <a:spcPct val="0"/>
              </a:spcAft>
            </a:pPr>
            <a:endParaRPr lang="en-US" sz="4000">
              <a:solidFill>
                <a:srgbClr val="000000"/>
              </a:solidFill>
              <a:latin typeface="Arial" charset="0"/>
              <a:ea typeface="ＭＳ Ｐゴシック" charset="0"/>
              <a:cs typeface="Arial" charset="0"/>
            </a:endParaRPr>
          </a:p>
        </p:txBody>
      </p:sp>
      <p:sp>
        <p:nvSpPr>
          <p:cNvPr id="190487" name="Freeform 29"/>
          <p:cNvSpPr>
            <a:spLocks/>
          </p:cNvSpPr>
          <p:nvPr/>
        </p:nvSpPr>
        <p:spPr bwMode="auto">
          <a:xfrm rot="-1003895">
            <a:off x="5942013" y="1893888"/>
            <a:ext cx="1066800" cy="1543050"/>
          </a:xfrm>
          <a:custGeom>
            <a:avLst/>
            <a:gdLst>
              <a:gd name="T0" fmla="*/ 2147483647 w 625"/>
              <a:gd name="T1" fmla="*/ 2147483647 h 972"/>
              <a:gd name="T2" fmla="*/ 2147483647 w 625"/>
              <a:gd name="T3" fmla="*/ 2147483647 h 972"/>
              <a:gd name="T4" fmla="*/ 2147483647 w 625"/>
              <a:gd name="T5" fmla="*/ 2147483647 h 972"/>
              <a:gd name="T6" fmla="*/ 2147483647 w 625"/>
              <a:gd name="T7" fmla="*/ 2147483647 h 972"/>
              <a:gd name="T8" fmla="*/ 2147483647 w 625"/>
              <a:gd name="T9" fmla="*/ 2147483647 h 972"/>
              <a:gd name="T10" fmla="*/ 2147483647 w 625"/>
              <a:gd name="T11" fmla="*/ 2147483647 h 972"/>
              <a:gd name="T12" fmla="*/ 2147483647 w 625"/>
              <a:gd name="T13" fmla="*/ 2147483647 h 972"/>
              <a:gd name="T14" fmla="*/ 2147483647 w 625"/>
              <a:gd name="T15" fmla="*/ 2147483647 h 972"/>
              <a:gd name="T16" fmla="*/ 2147483647 w 625"/>
              <a:gd name="T17" fmla="*/ 2147483647 h 972"/>
              <a:gd name="T18" fmla="*/ 2147483647 w 625"/>
              <a:gd name="T19" fmla="*/ 2147483647 h 972"/>
              <a:gd name="T20" fmla="*/ 2147483647 w 625"/>
              <a:gd name="T21" fmla="*/ 2147483647 h 972"/>
              <a:gd name="T22" fmla="*/ 2147483647 w 625"/>
              <a:gd name="T23" fmla="*/ 2147483647 h 972"/>
              <a:gd name="T24" fmla="*/ 2147483647 w 625"/>
              <a:gd name="T25" fmla="*/ 2147483647 h 972"/>
              <a:gd name="T26" fmla="*/ 2147483647 w 625"/>
              <a:gd name="T27" fmla="*/ 2147483647 h 972"/>
              <a:gd name="T28" fmla="*/ 2147483647 w 625"/>
              <a:gd name="T29" fmla="*/ 2147483647 h 972"/>
              <a:gd name="T30" fmla="*/ 2147483647 w 625"/>
              <a:gd name="T31" fmla="*/ 2147483647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350238" name="Text Box 30"/>
          <p:cNvSpPr txBox="1">
            <a:spLocks noChangeArrowheads="1"/>
          </p:cNvSpPr>
          <p:nvPr/>
        </p:nvSpPr>
        <p:spPr bwMode="auto">
          <a:xfrm>
            <a:off x="4457700" y="3213100"/>
            <a:ext cx="2576513" cy="701675"/>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4000" b="1" dirty="0">
                <a:solidFill>
                  <a:srgbClr val="FFFFFF"/>
                </a:solidFill>
                <a:cs typeface="Arial" charset="0"/>
              </a:rPr>
              <a:t>Babylon</a:t>
            </a:r>
            <a:endParaRPr lang="en-US" sz="2800" b="1" dirty="0">
              <a:solidFill>
                <a:srgbClr val="000000"/>
              </a:solidFill>
              <a:effectLst>
                <a:outerShdw blurRad="38100" dist="38100" dir="2700000" algn="tl">
                  <a:srgbClr val="FFFFFF"/>
                </a:outerShdw>
              </a:effectLst>
              <a:cs typeface="Arial" charset="0"/>
            </a:endParaRPr>
          </a:p>
        </p:txBody>
      </p:sp>
      <p:sp>
        <p:nvSpPr>
          <p:cNvPr id="350239" name="Text Box 31"/>
          <p:cNvSpPr txBox="1">
            <a:spLocks noChangeArrowheads="1"/>
          </p:cNvSpPr>
          <p:nvPr/>
        </p:nvSpPr>
        <p:spPr bwMode="auto">
          <a:xfrm>
            <a:off x="3830638" y="4572000"/>
            <a:ext cx="1908175" cy="579438"/>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3200" b="1" dirty="0">
                <a:solidFill>
                  <a:srgbClr val="FFFFFF"/>
                </a:solidFill>
                <a:cs typeface="Arial" charset="0"/>
              </a:rPr>
              <a:t>538 </a:t>
            </a:r>
            <a:r>
              <a:rPr lang="en-US" b="1" dirty="0">
                <a:solidFill>
                  <a:srgbClr val="FFFFFF"/>
                </a:solidFill>
                <a:cs typeface="Arial" charset="0"/>
              </a:rPr>
              <a:t>BC</a:t>
            </a:r>
            <a:endParaRPr lang="en-US" dirty="0">
              <a:solidFill>
                <a:srgbClr val="000000"/>
              </a:solidFill>
              <a:effectLst>
                <a:outerShdw blurRad="38100" dist="38100" dir="2700000" algn="tl">
                  <a:srgbClr val="FFFFFF"/>
                </a:outerShdw>
              </a:effectLst>
              <a:cs typeface="Arial" charset="0"/>
            </a:endParaRPr>
          </a:p>
        </p:txBody>
      </p:sp>
      <p:sp>
        <p:nvSpPr>
          <p:cNvPr id="190490" name="Title 31"/>
          <p:cNvSpPr>
            <a:spLocks noGrp="1"/>
          </p:cNvSpPr>
          <p:nvPr>
            <p:ph type="title" idx="4294967295"/>
          </p:nvPr>
        </p:nvSpPr>
        <p:spPr>
          <a:xfrm>
            <a:off x="38100" y="76200"/>
            <a:ext cx="9070975" cy="1143000"/>
          </a:xfrm>
        </p:spPr>
        <p:txBody>
          <a:bodyPr/>
          <a:lstStyle/>
          <a:p>
            <a:r>
              <a:rPr lang="en-US" sz="6000" b="1" dirty="0">
                <a:solidFill>
                  <a:srgbClr val="CCFF33"/>
                </a:solidFill>
                <a:latin typeface="Arial" charset="0"/>
                <a:ea typeface="ＭＳ Ｐゴシック" charset="0"/>
              </a:rPr>
              <a:t>Return from Babylon</a:t>
            </a:r>
            <a:endParaRPr lang="en-US" dirty="0">
              <a:latin typeface="Arial" charset="0"/>
              <a:ea typeface="ＭＳ Ｐゴシック" charset="0"/>
            </a:endParaRPr>
          </a:p>
        </p:txBody>
      </p:sp>
    </p:spTree>
    <p:extLst>
      <p:ext uri="{BB962C8B-B14F-4D97-AF65-F5344CB8AC3E}">
        <p14:creationId xmlns:p14="http://schemas.microsoft.com/office/powerpoint/2010/main" val="230351266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499"/>
                                          </p:stCondLst>
                                        </p:cTn>
                                        <p:tgtEl>
                                          <p:spTgt spid="350236"/>
                                        </p:tgtEl>
                                        <p:attrNameLst>
                                          <p:attrName>style.visibility</p:attrName>
                                        </p:attrNameLst>
                                      </p:cBhvr>
                                      <p:to>
                                        <p:strVal val="visible"/>
                                      </p:to>
                                    </p:set>
                                  </p:childTnLst>
                                </p:cTn>
                              </p:par>
                            </p:childTnLst>
                          </p:cTn>
                        </p:par>
                        <p:par>
                          <p:cTn id="7" fill="hold" nodeType="afterGroup">
                            <p:stCondLst>
                              <p:cond delay="2500"/>
                            </p:stCondLst>
                            <p:childTnLst>
                              <p:par>
                                <p:cTn id="8" presetID="9" presetClass="entr" presetSubtype="0" fill="hold" grpId="0" nodeType="afterEffect">
                                  <p:stCondLst>
                                    <p:cond delay="0"/>
                                  </p:stCondLst>
                                  <p:childTnLst>
                                    <p:set>
                                      <p:cBhvr>
                                        <p:cTn id="9" dur="1" fill="hold">
                                          <p:stCondLst>
                                            <p:cond delay="0"/>
                                          </p:stCondLst>
                                        </p:cTn>
                                        <p:tgtEl>
                                          <p:spTgt spid="350239"/>
                                        </p:tgtEl>
                                        <p:attrNameLst>
                                          <p:attrName>style.visibility</p:attrName>
                                        </p:attrNameLst>
                                      </p:cBhvr>
                                      <p:to>
                                        <p:strVal val="visible"/>
                                      </p:to>
                                    </p:set>
                                    <p:animEffect transition="in" filter="dissolve">
                                      <p:cBhvr>
                                        <p:cTn id="10" dur="500"/>
                                        <p:tgtEl>
                                          <p:spTgt spid="3502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0236" grpId="0" animBg="1"/>
      <p:bldP spid="350239" grpId="0" autoUpdateAnimBg="0"/>
    </p:bldLst>
  </p:timing>
</p:sld>
</file>

<file path=ppt/slides/slide1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2513" name="Title 8"/>
          <p:cNvSpPr>
            <a:spLocks noGrp="1"/>
          </p:cNvSpPr>
          <p:nvPr>
            <p:ph type="title" idx="4294967295"/>
          </p:nvPr>
        </p:nvSpPr>
        <p:spPr>
          <a:xfrm>
            <a:off x="685800" y="1828800"/>
            <a:ext cx="7772400" cy="1143000"/>
          </a:xfrm>
        </p:spPr>
        <p:txBody>
          <a:bodyPr/>
          <a:lstStyle/>
          <a:p>
            <a:r>
              <a:rPr lang="en-US" dirty="0">
                <a:latin typeface="Arial" charset="0"/>
                <a:ea typeface="ＭＳ Ｐゴシック" charset="0"/>
              </a:rPr>
              <a:t>SBC Actual Cost</a:t>
            </a:r>
          </a:p>
        </p:txBody>
      </p:sp>
      <p:sp>
        <p:nvSpPr>
          <p:cNvPr id="419842" name="Rectangle 2"/>
          <p:cNvSpPr>
            <a:spLocks noChangeArrowheads="1"/>
          </p:cNvSpPr>
          <p:nvPr/>
        </p:nvSpPr>
        <p:spPr bwMode="auto">
          <a:xfrm>
            <a:off x="685800" y="-76200"/>
            <a:ext cx="7772400" cy="1143000"/>
          </a:xfrm>
          <a:prstGeom prst="rect">
            <a:avLst/>
          </a:prstGeom>
          <a:noFill/>
          <a:ln w="12700">
            <a:noFill/>
            <a:miter lim="800000"/>
            <a:headEnd/>
            <a:tailEnd/>
          </a:ln>
          <a:effectLst>
            <a:outerShdw blurRad="63500" dist="71842" dir="2700000" algn="ctr" rotWithShape="0">
              <a:schemeClr val="tx1">
                <a:alpha val="74998"/>
              </a:schemeClr>
            </a:outerShdw>
          </a:effectLst>
        </p:spPr>
        <p:txBody>
          <a:bodyPr lIns="90488" tIns="44450" rIns="90488" bIns="44450" anchor="ctr"/>
          <a:lstStyle/>
          <a:p>
            <a:pPr algn="ctr" defTabSz="914400" fontAlgn="base">
              <a:spcBef>
                <a:spcPct val="0"/>
              </a:spcBef>
              <a:spcAft>
                <a:spcPct val="0"/>
              </a:spcAft>
              <a:defRPr/>
            </a:pPr>
            <a:r>
              <a:rPr lang="en-US" sz="4800" dirty="0">
                <a:solidFill>
                  <a:srgbClr val="FFFFFF"/>
                </a:solidFill>
                <a:latin typeface="Arial" charset="0"/>
                <a:ea typeface="ＭＳ Ｐゴシック" charset="0"/>
                <a:cs typeface="Arial" charset="0"/>
              </a:rPr>
              <a:t>Singapore Bible College</a:t>
            </a:r>
            <a:endParaRPr lang="en-US" sz="4400" dirty="0">
              <a:solidFill>
                <a:srgbClr val="FFFFFF"/>
              </a:solidFill>
              <a:latin typeface="Arial" charset="0"/>
              <a:ea typeface="ＭＳ Ｐゴシック" charset="0"/>
              <a:cs typeface="Arial" charset="0"/>
            </a:endParaRPr>
          </a:p>
        </p:txBody>
      </p:sp>
      <p:sp>
        <p:nvSpPr>
          <p:cNvPr id="419843" name="Rectangle 3"/>
          <p:cNvSpPr>
            <a:spLocks noChangeArrowheads="1"/>
          </p:cNvSpPr>
          <p:nvPr/>
        </p:nvSpPr>
        <p:spPr bwMode="auto">
          <a:xfrm>
            <a:off x="2514600" y="838200"/>
            <a:ext cx="3849688" cy="704850"/>
          </a:xfrm>
          <a:prstGeom prst="rect">
            <a:avLst/>
          </a:prstGeom>
          <a:noFill/>
          <a:ln w="12700">
            <a:noFill/>
            <a:miter lim="800000"/>
            <a:headEnd/>
            <a:tailEnd/>
          </a:ln>
          <a:effectLst>
            <a:outerShdw blurRad="63500" dist="53882" dir="2700000" algn="ctr" rotWithShape="0">
              <a:schemeClr val="tx1">
                <a:alpha val="74998"/>
              </a:schemeClr>
            </a:outerShdw>
          </a:effectLst>
        </p:spPr>
        <p:txBody>
          <a:bodyPr wrap="none" lIns="90488" tIns="44450" rIns="90488" bIns="44450">
            <a:spAutoFit/>
          </a:bodyPr>
          <a:lstStyle/>
          <a:p>
            <a:pPr defTabSz="914400" eaLnBrk="0" fontAlgn="base" hangingPunct="0">
              <a:spcBef>
                <a:spcPct val="0"/>
              </a:spcBef>
              <a:spcAft>
                <a:spcPct val="0"/>
              </a:spcAft>
              <a:defRPr/>
            </a:pPr>
            <a:r>
              <a:rPr lang="en-US" sz="4000" dirty="0">
                <a:solidFill>
                  <a:srgbClr val="FFFFFF"/>
                </a:solidFill>
                <a:latin typeface="Arial" charset="0"/>
                <a:ea typeface="ＭＳ Ｐゴシック" charset="0"/>
                <a:cs typeface="Arial" charset="0"/>
              </a:rPr>
              <a:t>Academic Block</a:t>
            </a:r>
            <a:endParaRPr lang="en-US" sz="3600" dirty="0">
              <a:solidFill>
                <a:srgbClr val="FFFFFF"/>
              </a:solidFill>
              <a:latin typeface="Arial" charset="0"/>
              <a:ea typeface="ＭＳ Ｐゴシック" charset="0"/>
              <a:cs typeface="Arial" charset="0"/>
            </a:endParaRPr>
          </a:p>
        </p:txBody>
      </p:sp>
      <p:pic>
        <p:nvPicPr>
          <p:cNvPr id="192516"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447800"/>
            <a:ext cx="7467600" cy="541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45" name="Text Box 5"/>
          <p:cNvSpPr txBox="1">
            <a:spLocks noChangeArrowheads="1"/>
          </p:cNvSpPr>
          <p:nvPr/>
        </p:nvSpPr>
        <p:spPr bwMode="auto">
          <a:xfrm>
            <a:off x="0" y="5957888"/>
            <a:ext cx="4471988" cy="5842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3200" dirty="0">
                <a:solidFill>
                  <a:srgbClr val="FFFFFF"/>
                </a:solidFill>
                <a:cs typeface="Arial" charset="0"/>
              </a:rPr>
              <a:t>Estimated S$8.5 million</a:t>
            </a:r>
          </a:p>
        </p:txBody>
      </p:sp>
      <p:graphicFrame>
        <p:nvGraphicFramePr>
          <p:cNvPr id="419846" name="Object 2"/>
          <p:cNvGraphicFramePr>
            <a:graphicFrameLocks noChangeAspect="1"/>
          </p:cNvGraphicFramePr>
          <p:nvPr/>
        </p:nvGraphicFramePr>
        <p:xfrm>
          <a:off x="819150" y="3124200"/>
          <a:ext cx="2806700" cy="2986088"/>
        </p:xfrm>
        <a:graphic>
          <a:graphicData uri="http://schemas.openxmlformats.org/presentationml/2006/ole">
            <mc:AlternateContent xmlns:mc="http://schemas.openxmlformats.org/markup-compatibility/2006">
              <mc:Choice xmlns:v="urn:schemas-microsoft-com:vml" Requires="v">
                <p:oleObj spid="_x0000_s563697" r:id="rId5" imgW="3644900" imgH="3479800" progId="MS_ClipArt_Gallery">
                  <p:embed/>
                </p:oleObj>
              </mc:Choice>
              <mc:Fallback>
                <p:oleObj r:id="rId5" imgW="3644900" imgH="3479800" progId="MS_ClipArt_Gallery">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9150" y="3124200"/>
                        <a:ext cx="2806700" cy="29860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7" name="Text Box 5"/>
          <p:cNvSpPr txBox="1">
            <a:spLocks noChangeArrowheads="1"/>
          </p:cNvSpPr>
          <p:nvPr/>
        </p:nvSpPr>
        <p:spPr bwMode="auto">
          <a:xfrm>
            <a:off x="5202238" y="5957888"/>
            <a:ext cx="3789362" cy="584200"/>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3200" dirty="0">
                <a:solidFill>
                  <a:srgbClr val="FFFFFF"/>
                </a:solidFill>
                <a:cs typeface="Arial" charset="0"/>
              </a:rPr>
              <a:t>Actual S$5.8 million</a:t>
            </a:r>
          </a:p>
        </p:txBody>
      </p:sp>
      <p:graphicFrame>
        <p:nvGraphicFramePr>
          <p:cNvPr id="8" name="Object 3"/>
          <p:cNvGraphicFramePr>
            <a:graphicFrameLocks noChangeAspect="1"/>
          </p:cNvGraphicFramePr>
          <p:nvPr/>
        </p:nvGraphicFramePr>
        <p:xfrm>
          <a:off x="5711825" y="4419600"/>
          <a:ext cx="2806700" cy="1690688"/>
        </p:xfrm>
        <a:graphic>
          <a:graphicData uri="http://schemas.openxmlformats.org/presentationml/2006/ole">
            <mc:AlternateContent xmlns:mc="http://schemas.openxmlformats.org/markup-compatibility/2006">
              <mc:Choice xmlns:v="urn:schemas-microsoft-com:vml" Requires="v">
                <p:oleObj spid="_x0000_s563698" r:id="rId7" imgW="3644900" imgH="3479800" progId="MS_ClipArt_Gallery">
                  <p:embed/>
                </p:oleObj>
              </mc:Choice>
              <mc:Fallback>
                <p:oleObj r:id="rId7" imgW="3644900" imgH="3479800" progId="MS_ClipArt_Gallery">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1825" y="4419600"/>
                        <a:ext cx="2806700" cy="16906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2668175411"/>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2000"/>
                                  </p:stCondLst>
                                  <p:childTnLst>
                                    <p:set>
                                      <p:cBhvr>
                                        <p:cTn id="6" dur="1" fill="hold">
                                          <p:stCondLst>
                                            <p:cond delay="0"/>
                                          </p:stCondLst>
                                        </p:cTn>
                                        <p:tgtEl>
                                          <p:spTgt spid="419845"/>
                                        </p:tgtEl>
                                        <p:attrNameLst>
                                          <p:attrName>style.visibility</p:attrName>
                                        </p:attrNameLst>
                                      </p:cBhvr>
                                      <p:to>
                                        <p:strVal val="visible"/>
                                      </p:to>
                                    </p:set>
                                    <p:anim calcmode="lin" valueType="num">
                                      <p:cBhvr additive="base">
                                        <p:cTn id="7" dur="500" fill="hold"/>
                                        <p:tgtEl>
                                          <p:spTgt spid="419845"/>
                                        </p:tgtEl>
                                        <p:attrNameLst>
                                          <p:attrName>ppt_x</p:attrName>
                                        </p:attrNameLst>
                                      </p:cBhvr>
                                      <p:tavLst>
                                        <p:tav tm="0">
                                          <p:val>
                                            <p:strVal val="#ppt_x"/>
                                          </p:val>
                                        </p:tav>
                                        <p:tav tm="100000">
                                          <p:val>
                                            <p:strVal val="#ppt_x"/>
                                          </p:val>
                                        </p:tav>
                                      </p:tavLst>
                                    </p:anim>
                                    <p:anim calcmode="lin" valueType="num">
                                      <p:cBhvr additive="base">
                                        <p:cTn id="8" dur="500" fill="hold"/>
                                        <p:tgtEl>
                                          <p:spTgt spid="419845"/>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500"/>
                            </p:stCondLst>
                            <p:childTnLst>
                              <p:par>
                                <p:cTn id="10" presetID="2" presetClass="entr" presetSubtype="4" fill="hold" nodeType="afterEffect">
                                  <p:stCondLst>
                                    <p:cond delay="2000"/>
                                  </p:stCondLst>
                                  <p:childTnLst>
                                    <p:set>
                                      <p:cBhvr>
                                        <p:cTn id="11" dur="1" fill="hold">
                                          <p:stCondLst>
                                            <p:cond delay="0"/>
                                          </p:stCondLst>
                                        </p:cTn>
                                        <p:tgtEl>
                                          <p:spTgt spid="419846"/>
                                        </p:tgtEl>
                                        <p:attrNameLst>
                                          <p:attrName>style.visibility</p:attrName>
                                        </p:attrNameLst>
                                      </p:cBhvr>
                                      <p:to>
                                        <p:strVal val="visible"/>
                                      </p:to>
                                    </p:set>
                                    <p:anim calcmode="lin" valueType="num">
                                      <p:cBhvr additive="base">
                                        <p:cTn id="12" dur="500" fill="hold"/>
                                        <p:tgtEl>
                                          <p:spTgt spid="419846"/>
                                        </p:tgtEl>
                                        <p:attrNameLst>
                                          <p:attrName>ppt_x</p:attrName>
                                        </p:attrNameLst>
                                      </p:cBhvr>
                                      <p:tavLst>
                                        <p:tav tm="0">
                                          <p:val>
                                            <p:strVal val="#ppt_x"/>
                                          </p:val>
                                        </p:tav>
                                        <p:tav tm="100000">
                                          <p:val>
                                            <p:strVal val="#ppt_x"/>
                                          </p:val>
                                        </p:tav>
                                      </p:tavLst>
                                    </p:anim>
                                    <p:anim calcmode="lin" valueType="num">
                                      <p:cBhvr additive="base">
                                        <p:cTn id="13" dur="500" fill="hold"/>
                                        <p:tgtEl>
                                          <p:spTgt spid="419846"/>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par>
                          <p:cTn id="20" fill="hold" nodeType="afterGroup">
                            <p:stCondLst>
                              <p:cond delay="500"/>
                            </p:stCondLst>
                            <p:childTnLst>
                              <p:par>
                                <p:cTn id="21" presetID="2" presetClass="entr" presetSubtype="4" fill="hold" nodeType="afterEffect">
                                  <p:stCondLst>
                                    <p:cond delay="200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45" grpId="0" animBg="1" autoUpdateAnimBg="0"/>
      <p:bldP spid="7" grpId="0" animBg="1" autoUpdateAnimBg="0"/>
    </p:bldLst>
  </p:timing>
</p:sld>
</file>

<file path=ppt/slides/slide1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61" name="Title 1"/>
          <p:cNvSpPr>
            <a:spLocks noGrp="1"/>
          </p:cNvSpPr>
          <p:nvPr>
            <p:ph type="title" idx="4294967295"/>
          </p:nvPr>
        </p:nvSpPr>
        <p:spPr>
          <a:xfrm>
            <a:off x="685800" y="0"/>
            <a:ext cx="7772400" cy="1143000"/>
          </a:xfrm>
        </p:spPr>
        <p:txBody>
          <a:bodyPr/>
          <a:lstStyle/>
          <a:p>
            <a:r>
              <a:rPr lang="en-US" dirty="0">
                <a:solidFill>
                  <a:schemeClr val="bg1"/>
                </a:solidFill>
                <a:latin typeface="Arial" charset="0"/>
                <a:ea typeface="ＭＳ Ｐゴシック" charset="0"/>
              </a:rPr>
              <a:t>Spanish was Very Useful</a:t>
            </a:r>
          </a:p>
        </p:txBody>
      </p:sp>
      <p:pic>
        <p:nvPicPr>
          <p:cNvPr id="194562" name="Picture 2" descr="world-map_on_black.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0" y="1371600"/>
            <a:ext cx="9186863"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p:nvPr/>
        </p:nvSpPr>
        <p:spPr>
          <a:xfrm>
            <a:off x="0" y="4341813"/>
            <a:ext cx="4394200" cy="1754187"/>
          </a:xfrm>
          <a:prstGeom prst="rect">
            <a:avLst/>
          </a:prstGeom>
          <a:noFill/>
        </p:spPr>
        <p:txBody>
          <a:bodyPr>
            <a:spAutoFit/>
          </a:bodyPr>
          <a:lstStyle/>
          <a:p>
            <a:pPr algn="ctr" defTabSz="914400" fontAlgn="base">
              <a:spcBef>
                <a:spcPct val="0"/>
              </a:spcBef>
              <a:spcAft>
                <a:spcPct val="0"/>
              </a:spcAft>
              <a:defRPr/>
            </a:pPr>
            <a:r>
              <a:rPr lang="en-US" sz="5400" b="1" dirty="0">
                <a:solidFill>
                  <a:srgbClr val="FFFF00"/>
                </a:solidFill>
                <a:effectLst>
                  <a:glow rad="152400">
                    <a:srgbClr val="000000">
                      <a:alpha val="75000"/>
                    </a:srgbClr>
                  </a:glow>
                </a:effectLst>
                <a:latin typeface="Arial" charset="0"/>
                <a:ea typeface="Arial" charset="0"/>
                <a:cs typeface="Arial" charset="0"/>
              </a:rPr>
              <a:t>La Biblia </a:t>
            </a:r>
            <a:r>
              <a:rPr lang="en-US" sz="5400" b="1" dirty="0" err="1">
                <a:solidFill>
                  <a:srgbClr val="FFFF00"/>
                </a:solidFill>
                <a:effectLst>
                  <a:glow rad="152400">
                    <a:srgbClr val="000000">
                      <a:alpha val="75000"/>
                    </a:srgbClr>
                  </a:glow>
                </a:effectLst>
                <a:latin typeface="Arial" charset="0"/>
                <a:ea typeface="Arial" charset="0"/>
                <a:cs typeface="Arial" charset="0"/>
              </a:rPr>
              <a:t>Simpatica</a:t>
            </a:r>
            <a:r>
              <a:rPr lang="en-US" sz="5400" b="1" dirty="0">
                <a:solidFill>
                  <a:srgbClr val="FFFF00"/>
                </a:solidFill>
                <a:effectLst>
                  <a:glow rad="152400">
                    <a:srgbClr val="000000">
                      <a:alpha val="75000"/>
                    </a:srgbClr>
                  </a:glow>
                </a:effectLst>
                <a:latin typeface="Arial" charset="0"/>
                <a:ea typeface="Arial" charset="0"/>
                <a:cs typeface="Arial" charset="0"/>
              </a:rPr>
              <a:t>?</a:t>
            </a:r>
          </a:p>
        </p:txBody>
      </p:sp>
      <p:sp>
        <p:nvSpPr>
          <p:cNvPr id="5" name="TextBox 4"/>
          <p:cNvSpPr txBox="1"/>
          <p:nvPr/>
        </p:nvSpPr>
        <p:spPr>
          <a:xfrm>
            <a:off x="4987925" y="2455863"/>
            <a:ext cx="3241675" cy="4154487"/>
          </a:xfrm>
          <a:prstGeom prst="rect">
            <a:avLst/>
          </a:prstGeom>
          <a:noFill/>
        </p:spPr>
        <p:txBody>
          <a:bodyPr wrap="none">
            <a:spAutoFit/>
          </a:bodyPr>
          <a:lstStyle/>
          <a:p>
            <a:pPr defTabSz="914400" fontAlgn="base">
              <a:spcBef>
                <a:spcPct val="0"/>
              </a:spcBef>
              <a:spcAft>
                <a:spcPct val="0"/>
              </a:spcAft>
              <a:defRPr/>
            </a:pPr>
            <a:r>
              <a:rPr lang="en-US" altLang="zh-CN" sz="6600" dirty="0">
                <a:solidFill>
                  <a:srgbClr val="FFFF00"/>
                </a:solidFill>
                <a:effectLst>
                  <a:glow rad="152400">
                    <a:srgbClr val="000000">
                      <a:alpha val="75000"/>
                    </a:srgbClr>
                  </a:glow>
                </a:effectLst>
                <a:latin typeface="楷体" pitchFamily="18" charset="-122"/>
                <a:ea typeface="楷体" pitchFamily="18" charset="-122"/>
                <a:cs typeface="楷体" pitchFamily="18" charset="-122"/>
              </a:rPr>
              <a:t>Greek</a:t>
            </a:r>
          </a:p>
          <a:p>
            <a:pPr defTabSz="914400" fontAlgn="base">
              <a:spcBef>
                <a:spcPct val="0"/>
              </a:spcBef>
              <a:spcAft>
                <a:spcPct val="0"/>
              </a:spcAft>
              <a:defRPr/>
            </a:pPr>
            <a:r>
              <a:rPr lang="en-US" altLang="zh-CN" sz="6600" dirty="0">
                <a:solidFill>
                  <a:srgbClr val="FFFF00"/>
                </a:solidFill>
                <a:effectLst>
                  <a:glow rad="152400">
                    <a:srgbClr val="000000">
                      <a:alpha val="75000"/>
                    </a:srgbClr>
                  </a:glow>
                </a:effectLst>
                <a:latin typeface="楷体" pitchFamily="18" charset="-122"/>
                <a:ea typeface="楷体" pitchFamily="18" charset="-122"/>
                <a:cs typeface="楷体" pitchFamily="18" charset="-122"/>
              </a:rPr>
              <a:t>Hebrew</a:t>
            </a:r>
          </a:p>
          <a:p>
            <a:pPr defTabSz="914400" fontAlgn="base">
              <a:spcBef>
                <a:spcPct val="0"/>
              </a:spcBef>
              <a:spcAft>
                <a:spcPct val="0"/>
              </a:spcAft>
              <a:defRPr/>
            </a:pPr>
            <a:r>
              <a:rPr lang="en-US" altLang="zh-CN" sz="6600" dirty="0">
                <a:solidFill>
                  <a:srgbClr val="FFFF00"/>
                </a:solidFill>
                <a:effectLst>
                  <a:glow rad="152400">
                    <a:srgbClr val="000000">
                      <a:alpha val="75000"/>
                    </a:srgbClr>
                  </a:glow>
                </a:effectLst>
                <a:latin typeface="楷体" pitchFamily="18" charset="-122"/>
                <a:ea typeface="楷体" pitchFamily="18" charset="-122"/>
                <a:cs typeface="楷体" pitchFamily="18" charset="-122"/>
              </a:rPr>
              <a:t>French</a:t>
            </a:r>
          </a:p>
          <a:p>
            <a:pPr defTabSz="914400" fontAlgn="base">
              <a:spcBef>
                <a:spcPct val="0"/>
              </a:spcBef>
              <a:spcAft>
                <a:spcPct val="0"/>
              </a:spcAft>
              <a:defRPr/>
            </a:pPr>
            <a:r>
              <a:rPr lang="en-US" altLang="zh-CN" sz="6600" dirty="0">
                <a:solidFill>
                  <a:srgbClr val="FFFF00"/>
                </a:solidFill>
                <a:effectLst>
                  <a:glow rad="152400">
                    <a:srgbClr val="000000">
                      <a:alpha val="75000"/>
                    </a:srgbClr>
                  </a:glow>
                </a:effectLst>
                <a:latin typeface="楷体" pitchFamily="18" charset="-122"/>
                <a:ea typeface="楷体" pitchFamily="18" charset="-122"/>
                <a:cs typeface="楷体" pitchFamily="18" charset="-122"/>
              </a:rPr>
              <a:t>German</a:t>
            </a:r>
            <a:endParaRPr lang="zh-CN" altLang="en-US" sz="1400" dirty="0">
              <a:solidFill>
                <a:srgbClr val="FFFF00"/>
              </a:solidFill>
              <a:effectLst>
                <a:glow rad="152400">
                  <a:srgbClr val="000000">
                    <a:alpha val="75000"/>
                  </a:srgbClr>
                </a:glow>
              </a:effectLst>
              <a:latin typeface="楷体" pitchFamily="18" charset="-122"/>
              <a:ea typeface="楷体" pitchFamily="18" charset="-122"/>
              <a:cs typeface="楷体" pitchFamily="18" charset="-122"/>
            </a:endParaRPr>
          </a:p>
        </p:txBody>
      </p:sp>
    </p:spTree>
    <p:extLst>
      <p:ext uri="{BB962C8B-B14F-4D97-AF65-F5344CB8AC3E}">
        <p14:creationId xmlns:p14="http://schemas.microsoft.com/office/powerpoint/2010/main" val="206504772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6609" name="Rectangle 2"/>
          <p:cNvSpPr>
            <a:spLocks noChangeArrowheads="1"/>
          </p:cNvSpPr>
          <p:nvPr/>
        </p:nvSpPr>
        <p:spPr bwMode="auto">
          <a:xfrm>
            <a:off x="685800" y="0"/>
            <a:ext cx="7772400" cy="1143000"/>
          </a:xfrm>
          <a:prstGeom prst="rect">
            <a:avLst/>
          </a:prstGeom>
          <a:solidFill>
            <a:srgbClr val="0000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fontAlgn="base">
              <a:spcBef>
                <a:spcPct val="0"/>
              </a:spcBef>
              <a:spcAft>
                <a:spcPct val="0"/>
              </a:spcAft>
            </a:pPr>
            <a:endParaRPr lang="en-US" sz="4400">
              <a:solidFill>
                <a:srgbClr val="000000"/>
              </a:solidFill>
              <a:latin typeface="Times New Roman" charset="0"/>
              <a:ea typeface="ＭＳ Ｐゴシック" charset="0"/>
              <a:cs typeface="ＭＳ Ｐゴシック" charset="0"/>
            </a:endParaRPr>
          </a:p>
        </p:txBody>
      </p:sp>
      <p:pic>
        <p:nvPicPr>
          <p:cNvPr id="196610"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124200"/>
            <a:ext cx="41910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611"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81200" y="1511300"/>
            <a:ext cx="4418013" cy="291623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96612" name="Picture 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95800" y="3657600"/>
            <a:ext cx="4648200" cy="324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6613" name="Title 5"/>
          <p:cNvSpPr>
            <a:spLocks noGrp="1"/>
          </p:cNvSpPr>
          <p:nvPr>
            <p:ph type="title" idx="4294967295"/>
          </p:nvPr>
        </p:nvSpPr>
        <p:spPr>
          <a:xfrm>
            <a:off x="685800" y="0"/>
            <a:ext cx="7772400" cy="1143000"/>
          </a:xfrm>
        </p:spPr>
        <p:txBody>
          <a:bodyPr/>
          <a:lstStyle/>
          <a:p>
            <a:r>
              <a:rPr lang="en-US" sz="6000" dirty="0">
                <a:solidFill>
                  <a:srgbClr val="FFFFFF"/>
                </a:solidFill>
                <a:latin typeface="Capitals" charset="0"/>
                <a:ea typeface="ＭＳ Ｐゴシック" charset="0"/>
                <a:cs typeface="ＭＳ Ｐゴシック" charset="0"/>
              </a:rPr>
              <a:t>Back to the Bible</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277049781"/>
      </p:ext>
    </p:extLst>
  </p:cSld>
  <p:clrMapOvr>
    <a:masterClrMapping/>
  </p:clrMapOvr>
  <p:transition>
    <p:dissolve/>
  </p:transition>
</p:sld>
</file>

<file path=ppt/slides/slide1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865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8658" name="Rectangle 3"/>
          <p:cNvSpPr>
            <a:spLocks noChangeArrowheads="1"/>
          </p:cNvSpPr>
          <p:nvPr/>
        </p:nvSpPr>
        <p:spPr bwMode="auto">
          <a:xfrm>
            <a:off x="4876800" y="0"/>
            <a:ext cx="4267200" cy="68580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sz="4000">
              <a:solidFill>
                <a:srgbClr val="000000"/>
              </a:solidFill>
              <a:latin typeface="Arial" charset="0"/>
              <a:ea typeface="ＭＳ Ｐゴシック" charset="0"/>
              <a:cs typeface="Arial" charset="0"/>
            </a:endParaRPr>
          </a:p>
        </p:txBody>
      </p:sp>
      <p:sp>
        <p:nvSpPr>
          <p:cNvPr id="198659" name="Text Box 5"/>
          <p:cNvSpPr txBox="1">
            <a:spLocks noChangeArrowheads="1"/>
          </p:cNvSpPr>
          <p:nvPr/>
        </p:nvSpPr>
        <p:spPr bwMode="auto">
          <a:xfrm>
            <a:off x="5257800" y="1600200"/>
            <a:ext cx="38862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3600" b="1" dirty="0">
                <a:solidFill>
                  <a:srgbClr val="CCFFCC"/>
                </a:solidFill>
                <a:cs typeface="Arial" charset="0"/>
              </a:rPr>
              <a:t>• Librarian</a:t>
            </a:r>
            <a:endParaRPr lang="en-US" sz="2800" dirty="0">
              <a:solidFill>
                <a:srgbClr val="CCFFCC"/>
              </a:solidFill>
              <a:cs typeface="Arial" charset="0"/>
            </a:endParaRPr>
          </a:p>
        </p:txBody>
      </p:sp>
      <p:sp>
        <p:nvSpPr>
          <p:cNvPr id="198660" name="Text Box 6"/>
          <p:cNvSpPr txBox="1">
            <a:spLocks noChangeArrowheads="1"/>
          </p:cNvSpPr>
          <p:nvPr/>
        </p:nvSpPr>
        <p:spPr bwMode="auto">
          <a:xfrm>
            <a:off x="5257800" y="2362200"/>
            <a:ext cx="38862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3600" b="1" dirty="0">
                <a:solidFill>
                  <a:srgbClr val="CCFFCC"/>
                </a:solidFill>
                <a:cs typeface="Arial" charset="0"/>
              </a:rPr>
              <a:t>• Music teacher</a:t>
            </a:r>
            <a:endParaRPr lang="en-US" sz="2800" dirty="0">
              <a:solidFill>
                <a:srgbClr val="CCFFCC"/>
              </a:solidFill>
              <a:cs typeface="Arial" charset="0"/>
            </a:endParaRPr>
          </a:p>
        </p:txBody>
      </p:sp>
      <p:sp>
        <p:nvSpPr>
          <p:cNvPr id="198661" name="Text Box 7"/>
          <p:cNvSpPr txBox="1">
            <a:spLocks noChangeArrowheads="1"/>
          </p:cNvSpPr>
          <p:nvPr/>
        </p:nvSpPr>
        <p:spPr bwMode="auto">
          <a:xfrm>
            <a:off x="5257800" y="3124200"/>
            <a:ext cx="38862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3600" b="1" dirty="0">
                <a:solidFill>
                  <a:srgbClr val="CCFFCC"/>
                </a:solidFill>
                <a:cs typeface="Arial" charset="0"/>
              </a:rPr>
              <a:t>• Art teacher</a:t>
            </a:r>
            <a:endParaRPr lang="en-US" sz="2800" dirty="0">
              <a:solidFill>
                <a:srgbClr val="CCFFCC"/>
              </a:solidFill>
              <a:cs typeface="Arial" charset="0"/>
            </a:endParaRPr>
          </a:p>
        </p:txBody>
      </p:sp>
      <p:sp>
        <p:nvSpPr>
          <p:cNvPr id="198662" name="Title 7"/>
          <p:cNvSpPr>
            <a:spLocks noGrp="1"/>
          </p:cNvSpPr>
          <p:nvPr>
            <p:ph type="title" idx="4294967295"/>
          </p:nvPr>
        </p:nvSpPr>
        <p:spPr>
          <a:xfrm>
            <a:off x="4800600" y="152400"/>
            <a:ext cx="4343400" cy="1447800"/>
          </a:xfrm>
        </p:spPr>
        <p:txBody>
          <a:bodyPr/>
          <a:lstStyle/>
          <a:p>
            <a:r>
              <a:rPr lang="en-US" sz="4800" b="1" dirty="0">
                <a:solidFill>
                  <a:schemeClr val="bg1"/>
                </a:solidFill>
                <a:latin typeface="Arial" charset="0"/>
                <a:ea typeface="ＭＳ Ｐゴシック" charset="0"/>
              </a:rPr>
              <a:t>Susan at ICS</a:t>
            </a:r>
            <a:endParaRPr lang="en-US" dirty="0">
              <a:latin typeface="Arial" charset="0"/>
              <a:ea typeface="ＭＳ Ｐゴシック" charset="0"/>
            </a:endParaRPr>
          </a:p>
        </p:txBody>
      </p:sp>
    </p:spTree>
    <p:extLst>
      <p:ext uri="{BB962C8B-B14F-4D97-AF65-F5344CB8AC3E}">
        <p14:creationId xmlns:p14="http://schemas.microsoft.com/office/powerpoint/2010/main" val="2882593232"/>
      </p:ext>
    </p:extLst>
  </p:cSld>
  <p:clrMapOvr>
    <a:masterClrMapping/>
  </p:clrMapOvr>
  <p:transition>
    <p:dissolve/>
  </p:transition>
</p:sld>
</file>

<file path=ppt/slides/slide1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0705" name="Rectangle 8"/>
          <p:cNvSpPr>
            <a:spLocks noChangeArrowheads="1"/>
          </p:cNvSpPr>
          <p:nvPr/>
        </p:nvSpPr>
        <p:spPr bwMode="auto">
          <a:xfrm>
            <a:off x="4876800" y="0"/>
            <a:ext cx="4267200" cy="68580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sz="4000">
              <a:solidFill>
                <a:srgbClr val="000000"/>
              </a:solidFill>
              <a:latin typeface="Times New Roman" charset="0"/>
              <a:ea typeface="ＭＳ Ｐゴシック" charset="0"/>
              <a:cs typeface="ＭＳ Ｐゴシック" charset="0"/>
            </a:endParaRPr>
          </a:p>
        </p:txBody>
      </p:sp>
      <p:pic>
        <p:nvPicPr>
          <p:cNvPr id="355337" name="Picture 9" descr="Griffith Boys Old ICS Camp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419600" cy="402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5338" name="Picture 10" descr="Griffith Family Nov 0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57400" y="2133600"/>
            <a:ext cx="70866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0708" name="Title 5"/>
          <p:cNvSpPr>
            <a:spLocks noGrp="1"/>
          </p:cNvSpPr>
          <p:nvPr>
            <p:ph type="title" idx="4294967295"/>
          </p:nvPr>
        </p:nvSpPr>
        <p:spPr>
          <a:xfrm>
            <a:off x="4343400" y="0"/>
            <a:ext cx="4648200" cy="2133600"/>
          </a:xfrm>
        </p:spPr>
        <p:txBody>
          <a:bodyPr/>
          <a:lstStyle/>
          <a:p>
            <a:r>
              <a:rPr lang="en-US" sz="4800" b="1" dirty="0">
                <a:solidFill>
                  <a:schemeClr val="bg1"/>
                </a:solidFill>
                <a:latin typeface="Arial" charset="0"/>
                <a:ea typeface="ＭＳ Ｐゴシック" charset="0"/>
              </a:rPr>
              <a:t>Schooling for 400 + Our Sons</a:t>
            </a:r>
            <a:endParaRPr lang="en-US" dirty="0">
              <a:latin typeface="Arial" charset="0"/>
              <a:ea typeface="ＭＳ Ｐゴシック" charset="0"/>
            </a:endParaRPr>
          </a:p>
        </p:txBody>
      </p:sp>
    </p:spTree>
    <p:extLst>
      <p:ext uri="{BB962C8B-B14F-4D97-AF65-F5344CB8AC3E}">
        <p14:creationId xmlns:p14="http://schemas.microsoft.com/office/powerpoint/2010/main" val="344476764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7"/>
                                        </p:tgtEl>
                                        <p:attrNameLst>
                                          <p:attrName>style.visibility</p:attrName>
                                        </p:attrNameLst>
                                      </p:cBhvr>
                                      <p:to>
                                        <p:strVal val="visible"/>
                                      </p:to>
                                    </p:set>
                                    <p:animEffect transition="in" filter="dissolve">
                                      <p:cBhvr>
                                        <p:cTn id="7" dur="500"/>
                                        <p:tgtEl>
                                          <p:spTgt spid="355337"/>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8"/>
                                        </p:tgtEl>
                                        <p:attrNameLst>
                                          <p:attrName>style.visibility</p:attrName>
                                        </p:attrNameLst>
                                      </p:cBhvr>
                                      <p:to>
                                        <p:strVal val="visible"/>
                                      </p:to>
                                    </p:set>
                                    <p:animEffect transition="in" filter="dissolve">
                                      <p:cBhvr>
                                        <p:cTn id="11" dur="500"/>
                                        <p:tgtEl>
                                          <p:spTgt spid="355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275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3726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6595" name="Rectangle 3"/>
          <p:cNvSpPr>
            <a:spLocks noGrp="1" noChangeArrowheads="1"/>
          </p:cNvSpPr>
          <p:nvPr>
            <p:ph type="title"/>
          </p:nvPr>
        </p:nvSpPr>
        <p:spPr>
          <a:xfrm>
            <a:off x="457200" y="3962400"/>
            <a:ext cx="8763000" cy="2667000"/>
          </a:xfrm>
          <a:effectLst>
            <a:outerShdw blurRad="63500" dist="35921" dir="2700000" algn="ctr" rotWithShape="0">
              <a:schemeClr val="tx1">
                <a:alpha val="74998"/>
              </a:schemeClr>
            </a:outerShdw>
          </a:effectLst>
        </p:spPr>
        <p:txBody>
          <a:bodyPr/>
          <a:lstStyle/>
          <a:p>
            <a:pPr eaLnBrk="1" hangingPunct="1">
              <a:defRPr/>
            </a:pPr>
            <a:r>
              <a:rPr lang="en-US" sz="4800" b="1" dirty="0">
                <a:solidFill>
                  <a:schemeClr val="bg1"/>
                </a:solidFill>
                <a:latin typeface="Arial" charset="0"/>
                <a:ea typeface="ＭＳ Ｐゴシック" charset="0"/>
              </a:rPr>
              <a:t>When God asks you to do something </a:t>
            </a:r>
            <a:r>
              <a:rPr lang="mr-IN" altLang="ja-JP" sz="4800" b="1" dirty="0">
                <a:solidFill>
                  <a:schemeClr val="bg1"/>
                </a:solidFill>
                <a:latin typeface="Arial" charset="0"/>
                <a:ea typeface="ＭＳ Ｐゴシック" charset="0"/>
              </a:rPr>
              <a:t>"</a:t>
            </a:r>
            <a:r>
              <a:rPr lang="en-US" altLang="ja-JP" sz="4800" b="1" dirty="0">
                <a:solidFill>
                  <a:srgbClr val="FFFF00"/>
                </a:solidFill>
                <a:latin typeface="Arial" charset="0"/>
                <a:ea typeface="ＭＳ Ｐゴシック" charset="0"/>
              </a:rPr>
              <a:t>crazy</a:t>
            </a:r>
            <a:r>
              <a:rPr lang="en-US" altLang="ja-JP" sz="4800" b="1" dirty="0">
                <a:solidFill>
                  <a:schemeClr val="bg1"/>
                </a:solidFill>
                <a:latin typeface="Arial" charset="0"/>
                <a:ea typeface="ＭＳ Ｐゴシック" charset="0"/>
              </a:rPr>
              <a:t>,</a:t>
            </a:r>
            <a:r>
              <a:rPr lang="mr-IN" altLang="ja-JP" sz="4800" b="1" dirty="0">
                <a:solidFill>
                  <a:schemeClr val="bg1"/>
                </a:solidFill>
                <a:latin typeface="Arial" charset="0"/>
                <a:ea typeface="ＭＳ Ｐゴシック" charset="0"/>
              </a:rPr>
              <a:t>"</a:t>
            </a:r>
            <a:r>
              <a:rPr lang="en-US" altLang="ja-JP" sz="4800" b="1" dirty="0">
                <a:solidFill>
                  <a:schemeClr val="bg1"/>
                </a:solidFill>
                <a:latin typeface="Arial" charset="0"/>
                <a:ea typeface="ＭＳ Ｐゴシック" charset="0"/>
              </a:rPr>
              <a:t> do it!  </a:t>
            </a:r>
            <a:br>
              <a:rPr lang="en-US" altLang="ja-JP" sz="4800" b="1">
                <a:solidFill>
                  <a:schemeClr val="bg1"/>
                </a:solidFill>
                <a:latin typeface="Arial" charset="0"/>
                <a:ea typeface="ＭＳ Ｐゴシック" charset="0"/>
              </a:rPr>
            </a:br>
            <a:r>
              <a:rPr lang="en-US" altLang="ja-JP" sz="4800" b="1" dirty="0">
                <a:solidFill>
                  <a:schemeClr val="bg1"/>
                </a:solidFill>
                <a:latin typeface="Arial" charset="0"/>
                <a:ea typeface="ＭＳ Ｐゴシック" charset="0"/>
              </a:rPr>
              <a:t>It shows you</a:t>
            </a:r>
            <a:r>
              <a:rPr lang="mr-IN" altLang="ja-JP" sz="4800" b="1" dirty="0">
                <a:solidFill>
                  <a:schemeClr val="bg1"/>
                </a:solidFill>
                <a:latin typeface="Arial" charset="0"/>
                <a:ea typeface="ＭＳ Ｐゴシック" charset="0"/>
              </a:rPr>
              <a:t>'</a:t>
            </a:r>
            <a:r>
              <a:rPr lang="en-US" altLang="ja-JP" sz="4800" b="1" dirty="0">
                <a:solidFill>
                  <a:schemeClr val="bg1"/>
                </a:solidFill>
                <a:latin typeface="Arial" charset="0"/>
                <a:ea typeface="ＭＳ Ｐゴシック" charset="0"/>
              </a:rPr>
              <a:t>re fitting </a:t>
            </a:r>
            <a:br>
              <a:rPr lang="en-US" altLang="ja-JP" sz="4800" b="1">
                <a:solidFill>
                  <a:schemeClr val="bg1"/>
                </a:solidFill>
                <a:latin typeface="Arial" charset="0"/>
                <a:ea typeface="ＭＳ Ｐゴシック" charset="0"/>
              </a:rPr>
            </a:br>
            <a:r>
              <a:rPr lang="en-US" altLang="ja-JP" sz="4800" b="1" dirty="0">
                <a:solidFill>
                  <a:schemeClr val="bg1"/>
                </a:solidFill>
                <a:latin typeface="Arial" charset="0"/>
                <a:ea typeface="ＭＳ Ｐゴシック" charset="0"/>
              </a:rPr>
              <a:t>into His </a:t>
            </a:r>
            <a:r>
              <a:rPr lang="en-US" altLang="ja-JP" sz="4800" b="1" dirty="0">
                <a:solidFill>
                  <a:srgbClr val="FFFF00"/>
                </a:solidFill>
                <a:latin typeface="Arial" charset="0"/>
                <a:ea typeface="ＭＳ Ｐゴシック" charset="0"/>
              </a:rPr>
              <a:t>plans</a:t>
            </a:r>
            <a:r>
              <a:rPr lang="en-US" altLang="ja-JP" sz="4800" b="1" dirty="0">
                <a:solidFill>
                  <a:schemeClr val="bg1"/>
                </a:solidFill>
                <a:latin typeface="Arial" charset="0"/>
                <a:ea typeface="ＭＳ Ｐゴシック" charset="0"/>
              </a:rPr>
              <a:t>.</a:t>
            </a:r>
            <a:endParaRPr lang="en-US" sz="6000" dirty="0">
              <a:solidFill>
                <a:schemeClr val="bg1"/>
              </a:solidFill>
              <a:latin typeface="Arial" charset="0"/>
              <a:ea typeface="ＭＳ Ｐゴシック" charset="0"/>
            </a:endParaRPr>
          </a:p>
        </p:txBody>
      </p:sp>
      <p:pic>
        <p:nvPicPr>
          <p:cNvPr id="202755"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953000" cy="3714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3"/>
          <p:cNvSpPr txBox="1">
            <a:spLocks noChangeArrowheads="1"/>
          </p:cNvSpPr>
          <p:nvPr/>
        </p:nvSpPr>
        <p:spPr bwMode="auto">
          <a:xfrm>
            <a:off x="0" y="8145"/>
            <a:ext cx="4953000" cy="1870901"/>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en-US" sz="4800" b="1" dirty="0">
                <a:solidFill>
                  <a:schemeClr val="bg1"/>
                </a:solidFill>
                <a:latin typeface="Arial" charset="0"/>
                <a:ea typeface="ＭＳ Ｐゴシック" charset="0"/>
              </a:rPr>
              <a:t>Main Idea of </a:t>
            </a:r>
            <a:r>
              <a:rPr lang="en-US" sz="4800" b="1" dirty="0" err="1">
                <a:solidFill>
                  <a:schemeClr val="bg1"/>
                </a:solidFill>
                <a:latin typeface="Arial" charset="0"/>
                <a:ea typeface="ＭＳ Ｐゴシック" charset="0"/>
              </a:rPr>
              <a:t>Yeremia</a:t>
            </a:r>
            <a:r>
              <a:rPr lang="en-US" sz="4800" b="1" dirty="0">
                <a:solidFill>
                  <a:schemeClr val="bg1"/>
                </a:solidFill>
                <a:latin typeface="Arial" charset="0"/>
                <a:ea typeface="ＭＳ Ｐゴシック" charset="0"/>
              </a:rPr>
              <a:t> 32</a:t>
            </a:r>
            <a:endParaRPr lang="en-US" sz="6000" dirty="0">
              <a:solidFill>
                <a:schemeClr val="bg1"/>
              </a:solidFill>
              <a:latin typeface="Arial" charset="0"/>
              <a:ea typeface="ＭＳ Ｐゴシック" charset="0"/>
            </a:endParaRPr>
          </a:p>
        </p:txBody>
      </p:sp>
    </p:spTree>
    <p:extLst>
      <p:ext uri="{BB962C8B-B14F-4D97-AF65-F5344CB8AC3E}">
        <p14:creationId xmlns:p14="http://schemas.microsoft.com/office/powerpoint/2010/main" val="1454981807"/>
      </p:ext>
    </p:extLst>
  </p:cSld>
  <p:clrMapOvr>
    <a:masterClrMapping/>
  </p:clrMapOvr>
  <p:transition>
    <p:dissolve/>
  </p:transition>
</p:sld>
</file>

<file path=ppt/slides/slide1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4801" name="Picture 2"/>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2000"/>
            <a:ext cx="9144000" cy="601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204802" name="Rectangle 3"/>
          <p:cNvSpPr>
            <a:spLocks noChangeArrowheads="1"/>
          </p:cNvSpPr>
          <p:nvPr/>
        </p:nvSpPr>
        <p:spPr bwMode="auto">
          <a:xfrm>
            <a:off x="304800" y="5181600"/>
            <a:ext cx="8610600"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fontAlgn="base">
              <a:spcBef>
                <a:spcPct val="0"/>
              </a:spcBef>
              <a:spcAft>
                <a:spcPct val="0"/>
              </a:spcAft>
            </a:pPr>
            <a:endParaRPr lang="en-US" sz="5400" b="1">
              <a:solidFill>
                <a:srgbClr val="00CC00"/>
              </a:solidFill>
              <a:latin typeface="Times New Roman" charset="0"/>
              <a:ea typeface="ＭＳ Ｐゴシック" charset="0"/>
              <a:cs typeface="ＭＳ Ｐゴシック" charset="0"/>
            </a:endParaRPr>
          </a:p>
        </p:txBody>
      </p:sp>
      <p:sp>
        <p:nvSpPr>
          <p:cNvPr id="204803" name="Title 3"/>
          <p:cNvSpPr>
            <a:spLocks noGrp="1"/>
          </p:cNvSpPr>
          <p:nvPr>
            <p:ph type="title" idx="4294967295"/>
          </p:nvPr>
        </p:nvSpPr>
        <p:spPr>
          <a:xfrm>
            <a:off x="685800" y="5181600"/>
            <a:ext cx="7772400" cy="1600200"/>
          </a:xfrm>
        </p:spPr>
        <p:txBody>
          <a:bodyPr/>
          <a:lstStyle/>
          <a:p>
            <a:r>
              <a:rPr lang="en-US" sz="5400" b="1" dirty="0">
                <a:solidFill>
                  <a:schemeClr val="bg1"/>
                </a:solidFill>
                <a:latin typeface="Arial" charset="0"/>
                <a:ea typeface="ＭＳ Ｐゴシック" charset="0"/>
              </a:rPr>
              <a:t>What </a:t>
            </a:r>
            <a:r>
              <a:rPr lang="mr-IN" altLang="ja-JP" sz="5400" b="1" dirty="0">
                <a:solidFill>
                  <a:schemeClr val="bg1"/>
                </a:solidFill>
                <a:latin typeface="Arial" charset="0"/>
                <a:ea typeface="ＭＳ Ｐゴシック" charset="0"/>
              </a:rPr>
              <a:t>"</a:t>
            </a:r>
            <a:r>
              <a:rPr lang="en-US" altLang="ja-JP" sz="5400" b="1" dirty="0">
                <a:solidFill>
                  <a:schemeClr val="bg1"/>
                </a:solidFill>
                <a:latin typeface="Arial" charset="0"/>
                <a:ea typeface="ＭＳ Ｐゴシック" charset="0"/>
              </a:rPr>
              <a:t>field</a:t>
            </a:r>
            <a:r>
              <a:rPr lang="mr-IN" altLang="ja-JP" sz="5400" b="1" dirty="0">
                <a:solidFill>
                  <a:schemeClr val="bg1"/>
                </a:solidFill>
                <a:latin typeface="Arial" charset="0"/>
                <a:ea typeface="ＭＳ Ｐゴシック" charset="0"/>
              </a:rPr>
              <a:t>"</a:t>
            </a:r>
            <a:r>
              <a:rPr lang="en-US" altLang="ja-JP" sz="5400" b="1" dirty="0">
                <a:solidFill>
                  <a:schemeClr val="bg1"/>
                </a:solidFill>
                <a:latin typeface="Arial" charset="0"/>
                <a:ea typeface="ＭＳ Ｐゴシック" charset="0"/>
              </a:rPr>
              <a:t> does God want </a:t>
            </a:r>
            <a:r>
              <a:rPr lang="en-US" altLang="ja-JP" sz="5400" b="1" dirty="0">
                <a:solidFill>
                  <a:srgbClr val="FFFF00"/>
                </a:solidFill>
                <a:latin typeface="Arial" charset="0"/>
                <a:ea typeface="ＭＳ Ｐゴシック" charset="0"/>
              </a:rPr>
              <a:t>you </a:t>
            </a:r>
            <a:r>
              <a:rPr lang="en-US" altLang="ja-JP" sz="5400" b="1" dirty="0">
                <a:solidFill>
                  <a:schemeClr val="bg1"/>
                </a:solidFill>
                <a:latin typeface="Arial" charset="0"/>
                <a:ea typeface="ＭＳ Ｐゴシック" charset="0"/>
              </a:rPr>
              <a:t>to buy?</a:t>
            </a:r>
            <a:endParaRPr lang="en-US" dirty="0">
              <a:latin typeface="Arial" charset="0"/>
              <a:ea typeface="ＭＳ Ｐゴシック" charset="0"/>
            </a:endParaRPr>
          </a:p>
        </p:txBody>
      </p:sp>
    </p:spTree>
    <p:extLst>
      <p:ext uri="{BB962C8B-B14F-4D97-AF65-F5344CB8AC3E}">
        <p14:creationId xmlns:p14="http://schemas.microsoft.com/office/powerpoint/2010/main" val="2242514662"/>
      </p:ext>
    </p:extLst>
  </p:cSld>
  <p:clrMapOvr>
    <a:masterClrMapping/>
  </p:clrMapOvr>
  <p:transition>
    <p:dissolve/>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rgbClr val="000000"/>
                  </a:glow>
                </a:effectLst>
                <a:ea typeface="ＭＳ Ｐゴシック"/>
              </a:rPr>
              <a:t>Kata </a:t>
            </a:r>
            <a:r>
              <a:rPr lang="id-ID" sz="4800" b="1" dirty="0">
                <a:effectLst>
                  <a:glow rad="127000">
                    <a:srgbClr val="000000"/>
                  </a:glow>
                </a:effectLst>
                <a:ea typeface="ＭＳ Ｐゴシック"/>
              </a:rPr>
              <a:t>Kunci</a:t>
            </a:r>
            <a:endParaRPr lang="id-ID" sz="4800" b="1" dirty="0">
              <a:effectLst>
                <a:glow rad="127000">
                  <a:srgbClr val="000000"/>
                </a:glow>
              </a:effectLst>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7200" b="1" dirty="0">
                <a:solidFill>
                  <a:srgbClr val="FFFFFF"/>
                </a:solidFill>
                <a:effectLst>
                  <a:glow rad="127000">
                    <a:srgbClr val="000000"/>
                  </a:glow>
                </a:effectLst>
                <a:ea typeface="ＭＳ Ｐゴシック"/>
                <a:cs typeface="ＭＳ Ｐゴシック" charset="0"/>
              </a:rPr>
              <a:t>Tak </a:t>
            </a:r>
            <a:r>
              <a:rPr lang="id-ID" sz="7200" b="1" dirty="0">
                <a:solidFill>
                  <a:srgbClr val="FFFFFF"/>
                </a:solidFill>
                <a:effectLst>
                  <a:glow rad="127000">
                    <a:srgbClr val="000000"/>
                  </a:glow>
                </a:effectLst>
                <a:ea typeface="ＭＳ Ｐゴシック"/>
                <a:cs typeface="ＭＳ Ｐゴシック" charset="0"/>
              </a:rPr>
              <a:t>Terelakkan</a:t>
            </a:r>
            <a:endParaRPr kumimoji="0" lang="id-ID"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lang="en-US" sz="4800" b="1">
                <a:solidFill>
                  <a:srgbClr val="FFFFFF"/>
                </a:solidFill>
                <a:effectLst>
                  <a:glow rad="127000">
                    <a:srgbClr val="000000"/>
                  </a:glow>
                </a:effectLst>
                <a:ea typeface="ＭＳ Ｐゴシック"/>
                <a:cs typeface="ＭＳ Ｐゴシック" charset="0"/>
              </a:rPr>
              <a:t>Yeremia</a:t>
            </a:r>
            <a:endParaRPr kumimoji="0" lang="en-US" sz="4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474</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343</a:t>
            </a:r>
          </a:p>
        </p:txBody>
      </p:sp>
    </p:spTree>
    <p:extLst>
      <p:ext uri="{BB962C8B-B14F-4D97-AF65-F5344CB8AC3E}">
        <p14:creationId xmlns:p14="http://schemas.microsoft.com/office/powerpoint/2010/main" val="33619766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5808445"/>
      </p:ext>
    </p:extLst>
  </p:cSld>
  <p:clrMapOvr>
    <a:masterClrMapping/>
  </p:clrMapOvr>
  <p:transition spd="med">
    <p:randomBar dir="vert"/>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err="1">
                <a:solidFill>
                  <a:schemeClr val="bg1"/>
                </a:solidFill>
                <a:latin typeface="Arial" charset="0"/>
                <a:ea typeface="Osaka" charset="0"/>
                <a:cs typeface="Arial" charset="0"/>
              </a:rPr>
              <a:t>Yeremia</a:t>
            </a:r>
            <a:r>
              <a:rPr lang="en-US" sz="8800" dirty="0">
                <a:solidFill>
                  <a:schemeClr val="bg1"/>
                </a:solidFill>
                <a:latin typeface="Arial" charset="0"/>
                <a:ea typeface="Osaka" charset="0"/>
                <a:cs typeface="Arial" charset="0"/>
              </a:rPr>
              <a:t> 33</a:t>
            </a:r>
          </a:p>
        </p:txBody>
      </p:sp>
    </p:spTree>
    <p:extLst>
      <p:ext uri="{BB962C8B-B14F-4D97-AF65-F5344CB8AC3E}">
        <p14:creationId xmlns:p14="http://schemas.microsoft.com/office/powerpoint/2010/main" val="299443584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err="1">
                <a:solidFill>
                  <a:schemeClr val="bg1"/>
                </a:solidFill>
                <a:latin typeface="Arial" charset="0"/>
                <a:ea typeface="Osaka" charset="0"/>
                <a:cs typeface="Arial" charset="0"/>
              </a:rPr>
              <a:t>Yeremia</a:t>
            </a:r>
            <a:r>
              <a:rPr lang="en-US" sz="8800" dirty="0">
                <a:solidFill>
                  <a:schemeClr val="bg1"/>
                </a:solidFill>
                <a:latin typeface="Arial" charset="0"/>
                <a:ea typeface="Osaka" charset="0"/>
                <a:cs typeface="Arial" charset="0"/>
              </a:rPr>
              <a:t> 34</a:t>
            </a:r>
          </a:p>
        </p:txBody>
      </p:sp>
    </p:spTree>
    <p:extLst>
      <p:ext uri="{BB962C8B-B14F-4D97-AF65-F5344CB8AC3E}">
        <p14:creationId xmlns:p14="http://schemas.microsoft.com/office/powerpoint/2010/main" val="4264557102"/>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err="1">
                <a:solidFill>
                  <a:schemeClr val="bg1"/>
                </a:solidFill>
                <a:latin typeface="Arial" charset="0"/>
                <a:ea typeface="Osaka" charset="0"/>
                <a:cs typeface="Arial" charset="0"/>
              </a:rPr>
              <a:t>Yeremia</a:t>
            </a:r>
            <a:r>
              <a:rPr lang="en-US" sz="8800" dirty="0">
                <a:solidFill>
                  <a:schemeClr val="bg1"/>
                </a:solidFill>
                <a:latin typeface="Arial" charset="0"/>
                <a:ea typeface="Osaka" charset="0"/>
                <a:cs typeface="Arial" charset="0"/>
              </a:rPr>
              <a:t> 35</a:t>
            </a:r>
          </a:p>
        </p:txBody>
      </p:sp>
    </p:spTree>
    <p:extLst>
      <p:ext uri="{BB962C8B-B14F-4D97-AF65-F5344CB8AC3E}">
        <p14:creationId xmlns:p14="http://schemas.microsoft.com/office/powerpoint/2010/main" val="4206698346"/>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err="1">
                <a:solidFill>
                  <a:schemeClr val="bg1"/>
                </a:solidFill>
                <a:latin typeface="Arial" charset="0"/>
                <a:ea typeface="Osaka" charset="0"/>
                <a:cs typeface="Arial" charset="0"/>
              </a:rPr>
              <a:t>Yeremia</a:t>
            </a:r>
            <a:r>
              <a:rPr lang="en-US" sz="8800" dirty="0">
                <a:solidFill>
                  <a:schemeClr val="bg1"/>
                </a:solidFill>
                <a:latin typeface="Arial" charset="0"/>
                <a:ea typeface="Osaka" charset="0"/>
                <a:cs typeface="Arial" charset="0"/>
              </a:rPr>
              <a:t> 36</a:t>
            </a:r>
          </a:p>
        </p:txBody>
      </p:sp>
    </p:spTree>
    <p:extLst>
      <p:ext uri="{BB962C8B-B14F-4D97-AF65-F5344CB8AC3E}">
        <p14:creationId xmlns:p14="http://schemas.microsoft.com/office/powerpoint/2010/main" val="4149929903"/>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6610" name="Picture 2" descr="D:\ClipArt\Bible\Old Testament\Jeremiah 36_1-4.jpg"/>
          <p:cNvPicPr>
            <a:picLocks noChangeAspect="1" noChangeArrowheads="1"/>
          </p:cNvPicPr>
          <p:nvPr/>
        </p:nvPicPr>
        <p:blipFill>
          <a:blip r:embed="rId3"/>
          <a:srcRect/>
          <a:stretch>
            <a:fillRect/>
          </a:stretch>
        </p:blipFill>
        <p:spPr bwMode="auto">
          <a:xfrm>
            <a:off x="4416425" y="1447800"/>
            <a:ext cx="4538663" cy="4953000"/>
          </a:xfrm>
          <a:prstGeom prst="rect">
            <a:avLst/>
          </a:prstGeom>
          <a:solidFill>
            <a:schemeClr val="bg1">
              <a:lumMod val="95000"/>
            </a:schemeClr>
          </a:solidFill>
          <a:ln w="101600">
            <a:solidFill>
              <a:schemeClr val="bg1"/>
            </a:solidFill>
            <a:miter lim="800000"/>
            <a:headEnd/>
            <a:tailEnd/>
          </a:ln>
        </p:spPr>
      </p:pic>
      <p:sp>
        <p:nvSpPr>
          <p:cNvPr id="206850" name="Rectangle 4"/>
          <p:cNvSpPr>
            <a:spLocks noChangeArrowheads="1"/>
          </p:cNvSpPr>
          <p:nvPr/>
        </p:nvSpPr>
        <p:spPr bwMode="auto">
          <a:xfrm>
            <a:off x="457200" y="1844675"/>
            <a:ext cx="3581400" cy="310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defTabSz="914400" fontAlgn="base">
              <a:spcBef>
                <a:spcPct val="0"/>
              </a:spcBef>
              <a:spcAft>
                <a:spcPct val="0"/>
              </a:spcAft>
            </a:pPr>
            <a:r>
              <a:rPr lang="en-US" sz="2800" b="1" dirty="0" err="1">
                <a:solidFill>
                  <a:prstClr val="black"/>
                </a:solidFill>
                <a:latin typeface="Arial" charset="0"/>
                <a:ea typeface="ＭＳ Ｐゴシック" charset="0"/>
                <a:cs typeface="ＭＳ Ｐゴシック" charset="0"/>
              </a:rPr>
              <a:t>Yeremia</a:t>
            </a:r>
            <a:r>
              <a:rPr lang="en-US" sz="2800" b="1" dirty="0">
                <a:solidFill>
                  <a:prstClr val="black"/>
                </a:solidFill>
                <a:latin typeface="Arial" charset="0"/>
                <a:ea typeface="ＭＳ Ｐゴシック" charset="0"/>
                <a:cs typeface="ＭＳ Ｐゴシック" charset="0"/>
              </a:rPr>
              <a:t> dictates his prophetic words to his scribe Baruch for him to read to Judah</a:t>
            </a:r>
            <a:r>
              <a:rPr lang="mr-IN" altLang="ja-JP" sz="2800" b="1" dirty="0">
                <a:solidFill>
                  <a:prstClr val="black"/>
                </a:solidFill>
                <a:latin typeface="Arial" charset="0"/>
                <a:ea typeface="ＭＳ Ｐゴシック" charset="0"/>
                <a:cs typeface="ＭＳ Ｐゴシック" charset="0"/>
              </a:rPr>
              <a:t>'</a:t>
            </a:r>
            <a:r>
              <a:rPr lang="en-US" sz="2800" b="1" dirty="0">
                <a:solidFill>
                  <a:prstClr val="black"/>
                </a:solidFill>
                <a:latin typeface="Arial" charset="0"/>
                <a:ea typeface="ＭＳ Ｐゴシック" charset="0"/>
                <a:cs typeface="ＭＳ Ｐゴシック" charset="0"/>
              </a:rPr>
              <a:t>s officials.  </a:t>
            </a:r>
          </a:p>
          <a:p>
            <a:pPr defTabSz="914400" fontAlgn="base">
              <a:spcBef>
                <a:spcPct val="0"/>
              </a:spcBef>
              <a:spcAft>
                <a:spcPct val="0"/>
              </a:spcAft>
            </a:pPr>
            <a:endParaRPr lang="en-US" sz="2800" b="1" dirty="0">
              <a:solidFill>
                <a:prstClr val="black"/>
              </a:solidFill>
              <a:latin typeface="Arial" charset="0"/>
              <a:ea typeface="ＭＳ Ｐゴシック" charset="0"/>
              <a:cs typeface="ＭＳ Ｐゴシック" charset="0"/>
            </a:endParaRPr>
          </a:p>
        </p:txBody>
      </p:sp>
      <p:sp>
        <p:nvSpPr>
          <p:cNvPr id="206851" name="Rectangle 8"/>
          <p:cNvSpPr>
            <a:spLocks noChangeArrowheads="1"/>
          </p:cNvSpPr>
          <p:nvPr/>
        </p:nvSpPr>
        <p:spPr bwMode="auto">
          <a:xfrm>
            <a:off x="1371600" y="5791200"/>
            <a:ext cx="15017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sz="2400" b="1" dirty="0">
                <a:solidFill>
                  <a:srgbClr val="800000"/>
                </a:solidFill>
                <a:latin typeface="Arial" charset="0"/>
                <a:ea typeface="ＭＳ Ｐゴシック" charset="0"/>
                <a:cs typeface="ＭＳ Ｐゴシック" charset="0"/>
              </a:rPr>
              <a:t> Jer. 36:2</a:t>
            </a:r>
          </a:p>
        </p:txBody>
      </p:sp>
      <p:sp>
        <p:nvSpPr>
          <p:cNvPr id="206852" name="Title 5"/>
          <p:cNvSpPr>
            <a:spLocks noGrp="1"/>
          </p:cNvSpPr>
          <p:nvPr>
            <p:ph type="title"/>
          </p:nvPr>
        </p:nvSpPr>
        <p:spPr>
          <a:xfrm>
            <a:off x="152400" y="228600"/>
            <a:ext cx="8763000" cy="838200"/>
          </a:xfrm>
        </p:spPr>
        <p:txBody>
          <a:bodyPr/>
          <a:lstStyle/>
          <a:p>
            <a:r>
              <a:rPr lang="en-US" sz="4000" b="1" dirty="0" err="1">
                <a:solidFill>
                  <a:schemeClr val="tx1"/>
                </a:solidFill>
                <a:latin typeface="Arial" charset="0"/>
                <a:ea typeface="ＭＳ Ｐゴシック" charset="0"/>
                <a:cs typeface="Arial" charset="0"/>
              </a:rPr>
              <a:t>Yeremia</a:t>
            </a:r>
            <a:r>
              <a:rPr lang="mr-IN" altLang="ja-JP" sz="4000" b="1" dirty="0">
                <a:solidFill>
                  <a:schemeClr val="tx1"/>
                </a:solidFill>
                <a:latin typeface="Arial" charset="0"/>
                <a:ea typeface="ＭＳ Ｐゴシック" charset="0"/>
                <a:cs typeface="Arial" charset="0"/>
              </a:rPr>
              <a:t>'</a:t>
            </a:r>
            <a:r>
              <a:rPr lang="en-US" sz="4000" b="1" dirty="0">
                <a:solidFill>
                  <a:schemeClr val="tx1"/>
                </a:solidFill>
                <a:latin typeface="Arial" charset="0"/>
                <a:ea typeface="ＭＳ Ｐゴシック" charset="0"/>
                <a:cs typeface="Arial" charset="0"/>
              </a:rPr>
              <a:t>s Messages Recorded</a:t>
            </a:r>
            <a:endParaRPr lang="en-US" b="1" dirty="0">
              <a:solidFill>
                <a:srgbClr val="7B9899"/>
              </a:solidFill>
              <a:latin typeface="Arial" charset="0"/>
              <a:ea typeface="ＭＳ Ｐゴシック" charset="0"/>
              <a:cs typeface="Arial" charset="0"/>
            </a:endParaRPr>
          </a:p>
        </p:txBody>
      </p:sp>
    </p:spTree>
    <p:extLst>
      <p:ext uri="{BB962C8B-B14F-4D97-AF65-F5344CB8AC3E}">
        <p14:creationId xmlns:p14="http://schemas.microsoft.com/office/powerpoint/2010/main" val="2509408972"/>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8897" name="Picture 3" descr="D:\ClipArt\Bible\Old Testament\King Burning Scroll of Jeremiah.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0650" y="152400"/>
            <a:ext cx="4832350" cy="6553200"/>
          </a:xfrm>
          <a:prstGeom prst="rect">
            <a:avLst/>
          </a:prstGeom>
          <a:noFill/>
          <a:ln w="1016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208898" name="Rectangle 4"/>
          <p:cNvSpPr>
            <a:spLocks noChangeArrowheads="1"/>
          </p:cNvSpPr>
          <p:nvPr/>
        </p:nvSpPr>
        <p:spPr bwMode="auto">
          <a:xfrm>
            <a:off x="5029200" y="1524000"/>
            <a:ext cx="3810000" cy="4154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lvl="1" defTabSz="914400" fontAlgn="base">
              <a:spcBef>
                <a:spcPct val="0"/>
              </a:spcBef>
              <a:spcAft>
                <a:spcPct val="0"/>
              </a:spcAft>
            </a:pPr>
            <a:endParaRPr lang="en-US" sz="2000" b="1" dirty="0">
              <a:solidFill>
                <a:prstClr val="black"/>
              </a:solidFill>
              <a:latin typeface="Arial" charset="0"/>
              <a:ea typeface="ＭＳ Ｐゴシック" charset="0"/>
              <a:cs typeface="ＭＳ Ｐゴシック" charset="0"/>
            </a:endParaRPr>
          </a:p>
          <a:p>
            <a:pPr marL="342900" indent="-342900" defTabSz="914400" fontAlgn="base">
              <a:spcBef>
                <a:spcPct val="0"/>
              </a:spcBef>
              <a:spcAft>
                <a:spcPct val="0"/>
              </a:spcAft>
            </a:pPr>
            <a:r>
              <a:rPr lang="en-US" sz="2800" b="1" dirty="0">
                <a:solidFill>
                  <a:prstClr val="black"/>
                </a:solidFill>
                <a:latin typeface="Arial" charset="0"/>
                <a:ea typeface="ＭＳ Ｐゴシック" charset="0"/>
                <a:cs typeface="ＭＳ Ｐゴシック" charset="0"/>
              </a:rPr>
              <a:t>	King Jehoiakim cut and burned </a:t>
            </a:r>
            <a:r>
              <a:rPr lang="en-US" sz="2800" b="1" dirty="0" err="1">
                <a:solidFill>
                  <a:prstClr val="black"/>
                </a:solidFill>
                <a:latin typeface="Arial" charset="0"/>
                <a:ea typeface="ＭＳ Ｐゴシック" charset="0"/>
                <a:cs typeface="ＭＳ Ｐゴシック" charset="0"/>
              </a:rPr>
              <a:t>Yeremia</a:t>
            </a:r>
            <a:r>
              <a:rPr lang="mr-IN" altLang="ja-JP" sz="2800" b="1" dirty="0">
                <a:solidFill>
                  <a:prstClr val="black"/>
                </a:solidFill>
                <a:latin typeface="Arial" charset="0"/>
                <a:ea typeface="ＭＳ Ｐゴシック" charset="0"/>
                <a:cs typeface="ＭＳ Ｐゴシック" charset="0"/>
              </a:rPr>
              <a:t>'</a:t>
            </a:r>
            <a:r>
              <a:rPr lang="en-US" sz="2800" b="1" dirty="0">
                <a:solidFill>
                  <a:prstClr val="black"/>
                </a:solidFill>
                <a:latin typeface="Arial" charset="0"/>
                <a:ea typeface="ＭＳ Ｐゴシック" charset="0"/>
                <a:cs typeface="ＭＳ Ｐゴシック" charset="0"/>
              </a:rPr>
              <a:t>s original manuscript…</a:t>
            </a:r>
          </a:p>
          <a:p>
            <a:pPr marL="342900" indent="-342900" defTabSz="914400" fontAlgn="base">
              <a:spcBef>
                <a:spcPct val="0"/>
              </a:spcBef>
              <a:spcAft>
                <a:spcPct val="0"/>
              </a:spcAft>
            </a:pPr>
            <a:endParaRPr lang="en-US" sz="2800" b="1" dirty="0">
              <a:solidFill>
                <a:prstClr val="black"/>
              </a:solidFill>
              <a:latin typeface="Arial" charset="0"/>
              <a:ea typeface="ＭＳ Ｐゴシック" charset="0"/>
              <a:cs typeface="ＭＳ Ｐゴシック" charset="0"/>
            </a:endParaRPr>
          </a:p>
          <a:p>
            <a:pPr marL="342900" indent="-342900" defTabSz="914400" fontAlgn="base">
              <a:spcBef>
                <a:spcPct val="0"/>
              </a:spcBef>
              <a:spcAft>
                <a:spcPct val="0"/>
              </a:spcAft>
            </a:pPr>
            <a:r>
              <a:rPr lang="en-US" sz="2800" b="1" dirty="0">
                <a:solidFill>
                  <a:prstClr val="black"/>
                </a:solidFill>
                <a:latin typeface="Arial" charset="0"/>
                <a:ea typeface="ＭＳ Ｐゴシック" charset="0"/>
                <a:cs typeface="ＭＳ Ｐゴシック" charset="0"/>
              </a:rPr>
              <a:t>	So </a:t>
            </a:r>
            <a:r>
              <a:rPr lang="en-US" sz="2800" b="1" dirty="0" err="1">
                <a:solidFill>
                  <a:prstClr val="black"/>
                </a:solidFill>
                <a:latin typeface="Arial" charset="0"/>
                <a:ea typeface="ＭＳ Ｐゴシック" charset="0"/>
                <a:cs typeface="ＭＳ Ｐゴシック" charset="0"/>
              </a:rPr>
              <a:t>Yeremia</a:t>
            </a:r>
            <a:r>
              <a:rPr lang="en-US" sz="2800" b="1" dirty="0">
                <a:solidFill>
                  <a:prstClr val="black"/>
                </a:solidFill>
                <a:latin typeface="Arial" charset="0"/>
                <a:ea typeface="ＭＳ Ｐゴシック" charset="0"/>
                <a:cs typeface="ＭＳ Ｐゴシック" charset="0"/>
              </a:rPr>
              <a:t> and Baruch wrote another one!</a:t>
            </a:r>
          </a:p>
          <a:p>
            <a:pPr lvl="1" defTabSz="914400" fontAlgn="base">
              <a:spcBef>
                <a:spcPct val="0"/>
              </a:spcBef>
              <a:spcAft>
                <a:spcPct val="0"/>
              </a:spcAft>
            </a:pPr>
            <a:endParaRPr lang="en-US" sz="2000" b="1" dirty="0">
              <a:solidFill>
                <a:prstClr val="black"/>
              </a:solidFill>
              <a:latin typeface="Arial" charset="0"/>
              <a:ea typeface="ＭＳ Ｐゴシック" charset="0"/>
              <a:cs typeface="ＭＳ Ｐゴシック" charset="0"/>
            </a:endParaRPr>
          </a:p>
        </p:txBody>
      </p:sp>
      <p:sp>
        <p:nvSpPr>
          <p:cNvPr id="208899" name="Rectangle 4"/>
          <p:cNvSpPr>
            <a:spLocks noChangeArrowheads="1"/>
          </p:cNvSpPr>
          <p:nvPr/>
        </p:nvSpPr>
        <p:spPr bwMode="auto">
          <a:xfrm>
            <a:off x="152400" y="115888"/>
            <a:ext cx="8991600"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fontAlgn="base">
              <a:spcBef>
                <a:spcPct val="0"/>
              </a:spcBef>
              <a:spcAft>
                <a:spcPct val="0"/>
              </a:spcAft>
            </a:pPr>
            <a:endParaRPr lang="en-GB" sz="4400" b="1">
              <a:solidFill>
                <a:prstClr val="black"/>
              </a:solidFill>
              <a:latin typeface="Arial" charset="0"/>
              <a:ea typeface="ＭＳ Ｐゴシック" charset="0"/>
              <a:cs typeface="ＭＳ Ｐゴシック" charset="0"/>
            </a:endParaRPr>
          </a:p>
        </p:txBody>
      </p:sp>
      <p:sp>
        <p:nvSpPr>
          <p:cNvPr id="208900" name="Rectangle 6"/>
          <p:cNvSpPr>
            <a:spLocks noChangeArrowheads="1"/>
          </p:cNvSpPr>
          <p:nvPr/>
        </p:nvSpPr>
        <p:spPr bwMode="auto">
          <a:xfrm>
            <a:off x="6643688" y="5857875"/>
            <a:ext cx="2341562"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sz="2800" b="1">
                <a:solidFill>
                  <a:srgbClr val="800000"/>
                </a:solidFill>
                <a:latin typeface="Arial" charset="0"/>
                <a:ea typeface="ＭＳ Ｐゴシック" charset="0"/>
                <a:cs typeface="ＭＳ Ｐゴシック" charset="0"/>
              </a:rPr>
              <a:t>Jer. 36:21-23</a:t>
            </a:r>
          </a:p>
        </p:txBody>
      </p:sp>
      <p:sp>
        <p:nvSpPr>
          <p:cNvPr id="208901" name="Title 5"/>
          <p:cNvSpPr>
            <a:spLocks noGrp="1"/>
          </p:cNvSpPr>
          <p:nvPr>
            <p:ph type="title"/>
          </p:nvPr>
        </p:nvSpPr>
        <p:spPr>
          <a:xfrm>
            <a:off x="5029200" y="76200"/>
            <a:ext cx="3806825" cy="1371600"/>
          </a:xfrm>
        </p:spPr>
        <p:txBody>
          <a:bodyPr/>
          <a:lstStyle/>
          <a:p>
            <a:r>
              <a:rPr lang="en-US" sz="4400" b="1">
                <a:solidFill>
                  <a:schemeClr val="tx1"/>
                </a:solidFill>
                <a:latin typeface="Arial" charset="0"/>
                <a:ea typeface="ＭＳ Ｐゴシック" charset="0"/>
                <a:cs typeface="Arial" charset="0"/>
              </a:rPr>
              <a:t>The King</a:t>
            </a:r>
            <a:r>
              <a:rPr lang="mr-IN" altLang="ja-JP" sz="4400" b="1">
                <a:solidFill>
                  <a:schemeClr val="tx1"/>
                </a:solidFill>
                <a:latin typeface="Arial" charset="0"/>
                <a:ea typeface="ＭＳ Ｐゴシック" charset="0"/>
                <a:cs typeface="Arial" charset="0"/>
              </a:rPr>
              <a:t>'</a:t>
            </a:r>
            <a:r>
              <a:rPr lang="en-US" sz="4400" b="1">
                <a:solidFill>
                  <a:schemeClr val="tx1"/>
                </a:solidFill>
                <a:latin typeface="Arial" charset="0"/>
                <a:ea typeface="ＭＳ Ｐゴシック" charset="0"/>
                <a:cs typeface="Arial" charset="0"/>
              </a:rPr>
              <a:t>s Response</a:t>
            </a:r>
            <a:endParaRPr lang="en-GB" sz="4400" b="1">
              <a:solidFill>
                <a:schemeClr val="tx1"/>
              </a:solidFill>
              <a:latin typeface="Arial" charset="0"/>
              <a:ea typeface="ＭＳ Ｐゴシック" charset="0"/>
              <a:cs typeface="Arial" charset="0"/>
            </a:endParaRPr>
          </a:p>
        </p:txBody>
      </p:sp>
    </p:spTree>
    <p:extLst>
      <p:ext uri="{BB962C8B-B14F-4D97-AF65-F5344CB8AC3E}">
        <p14:creationId xmlns:p14="http://schemas.microsoft.com/office/powerpoint/2010/main" val="2625820341"/>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err="1">
                <a:solidFill>
                  <a:schemeClr val="bg1"/>
                </a:solidFill>
                <a:latin typeface="Arial" charset="0"/>
                <a:ea typeface="Osaka" charset="0"/>
                <a:cs typeface="Arial" charset="0"/>
              </a:rPr>
              <a:t>Yeremia</a:t>
            </a:r>
            <a:r>
              <a:rPr lang="en-US" sz="8800" dirty="0">
                <a:solidFill>
                  <a:schemeClr val="bg1"/>
                </a:solidFill>
                <a:latin typeface="Arial" charset="0"/>
                <a:ea typeface="Osaka" charset="0"/>
                <a:cs typeface="Arial" charset="0"/>
              </a:rPr>
              <a:t> 37</a:t>
            </a:r>
          </a:p>
        </p:txBody>
      </p:sp>
    </p:spTree>
    <p:extLst>
      <p:ext uri="{BB962C8B-B14F-4D97-AF65-F5344CB8AC3E}">
        <p14:creationId xmlns:p14="http://schemas.microsoft.com/office/powerpoint/2010/main" val="2297600155"/>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7635" name="Picture 3" descr="Pict-5"/>
          <p:cNvPicPr>
            <a:picLocks noGrp="1" noChangeAspect="1" noChangeArrowheads="1"/>
          </p:cNvPicPr>
          <p:nvPr>
            <p:ph idx="1"/>
          </p:nvPr>
        </p:nvPicPr>
        <p:blipFill>
          <a:blip r:embed="rId3"/>
          <a:srcRect/>
          <a:stretch>
            <a:fillRect/>
          </a:stretch>
        </p:blipFill>
        <p:spPr>
          <a:xfrm>
            <a:off x="76200" y="76200"/>
            <a:ext cx="4724400" cy="6718300"/>
          </a:xfrm>
          <a:ln w="101600">
            <a:solidFill>
              <a:schemeClr val="bg2">
                <a:lumMod val="90000"/>
              </a:schemeClr>
            </a:solidFill>
          </a:ln>
        </p:spPr>
      </p:pic>
      <p:sp>
        <p:nvSpPr>
          <p:cNvPr id="210946" name="Text Box 4"/>
          <p:cNvSpPr txBox="1">
            <a:spLocks noChangeArrowheads="1"/>
          </p:cNvSpPr>
          <p:nvPr/>
        </p:nvSpPr>
        <p:spPr bwMode="auto">
          <a:xfrm>
            <a:off x="4800600" y="1295400"/>
            <a:ext cx="4343400" cy="5262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dirty="0">
                <a:solidFill>
                  <a:prstClr val="black"/>
                </a:solidFill>
              </a:rPr>
              <a:t>Enemies accuse </a:t>
            </a:r>
            <a:r>
              <a:rPr lang="en-US" b="1" dirty="0" err="1">
                <a:solidFill>
                  <a:prstClr val="black"/>
                </a:solidFill>
              </a:rPr>
              <a:t>Yeremia</a:t>
            </a:r>
            <a:r>
              <a:rPr lang="en-US" b="1" dirty="0">
                <a:solidFill>
                  <a:prstClr val="black"/>
                </a:solidFill>
              </a:rPr>
              <a:t> of defecting to the Babylonians so he is put into a dungeon. </a:t>
            </a:r>
          </a:p>
          <a:p>
            <a:pPr defTabSz="914400" eaLnBrk="1" fontAlgn="base" hangingPunct="1">
              <a:spcBef>
                <a:spcPct val="0"/>
              </a:spcBef>
              <a:spcAft>
                <a:spcPct val="0"/>
              </a:spcAft>
            </a:pPr>
            <a:endParaRPr lang="en-US" b="1" dirty="0">
              <a:solidFill>
                <a:prstClr val="black"/>
              </a:solidFill>
            </a:endParaRPr>
          </a:p>
          <a:p>
            <a:pPr defTabSz="914400" eaLnBrk="1" fontAlgn="base" hangingPunct="1">
              <a:spcBef>
                <a:spcPct val="0"/>
              </a:spcBef>
              <a:spcAft>
                <a:spcPct val="0"/>
              </a:spcAft>
            </a:pPr>
            <a:r>
              <a:rPr lang="en-US" b="1" dirty="0">
                <a:solidFill>
                  <a:prstClr val="black"/>
                </a:solidFill>
              </a:rPr>
              <a:t>Zedekiah calls for him, but refuses to listen to his message, </a:t>
            </a:r>
            <a:r>
              <a:rPr lang="mr-IN" altLang="ja-JP" b="1" dirty="0">
                <a:solidFill>
                  <a:prstClr val="black"/>
                </a:solidFill>
              </a:rPr>
              <a:t>"</a:t>
            </a:r>
            <a:r>
              <a:rPr lang="en-US" altLang="ja-JP" b="1" dirty="0">
                <a:solidFill>
                  <a:prstClr val="black"/>
                </a:solidFill>
              </a:rPr>
              <a:t>Babylonians will return! Surrender!</a:t>
            </a:r>
            <a:r>
              <a:rPr lang="mr-IN" altLang="ja-JP" b="1" dirty="0">
                <a:solidFill>
                  <a:prstClr val="black"/>
                </a:solidFill>
              </a:rPr>
              <a:t>"</a:t>
            </a:r>
            <a:endParaRPr lang="en-US" altLang="ja-JP" b="1" dirty="0">
              <a:solidFill>
                <a:prstClr val="black"/>
              </a:solidFill>
            </a:endParaRPr>
          </a:p>
          <a:p>
            <a:pPr defTabSz="914400" eaLnBrk="1" fontAlgn="base" hangingPunct="1">
              <a:spcBef>
                <a:spcPct val="0"/>
              </a:spcBef>
              <a:spcAft>
                <a:spcPct val="0"/>
              </a:spcAft>
            </a:pPr>
            <a:endParaRPr lang="en-US" b="1" dirty="0">
              <a:solidFill>
                <a:prstClr val="black"/>
              </a:solidFill>
            </a:endParaRPr>
          </a:p>
          <a:p>
            <a:pPr defTabSz="914400" eaLnBrk="1" fontAlgn="base" hangingPunct="1">
              <a:spcBef>
                <a:spcPct val="0"/>
              </a:spcBef>
              <a:spcAft>
                <a:spcPct val="0"/>
              </a:spcAft>
            </a:pPr>
            <a:r>
              <a:rPr lang="en-US" b="1" dirty="0">
                <a:solidFill>
                  <a:prstClr val="black"/>
                </a:solidFill>
              </a:rPr>
              <a:t>He is later thrown into a cistern. </a:t>
            </a:r>
            <a:r>
              <a:rPr lang="en-US" b="1" dirty="0" err="1">
                <a:solidFill>
                  <a:prstClr val="black"/>
                </a:solidFill>
              </a:rPr>
              <a:t>Ebed-melech</a:t>
            </a:r>
            <a:r>
              <a:rPr lang="en-US" b="1" dirty="0">
                <a:solidFill>
                  <a:prstClr val="black"/>
                </a:solidFill>
              </a:rPr>
              <a:t> rescues him by pleading before the king.</a:t>
            </a:r>
          </a:p>
        </p:txBody>
      </p:sp>
      <p:sp>
        <p:nvSpPr>
          <p:cNvPr id="210947" name="Rectangle 4"/>
          <p:cNvSpPr>
            <a:spLocks noChangeArrowheads="1"/>
          </p:cNvSpPr>
          <p:nvPr/>
        </p:nvSpPr>
        <p:spPr bwMode="auto">
          <a:xfrm>
            <a:off x="7500938" y="6305550"/>
            <a:ext cx="141128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sz="2000" b="1">
                <a:solidFill>
                  <a:srgbClr val="800000"/>
                </a:solidFill>
                <a:latin typeface="Arial" charset="0"/>
                <a:ea typeface="ＭＳ Ｐゴシック" charset="0"/>
                <a:cs typeface="ＭＳ Ｐゴシック" charset="0"/>
              </a:rPr>
              <a:t>Jer. 37–38</a:t>
            </a:r>
          </a:p>
        </p:txBody>
      </p:sp>
      <p:sp>
        <p:nvSpPr>
          <p:cNvPr id="210948" name="Text Box 6"/>
          <p:cNvSpPr txBox="1">
            <a:spLocks noChangeArrowheads="1"/>
          </p:cNvSpPr>
          <p:nvPr/>
        </p:nvSpPr>
        <p:spPr bwMode="auto">
          <a:xfrm>
            <a:off x="539750" y="6453188"/>
            <a:ext cx="4202113"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900" b="1">
                <a:solidFill>
                  <a:prstClr val="black"/>
                </a:solidFill>
              </a:rPr>
              <a:t>Picture Source: The Children</a:t>
            </a:r>
            <a:r>
              <a:rPr lang="mr-IN" altLang="ja-JP" sz="900" b="1">
                <a:solidFill>
                  <a:prstClr val="black"/>
                </a:solidFill>
              </a:rPr>
              <a:t>'</a:t>
            </a:r>
            <a:r>
              <a:rPr lang="en-US" sz="900" b="1">
                <a:solidFill>
                  <a:prstClr val="black"/>
                </a:solidFill>
              </a:rPr>
              <a:t>s Bible in 365 stories, Lion Publishing, 1985</a:t>
            </a:r>
          </a:p>
        </p:txBody>
      </p:sp>
      <p:sp>
        <p:nvSpPr>
          <p:cNvPr id="210949" name="Rectangle 2"/>
          <p:cNvSpPr>
            <a:spLocks noGrp="1" noChangeArrowheads="1"/>
          </p:cNvSpPr>
          <p:nvPr>
            <p:ph type="title"/>
          </p:nvPr>
        </p:nvSpPr>
        <p:spPr>
          <a:xfrm>
            <a:off x="714375" y="-142875"/>
            <a:ext cx="7772400" cy="1143000"/>
          </a:xfrm>
        </p:spPr>
        <p:txBody>
          <a:bodyPr/>
          <a:lstStyle/>
          <a:p>
            <a:pPr eaLnBrk="1" hangingPunct="1"/>
            <a:r>
              <a:rPr lang="en-US" sz="4000" b="1" dirty="0" err="1">
                <a:solidFill>
                  <a:schemeClr val="tx1"/>
                </a:solidFill>
                <a:latin typeface="Arial" charset="0"/>
                <a:ea typeface="ＭＳ Ｐゴシック" charset="0"/>
                <a:cs typeface="Arial" charset="0"/>
              </a:rPr>
              <a:t>Yeremia</a:t>
            </a:r>
            <a:r>
              <a:rPr lang="mr-IN" altLang="ja-JP" sz="4000" b="1" dirty="0">
                <a:solidFill>
                  <a:schemeClr val="tx1"/>
                </a:solidFill>
                <a:latin typeface="Arial" charset="0"/>
                <a:ea typeface="ＭＳ Ｐゴシック" charset="0"/>
                <a:cs typeface="Arial" charset="0"/>
              </a:rPr>
              <a:t>'</a:t>
            </a:r>
            <a:r>
              <a:rPr lang="en-US" sz="4000" b="1" dirty="0">
                <a:solidFill>
                  <a:schemeClr val="tx1"/>
                </a:solidFill>
                <a:latin typeface="Arial" charset="0"/>
                <a:ea typeface="ＭＳ Ｐゴシック" charset="0"/>
                <a:cs typeface="Arial" charset="0"/>
              </a:rPr>
              <a:t>s Imprisonment</a:t>
            </a:r>
          </a:p>
        </p:txBody>
      </p:sp>
    </p:spTree>
    <p:extLst>
      <p:ext uri="{BB962C8B-B14F-4D97-AF65-F5344CB8AC3E}">
        <p14:creationId xmlns:p14="http://schemas.microsoft.com/office/powerpoint/2010/main" val="1214998224"/>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err="1">
                <a:solidFill>
                  <a:schemeClr val="bg1"/>
                </a:solidFill>
                <a:latin typeface="Arial" charset="0"/>
                <a:ea typeface="Osaka" charset="0"/>
                <a:cs typeface="Arial" charset="0"/>
              </a:rPr>
              <a:t>Yeremia</a:t>
            </a:r>
            <a:r>
              <a:rPr lang="en-US" sz="8800" dirty="0">
                <a:solidFill>
                  <a:schemeClr val="bg1"/>
                </a:solidFill>
                <a:latin typeface="Arial" charset="0"/>
                <a:ea typeface="Osaka" charset="0"/>
                <a:cs typeface="Arial" charset="0"/>
              </a:rPr>
              <a:t> 38</a:t>
            </a:r>
          </a:p>
        </p:txBody>
      </p:sp>
    </p:spTree>
    <p:extLst>
      <p:ext uri="{BB962C8B-B14F-4D97-AF65-F5344CB8AC3E}">
        <p14:creationId xmlns:p14="http://schemas.microsoft.com/office/powerpoint/2010/main" val="4054905117"/>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err="1">
                <a:solidFill>
                  <a:schemeClr val="bg1"/>
                </a:solidFill>
                <a:latin typeface="Arial" charset="0"/>
                <a:ea typeface="Osaka" charset="0"/>
                <a:cs typeface="Arial" charset="0"/>
              </a:rPr>
              <a:t>Yeremia</a:t>
            </a:r>
            <a:r>
              <a:rPr lang="en-US" sz="8800" dirty="0">
                <a:solidFill>
                  <a:schemeClr val="bg1"/>
                </a:solidFill>
                <a:latin typeface="Arial" charset="0"/>
                <a:ea typeface="Osaka" charset="0"/>
                <a:cs typeface="Arial" charset="0"/>
              </a:rPr>
              <a:t> 39</a:t>
            </a:r>
          </a:p>
        </p:txBody>
      </p:sp>
    </p:spTree>
    <p:extLst>
      <p:ext uri="{BB962C8B-B14F-4D97-AF65-F5344CB8AC3E}">
        <p14:creationId xmlns:p14="http://schemas.microsoft.com/office/powerpoint/2010/main" val="34832440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pic>
        <p:nvPicPr>
          <p:cNvPr id="53249" name="Picture 2" descr="back4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250" name="Rectangle 3"/>
          <p:cNvSpPr>
            <a:spLocks noGrp="1" noChangeArrowheads="1"/>
          </p:cNvSpPr>
          <p:nvPr>
            <p:ph type="title" idx="4294967295"/>
          </p:nvPr>
        </p:nvSpPr>
        <p:spPr>
          <a:xfrm>
            <a:off x="5257800" y="914400"/>
            <a:ext cx="3657600" cy="838200"/>
          </a:xfrm>
        </p:spPr>
        <p:txBody>
          <a:bodyPr/>
          <a:lstStyle/>
          <a:p>
            <a:pPr eaLnBrk="1" hangingPunct="1"/>
            <a:r>
              <a:rPr lang="en-US" sz="6000" u="sng">
                <a:solidFill>
                  <a:schemeClr val="bg1"/>
                </a:solidFill>
                <a:latin typeface="Pythagoras" charset="0"/>
                <a:ea typeface="ＭＳ Ｐゴシック" charset="0"/>
                <a:cs typeface="ＭＳ Ｐゴシック" charset="0"/>
              </a:rPr>
              <a:t>Overview</a:t>
            </a:r>
            <a:endParaRPr lang="en-US" u="sng">
              <a:solidFill>
                <a:schemeClr val="bg1"/>
              </a:solidFill>
              <a:latin typeface="Pythagoras" charset="0"/>
              <a:ea typeface="ＭＳ Ｐゴシック" charset="0"/>
              <a:cs typeface="ＭＳ Ｐゴシック" charset="0"/>
            </a:endParaRPr>
          </a:p>
        </p:txBody>
      </p:sp>
      <p:pic>
        <p:nvPicPr>
          <p:cNvPr id="53251" name="Picture 4" descr="The Prophet Jeremia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257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5" name="Rectangle 5"/>
          <p:cNvSpPr>
            <a:spLocks noChangeArrowheads="1"/>
          </p:cNvSpPr>
          <p:nvPr/>
        </p:nvSpPr>
        <p:spPr bwMode="auto">
          <a:xfrm>
            <a:off x="5257800" y="2362200"/>
            <a:ext cx="3886200" cy="2590800"/>
          </a:xfrm>
          <a:prstGeom prst="rect">
            <a:avLst/>
          </a:prstGeom>
          <a:noFill/>
          <a:ln w="9525">
            <a:noFill/>
            <a:miter lim="800000"/>
            <a:headEnd/>
            <a:tailEnd/>
          </a:ln>
        </p:spPr>
        <p:txBody>
          <a:bodyPr/>
          <a:lstStyle/>
          <a:p>
            <a:pPr marL="514350" indent="-514350" algn="ctr" defTabSz="914400" fontAlgn="base">
              <a:spcBef>
                <a:spcPct val="20000"/>
              </a:spcBef>
              <a:spcAft>
                <a:spcPct val="0"/>
              </a:spcAft>
              <a:buFont typeface="+mj-lt"/>
              <a:buAutoNum type="arabicPeriod"/>
              <a:defRPr/>
            </a:pPr>
            <a:r>
              <a:rPr lang="en-US" sz="4000">
                <a:solidFill>
                  <a:srgbClr val="FFFFFF"/>
                </a:solidFill>
                <a:latin typeface="Gypsy" charset="0"/>
                <a:ea typeface="ＭＳ Ｐゴシック" charset="0"/>
                <a:cs typeface="ＭＳ Ｐゴシック" charset="0"/>
              </a:rPr>
              <a:t>Background</a:t>
            </a:r>
          </a:p>
          <a:p>
            <a:pPr marL="514350" indent="-514350" algn="ctr" defTabSz="914400" fontAlgn="base">
              <a:spcBef>
                <a:spcPct val="20000"/>
              </a:spcBef>
              <a:spcAft>
                <a:spcPct val="0"/>
              </a:spcAft>
              <a:buFont typeface="+mj-lt"/>
              <a:buAutoNum type="arabicPeriod"/>
              <a:defRPr/>
            </a:pPr>
            <a:r>
              <a:rPr lang="en-US" sz="4000">
                <a:solidFill>
                  <a:srgbClr val="FFFFFF"/>
                </a:solidFill>
                <a:latin typeface="Gypsy" charset="0"/>
                <a:ea typeface="ＭＳ Ｐゴシック" charset="0"/>
                <a:cs typeface="ＭＳ Ｐゴシック" charset="0"/>
              </a:rPr>
              <a:t>Outline</a:t>
            </a:r>
          </a:p>
          <a:p>
            <a:pPr marL="514350" indent="-514350" algn="ctr" defTabSz="914400" fontAlgn="base">
              <a:spcBef>
                <a:spcPct val="20000"/>
              </a:spcBef>
              <a:spcAft>
                <a:spcPct val="0"/>
              </a:spcAft>
              <a:buFont typeface="+mj-lt"/>
              <a:buAutoNum type="arabicPeriod"/>
              <a:defRPr/>
            </a:pPr>
            <a:r>
              <a:rPr lang="en-US" sz="4000">
                <a:solidFill>
                  <a:srgbClr val="FFFFFF"/>
                </a:solidFill>
                <a:latin typeface="Gypsy" charset="0"/>
                <a:ea typeface="ＭＳ Ｐゴシック" charset="0"/>
                <a:cs typeface="ＭＳ Ｐゴシック" charset="0"/>
              </a:rPr>
              <a:t>Application</a:t>
            </a:r>
          </a:p>
        </p:txBody>
      </p:sp>
    </p:spTree>
    <p:extLst>
      <p:ext uri="{BB962C8B-B14F-4D97-AF65-F5344CB8AC3E}">
        <p14:creationId xmlns:p14="http://schemas.microsoft.com/office/powerpoint/2010/main" val="13785064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grpId="0" nodeType="clickEffect">
                                  <p:stCondLst>
                                    <p:cond delay="0"/>
                                  </p:stCondLst>
                                  <p:childTnLst>
                                    <p:set>
                                      <p:cBhvr>
                                        <p:cTn id="6" dur="1" fill="hold">
                                          <p:stCondLst>
                                            <p:cond delay="0"/>
                                          </p:stCondLst>
                                        </p:cTn>
                                        <p:tgtEl>
                                          <p:spTgt spid="30725"/>
                                        </p:tgtEl>
                                        <p:attrNameLst>
                                          <p:attrName>style.visibility</p:attrName>
                                        </p:attrNameLst>
                                      </p:cBhvr>
                                      <p:to>
                                        <p:strVal val="visible"/>
                                      </p:to>
                                    </p:set>
                                    <p:anim calcmode="lin" valueType="num">
                                      <p:cBhvr additive="base">
                                        <p:cTn id="7" dur="5000" fill="hold"/>
                                        <p:tgtEl>
                                          <p:spTgt spid="30725"/>
                                        </p:tgtEl>
                                        <p:attrNameLst>
                                          <p:attrName>ppt_x</p:attrName>
                                        </p:attrNameLst>
                                      </p:cBhvr>
                                      <p:tavLst>
                                        <p:tav tm="0">
                                          <p:val>
                                            <p:strVal val="#ppt_x"/>
                                          </p:val>
                                        </p:tav>
                                        <p:tav tm="100000">
                                          <p:val>
                                            <p:strVal val="#ppt_x"/>
                                          </p:val>
                                        </p:tav>
                                      </p:tavLst>
                                    </p:anim>
                                    <p:anim calcmode="lin" valueType="num">
                                      <p:cBhvr additive="base">
                                        <p:cTn id="8" dur="5000" fill="hold"/>
                                        <p:tgtEl>
                                          <p:spTgt spid="307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autoUpdateAnimBg="0"/>
    </p:bldLst>
  </p:timing>
</p:sld>
</file>

<file path=ppt/slides/slide2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2993" name="Rectangle 2"/>
          <p:cNvSpPr>
            <a:spLocks noGrp="1" noChangeArrowheads="1"/>
          </p:cNvSpPr>
          <p:nvPr>
            <p:ph type="title"/>
          </p:nvPr>
        </p:nvSpPr>
        <p:spPr>
          <a:xfrm>
            <a:off x="785813" y="214313"/>
            <a:ext cx="7662862" cy="723900"/>
          </a:xfrm>
        </p:spPr>
        <p:txBody>
          <a:bodyPr/>
          <a:lstStyle/>
          <a:p>
            <a:pPr eaLnBrk="1" hangingPunct="1"/>
            <a:r>
              <a:rPr lang="en-US" sz="3600" b="1">
                <a:solidFill>
                  <a:schemeClr val="tx1"/>
                </a:solidFill>
                <a:latin typeface="Arial" charset="0"/>
                <a:ea typeface="ＭＳ Ｐゴシック" charset="0"/>
                <a:cs typeface="Arial" charset="0"/>
              </a:rPr>
              <a:t>Jerusalem</a:t>
            </a:r>
            <a:r>
              <a:rPr lang="mr-IN" altLang="ja-JP" sz="3600" b="1">
                <a:solidFill>
                  <a:schemeClr val="tx1"/>
                </a:solidFill>
                <a:latin typeface="Arial" charset="0"/>
                <a:ea typeface="ＭＳ Ｐゴシック" charset="0"/>
                <a:cs typeface="Arial" charset="0"/>
              </a:rPr>
              <a:t>'</a:t>
            </a:r>
            <a:r>
              <a:rPr lang="en-US" sz="3600" b="1">
                <a:solidFill>
                  <a:schemeClr val="tx1"/>
                </a:solidFill>
                <a:latin typeface="Arial" charset="0"/>
                <a:ea typeface="ＭＳ Ｐゴシック" charset="0"/>
                <a:cs typeface="Arial" charset="0"/>
              </a:rPr>
              <a:t>s Fall … inevitable!!</a:t>
            </a:r>
          </a:p>
        </p:txBody>
      </p:sp>
      <p:pic>
        <p:nvPicPr>
          <p:cNvPr id="212994" name="Picture 3" descr="Pict-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01713" y="1714500"/>
            <a:ext cx="3338512" cy="4281488"/>
          </a:xfrm>
          <a:prstGeom prst="rect">
            <a:avLst/>
          </a:prstGeom>
          <a:noFill/>
          <a:ln w="1016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212995" name="Text Box 4"/>
          <p:cNvSpPr txBox="1">
            <a:spLocks noChangeArrowheads="1"/>
          </p:cNvSpPr>
          <p:nvPr/>
        </p:nvSpPr>
        <p:spPr bwMode="auto">
          <a:xfrm>
            <a:off x="8008938" y="6019800"/>
            <a:ext cx="982662"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000" b="1">
                <a:solidFill>
                  <a:srgbClr val="800000"/>
                </a:solidFill>
              </a:rPr>
              <a:t>Jer. 39</a:t>
            </a:r>
          </a:p>
        </p:txBody>
      </p:sp>
      <p:pic>
        <p:nvPicPr>
          <p:cNvPr id="212996" name="Picture 5" descr="D:\ClipArt\Bible\Old Testament\Jerusalem's fall.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16463" y="1717675"/>
            <a:ext cx="3284537" cy="4283075"/>
          </a:xfrm>
          <a:prstGeom prst="rect">
            <a:avLst/>
          </a:prstGeom>
          <a:noFill/>
          <a:ln w="1016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330382693"/>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8065" name="Title 4"/>
          <p:cNvSpPr>
            <a:spLocks noGrp="1"/>
          </p:cNvSpPr>
          <p:nvPr>
            <p:ph type="title" idx="4294967295"/>
          </p:nvPr>
        </p:nvSpPr>
        <p:spPr>
          <a:xfrm>
            <a:off x="0" y="1588"/>
            <a:ext cx="8534400" cy="539750"/>
          </a:xfrm>
          <a:noFill/>
        </p:spPr>
        <p:txBody>
          <a:bodyPr/>
          <a:lstStyle/>
          <a:p>
            <a:pPr algn="ctr"/>
            <a:endParaRPr lang="en-US" sz="3600" b="1">
              <a:solidFill>
                <a:schemeClr val="bg1"/>
              </a:solidFill>
              <a:latin typeface="Arial"/>
              <a:ea typeface="ＭＳ Ｐゴシック"/>
              <a:cs typeface="Arial"/>
            </a:endParaRPr>
          </a:p>
        </p:txBody>
      </p:sp>
      <p:graphicFrame>
        <p:nvGraphicFramePr>
          <p:cNvPr id="3" name="Group 2"/>
          <p:cNvGraphicFramePr>
            <a:graphicFrameLocks noGrp="1"/>
          </p:cNvGraphicFramePr>
          <p:nvPr/>
        </p:nvGraphicFramePr>
        <p:xfrm>
          <a:off x="0" y="563563"/>
          <a:ext cx="9143994" cy="5913438"/>
        </p:xfrm>
        <a:graphic>
          <a:graphicData uri="http://schemas.openxmlformats.org/drawingml/2006/table">
            <a:tbl>
              <a:tblPr/>
              <a:tblGrid>
                <a:gridCol w="1420813">
                  <a:extLst>
                    <a:ext uri="{9D8B030D-6E8A-4147-A177-3AD203B41FA5}">
                      <a16:colId xmlns:a16="http://schemas.microsoft.com/office/drawing/2014/main" val="20000"/>
                    </a:ext>
                  </a:extLst>
                </a:gridCol>
                <a:gridCol w="828260">
                  <a:extLst>
                    <a:ext uri="{9D8B030D-6E8A-4147-A177-3AD203B41FA5}">
                      <a16:colId xmlns:a16="http://schemas.microsoft.com/office/drawing/2014/main" val="20001"/>
                    </a:ext>
                  </a:extLst>
                </a:gridCol>
                <a:gridCol w="486100">
                  <a:extLst>
                    <a:ext uri="{9D8B030D-6E8A-4147-A177-3AD203B41FA5}">
                      <a16:colId xmlns:a16="http://schemas.microsoft.com/office/drawing/2014/main" val="20002"/>
                    </a:ext>
                  </a:extLst>
                </a:gridCol>
                <a:gridCol w="737598">
                  <a:extLst>
                    <a:ext uri="{9D8B030D-6E8A-4147-A177-3AD203B41FA5}">
                      <a16:colId xmlns:a16="http://schemas.microsoft.com/office/drawing/2014/main" val="20003"/>
                    </a:ext>
                  </a:extLst>
                </a:gridCol>
                <a:gridCol w="788075">
                  <a:extLst>
                    <a:ext uri="{9D8B030D-6E8A-4147-A177-3AD203B41FA5}">
                      <a16:colId xmlns:a16="http://schemas.microsoft.com/office/drawing/2014/main" val="20004"/>
                    </a:ext>
                  </a:extLst>
                </a:gridCol>
                <a:gridCol w="725488">
                  <a:extLst>
                    <a:ext uri="{9D8B030D-6E8A-4147-A177-3AD203B41FA5}">
                      <a16:colId xmlns:a16="http://schemas.microsoft.com/office/drawing/2014/main" val="20005"/>
                    </a:ext>
                  </a:extLst>
                </a:gridCol>
                <a:gridCol w="831849">
                  <a:extLst>
                    <a:ext uri="{9D8B030D-6E8A-4147-A177-3AD203B41FA5}">
                      <a16:colId xmlns:a16="http://schemas.microsoft.com/office/drawing/2014/main" val="20006"/>
                    </a:ext>
                  </a:extLst>
                </a:gridCol>
                <a:gridCol w="615057">
                  <a:extLst>
                    <a:ext uri="{9D8B030D-6E8A-4147-A177-3AD203B41FA5}">
                      <a16:colId xmlns:a16="http://schemas.microsoft.com/office/drawing/2014/main" val="20007"/>
                    </a:ext>
                  </a:extLst>
                </a:gridCol>
                <a:gridCol w="1050230">
                  <a:extLst>
                    <a:ext uri="{9D8B030D-6E8A-4147-A177-3AD203B41FA5}">
                      <a16:colId xmlns:a16="http://schemas.microsoft.com/office/drawing/2014/main" val="20008"/>
                    </a:ext>
                  </a:extLst>
                </a:gridCol>
                <a:gridCol w="828675">
                  <a:extLst>
                    <a:ext uri="{9D8B030D-6E8A-4147-A177-3AD203B41FA5}">
                      <a16:colId xmlns:a16="http://schemas.microsoft.com/office/drawing/2014/main" val="20009"/>
                    </a:ext>
                  </a:extLst>
                </a:gridCol>
                <a:gridCol w="831849">
                  <a:extLst>
                    <a:ext uri="{9D8B030D-6E8A-4147-A177-3AD203B41FA5}">
                      <a16:colId xmlns:a16="http://schemas.microsoft.com/office/drawing/2014/main" val="20010"/>
                    </a:ext>
                  </a:extLst>
                </a:gridCol>
              </a:tblGrid>
              <a:tr h="1060320">
                <a:tc gridSpan="11">
                  <a:txBody>
                    <a:bodyPr/>
                    <a:lstStyle/>
                    <a:p>
                      <a:pPr marL="0" marR="0" lvl="0" indent="0" algn="ctr" rtl="0" eaLnBrk="1" fontAlgn="base" latinLnBrk="0" hangingPunct="1">
                        <a:lnSpc>
                          <a:spcPct val="100000"/>
                        </a:lnSpc>
                        <a:spcBef>
                          <a:spcPct val="20000"/>
                        </a:spcBef>
                        <a:spcAft>
                          <a:spcPct val="0"/>
                        </a:spcAft>
                        <a:buClrTx/>
                        <a:buSzTx/>
                        <a:buFontTx/>
                        <a:buNone/>
                      </a:pPr>
                      <a:r>
                        <a:rPr lang="en-US" sz="2800" b="1" i="0" u="none" strike="noStrike" cap="none" normalizeH="0" baseline="0">
                          <a:ln>
                            <a:noFill/>
                          </a:ln>
                          <a:solidFill>
                            <a:schemeClr val="bg1"/>
                          </a:solidFill>
                          <a:effectLst/>
                          <a:latin typeface="Arial"/>
                          <a:ea typeface="ＭＳ Ｐゴシック"/>
                          <a:cs typeface="Arial"/>
                        </a:rPr>
                        <a:t>Penahanan yang Layak</a:t>
                      </a:r>
                      <a:r>
                        <a:rPr kumimoji="0" lang="en-US" sz="2800" b="1" i="0" u="none" strike="noStrike" cap="none" normalizeH="0" baseline="0">
                          <a:ln>
                            <a:noFill/>
                          </a:ln>
                          <a:solidFill>
                            <a:schemeClr val="bg1"/>
                          </a:solidFill>
                          <a:effectLst/>
                          <a:latin typeface="Arial"/>
                          <a:ea typeface="ＭＳ Ｐゴシック"/>
                          <a:cs typeface="Arial"/>
                        </a:rPr>
                        <a:t> &amp; </a:t>
                      </a:r>
                      <a:r>
                        <a:rPr lang="en-US" sz="2800" b="1" i="0" u="none" strike="noStrike" cap="none" normalizeH="0" baseline="0">
                          <a:ln>
                            <a:noFill/>
                          </a:ln>
                          <a:solidFill>
                            <a:schemeClr val="bg1"/>
                          </a:solidFill>
                          <a:effectLst/>
                          <a:latin typeface="Arial"/>
                          <a:ea typeface="ＭＳ Ｐゴシック"/>
                          <a:cs typeface="Arial"/>
                        </a:rPr>
                        <a:t>Restorasi yang tidak Layak</a:t>
                      </a:r>
                      <a:endParaRPr kumimoji="0" lang="en-US" sz="3600" b="1" i="0" u="none" strike="noStrike" cap="none" normalizeH="0" baseline="0">
                        <a:ln>
                          <a:noFill/>
                        </a:ln>
                        <a:solidFill>
                          <a:schemeClr val="tx1"/>
                        </a:solidFill>
                        <a:effectLst/>
                        <a:latin typeface="Arial"/>
                        <a:ea typeface="ＭＳ Ｐゴシック"/>
                        <a:cs typeface="Arial"/>
                      </a:endParaRPr>
                    </a:p>
                  </a:txBody>
                  <a:tcPr marT="45714" marB="45714"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03176">
                <a:tc>
                  <a:txBody>
                    <a:bodyPr/>
                    <a:lstStyle/>
                    <a:p>
                      <a:pPr marL="0" marR="0" lvl="0" indent="0" algn="ctr">
                        <a:lnSpc>
                          <a:spcPct val="100000"/>
                        </a:lnSpc>
                        <a:spcBef>
                          <a:spcPct val="20000"/>
                        </a:spcBef>
                        <a:spcAft>
                          <a:spcPct val="0"/>
                        </a:spcAft>
                        <a:buNone/>
                      </a:pPr>
                      <a:r>
                        <a:rPr lang="en-US" sz="1400" b="1" i="0" u="none" strike="noStrike" cap="none" normalizeH="0" baseline="0">
                          <a:ln>
                            <a:noFill/>
                          </a:ln>
                          <a:solidFill>
                            <a:schemeClr val="tx1"/>
                          </a:solidFill>
                          <a:effectLst/>
                          <a:latin typeface="Arial"/>
                          <a:ea typeface="ＭＳ Ｐゴシック"/>
                          <a:cs typeface="Arial"/>
                        </a:rPr>
                        <a:t>Panggilan Kenabian</a:t>
                      </a:r>
                      <a:endParaRPr kumimoji="0" lang="en-US" sz="1400" b="1" i="0" u="none" strike="noStrike" cap="none" normalizeH="0" baseline="0">
                        <a:ln>
                          <a:noFill/>
                        </a:ln>
                        <a:solidFill>
                          <a:schemeClr val="tx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4">
                  <a:txBody>
                    <a:bodyPr/>
                    <a:lstStyle/>
                    <a:p>
                      <a:pPr marL="0" marR="0" lvl="0" indent="0" algn="ctr">
                        <a:lnSpc>
                          <a:spcPct val="100000"/>
                        </a:lnSpc>
                        <a:spcBef>
                          <a:spcPct val="20000"/>
                        </a:spcBef>
                        <a:spcAft>
                          <a:spcPct val="0"/>
                        </a:spcAft>
                        <a:buNone/>
                      </a:pPr>
                      <a:r>
                        <a:rPr lang="en-US" sz="1400" b="1" i="0" u="none" strike="noStrike" cap="none" normalizeH="0" baseline="0">
                          <a:ln>
                            <a:noFill/>
                          </a:ln>
                          <a:solidFill>
                            <a:schemeClr val="tx1"/>
                          </a:solidFill>
                          <a:effectLst/>
                          <a:latin typeface="Arial"/>
                          <a:ea typeface="ＭＳ Ｐゴシック"/>
                          <a:cs typeface="Arial"/>
                        </a:rPr>
                        <a:t>Penghakiman Yehuda Layak</a:t>
                      </a:r>
                      <a:endParaRPr kumimoji="0" lang="en-US" sz="1400" b="1" i="0" u="none" strike="noStrike" cap="none" normalizeH="0" baseline="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rtl="0" eaLnBrk="1" fontAlgn="base" latinLnBrk="0" hangingPunct="1">
                        <a:lnSpc>
                          <a:spcPct val="100000"/>
                        </a:lnSpc>
                        <a:spcBef>
                          <a:spcPct val="20000"/>
                        </a:spcBef>
                        <a:spcAft>
                          <a:spcPct val="0"/>
                        </a:spcAft>
                        <a:buClrTx/>
                        <a:buSzTx/>
                        <a:buFontTx/>
                        <a:buNone/>
                      </a:pPr>
                      <a:r>
                        <a:rPr lang="en-US" sz="1400" b="1" i="0" u="none" strike="noStrike" cap="none" normalizeH="0" baseline="0">
                          <a:ln>
                            <a:noFill/>
                          </a:ln>
                          <a:solidFill>
                            <a:schemeClr val="tx1"/>
                          </a:solidFill>
                          <a:effectLst/>
                          <a:latin typeface="Arial"/>
                          <a:ea typeface="ＭＳ Ｐゴシック"/>
                          <a:cs typeface="Arial"/>
                        </a:rPr>
                        <a:t>Penghakiman Bangsa-Bangsa Layak</a:t>
                      </a:r>
                      <a:endParaRPr kumimoji="0" lang="en-US" sz="1400" b="1" i="0" u="none" strike="noStrike" cap="none" normalizeH="0" baseline="0" dirty="0">
                        <a:ln>
                          <a:noFill/>
                        </a:ln>
                        <a:solidFill>
                          <a:schemeClr val="tx1"/>
                        </a:solidFill>
                        <a:effectLst/>
                        <a:latin typeface="Arial"/>
                        <a:ea typeface="ＭＳ Ｐゴシック"/>
                        <a:cs typeface="Arial"/>
                      </a:endParaRP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rtl="0" eaLnBrk="1" fontAlgn="base" latinLnBrk="0" hangingPunct="1">
                        <a:lnSpc>
                          <a:spcPct val="100000"/>
                        </a:lnSpc>
                        <a:spcBef>
                          <a:spcPct val="20000"/>
                        </a:spcBef>
                        <a:spcAft>
                          <a:spcPct val="0"/>
                        </a:spcAft>
                        <a:buClrTx/>
                        <a:buSzTx/>
                        <a:buFontTx/>
                        <a:buNone/>
                      </a:pPr>
                      <a:r>
                        <a:rPr lang="en-US" sz="1400" b="1" i="0" u="none" strike="noStrike" cap="none" normalizeH="0" baseline="0">
                          <a:ln>
                            <a:noFill/>
                          </a:ln>
                          <a:solidFill>
                            <a:schemeClr val="tx1"/>
                          </a:solidFill>
                          <a:effectLst/>
                          <a:latin typeface="Arial"/>
                          <a:ea typeface="ＭＳ Ｐゴシック"/>
                          <a:cs typeface="Arial"/>
                        </a:rPr>
                        <a:t>Kejatuhan Yerusalem</a:t>
                      </a:r>
                      <a:endParaRPr kumimoji="0" lang="mr-IN" altLang="ja-JP" sz="1400" b="1" i="0" u="none" strike="noStrike" cap="none" normalizeH="0" baseline="0">
                        <a:ln>
                          <a:noFill/>
                        </a:ln>
                        <a:solidFill>
                          <a:schemeClr val="tx1"/>
                        </a:solidFill>
                        <a:effectLst/>
                        <a:latin typeface="Arial"/>
                        <a:ea typeface="ＭＳ Ｐゴシック"/>
                        <a:cs typeface="Arial"/>
                      </a:endParaRP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extLst>
                  <a:ext uri="{0D108BD9-81ED-4DB2-BD59-A6C34878D82A}">
                    <a16:rowId xmlns:a16="http://schemas.microsoft.com/office/drawing/2014/main" val="10001"/>
                  </a:ext>
                </a:extLst>
              </a:tr>
              <a:tr h="717462">
                <a:tc>
                  <a:txBody>
                    <a:bodyPr/>
                    <a:lstStyle/>
                    <a:p>
                      <a:pPr marL="0" marR="0" lvl="0" indent="0" algn="ctr" rtl="0" eaLnBrk="1" fontAlgn="base" latinLnBrk="0" hangingPunct="1">
                        <a:lnSpc>
                          <a:spcPct val="100000"/>
                        </a:lnSpc>
                        <a:spcBef>
                          <a:spcPct val="20000"/>
                        </a:spcBef>
                        <a:spcAft>
                          <a:spcPct val="0"/>
                        </a:spcAft>
                        <a:buClrTx/>
                        <a:buSzTx/>
                        <a:buFontTx/>
                        <a:buNone/>
                      </a:pPr>
                      <a:r>
                        <a:rPr lang="en-US" sz="1600" b="1" i="0" u="none" strike="noStrike" cap="none" normalizeH="0" baseline="0">
                          <a:ln>
                            <a:noFill/>
                          </a:ln>
                          <a:solidFill>
                            <a:schemeClr val="tx1"/>
                          </a:solidFill>
                          <a:effectLst/>
                          <a:latin typeface="Arial"/>
                          <a:ea typeface="ＭＳ Ｐゴシック"/>
                          <a:cs typeface="Arial"/>
                        </a:rPr>
                        <a:t>Pasal 1</a:t>
                      </a: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600" b="1" i="0" u="none" strike="noStrike" cap="none" normalizeH="0" baseline="0">
                          <a:ln>
                            <a:noFill/>
                          </a:ln>
                          <a:solidFill>
                            <a:schemeClr val="tx1"/>
                          </a:solidFill>
                          <a:effectLst/>
                          <a:latin typeface="Arial"/>
                          <a:ea typeface="ＭＳ Ｐゴシック"/>
                          <a:cs typeface="Arial"/>
                        </a:rPr>
                        <a:t>Pasal</a:t>
                      </a:r>
                      <a:r>
                        <a:rPr kumimoji="0" lang="en-US" sz="1600" b="1" i="0" u="none" strike="noStrike" cap="none" normalizeH="0" baseline="0">
                          <a:ln>
                            <a:noFill/>
                          </a:ln>
                          <a:solidFill>
                            <a:schemeClr val="tx1"/>
                          </a:solidFill>
                          <a:effectLst/>
                          <a:latin typeface="Arial"/>
                          <a:ea typeface="ＭＳ Ｐゴシック"/>
                          <a:cs typeface="Arial"/>
                        </a:rPr>
                        <a:t> 2–45</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600" b="1" i="0" u="none" strike="noStrike" cap="none" normalizeH="0" baseline="0">
                          <a:ln>
                            <a:noFill/>
                          </a:ln>
                          <a:solidFill>
                            <a:schemeClr val="tx1"/>
                          </a:solidFill>
                          <a:effectLst/>
                          <a:latin typeface="Arial"/>
                          <a:ea typeface="ＭＳ Ｐゴシック"/>
                          <a:cs typeface="Arial"/>
                        </a:rPr>
                        <a:t>Pasal</a:t>
                      </a:r>
                      <a:r>
                        <a:rPr kumimoji="0" lang="en-US" sz="1600" b="1" i="0" u="none" strike="noStrike" cap="none" normalizeH="0" baseline="0">
                          <a:ln>
                            <a:noFill/>
                          </a:ln>
                          <a:solidFill>
                            <a:schemeClr val="tx1"/>
                          </a:solidFill>
                          <a:effectLst/>
                          <a:latin typeface="Arial"/>
                          <a:ea typeface="ＭＳ Ｐゴシック"/>
                          <a:cs typeface="Arial"/>
                        </a:rPr>
                        <a:t> 46–51</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600" b="1" i="0" u="none" strike="noStrike" cap="none" normalizeH="0" baseline="0">
                          <a:ln>
                            <a:noFill/>
                          </a:ln>
                          <a:solidFill>
                            <a:schemeClr val="tx1"/>
                          </a:solidFill>
                          <a:effectLst/>
                          <a:latin typeface="Arial"/>
                          <a:ea typeface="ＭＳ Ｐゴシック"/>
                          <a:cs typeface="Arial"/>
                        </a:rPr>
                        <a:t>Pasal</a:t>
                      </a:r>
                      <a:r>
                        <a:rPr kumimoji="0" lang="en-US" sz="1600" b="1" i="0" u="none" strike="noStrike" cap="none" normalizeH="0" baseline="0">
                          <a:ln>
                            <a:noFill/>
                          </a:ln>
                          <a:solidFill>
                            <a:schemeClr val="tx1"/>
                          </a:solidFill>
                          <a:effectLst/>
                          <a:latin typeface="Arial"/>
                          <a:ea typeface="ＭＳ Ｐゴシック"/>
                          <a:cs typeface="Arial"/>
                        </a:rPr>
                        <a:t> 52</a:t>
                      </a: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extLst>
                  <a:ext uri="{0D108BD9-81ED-4DB2-BD59-A6C34878D82A}">
                    <a16:rowId xmlns:a16="http://schemas.microsoft.com/office/drawing/2014/main" val="10002"/>
                  </a:ext>
                </a:extLst>
              </a:tr>
              <a:tr h="70952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600" b="1" i="0" u="none" strike="noStrike" cap="none" normalizeH="0" baseline="0">
                          <a:ln>
                            <a:noFill/>
                          </a:ln>
                          <a:solidFill>
                            <a:schemeClr val="tx1"/>
                          </a:solidFill>
                          <a:effectLst/>
                          <a:latin typeface="Arial"/>
                          <a:ea typeface="ＭＳ Ｐゴシック"/>
                          <a:cs typeface="Arial"/>
                        </a:rPr>
                        <a:t>Komisi</a:t>
                      </a: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4">
                  <a:txBody>
                    <a:bodyPr/>
                    <a:lstStyle/>
                    <a:p>
                      <a:pPr marL="0" marR="0" lvl="0" indent="0" algn="ctr">
                        <a:lnSpc>
                          <a:spcPct val="100000"/>
                        </a:lnSpc>
                        <a:spcBef>
                          <a:spcPct val="20000"/>
                        </a:spcBef>
                        <a:spcAft>
                          <a:spcPct val="0"/>
                        </a:spcAft>
                        <a:buNone/>
                      </a:pPr>
                      <a:r>
                        <a:rPr lang="en-US" sz="1600" b="1" i="0" u="none" strike="noStrike" cap="none" normalizeH="0" baseline="0">
                          <a:ln>
                            <a:noFill/>
                          </a:ln>
                          <a:solidFill>
                            <a:schemeClr val="tx1"/>
                          </a:solidFill>
                          <a:effectLst/>
                          <a:latin typeface="Arial"/>
                          <a:ea typeface="ＭＳ Ｐゴシック"/>
                          <a:cs typeface="Arial"/>
                        </a:rPr>
                        <a:t>Penghukuman &amp; Kenyamanan</a:t>
                      </a: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a:lnSpc>
                          <a:spcPct val="100000"/>
                        </a:lnSpc>
                        <a:spcBef>
                          <a:spcPct val="20000"/>
                        </a:spcBef>
                        <a:spcAft>
                          <a:spcPct val="0"/>
                        </a:spcAft>
                        <a:buNone/>
                        <a:tabLst/>
                      </a:pPr>
                      <a:r>
                        <a:rPr lang="en-US" sz="1600" b="1" i="0" u="none" strike="noStrike" cap="none" normalizeH="0" baseline="0" noProof="0">
                          <a:ln>
                            <a:noFill/>
                          </a:ln>
                          <a:solidFill>
                            <a:schemeClr val="tx1"/>
                          </a:solidFill>
                          <a:effectLst/>
                          <a:latin typeface="Arial"/>
                        </a:rPr>
                        <a:t>Penghukuman</a:t>
                      </a: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600" b="1" i="0" u="none" strike="noStrike" cap="none" normalizeH="0" baseline="0">
                          <a:ln>
                            <a:noFill/>
                          </a:ln>
                          <a:solidFill>
                            <a:schemeClr val="tx1"/>
                          </a:solidFill>
                          <a:effectLst/>
                          <a:latin typeface="Arial"/>
                          <a:ea typeface="ＭＳ Ｐゴシック"/>
                          <a:cs typeface="Arial"/>
                        </a:rPr>
                        <a:t>Penahanan</a:t>
                      </a: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extLst>
                  <a:ext uri="{0D108BD9-81ED-4DB2-BD59-A6C34878D82A}">
                    <a16:rowId xmlns:a16="http://schemas.microsoft.com/office/drawing/2014/main" val="10003"/>
                  </a:ext>
                </a:extLst>
              </a:tr>
              <a:tr h="822948">
                <a:tc>
                  <a:txBody>
                    <a:bodyPr/>
                    <a:lstStyle/>
                    <a:p>
                      <a:pPr marL="0" marR="0" lvl="0" indent="0" algn="ctr" rtl="0" eaLnBrk="1" fontAlgn="base" latinLnBrk="0" hangingPunct="1">
                        <a:lnSpc>
                          <a:spcPct val="100000"/>
                        </a:lnSpc>
                        <a:spcBef>
                          <a:spcPct val="20000"/>
                        </a:spcBef>
                        <a:spcAft>
                          <a:spcPct val="0"/>
                        </a:spcAft>
                        <a:buClrTx/>
                        <a:buSzTx/>
                        <a:buFontTx/>
                        <a:buNone/>
                      </a:pPr>
                      <a:r>
                        <a:rPr lang="en-US" sz="1200" b="1" i="0" u="none" strike="noStrike" cap="none" normalizeH="0" baseline="0" dirty="0">
                          <a:ln>
                            <a:noFill/>
                          </a:ln>
                          <a:solidFill>
                            <a:schemeClr val="tx1"/>
                          </a:solidFill>
                          <a:effectLst/>
                          <a:latin typeface="Arial"/>
                          <a:ea typeface="ＭＳ Ｐゴシック"/>
                          <a:cs typeface="Arial"/>
                        </a:rPr>
                        <a:t>Penghakiman dengan </a:t>
                      </a:r>
                      <a:r>
                        <a:rPr lang="en-US" sz="1200" b="1" i="0" u="none" strike="noStrike" cap="none" normalizeH="0" baseline="0">
                          <a:ln>
                            <a:noFill/>
                          </a:ln>
                          <a:solidFill>
                            <a:schemeClr val="tx1"/>
                          </a:solidFill>
                          <a:effectLst/>
                          <a:latin typeface="Arial"/>
                          <a:ea typeface="ＭＳ Ｐゴシック"/>
                          <a:cs typeface="Arial"/>
                        </a:rPr>
                        <a:t>Kehadiran Tuhan</a:t>
                      </a:r>
                      <a:endParaRPr kumimoji="0" lang="en-US" sz="1200" b="1" i="0" u="none" strike="noStrike" cap="none" normalizeH="0" baseline="0">
                        <a:ln>
                          <a:noFill/>
                        </a:ln>
                        <a:solidFill>
                          <a:schemeClr val="tx1"/>
                        </a:solidFill>
                        <a:effectLst/>
                        <a:latin typeface="Arial"/>
                        <a:ea typeface="ＭＳ Ｐゴシック"/>
                        <a:cs typeface="Arial"/>
                      </a:endParaRP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rtl="0" eaLnBrk="1" fontAlgn="base" latinLnBrk="0" hangingPunct="1">
                        <a:lnSpc>
                          <a:spcPct val="100000"/>
                        </a:lnSpc>
                        <a:spcBef>
                          <a:spcPct val="20000"/>
                        </a:spcBef>
                        <a:spcAft>
                          <a:spcPct val="0"/>
                        </a:spcAft>
                        <a:buClrTx/>
                        <a:buSzTx/>
                        <a:buFontTx/>
                        <a:buNone/>
                      </a:pPr>
                      <a:r>
                        <a:rPr lang="en-US" sz="1200" b="1" i="0" u="none" strike="noStrike" cap="none" normalizeH="0" baseline="0">
                          <a:ln>
                            <a:noFill/>
                          </a:ln>
                          <a:solidFill>
                            <a:schemeClr val="tx1"/>
                          </a:solidFill>
                          <a:effectLst/>
                          <a:latin typeface="Arial"/>
                          <a:ea typeface="ＭＳ Ｐゴシック"/>
                          <a:cs typeface="Arial"/>
                        </a:rPr>
                        <a:t>Sebelum Jatuh</a:t>
                      </a:r>
                      <a:r>
                        <a:rPr lang="en-US" sz="1200" b="1" i="0" u="none" strike="noStrike" cap="none" normalizeH="0" baseline="0" dirty="0">
                          <a:ln>
                            <a:noFill/>
                          </a:ln>
                          <a:solidFill>
                            <a:schemeClr val="tx1"/>
                          </a:solidFill>
                          <a:effectLst/>
                          <a:latin typeface="Arial"/>
                          <a:ea typeface="ＭＳ Ｐゴシック"/>
                          <a:cs typeface="Arial"/>
                        </a:rPr>
                        <a:t> </a:t>
                      </a:r>
                      <a:endParaRPr lang="en-US"/>
                    </a:p>
                    <a:p>
                      <a:pPr marL="0" marR="0" lvl="0" indent="0" algn="ctr">
                        <a:lnSpc>
                          <a:spcPct val="100000"/>
                        </a:lnSpc>
                        <a:spcBef>
                          <a:spcPct val="20000"/>
                        </a:spcBef>
                        <a:spcAft>
                          <a:spcPct val="0"/>
                        </a:spcAft>
                        <a:buClrTx/>
                        <a:buSzTx/>
                        <a:buFontTx/>
                        <a:buNone/>
                      </a:pPr>
                      <a:r>
                        <a:rPr kumimoji="0" lang="en-US" sz="1100" b="1" i="0" u="none" strike="noStrike" cap="none" normalizeH="0" baseline="0">
                          <a:ln>
                            <a:noFill/>
                          </a:ln>
                          <a:solidFill>
                            <a:schemeClr val="tx1"/>
                          </a:solidFill>
                          <a:effectLst/>
                          <a:latin typeface="Arial"/>
                          <a:ea typeface="ＭＳ Ｐゴシック"/>
                          <a:cs typeface="Arial"/>
                        </a:rPr>
                        <a:t>2–38</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rtl="0" eaLnBrk="1" fontAlgn="base" latinLnBrk="0" hangingPunct="1">
                        <a:lnSpc>
                          <a:spcPct val="100000"/>
                        </a:lnSpc>
                        <a:spcBef>
                          <a:spcPct val="20000"/>
                        </a:spcBef>
                        <a:spcAft>
                          <a:spcPct val="0"/>
                        </a:spcAft>
                        <a:buClrTx/>
                        <a:buSzTx/>
                        <a:buFontTx/>
                        <a:buNone/>
                      </a:pPr>
                      <a:r>
                        <a:rPr lang="en-US" sz="1050" b="1" i="0" u="none" strike="noStrike" cap="none" normalizeH="0" baseline="0">
                          <a:ln>
                            <a:noFill/>
                          </a:ln>
                          <a:solidFill>
                            <a:schemeClr val="tx1"/>
                          </a:solidFill>
                          <a:effectLst/>
                          <a:latin typeface="Arial"/>
                          <a:ea typeface="ＭＳ Ｐゴシック"/>
                          <a:cs typeface="Arial"/>
                        </a:rPr>
                        <a:t>Jatuh</a:t>
                      </a:r>
                      <a:r>
                        <a:rPr lang="en-US" sz="1100" b="1" i="0" u="none" strike="noStrike" cap="none" normalizeH="0" baseline="0" dirty="0">
                          <a:ln>
                            <a:noFill/>
                          </a:ln>
                          <a:solidFill>
                            <a:schemeClr val="tx1"/>
                          </a:solidFill>
                          <a:effectLst/>
                          <a:latin typeface="Arial"/>
                          <a:ea typeface="ＭＳ Ｐゴシック"/>
                          <a:cs typeface="Arial"/>
                        </a:rPr>
                        <a:t> </a:t>
                      </a:r>
                      <a:endParaRPr lang="en-US" dirty="0"/>
                    </a:p>
                    <a:p>
                      <a:pPr marL="0" marR="0" lvl="0" indent="0" algn="ctr">
                        <a:lnSpc>
                          <a:spcPct val="100000"/>
                        </a:lnSpc>
                        <a:spcBef>
                          <a:spcPct val="20000"/>
                        </a:spcBef>
                        <a:spcAft>
                          <a:spcPct val="0"/>
                        </a:spcAft>
                        <a:buClrTx/>
                        <a:buSzTx/>
                        <a:buFontTx/>
                        <a:buNone/>
                      </a:pPr>
                      <a:r>
                        <a:rPr kumimoji="0" lang="en-US" sz="1100" b="1" i="0" u="none" strike="noStrike" cap="none" normalizeH="0" baseline="0">
                          <a:ln>
                            <a:noFill/>
                          </a:ln>
                          <a:solidFill>
                            <a:schemeClr val="tx1"/>
                          </a:solidFill>
                          <a:effectLst/>
                          <a:latin typeface="Arial"/>
                          <a:ea typeface="ＭＳ Ｐゴシック"/>
                          <a:cs typeface="Arial"/>
                        </a:rPr>
                        <a:t>39</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rtl="0" eaLnBrk="1" fontAlgn="base" latinLnBrk="0" hangingPunct="1">
                        <a:lnSpc>
                          <a:spcPct val="100000"/>
                        </a:lnSpc>
                        <a:spcBef>
                          <a:spcPct val="20000"/>
                        </a:spcBef>
                        <a:spcAft>
                          <a:spcPct val="0"/>
                        </a:spcAft>
                        <a:buClrTx/>
                        <a:buSzTx/>
                        <a:buFontTx/>
                        <a:buNone/>
                      </a:pPr>
                      <a:r>
                        <a:rPr lang="en-US" sz="1200" b="1" i="0" u="none" strike="noStrike" cap="none" normalizeH="0" baseline="0">
                          <a:ln>
                            <a:noFill/>
                          </a:ln>
                          <a:solidFill>
                            <a:schemeClr val="tx1"/>
                          </a:solidFill>
                          <a:effectLst/>
                          <a:latin typeface="Arial"/>
                          <a:ea typeface="ＭＳ Ｐゴシック"/>
                          <a:cs typeface="Arial"/>
                        </a:rPr>
                        <a:t>Setelah Jatuh</a:t>
                      </a:r>
                      <a:r>
                        <a:rPr kumimoji="0" lang="en-US" sz="1200" b="1" i="0" u="none" strike="noStrike" cap="none" normalizeH="0" baseline="0" dirty="0">
                          <a:ln>
                            <a:noFill/>
                          </a:ln>
                          <a:solidFill>
                            <a:schemeClr val="tx1"/>
                          </a:solidFill>
                          <a:effectLst/>
                          <a:latin typeface="Arial"/>
                          <a:ea typeface="ＭＳ Ｐゴシック"/>
                          <a:cs typeface="Arial"/>
                        </a:rPr>
                        <a:t> </a:t>
                      </a:r>
                      <a:r>
                        <a:rPr kumimoji="0" lang="en-US" sz="1200" b="1" i="0" u="none" strike="noStrike" cap="none" normalizeH="0" baseline="0">
                          <a:ln>
                            <a:noFill/>
                          </a:ln>
                          <a:solidFill>
                            <a:schemeClr val="tx1"/>
                          </a:solidFill>
                          <a:effectLst/>
                          <a:latin typeface="Arial"/>
                          <a:ea typeface="ＭＳ Ｐゴシック"/>
                          <a:cs typeface="Arial"/>
                        </a:rPr>
                        <a:t>40–44</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a:ea typeface="ＭＳ Ｐゴシック"/>
                          <a:cs typeface="Arial"/>
                        </a:rPr>
                        <a:t>Baruch</a:t>
                      </a:r>
                      <a:br>
                        <a:rPr kumimoji="0" lang="en-US" sz="1200" b="1" i="0" u="none" strike="noStrike" cap="none" normalizeH="0" baseline="0" dirty="0">
                          <a:ln>
                            <a:noFill/>
                          </a:ln>
                          <a:solidFill>
                            <a:srgbClr val="000000"/>
                          </a:solidFill>
                          <a:effectLst/>
                          <a:latin typeface="Arial"/>
                          <a:ea typeface="ＭＳ Ｐゴシック"/>
                          <a:cs typeface="Arial"/>
                        </a:rPr>
                      </a:br>
                      <a:r>
                        <a:rPr kumimoji="0" lang="en-US" sz="1200" b="1" i="0" u="none" strike="noStrike" cap="none" normalizeH="0" baseline="0">
                          <a:ln>
                            <a:noFill/>
                          </a:ln>
                          <a:solidFill>
                            <a:schemeClr val="tx1"/>
                          </a:solidFill>
                          <a:effectLst/>
                          <a:latin typeface="Arial"/>
                          <a:ea typeface="ＭＳ Ｐゴシック"/>
                          <a:cs typeface="Arial"/>
                        </a:rPr>
                        <a:t>45</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rtl="0" eaLnBrk="1" fontAlgn="base" latinLnBrk="0" hangingPunct="1">
                        <a:lnSpc>
                          <a:spcPct val="100000"/>
                        </a:lnSpc>
                        <a:spcBef>
                          <a:spcPct val="20000"/>
                        </a:spcBef>
                        <a:spcAft>
                          <a:spcPct val="0"/>
                        </a:spcAft>
                        <a:buClrTx/>
                        <a:buSzTx/>
                        <a:buFontTx/>
                        <a:buNone/>
                      </a:pPr>
                      <a:r>
                        <a:rPr lang="en-US" sz="1200" b="1" i="0" u="none" strike="noStrike" cap="none" normalizeH="0" baseline="0">
                          <a:ln>
                            <a:noFill/>
                          </a:ln>
                          <a:solidFill>
                            <a:schemeClr val="tx1"/>
                          </a:solidFill>
                          <a:effectLst/>
                          <a:latin typeface="Arial"/>
                          <a:ea typeface="ＭＳ Ｐゴシック"/>
                          <a:cs typeface="Arial"/>
                        </a:rPr>
                        <a:t>Barat</a:t>
                      </a:r>
                      <a:endParaRPr lang="en-US"/>
                    </a:p>
                    <a:p>
                      <a:pPr marL="0" marR="0" lvl="0" indent="0" algn="ctr">
                        <a:lnSpc>
                          <a:spcPct val="100000"/>
                        </a:lnSpc>
                        <a:spcBef>
                          <a:spcPct val="20000"/>
                        </a:spcBef>
                        <a:spcAft>
                          <a:spcPct val="0"/>
                        </a:spcAft>
                        <a:buClrTx/>
                        <a:buSzTx/>
                        <a:buFontTx/>
                        <a:buNone/>
                      </a:pPr>
                      <a:r>
                        <a:rPr lang="en-US" sz="1200" b="1" i="0" u="none" strike="noStrike" cap="none" normalizeH="0" baseline="0">
                          <a:ln>
                            <a:noFill/>
                          </a:ln>
                          <a:solidFill>
                            <a:schemeClr val="tx1"/>
                          </a:solidFill>
                          <a:effectLst/>
                          <a:latin typeface="Arial"/>
                          <a:ea typeface="ＭＳ Ｐゴシック"/>
                          <a:cs typeface="Arial"/>
                        </a:rPr>
                        <a:t>Daya</a:t>
                      </a:r>
                    </a:p>
                    <a:p>
                      <a:pPr marL="0" marR="0" lvl="0" indent="0" algn="ctr">
                        <a:lnSpc>
                          <a:spcPct val="100000"/>
                        </a:lnSpc>
                        <a:spcBef>
                          <a:spcPct val="20000"/>
                        </a:spcBef>
                        <a:spcAft>
                          <a:spcPct val="0"/>
                        </a:spcAft>
                        <a:buClrTx/>
                        <a:buSzTx/>
                        <a:buFontTx/>
                        <a:buNone/>
                      </a:pPr>
                      <a:r>
                        <a:rPr lang="en-US" sz="1200" b="1" i="0" u="none" strike="noStrike" cap="none" normalizeH="0" baseline="0" dirty="0">
                          <a:ln>
                            <a:noFill/>
                          </a:ln>
                          <a:solidFill>
                            <a:schemeClr val="tx1"/>
                          </a:solidFill>
                          <a:effectLst/>
                          <a:latin typeface="Arial"/>
                          <a:ea typeface="ＭＳ Ｐゴシック"/>
                          <a:cs typeface="Arial"/>
                        </a:rPr>
                        <a:t> </a:t>
                      </a:r>
                      <a:r>
                        <a:rPr kumimoji="0" lang="en-US" sz="1200" b="1" i="0" u="none" strike="noStrike" cap="none" normalizeH="0" baseline="0">
                          <a:ln>
                            <a:noFill/>
                          </a:ln>
                          <a:solidFill>
                            <a:schemeClr val="tx1"/>
                          </a:solidFill>
                          <a:effectLst/>
                          <a:latin typeface="Arial"/>
                          <a:ea typeface="ＭＳ Ｐゴシック"/>
                          <a:cs typeface="Arial"/>
                        </a:rPr>
                        <a:t>46–47</a:t>
                      </a:r>
                      <a:endParaRPr kumimoji="0" lang="en-US"/>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rtl="0" eaLnBrk="1" fontAlgn="base" latinLnBrk="0" hangingPunct="1">
                        <a:lnSpc>
                          <a:spcPct val="100000"/>
                        </a:lnSpc>
                        <a:spcBef>
                          <a:spcPct val="20000"/>
                        </a:spcBef>
                        <a:spcAft>
                          <a:spcPct val="0"/>
                        </a:spcAft>
                        <a:buClrTx/>
                        <a:buSzTx/>
                        <a:buFontTx/>
                        <a:buNone/>
                      </a:pPr>
                      <a:r>
                        <a:rPr lang="en-US" sz="1200" b="1" i="0" u="none" strike="noStrike" cap="none" normalizeH="0" baseline="0">
                          <a:ln>
                            <a:noFill/>
                          </a:ln>
                          <a:solidFill>
                            <a:schemeClr val="tx1"/>
                          </a:solidFill>
                          <a:effectLst/>
                          <a:latin typeface="Arial"/>
                          <a:ea typeface="ＭＳ Ｐゴシック"/>
                          <a:cs typeface="Arial"/>
                        </a:rPr>
                        <a:t>Timur</a:t>
                      </a:r>
                      <a:endParaRPr lang="en-US"/>
                    </a:p>
                    <a:p>
                      <a:pPr marL="0" marR="0" lvl="0" indent="0" algn="ctr">
                        <a:lnSpc>
                          <a:spcPct val="100000"/>
                        </a:lnSpc>
                        <a:spcBef>
                          <a:spcPct val="20000"/>
                        </a:spcBef>
                        <a:spcAft>
                          <a:spcPct val="0"/>
                        </a:spcAft>
                        <a:buClrTx/>
                        <a:buSzTx/>
                        <a:buFontTx/>
                        <a:buNone/>
                      </a:pPr>
                      <a:r>
                        <a:rPr lang="en-US" sz="1200" b="1" i="0" u="none" strike="noStrike" cap="none" normalizeH="0" baseline="0" dirty="0">
                          <a:ln>
                            <a:noFill/>
                          </a:ln>
                          <a:solidFill>
                            <a:schemeClr val="tx1"/>
                          </a:solidFill>
                          <a:effectLst/>
                          <a:latin typeface="Arial"/>
                          <a:ea typeface="ＭＳ Ｐゴシック"/>
                          <a:cs typeface="Arial"/>
                        </a:rPr>
                        <a:t> </a:t>
                      </a:r>
                      <a:r>
                        <a:rPr kumimoji="0" lang="en-US" sz="1200" b="1" i="0" u="none" strike="noStrike" cap="none" normalizeH="0" baseline="0">
                          <a:ln>
                            <a:noFill/>
                          </a:ln>
                          <a:solidFill>
                            <a:schemeClr val="tx1"/>
                          </a:solidFill>
                          <a:effectLst/>
                          <a:latin typeface="Arial"/>
                          <a:ea typeface="ＭＳ Ｐゴシック"/>
                          <a:cs typeface="Arial"/>
                        </a:rPr>
                        <a:t>48:1–49:22</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rtl="0" eaLnBrk="1" fontAlgn="base" latinLnBrk="0" hangingPunct="1">
                        <a:lnSpc>
                          <a:spcPct val="100000"/>
                        </a:lnSpc>
                        <a:spcBef>
                          <a:spcPct val="20000"/>
                        </a:spcBef>
                        <a:spcAft>
                          <a:spcPct val="0"/>
                        </a:spcAft>
                        <a:buClrTx/>
                        <a:buSzTx/>
                        <a:buFontTx/>
                        <a:buNone/>
                      </a:pPr>
                      <a:r>
                        <a:rPr lang="en-US" sz="1200" b="1" i="0" u="none" strike="noStrike" cap="none" normalizeH="0" baseline="0">
                          <a:ln>
                            <a:noFill/>
                          </a:ln>
                          <a:solidFill>
                            <a:schemeClr val="tx1"/>
                          </a:solidFill>
                          <a:effectLst/>
                          <a:latin typeface="Arial"/>
                          <a:ea typeface="ＭＳ Ｐゴシック"/>
                          <a:cs typeface="Arial"/>
                        </a:rPr>
                        <a:t>Utara49:23-33</a:t>
                      </a:r>
                      <a:endParaRPr kumimoji="0" lang="en-US" sz="1200" b="1" i="0" u="none" strike="noStrike" cap="none" normalizeH="0" baseline="0" dirty="0">
                        <a:ln>
                          <a:noFill/>
                        </a:ln>
                        <a:solidFill>
                          <a:schemeClr val="tx1"/>
                        </a:solidFill>
                        <a:effectLst/>
                        <a:latin typeface="Arial"/>
                        <a:ea typeface="ＭＳ Ｐゴシック"/>
                        <a:cs typeface="Arial"/>
                      </a:endParaRP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rtl="0" eaLnBrk="1" fontAlgn="base" latinLnBrk="0" hangingPunct="1">
                        <a:lnSpc>
                          <a:spcPct val="100000"/>
                        </a:lnSpc>
                        <a:spcBef>
                          <a:spcPct val="20000"/>
                        </a:spcBef>
                        <a:spcAft>
                          <a:spcPct val="0"/>
                        </a:spcAft>
                        <a:buClrTx/>
                        <a:buSzTx/>
                        <a:buFontTx/>
                        <a:buNone/>
                      </a:pPr>
                      <a:r>
                        <a:rPr lang="en-US" sz="1200" b="1" i="0" u="none" strike="noStrike" cap="none" normalizeH="0" baseline="0">
                          <a:ln>
                            <a:noFill/>
                          </a:ln>
                          <a:solidFill>
                            <a:schemeClr val="tx1"/>
                          </a:solidFill>
                          <a:effectLst/>
                          <a:latin typeface="Arial"/>
                          <a:ea typeface="ＭＳ Ｐゴシック"/>
                          <a:cs typeface="Arial"/>
                        </a:rPr>
                        <a:t>Timur Laut</a:t>
                      </a:r>
                      <a:endParaRPr lang="en-US"/>
                    </a:p>
                    <a:p>
                      <a:pPr marL="0" marR="0" lvl="0" indent="0" algn="ctr">
                        <a:lnSpc>
                          <a:spcPct val="100000"/>
                        </a:lnSpc>
                        <a:spcBef>
                          <a:spcPct val="20000"/>
                        </a:spcBef>
                        <a:spcAft>
                          <a:spcPct val="0"/>
                        </a:spcAft>
                        <a:buClrTx/>
                        <a:buSzTx/>
                        <a:buFontTx/>
                        <a:buNone/>
                      </a:pPr>
                      <a:r>
                        <a:rPr kumimoji="0" lang="en-US" sz="1200" b="1" i="0" u="none" strike="noStrike" cap="none" normalizeH="0" baseline="0">
                          <a:ln>
                            <a:noFill/>
                          </a:ln>
                          <a:solidFill>
                            <a:schemeClr val="tx1"/>
                          </a:solidFill>
                          <a:effectLst/>
                          <a:latin typeface="Arial"/>
                          <a:ea typeface="ＭＳ Ｐゴシック"/>
                          <a:cs typeface="Arial"/>
                        </a:rPr>
                        <a:t>49:34–</a:t>
                      </a:r>
                      <a:br>
                        <a:rPr kumimoji="0" lang="en-US" sz="1200" b="1" i="0" u="none" strike="noStrike" cap="none" normalizeH="0" baseline="0" dirty="0">
                          <a:ln>
                            <a:noFill/>
                          </a:ln>
                          <a:solidFill>
                            <a:srgbClr val="000000"/>
                          </a:solidFill>
                          <a:effectLst/>
                          <a:latin typeface="Arial"/>
                          <a:ea typeface="ＭＳ Ｐゴシック"/>
                          <a:cs typeface="Arial"/>
                        </a:rPr>
                      </a:br>
                      <a:r>
                        <a:rPr kumimoji="0" lang="en-US" sz="1200" b="1" i="0" u="none" strike="noStrike" cap="none" normalizeH="0" baseline="0">
                          <a:ln>
                            <a:noFill/>
                          </a:ln>
                          <a:solidFill>
                            <a:schemeClr val="tx1"/>
                          </a:solidFill>
                          <a:effectLst/>
                          <a:latin typeface="Arial"/>
                          <a:ea typeface="ＭＳ Ｐゴシック"/>
                          <a:cs typeface="Arial"/>
                        </a:rPr>
                        <a:t>51:64</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rtl="0" eaLnBrk="1" fontAlgn="base" latinLnBrk="0" hangingPunct="1">
                        <a:lnSpc>
                          <a:spcPct val="100000"/>
                        </a:lnSpc>
                        <a:spcBef>
                          <a:spcPct val="20000"/>
                        </a:spcBef>
                        <a:spcAft>
                          <a:spcPct val="0"/>
                        </a:spcAft>
                        <a:buClrTx/>
                        <a:buSzTx/>
                        <a:buFontTx/>
                        <a:buNone/>
                      </a:pPr>
                      <a:r>
                        <a:rPr lang="en-US" sz="1200" b="1" i="0" u="none" strike="noStrike" cap="none" normalizeH="0" baseline="0">
                          <a:ln>
                            <a:noFill/>
                          </a:ln>
                          <a:solidFill>
                            <a:schemeClr val="tx1"/>
                          </a:solidFill>
                          <a:effectLst/>
                          <a:latin typeface="Arial"/>
                          <a:ea typeface="ＭＳ Ｐゴシック"/>
                          <a:cs typeface="Arial"/>
                        </a:rPr>
                        <a:t>Jatuh </a:t>
                      </a:r>
                      <a:endParaRPr lang="en-US"/>
                    </a:p>
                    <a:p>
                      <a:pPr marL="0" marR="0" lvl="0" indent="0" algn="ctr">
                        <a:lnSpc>
                          <a:spcPct val="100000"/>
                        </a:lnSpc>
                        <a:spcBef>
                          <a:spcPct val="20000"/>
                        </a:spcBef>
                        <a:spcAft>
                          <a:spcPct val="0"/>
                        </a:spcAft>
                        <a:buClrTx/>
                        <a:buSzTx/>
                        <a:buFontTx/>
                        <a:buNone/>
                      </a:pPr>
                      <a:r>
                        <a:rPr kumimoji="0" lang="en-US" sz="1200" b="1" i="0" u="none" strike="noStrike" cap="none" normalizeH="0" baseline="0">
                          <a:ln>
                            <a:noFill/>
                          </a:ln>
                          <a:solidFill>
                            <a:schemeClr val="tx1"/>
                          </a:solidFill>
                          <a:effectLst/>
                          <a:latin typeface="Arial"/>
                          <a:ea typeface="ＭＳ Ｐゴシック"/>
                          <a:cs typeface="Arial"/>
                        </a:rPr>
                        <a:t>52:1-30</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rtl="0" eaLnBrk="1" fontAlgn="base" latinLnBrk="0" hangingPunct="1">
                        <a:lnSpc>
                          <a:spcPct val="100000"/>
                        </a:lnSpc>
                        <a:spcBef>
                          <a:spcPct val="20000"/>
                        </a:spcBef>
                        <a:spcAft>
                          <a:spcPct val="0"/>
                        </a:spcAft>
                        <a:buClrTx/>
                        <a:buSzTx/>
                        <a:buFontTx/>
                        <a:buNone/>
                      </a:pPr>
                      <a:r>
                        <a:rPr lang="en-US" sz="1200" b="1" i="0" u="none" strike="noStrike" cap="none" normalizeH="0" baseline="0">
                          <a:ln>
                            <a:noFill/>
                          </a:ln>
                          <a:solidFill>
                            <a:schemeClr val="tx1"/>
                          </a:solidFill>
                          <a:effectLst/>
                          <a:latin typeface="Arial"/>
                          <a:ea typeface="ＭＳ Ｐゴシック"/>
                          <a:cs typeface="Arial"/>
                        </a:rPr>
                        <a:t>Bangkit </a:t>
                      </a:r>
                      <a:r>
                        <a:rPr kumimoji="0" lang="en-US" sz="1200" b="1" i="0" u="none" strike="noStrike" cap="none" normalizeH="0" baseline="0">
                          <a:ln>
                            <a:noFill/>
                          </a:ln>
                          <a:solidFill>
                            <a:schemeClr val="tx1"/>
                          </a:solidFill>
                          <a:effectLst/>
                          <a:latin typeface="Arial"/>
                          <a:ea typeface="ＭＳ Ｐゴシック"/>
                          <a:cs typeface="Arial"/>
                        </a:rPr>
                        <a:t>52:31-34</a:t>
                      </a: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4"/>
                  </a:ext>
                </a:extLst>
              </a:tr>
              <a:tr h="58412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600" b="1" i="0" u="none" strike="noStrike" cap="none" normalizeH="0" baseline="0">
                          <a:ln>
                            <a:noFill/>
                          </a:ln>
                          <a:solidFill>
                            <a:schemeClr val="tx1"/>
                          </a:solidFill>
                          <a:effectLst/>
                          <a:latin typeface="Arial"/>
                          <a:ea typeface="ＭＳ Ｐゴシック"/>
                          <a:cs typeface="Arial"/>
                        </a:rPr>
                        <a:t>Prolog</a:t>
                      </a: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8">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600" b="1" i="0" u="none" strike="noStrike" cap="none" normalizeH="0" baseline="0">
                          <a:ln>
                            <a:noFill/>
                          </a:ln>
                          <a:solidFill>
                            <a:schemeClr val="tx1"/>
                          </a:solidFill>
                          <a:effectLst/>
                          <a:latin typeface="Arial"/>
                          <a:ea typeface="ＭＳ Ｐゴシック"/>
                          <a:cs typeface="Arial"/>
                        </a:rPr>
                        <a:t>Pelayanan</a:t>
                      </a: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600" b="1" i="0" u="none" strike="noStrike" cap="none" normalizeH="0" baseline="0">
                          <a:ln>
                            <a:noFill/>
                          </a:ln>
                          <a:solidFill>
                            <a:schemeClr val="tx1"/>
                          </a:solidFill>
                          <a:effectLst/>
                          <a:latin typeface="Arial"/>
                          <a:ea typeface="ＭＳ Ｐゴシック"/>
                          <a:cs typeface="Arial"/>
                        </a:rPr>
                        <a:t>Epilog</a:t>
                      </a: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extLst>
                  <a:ext uri="{0D108BD9-81ED-4DB2-BD59-A6C34878D82A}">
                    <a16:rowId xmlns:a16="http://schemas.microsoft.com/office/drawing/2014/main" val="10005"/>
                  </a:ext>
                </a:extLst>
              </a:tr>
              <a:tr h="763495">
                <a:tc gridSpan="5">
                  <a:txBody>
                    <a:bodyPr/>
                    <a:lstStyle/>
                    <a:p>
                      <a:pPr marL="0" marR="0" lvl="0" indent="0" algn="ctr" defTabSz="914400">
                        <a:lnSpc>
                          <a:spcPct val="100000"/>
                        </a:lnSpc>
                        <a:spcBef>
                          <a:spcPct val="20000"/>
                        </a:spcBef>
                        <a:spcAft>
                          <a:spcPct val="0"/>
                        </a:spcAft>
                        <a:buNone/>
                        <a:tabLst/>
                      </a:pPr>
                      <a:r>
                        <a:rPr lang="en-US" sz="1600" b="1" i="0" u="none" strike="noStrike" cap="none" normalizeH="0" baseline="0" noProof="0">
                          <a:ln>
                            <a:noFill/>
                          </a:ln>
                          <a:solidFill>
                            <a:schemeClr val="tx1"/>
                          </a:solidFill>
                          <a:effectLst/>
                          <a:latin typeface="Arial"/>
                        </a:rPr>
                        <a:t>Yehuda</a:t>
                      </a: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a:lnSpc>
                          <a:spcPct val="100000"/>
                        </a:lnSpc>
                        <a:spcBef>
                          <a:spcPct val="20000"/>
                        </a:spcBef>
                        <a:spcAft>
                          <a:spcPct val="0"/>
                        </a:spcAft>
                        <a:buNone/>
                        <a:tabLst/>
                      </a:pPr>
                      <a:r>
                        <a:rPr lang="en-US" sz="1600" b="1" i="0" u="none" strike="noStrike" cap="none" normalizeH="0" baseline="0" noProof="0">
                          <a:ln>
                            <a:noFill/>
                          </a:ln>
                          <a:solidFill>
                            <a:schemeClr val="tx1"/>
                          </a:solidFill>
                          <a:effectLst/>
                          <a:latin typeface="Arial"/>
                        </a:rPr>
                        <a:t>Bangsa-Bangsa</a:t>
                      </a: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600" b="1" i="0" u="none" strike="noStrike" cap="none" normalizeH="0" baseline="0">
                          <a:ln>
                            <a:noFill/>
                          </a:ln>
                          <a:solidFill>
                            <a:schemeClr val="tx1"/>
                          </a:solidFill>
                          <a:effectLst/>
                          <a:latin typeface="Arial"/>
                          <a:ea typeface="ＭＳ Ｐゴシック"/>
                          <a:cs typeface="Arial"/>
                        </a:rPr>
                        <a:t>Babilonia</a:t>
                      </a: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extLst>
                  <a:ext uri="{0D108BD9-81ED-4DB2-BD59-A6C34878D82A}">
                    <a16:rowId xmlns:a16="http://schemas.microsoft.com/office/drawing/2014/main" val="10006"/>
                  </a:ext>
                </a:extLst>
              </a:tr>
              <a:tr h="652383">
                <a:tc gridSpan="1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a:cs typeface="Arial"/>
                        </a:rPr>
                        <a:t>c. 627-580 </a:t>
                      </a:r>
                      <a:r>
                        <a:rPr lang="en-US" sz="1600" b="1" i="0" u="none" strike="noStrike" cap="none" normalizeH="0" baseline="0">
                          <a:ln>
                            <a:noFill/>
                          </a:ln>
                          <a:solidFill>
                            <a:schemeClr val="tx1"/>
                          </a:solidFill>
                          <a:effectLst/>
                          <a:latin typeface="Arial"/>
                          <a:ea typeface="ＭＳ Ｐゴシック"/>
                          <a:cs typeface="Arial"/>
                        </a:rPr>
                        <a:t>SM</a:t>
                      </a: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88120" name="Text Box 4"/>
          <p:cNvSpPr txBox="1">
            <a:spLocks noChangeArrowheads="1"/>
          </p:cNvSpPr>
          <p:nvPr/>
        </p:nvSpPr>
        <p:spPr bwMode="auto">
          <a:xfrm>
            <a:off x="8373503" y="0"/>
            <a:ext cx="783197" cy="461665"/>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charset="0"/>
                <a:ea typeface="ＭＳ Ｐゴシック" charset="0"/>
              </a:rPr>
              <a:t>474</a:t>
            </a:r>
          </a:p>
        </p:txBody>
      </p:sp>
      <p:sp>
        <p:nvSpPr>
          <p:cNvPr id="2" name="Lightning Bolt 1">
            <a:extLst>
              <a:ext uri="{FF2B5EF4-FFF2-40B4-BE49-F238E27FC236}">
                <a16:creationId xmlns:a16="http://schemas.microsoft.com/office/drawing/2014/main" id="{05336FC3-48CA-9A4B-98CE-CF55641505F9}"/>
              </a:ext>
            </a:extLst>
          </p:cNvPr>
          <p:cNvSpPr/>
          <p:nvPr/>
        </p:nvSpPr>
        <p:spPr>
          <a:xfrm>
            <a:off x="1969992" y="3628417"/>
            <a:ext cx="583659" cy="778213"/>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6" name="Lightning Bolt 5">
            <a:extLst>
              <a:ext uri="{FF2B5EF4-FFF2-40B4-BE49-F238E27FC236}">
                <a16:creationId xmlns:a16="http://schemas.microsoft.com/office/drawing/2014/main" id="{2906C230-044D-0D4E-98CE-CA5A7D997332}"/>
              </a:ext>
            </a:extLst>
          </p:cNvPr>
          <p:cNvSpPr/>
          <p:nvPr/>
        </p:nvSpPr>
        <p:spPr>
          <a:xfrm>
            <a:off x="7140138" y="3628417"/>
            <a:ext cx="583659" cy="778213"/>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Tree>
    <p:extLst>
      <p:ext uri="{BB962C8B-B14F-4D97-AF65-F5344CB8AC3E}">
        <p14:creationId xmlns:p14="http://schemas.microsoft.com/office/powerpoint/2010/main" val="18947746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nodePh="1">
                                  <p:stCondLst>
                                    <p:cond delay="0"/>
                                  </p:stCondLst>
                                  <p:endCondLst>
                                    <p:cond evt="begin" delay="0">
                                      <p:tn val="5"/>
                                    </p:cond>
                                  </p:endCondLst>
                                  <p:childTnLst>
                                    <p:set>
                                      <p:cBhvr>
                                        <p:cTn id="6" dur="1" fill="hold">
                                          <p:stCondLst>
                                            <p:cond delay="0"/>
                                          </p:stCondLst>
                                        </p:cTn>
                                        <p:tgtEl>
                                          <p:spTgt spid="88065"/>
                                        </p:tgtEl>
                                        <p:attrNameLst>
                                          <p:attrName>style.visibility</p:attrName>
                                        </p:attrNameLst>
                                      </p:cBhvr>
                                      <p:to>
                                        <p:strVal val="visible"/>
                                      </p:to>
                                    </p:set>
                                    <p:animEffect transition="in" filter="wipe(down)">
                                      <p:cBhvr>
                                        <p:cTn id="7" dur="580">
                                          <p:stCondLst>
                                            <p:cond delay="0"/>
                                          </p:stCondLst>
                                        </p:cTn>
                                        <p:tgtEl>
                                          <p:spTgt spid="88065"/>
                                        </p:tgtEl>
                                      </p:cBhvr>
                                    </p:animEffect>
                                    <p:anim calcmode="lin" valueType="num">
                                      <p:cBhvr>
                                        <p:cTn id="8" dur="1822" tmFilter="0,0; 0.14,0.36; 0.43,0.73; 0.71,0.91; 1.0,1.0">
                                          <p:stCondLst>
                                            <p:cond delay="0"/>
                                          </p:stCondLst>
                                        </p:cTn>
                                        <p:tgtEl>
                                          <p:spTgt spid="8806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806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806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806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8065"/>
                                        </p:tgtEl>
                                        <p:attrNameLst>
                                          <p:attrName>ppt_y</p:attrName>
                                        </p:attrNameLst>
                                      </p:cBhvr>
                                      <p:tavLst>
                                        <p:tav tm="0" fmla="#ppt_y-sin(pi*$)/81">
                                          <p:val>
                                            <p:fltVal val="0"/>
                                          </p:val>
                                        </p:tav>
                                        <p:tav tm="100000">
                                          <p:val>
                                            <p:fltVal val="1"/>
                                          </p:val>
                                        </p:tav>
                                      </p:tavLst>
                                    </p:anim>
                                    <p:animScale>
                                      <p:cBhvr>
                                        <p:cTn id="13" dur="26">
                                          <p:stCondLst>
                                            <p:cond delay="650"/>
                                          </p:stCondLst>
                                        </p:cTn>
                                        <p:tgtEl>
                                          <p:spTgt spid="88065"/>
                                        </p:tgtEl>
                                      </p:cBhvr>
                                      <p:to x="100000" y="60000"/>
                                    </p:animScale>
                                    <p:animScale>
                                      <p:cBhvr>
                                        <p:cTn id="14" dur="166" decel="50000">
                                          <p:stCondLst>
                                            <p:cond delay="676"/>
                                          </p:stCondLst>
                                        </p:cTn>
                                        <p:tgtEl>
                                          <p:spTgt spid="88065"/>
                                        </p:tgtEl>
                                      </p:cBhvr>
                                      <p:to x="100000" y="100000"/>
                                    </p:animScale>
                                    <p:animScale>
                                      <p:cBhvr>
                                        <p:cTn id="15" dur="26">
                                          <p:stCondLst>
                                            <p:cond delay="1312"/>
                                          </p:stCondLst>
                                        </p:cTn>
                                        <p:tgtEl>
                                          <p:spTgt spid="88065"/>
                                        </p:tgtEl>
                                      </p:cBhvr>
                                      <p:to x="100000" y="80000"/>
                                    </p:animScale>
                                    <p:animScale>
                                      <p:cBhvr>
                                        <p:cTn id="16" dur="166" decel="50000">
                                          <p:stCondLst>
                                            <p:cond delay="1338"/>
                                          </p:stCondLst>
                                        </p:cTn>
                                        <p:tgtEl>
                                          <p:spTgt spid="88065"/>
                                        </p:tgtEl>
                                      </p:cBhvr>
                                      <p:to x="100000" y="100000"/>
                                    </p:animScale>
                                    <p:animScale>
                                      <p:cBhvr>
                                        <p:cTn id="17" dur="26">
                                          <p:stCondLst>
                                            <p:cond delay="1642"/>
                                          </p:stCondLst>
                                        </p:cTn>
                                        <p:tgtEl>
                                          <p:spTgt spid="88065"/>
                                        </p:tgtEl>
                                      </p:cBhvr>
                                      <p:to x="100000" y="90000"/>
                                    </p:animScale>
                                    <p:animScale>
                                      <p:cBhvr>
                                        <p:cTn id="18" dur="166" decel="50000">
                                          <p:stCondLst>
                                            <p:cond delay="1668"/>
                                          </p:stCondLst>
                                        </p:cTn>
                                        <p:tgtEl>
                                          <p:spTgt spid="88065"/>
                                        </p:tgtEl>
                                      </p:cBhvr>
                                      <p:to x="100000" y="100000"/>
                                    </p:animScale>
                                    <p:animScale>
                                      <p:cBhvr>
                                        <p:cTn id="19" dur="26">
                                          <p:stCondLst>
                                            <p:cond delay="1808"/>
                                          </p:stCondLst>
                                        </p:cTn>
                                        <p:tgtEl>
                                          <p:spTgt spid="88065"/>
                                        </p:tgtEl>
                                      </p:cBhvr>
                                      <p:to x="100000" y="95000"/>
                                    </p:animScale>
                                    <p:animScale>
                                      <p:cBhvr>
                                        <p:cTn id="20" dur="166" decel="50000">
                                          <p:stCondLst>
                                            <p:cond delay="1834"/>
                                          </p:stCondLst>
                                        </p:cTn>
                                        <p:tgtEl>
                                          <p:spTgt spid="8806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80">
                                          <p:stCondLst>
                                            <p:cond delay="0"/>
                                          </p:stCondLst>
                                        </p:cTn>
                                        <p:tgtEl>
                                          <p:spTgt spid="2"/>
                                        </p:tgtEl>
                                      </p:cBhvr>
                                    </p:animEffect>
                                    <p:anim calcmode="lin" valueType="num">
                                      <p:cBhvr>
                                        <p:cTn id="26"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1" dur="26">
                                          <p:stCondLst>
                                            <p:cond delay="650"/>
                                          </p:stCondLst>
                                        </p:cTn>
                                        <p:tgtEl>
                                          <p:spTgt spid="2"/>
                                        </p:tgtEl>
                                      </p:cBhvr>
                                      <p:to x="100000" y="60000"/>
                                    </p:animScale>
                                    <p:animScale>
                                      <p:cBhvr>
                                        <p:cTn id="32" dur="166" decel="50000">
                                          <p:stCondLst>
                                            <p:cond delay="676"/>
                                          </p:stCondLst>
                                        </p:cTn>
                                        <p:tgtEl>
                                          <p:spTgt spid="2"/>
                                        </p:tgtEl>
                                      </p:cBhvr>
                                      <p:to x="100000" y="100000"/>
                                    </p:animScale>
                                    <p:animScale>
                                      <p:cBhvr>
                                        <p:cTn id="33" dur="26">
                                          <p:stCondLst>
                                            <p:cond delay="1312"/>
                                          </p:stCondLst>
                                        </p:cTn>
                                        <p:tgtEl>
                                          <p:spTgt spid="2"/>
                                        </p:tgtEl>
                                      </p:cBhvr>
                                      <p:to x="100000" y="80000"/>
                                    </p:animScale>
                                    <p:animScale>
                                      <p:cBhvr>
                                        <p:cTn id="34" dur="166" decel="50000">
                                          <p:stCondLst>
                                            <p:cond delay="1338"/>
                                          </p:stCondLst>
                                        </p:cTn>
                                        <p:tgtEl>
                                          <p:spTgt spid="2"/>
                                        </p:tgtEl>
                                      </p:cBhvr>
                                      <p:to x="100000" y="100000"/>
                                    </p:animScale>
                                    <p:animScale>
                                      <p:cBhvr>
                                        <p:cTn id="35" dur="26">
                                          <p:stCondLst>
                                            <p:cond delay="1642"/>
                                          </p:stCondLst>
                                        </p:cTn>
                                        <p:tgtEl>
                                          <p:spTgt spid="2"/>
                                        </p:tgtEl>
                                      </p:cBhvr>
                                      <p:to x="100000" y="90000"/>
                                    </p:animScale>
                                    <p:animScale>
                                      <p:cBhvr>
                                        <p:cTn id="36" dur="166" decel="50000">
                                          <p:stCondLst>
                                            <p:cond delay="1668"/>
                                          </p:stCondLst>
                                        </p:cTn>
                                        <p:tgtEl>
                                          <p:spTgt spid="2"/>
                                        </p:tgtEl>
                                      </p:cBhvr>
                                      <p:to x="100000" y="100000"/>
                                    </p:animScale>
                                    <p:animScale>
                                      <p:cBhvr>
                                        <p:cTn id="37" dur="26">
                                          <p:stCondLst>
                                            <p:cond delay="1808"/>
                                          </p:stCondLst>
                                        </p:cTn>
                                        <p:tgtEl>
                                          <p:spTgt spid="2"/>
                                        </p:tgtEl>
                                      </p:cBhvr>
                                      <p:to x="100000" y="95000"/>
                                    </p:animScale>
                                    <p:animScale>
                                      <p:cBhvr>
                                        <p:cTn id="38" dur="166" decel="50000">
                                          <p:stCondLst>
                                            <p:cond delay="1834"/>
                                          </p:stCondLst>
                                        </p:cTn>
                                        <p:tgtEl>
                                          <p:spTgt spid="2"/>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80">
                                          <p:stCondLst>
                                            <p:cond delay="0"/>
                                          </p:stCondLst>
                                        </p:cTn>
                                        <p:tgtEl>
                                          <p:spTgt spid="6"/>
                                        </p:tgtEl>
                                      </p:cBhvr>
                                    </p:animEffect>
                                    <p:anim calcmode="lin" valueType="num">
                                      <p:cBhvr>
                                        <p:cTn id="4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9" dur="26">
                                          <p:stCondLst>
                                            <p:cond delay="650"/>
                                          </p:stCondLst>
                                        </p:cTn>
                                        <p:tgtEl>
                                          <p:spTgt spid="6"/>
                                        </p:tgtEl>
                                      </p:cBhvr>
                                      <p:to x="100000" y="60000"/>
                                    </p:animScale>
                                    <p:animScale>
                                      <p:cBhvr>
                                        <p:cTn id="50" dur="166" decel="50000">
                                          <p:stCondLst>
                                            <p:cond delay="676"/>
                                          </p:stCondLst>
                                        </p:cTn>
                                        <p:tgtEl>
                                          <p:spTgt spid="6"/>
                                        </p:tgtEl>
                                      </p:cBhvr>
                                      <p:to x="100000" y="100000"/>
                                    </p:animScale>
                                    <p:animScale>
                                      <p:cBhvr>
                                        <p:cTn id="51" dur="26">
                                          <p:stCondLst>
                                            <p:cond delay="1312"/>
                                          </p:stCondLst>
                                        </p:cTn>
                                        <p:tgtEl>
                                          <p:spTgt spid="6"/>
                                        </p:tgtEl>
                                      </p:cBhvr>
                                      <p:to x="100000" y="80000"/>
                                    </p:animScale>
                                    <p:animScale>
                                      <p:cBhvr>
                                        <p:cTn id="52" dur="166" decel="50000">
                                          <p:stCondLst>
                                            <p:cond delay="1338"/>
                                          </p:stCondLst>
                                        </p:cTn>
                                        <p:tgtEl>
                                          <p:spTgt spid="6"/>
                                        </p:tgtEl>
                                      </p:cBhvr>
                                      <p:to x="100000" y="100000"/>
                                    </p:animScale>
                                    <p:animScale>
                                      <p:cBhvr>
                                        <p:cTn id="53" dur="26">
                                          <p:stCondLst>
                                            <p:cond delay="1642"/>
                                          </p:stCondLst>
                                        </p:cTn>
                                        <p:tgtEl>
                                          <p:spTgt spid="6"/>
                                        </p:tgtEl>
                                      </p:cBhvr>
                                      <p:to x="100000" y="90000"/>
                                    </p:animScale>
                                    <p:animScale>
                                      <p:cBhvr>
                                        <p:cTn id="54" dur="166" decel="50000">
                                          <p:stCondLst>
                                            <p:cond delay="1668"/>
                                          </p:stCondLst>
                                        </p:cTn>
                                        <p:tgtEl>
                                          <p:spTgt spid="6"/>
                                        </p:tgtEl>
                                      </p:cBhvr>
                                      <p:to x="100000" y="100000"/>
                                    </p:animScale>
                                    <p:animScale>
                                      <p:cBhvr>
                                        <p:cTn id="55" dur="26">
                                          <p:stCondLst>
                                            <p:cond delay="1808"/>
                                          </p:stCondLst>
                                        </p:cTn>
                                        <p:tgtEl>
                                          <p:spTgt spid="6"/>
                                        </p:tgtEl>
                                      </p:cBhvr>
                                      <p:to x="100000" y="95000"/>
                                    </p:animScale>
                                    <p:animScale>
                                      <p:cBhvr>
                                        <p:cTn id="5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5" grpId="0"/>
      <p:bldP spid="2" grpId="0" animBg="1"/>
      <p:bldP spid="6" grpId="0" animBg="1"/>
    </p:bldLst>
  </p:timing>
</p:sld>
</file>

<file path=ppt/slides/slide212.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69985" name="Rectangle 2"/>
          <p:cNvSpPr>
            <a:spLocks noChangeArrowheads="1"/>
          </p:cNvSpPr>
          <p:nvPr/>
        </p:nvSpPr>
        <p:spPr bwMode="auto">
          <a:xfrm>
            <a:off x="1981200" y="5562600"/>
            <a:ext cx="1828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Times New Roman" charset="0"/>
              <a:ea typeface="ＭＳ Ｐゴシック" charset="0"/>
              <a:cs typeface="Arial" charset="0"/>
            </a:endParaRPr>
          </a:p>
        </p:txBody>
      </p:sp>
      <p:sp>
        <p:nvSpPr>
          <p:cNvPr id="169986" name="Rectangle 3"/>
          <p:cNvSpPr>
            <a:spLocks noChangeArrowheads="1"/>
          </p:cNvSpPr>
          <p:nvPr/>
        </p:nvSpPr>
        <p:spPr bwMode="auto">
          <a:xfrm>
            <a:off x="4495800" y="5105400"/>
            <a:ext cx="9144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Times New Roman" charset="0"/>
              <a:ea typeface="ＭＳ Ｐゴシック" charset="0"/>
              <a:cs typeface="Arial" charset="0"/>
            </a:endParaRPr>
          </a:p>
        </p:txBody>
      </p:sp>
      <p:sp>
        <p:nvSpPr>
          <p:cNvPr id="169987" name="Rectangle 4"/>
          <p:cNvSpPr>
            <a:spLocks noChangeArrowheads="1"/>
          </p:cNvSpPr>
          <p:nvPr/>
        </p:nvSpPr>
        <p:spPr bwMode="auto">
          <a:xfrm>
            <a:off x="0" y="3810000"/>
            <a:ext cx="5638800" cy="1066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Times New Roman" charset="0"/>
              <a:ea typeface="ＭＳ Ｐゴシック" charset="0"/>
              <a:cs typeface="Arial" charset="0"/>
            </a:endParaRPr>
          </a:p>
        </p:txBody>
      </p:sp>
      <p:sp>
        <p:nvSpPr>
          <p:cNvPr id="169988" name="Rectangle 5"/>
          <p:cNvSpPr>
            <a:spLocks noChangeArrowheads="1"/>
          </p:cNvSpPr>
          <p:nvPr/>
        </p:nvSpPr>
        <p:spPr bwMode="auto">
          <a:xfrm>
            <a:off x="1066800" y="1676400"/>
            <a:ext cx="50292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Times New Roman" charset="0"/>
              <a:ea typeface="ＭＳ Ｐゴシック" charset="0"/>
              <a:cs typeface="Arial" charset="0"/>
            </a:endParaRPr>
          </a:p>
        </p:txBody>
      </p:sp>
      <p:sp>
        <p:nvSpPr>
          <p:cNvPr id="407558" name="Text Box 6"/>
          <p:cNvSpPr txBox="1">
            <a:spLocks noChangeArrowheads="1"/>
          </p:cNvSpPr>
          <p:nvPr/>
        </p:nvSpPr>
        <p:spPr bwMode="auto">
          <a:xfrm>
            <a:off x="8339371" y="76200"/>
            <a:ext cx="699230" cy="1200329"/>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232</a:t>
            </a:r>
            <a:b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b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342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560</a:t>
            </a:r>
          </a:p>
        </p:txBody>
      </p:sp>
      <p:sp>
        <p:nvSpPr>
          <p:cNvPr id="407559" name="Rectangle 7"/>
          <p:cNvSpPr>
            <a:spLocks noChangeArrowheads="1"/>
          </p:cNvSpPr>
          <p:nvPr/>
        </p:nvSpPr>
        <p:spPr bwMode="auto">
          <a:xfrm>
            <a:off x="5410200" y="48006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586</a:t>
            </a:r>
          </a:p>
        </p:txBody>
      </p:sp>
      <p:sp>
        <p:nvSpPr>
          <p:cNvPr id="407560" name="Rectangle 8"/>
          <p:cNvSpPr>
            <a:spLocks noChangeArrowheads="1"/>
          </p:cNvSpPr>
          <p:nvPr/>
        </p:nvSpPr>
        <p:spPr bwMode="auto">
          <a:xfrm>
            <a:off x="1905000" y="5486400"/>
            <a:ext cx="20574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Habakkuk</a:t>
            </a:r>
          </a:p>
        </p:txBody>
      </p:sp>
      <p:sp>
        <p:nvSpPr>
          <p:cNvPr id="407561" name="Rectangle 9"/>
          <p:cNvSpPr>
            <a:spLocks noChangeArrowheads="1"/>
          </p:cNvSpPr>
          <p:nvPr/>
        </p:nvSpPr>
        <p:spPr bwMode="auto">
          <a:xfrm>
            <a:off x="4419600" y="50292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Joel</a:t>
            </a:r>
          </a:p>
        </p:txBody>
      </p:sp>
      <p:sp>
        <p:nvSpPr>
          <p:cNvPr id="169993" name="WordArt 10" descr="Narrow vertical"/>
          <p:cNvSpPr>
            <a:spLocks noChangeArrowheads="1" noChangeShapeType="1" noTextEdit="1"/>
          </p:cNvSpPr>
          <p:nvPr/>
        </p:nvSpPr>
        <p:spPr bwMode="auto">
          <a:xfrm>
            <a:off x="1905000" y="76200"/>
            <a:ext cx="5410200" cy="914400"/>
          </a:xfrm>
          <a:prstGeom prst="rect">
            <a:avLst/>
          </a:prstGeom>
        </p:spPr>
        <p:txBody>
          <a:bodyPr wrap="none" fromWordArt="1">
            <a:prstTxWarp prst="textSlantDown">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0" cap="none" spc="0" normalizeH="0" baseline="0" noProof="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uLnTx/>
                <a:uFillTx/>
                <a:latin typeface="Arial"/>
                <a:ea typeface="Arial"/>
                <a:cs typeface="Arial"/>
              </a:rPr>
              <a:t>Jerusalem</a:t>
            </a:r>
            <a:r>
              <a:rPr kumimoji="0" lang="mr-IN" sz="3200" b="0" i="0" u="none" strike="noStrike" kern="10" cap="none" spc="0" normalizeH="0" baseline="0" noProof="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uLnTx/>
                <a:uFillTx/>
                <a:latin typeface="Arial"/>
                <a:ea typeface="Arial"/>
                <a:cs typeface="Arial"/>
              </a:rPr>
              <a:t>'</a:t>
            </a:r>
            <a:r>
              <a:rPr kumimoji="0" lang="en-US" sz="3200" b="0" i="0" u="none" strike="noStrike" kern="10" cap="none" spc="0" normalizeH="0" baseline="0" noProof="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uLnTx/>
                <a:uFillTx/>
                <a:latin typeface="Arial"/>
                <a:ea typeface="Arial"/>
                <a:cs typeface="Arial"/>
              </a:rPr>
              <a:t>s Fall</a:t>
            </a:r>
          </a:p>
        </p:txBody>
      </p:sp>
      <p:sp>
        <p:nvSpPr>
          <p:cNvPr id="407563" name="Rectangle 11"/>
          <p:cNvSpPr>
            <a:spLocks noChangeArrowheads="1"/>
          </p:cNvSpPr>
          <p:nvPr/>
        </p:nvSpPr>
        <p:spPr bwMode="auto">
          <a:xfrm>
            <a:off x="2438400" y="1600200"/>
            <a:ext cx="2057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err="1">
                <a:ln>
                  <a:noFill/>
                </a:ln>
                <a:solidFill>
                  <a:srgbClr val="FFFFFF"/>
                </a:solidFill>
                <a:effectLst/>
                <a:uLnTx/>
                <a:uFillTx/>
                <a:latin typeface="Arial"/>
                <a:ea typeface="ＭＳ Ｐゴシック" charset="0"/>
                <a:cs typeface="Arial"/>
              </a:rPr>
              <a:t>Yeremia</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07564" name="Rectangle 12"/>
          <p:cNvSpPr>
            <a:spLocks noChangeArrowheads="1"/>
          </p:cNvSpPr>
          <p:nvPr/>
        </p:nvSpPr>
        <p:spPr bwMode="auto">
          <a:xfrm>
            <a:off x="5638800" y="5334000"/>
            <a:ext cx="25908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Lamentations</a:t>
            </a:r>
          </a:p>
        </p:txBody>
      </p:sp>
      <p:sp>
        <p:nvSpPr>
          <p:cNvPr id="169996" name="Rectangle 13"/>
          <p:cNvSpPr>
            <a:spLocks noChangeArrowheads="1"/>
          </p:cNvSpPr>
          <p:nvPr/>
        </p:nvSpPr>
        <p:spPr bwMode="auto">
          <a:xfrm>
            <a:off x="3200400" y="2438400"/>
            <a:ext cx="51816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Times New Roman" charset="0"/>
              <a:ea typeface="ＭＳ Ｐゴシック" charset="0"/>
              <a:cs typeface="Arial" charset="0"/>
            </a:endParaRPr>
          </a:p>
        </p:txBody>
      </p:sp>
      <p:sp>
        <p:nvSpPr>
          <p:cNvPr id="169997" name="Rectangle 14"/>
          <p:cNvSpPr>
            <a:spLocks noChangeArrowheads="1"/>
          </p:cNvSpPr>
          <p:nvPr/>
        </p:nvSpPr>
        <p:spPr bwMode="auto">
          <a:xfrm>
            <a:off x="4419600" y="3124200"/>
            <a:ext cx="22860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Times New Roman" charset="0"/>
              <a:ea typeface="ＭＳ Ｐゴシック" charset="0"/>
              <a:cs typeface="Arial" charset="0"/>
            </a:endParaRPr>
          </a:p>
        </p:txBody>
      </p:sp>
      <p:sp>
        <p:nvSpPr>
          <p:cNvPr id="407567" name="Rectangle 15"/>
          <p:cNvSpPr>
            <a:spLocks noChangeArrowheads="1"/>
          </p:cNvSpPr>
          <p:nvPr/>
        </p:nvSpPr>
        <p:spPr bwMode="auto">
          <a:xfrm>
            <a:off x="4876800" y="3048000"/>
            <a:ext cx="1524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Ezekiel</a:t>
            </a:r>
          </a:p>
        </p:txBody>
      </p:sp>
      <p:sp>
        <p:nvSpPr>
          <p:cNvPr id="407568" name="Rectangle 16"/>
          <p:cNvSpPr>
            <a:spLocks noChangeArrowheads="1"/>
          </p:cNvSpPr>
          <p:nvPr/>
        </p:nvSpPr>
        <p:spPr bwMode="auto">
          <a:xfrm>
            <a:off x="4724400" y="2362200"/>
            <a:ext cx="15240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Daniel</a:t>
            </a:r>
          </a:p>
        </p:txBody>
      </p:sp>
      <p:sp>
        <p:nvSpPr>
          <p:cNvPr id="407569" name="Rectangle 17"/>
          <p:cNvSpPr>
            <a:spLocks noChangeArrowheads="1"/>
          </p:cNvSpPr>
          <p:nvPr/>
        </p:nvSpPr>
        <p:spPr bwMode="auto">
          <a:xfrm>
            <a:off x="3505200" y="30480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597</a:t>
            </a:r>
          </a:p>
        </p:txBody>
      </p:sp>
      <p:sp>
        <p:nvSpPr>
          <p:cNvPr id="407570" name="Rectangle 18"/>
          <p:cNvSpPr>
            <a:spLocks noChangeArrowheads="1"/>
          </p:cNvSpPr>
          <p:nvPr/>
        </p:nvSpPr>
        <p:spPr bwMode="auto">
          <a:xfrm>
            <a:off x="2286000" y="2438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605</a:t>
            </a:r>
          </a:p>
        </p:txBody>
      </p:sp>
      <p:sp>
        <p:nvSpPr>
          <p:cNvPr id="407571" name="Rectangle 19"/>
          <p:cNvSpPr>
            <a:spLocks noChangeArrowheads="1"/>
          </p:cNvSpPr>
          <p:nvPr/>
        </p:nvSpPr>
        <p:spPr bwMode="auto">
          <a:xfrm>
            <a:off x="152400" y="1603375"/>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627</a:t>
            </a:r>
          </a:p>
        </p:txBody>
      </p:sp>
      <p:sp>
        <p:nvSpPr>
          <p:cNvPr id="170003" name="Rectangle 20"/>
          <p:cNvSpPr>
            <a:spLocks noChangeArrowheads="1"/>
          </p:cNvSpPr>
          <p:nvPr/>
        </p:nvSpPr>
        <p:spPr bwMode="auto">
          <a:xfrm>
            <a:off x="8382000" y="3810000"/>
            <a:ext cx="762000" cy="1066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Times New Roman" charset="0"/>
              <a:ea typeface="ＭＳ Ｐゴシック" charset="0"/>
              <a:cs typeface="Arial" charset="0"/>
            </a:endParaRPr>
          </a:p>
        </p:txBody>
      </p:sp>
      <p:sp>
        <p:nvSpPr>
          <p:cNvPr id="407573" name="Rectangle 21"/>
          <p:cNvSpPr>
            <a:spLocks noChangeArrowheads="1"/>
          </p:cNvSpPr>
          <p:nvPr/>
        </p:nvSpPr>
        <p:spPr bwMode="auto">
          <a:xfrm>
            <a:off x="7924800" y="48006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538</a:t>
            </a:r>
          </a:p>
        </p:txBody>
      </p:sp>
      <p:sp>
        <p:nvSpPr>
          <p:cNvPr id="407574" name="Rectangle 22"/>
          <p:cNvSpPr>
            <a:spLocks noGrp="1" noChangeArrowheads="1"/>
          </p:cNvSpPr>
          <p:nvPr>
            <p:ph type="ctrTitle"/>
          </p:nvPr>
        </p:nvSpPr>
        <p:spPr>
          <a:xfrm>
            <a:off x="3048000" y="3810000"/>
            <a:ext cx="2590800" cy="990600"/>
          </a:xfrm>
          <a:effectLst>
            <a:outerShdw blurRad="63500" dist="35921" dir="2700000" algn="ctr" rotWithShape="0">
              <a:srgbClr val="000000">
                <a:alpha val="74998"/>
              </a:srgbClr>
            </a:outerShdw>
          </a:effectLst>
        </p:spPr>
        <p:txBody>
          <a:bodyPr/>
          <a:lstStyle/>
          <a:p>
            <a:pPr algn="r" eaLnBrk="1" hangingPunct="1">
              <a:defRPr/>
            </a:pPr>
            <a:r>
              <a:rPr kumimoji="1" lang="en-US" sz="2800"/>
              <a:t>Jerusalem</a:t>
            </a:r>
            <a:r>
              <a:rPr kumimoji="1" lang="mr-IN" sz="2800"/>
              <a:t>'</a:t>
            </a:r>
            <a:r>
              <a:rPr kumimoji="1" lang="en-US" sz="2800"/>
              <a:t>s Fall</a:t>
            </a:r>
          </a:p>
        </p:txBody>
      </p:sp>
      <p:sp>
        <p:nvSpPr>
          <p:cNvPr id="407575" name="Rectangle 23"/>
          <p:cNvSpPr>
            <a:spLocks noChangeArrowheads="1"/>
          </p:cNvSpPr>
          <p:nvPr/>
        </p:nvSpPr>
        <p:spPr bwMode="auto">
          <a:xfrm>
            <a:off x="0" y="838200"/>
            <a:ext cx="2286000" cy="685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Key Dates</a:t>
            </a:r>
          </a:p>
        </p:txBody>
      </p:sp>
      <p:sp>
        <p:nvSpPr>
          <p:cNvPr id="170007" name="Rectangle 2"/>
          <p:cNvSpPr>
            <a:spLocks noChangeArrowheads="1"/>
          </p:cNvSpPr>
          <p:nvPr/>
        </p:nvSpPr>
        <p:spPr bwMode="auto">
          <a:xfrm>
            <a:off x="107950" y="5084763"/>
            <a:ext cx="1828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Times New Roman" charset="0"/>
              <a:ea typeface="ＭＳ Ｐゴシック" charset="0"/>
              <a:cs typeface="Arial" charset="0"/>
            </a:endParaRPr>
          </a:p>
        </p:txBody>
      </p:sp>
      <p:sp>
        <p:nvSpPr>
          <p:cNvPr id="26" name="Rectangle 8"/>
          <p:cNvSpPr>
            <a:spLocks noChangeArrowheads="1"/>
          </p:cNvSpPr>
          <p:nvPr/>
        </p:nvSpPr>
        <p:spPr bwMode="auto">
          <a:xfrm>
            <a:off x="31750" y="5008563"/>
            <a:ext cx="20574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Zephaniah</a:t>
            </a:r>
          </a:p>
        </p:txBody>
      </p:sp>
      <p:sp>
        <p:nvSpPr>
          <p:cNvPr id="27" name="Rectangle 19"/>
          <p:cNvSpPr>
            <a:spLocks noChangeArrowheads="1"/>
          </p:cNvSpPr>
          <p:nvPr/>
        </p:nvSpPr>
        <p:spPr bwMode="auto">
          <a:xfrm>
            <a:off x="107950" y="5445125"/>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630</a:t>
            </a:r>
          </a:p>
        </p:txBody>
      </p:sp>
      <p:sp>
        <p:nvSpPr>
          <p:cNvPr id="28" name="Rectangle 19"/>
          <p:cNvSpPr>
            <a:spLocks noChangeArrowheads="1"/>
          </p:cNvSpPr>
          <p:nvPr/>
        </p:nvSpPr>
        <p:spPr bwMode="auto">
          <a:xfrm>
            <a:off x="4500563" y="5516563"/>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590</a:t>
            </a:r>
          </a:p>
        </p:txBody>
      </p:sp>
      <p:sp>
        <p:nvSpPr>
          <p:cNvPr id="29" name="Rectangle 18"/>
          <p:cNvSpPr>
            <a:spLocks noChangeArrowheads="1"/>
          </p:cNvSpPr>
          <p:nvPr/>
        </p:nvSpPr>
        <p:spPr bwMode="auto">
          <a:xfrm>
            <a:off x="2195513" y="594995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606</a:t>
            </a:r>
          </a:p>
        </p:txBody>
      </p:sp>
    </p:spTree>
    <p:extLst>
      <p:ext uri="{BB962C8B-B14F-4D97-AF65-F5344CB8AC3E}">
        <p14:creationId xmlns:p14="http://schemas.microsoft.com/office/powerpoint/2010/main" val="18764149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7559"/>
                                        </p:tgtEl>
                                        <p:attrNameLst>
                                          <p:attrName>style.visibility</p:attrName>
                                        </p:attrNameLst>
                                      </p:cBhvr>
                                      <p:to>
                                        <p:strVal val="visible"/>
                                      </p:to>
                                    </p:set>
                                    <p:anim calcmode="lin" valueType="num">
                                      <p:cBhvr additive="base">
                                        <p:cTn id="7" dur="500" fill="hold"/>
                                        <p:tgtEl>
                                          <p:spTgt spid="407559"/>
                                        </p:tgtEl>
                                        <p:attrNameLst>
                                          <p:attrName>ppt_x</p:attrName>
                                        </p:attrNameLst>
                                      </p:cBhvr>
                                      <p:tavLst>
                                        <p:tav tm="0">
                                          <p:val>
                                            <p:strVal val="0-#ppt_w/2"/>
                                          </p:val>
                                        </p:tav>
                                        <p:tav tm="100000">
                                          <p:val>
                                            <p:strVal val="#ppt_x"/>
                                          </p:val>
                                        </p:tav>
                                      </p:tavLst>
                                    </p:anim>
                                    <p:anim calcmode="lin" valueType="num">
                                      <p:cBhvr additive="base">
                                        <p:cTn id="8" dur="500" fill="hold"/>
                                        <p:tgtEl>
                                          <p:spTgt spid="40755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0-#ppt_w/2"/>
                                          </p:val>
                                        </p:tav>
                                        <p:tav tm="100000">
                                          <p:val>
                                            <p:strVal val="#ppt_x"/>
                                          </p:val>
                                        </p:tav>
                                      </p:tavLst>
                                    </p:anim>
                                    <p:anim calcmode="lin" valueType="num">
                                      <p:cBhvr additive="base">
                                        <p:cTn id="14"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07571"/>
                                        </p:tgtEl>
                                        <p:attrNameLst>
                                          <p:attrName>style.visibility</p:attrName>
                                        </p:attrNameLst>
                                      </p:cBhvr>
                                      <p:to>
                                        <p:strVal val="visible"/>
                                      </p:to>
                                    </p:set>
                                    <p:anim calcmode="lin" valueType="num">
                                      <p:cBhvr additive="base">
                                        <p:cTn id="25" dur="500" fill="hold"/>
                                        <p:tgtEl>
                                          <p:spTgt spid="407571"/>
                                        </p:tgtEl>
                                        <p:attrNameLst>
                                          <p:attrName>ppt_x</p:attrName>
                                        </p:attrNameLst>
                                      </p:cBhvr>
                                      <p:tavLst>
                                        <p:tav tm="0">
                                          <p:val>
                                            <p:strVal val="0-#ppt_w/2"/>
                                          </p:val>
                                        </p:tav>
                                        <p:tav tm="100000">
                                          <p:val>
                                            <p:strVal val="#ppt_x"/>
                                          </p:val>
                                        </p:tav>
                                      </p:tavLst>
                                    </p:anim>
                                    <p:anim calcmode="lin" valueType="num">
                                      <p:cBhvr additive="base">
                                        <p:cTn id="26" dur="500" fill="hold"/>
                                        <p:tgtEl>
                                          <p:spTgt spid="40757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07563"/>
                                        </p:tgtEl>
                                        <p:attrNameLst>
                                          <p:attrName>style.visibility</p:attrName>
                                        </p:attrNameLst>
                                      </p:cBhvr>
                                      <p:to>
                                        <p:strVal val="visible"/>
                                      </p:to>
                                    </p:set>
                                    <p:anim calcmode="lin" valueType="num">
                                      <p:cBhvr additive="base">
                                        <p:cTn id="31" dur="500" fill="hold"/>
                                        <p:tgtEl>
                                          <p:spTgt spid="407563"/>
                                        </p:tgtEl>
                                        <p:attrNameLst>
                                          <p:attrName>ppt_x</p:attrName>
                                        </p:attrNameLst>
                                      </p:cBhvr>
                                      <p:tavLst>
                                        <p:tav tm="0">
                                          <p:val>
                                            <p:strVal val="0-#ppt_w/2"/>
                                          </p:val>
                                        </p:tav>
                                        <p:tav tm="100000">
                                          <p:val>
                                            <p:strVal val="#ppt_x"/>
                                          </p:val>
                                        </p:tav>
                                      </p:tavLst>
                                    </p:anim>
                                    <p:anim calcmode="lin" valueType="num">
                                      <p:cBhvr additive="base">
                                        <p:cTn id="32" dur="500" fill="hold"/>
                                        <p:tgtEl>
                                          <p:spTgt spid="407563"/>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07570"/>
                                        </p:tgtEl>
                                        <p:attrNameLst>
                                          <p:attrName>style.visibility</p:attrName>
                                        </p:attrNameLst>
                                      </p:cBhvr>
                                      <p:to>
                                        <p:strVal val="visible"/>
                                      </p:to>
                                    </p:set>
                                    <p:anim calcmode="lin" valueType="num">
                                      <p:cBhvr additive="base">
                                        <p:cTn id="37" dur="500" fill="hold"/>
                                        <p:tgtEl>
                                          <p:spTgt spid="407570"/>
                                        </p:tgtEl>
                                        <p:attrNameLst>
                                          <p:attrName>ppt_x</p:attrName>
                                        </p:attrNameLst>
                                      </p:cBhvr>
                                      <p:tavLst>
                                        <p:tav tm="0">
                                          <p:val>
                                            <p:strVal val="0-#ppt_w/2"/>
                                          </p:val>
                                        </p:tav>
                                        <p:tav tm="100000">
                                          <p:val>
                                            <p:strVal val="#ppt_x"/>
                                          </p:val>
                                        </p:tav>
                                      </p:tavLst>
                                    </p:anim>
                                    <p:anim calcmode="lin" valueType="num">
                                      <p:cBhvr additive="base">
                                        <p:cTn id="38" dur="500" fill="hold"/>
                                        <p:tgtEl>
                                          <p:spTgt spid="407570"/>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07568"/>
                                        </p:tgtEl>
                                        <p:attrNameLst>
                                          <p:attrName>style.visibility</p:attrName>
                                        </p:attrNameLst>
                                      </p:cBhvr>
                                      <p:to>
                                        <p:strVal val="visible"/>
                                      </p:to>
                                    </p:set>
                                    <p:anim calcmode="lin" valueType="num">
                                      <p:cBhvr additive="base">
                                        <p:cTn id="43" dur="500" fill="hold"/>
                                        <p:tgtEl>
                                          <p:spTgt spid="407568"/>
                                        </p:tgtEl>
                                        <p:attrNameLst>
                                          <p:attrName>ppt_x</p:attrName>
                                        </p:attrNameLst>
                                      </p:cBhvr>
                                      <p:tavLst>
                                        <p:tav tm="0">
                                          <p:val>
                                            <p:strVal val="0-#ppt_w/2"/>
                                          </p:val>
                                        </p:tav>
                                        <p:tav tm="100000">
                                          <p:val>
                                            <p:strVal val="#ppt_x"/>
                                          </p:val>
                                        </p:tav>
                                      </p:tavLst>
                                    </p:anim>
                                    <p:anim calcmode="lin" valueType="num">
                                      <p:cBhvr additive="base">
                                        <p:cTn id="44" dur="500" fill="hold"/>
                                        <p:tgtEl>
                                          <p:spTgt spid="407568"/>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07569"/>
                                        </p:tgtEl>
                                        <p:attrNameLst>
                                          <p:attrName>style.visibility</p:attrName>
                                        </p:attrNameLst>
                                      </p:cBhvr>
                                      <p:to>
                                        <p:strVal val="visible"/>
                                      </p:to>
                                    </p:set>
                                    <p:anim calcmode="lin" valueType="num">
                                      <p:cBhvr additive="base">
                                        <p:cTn id="49" dur="500" fill="hold"/>
                                        <p:tgtEl>
                                          <p:spTgt spid="407569"/>
                                        </p:tgtEl>
                                        <p:attrNameLst>
                                          <p:attrName>ppt_x</p:attrName>
                                        </p:attrNameLst>
                                      </p:cBhvr>
                                      <p:tavLst>
                                        <p:tav tm="0">
                                          <p:val>
                                            <p:strVal val="0-#ppt_w/2"/>
                                          </p:val>
                                        </p:tav>
                                        <p:tav tm="100000">
                                          <p:val>
                                            <p:strVal val="#ppt_x"/>
                                          </p:val>
                                        </p:tav>
                                      </p:tavLst>
                                    </p:anim>
                                    <p:anim calcmode="lin" valueType="num">
                                      <p:cBhvr additive="base">
                                        <p:cTn id="50" dur="500" fill="hold"/>
                                        <p:tgtEl>
                                          <p:spTgt spid="407569"/>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07567"/>
                                        </p:tgtEl>
                                        <p:attrNameLst>
                                          <p:attrName>style.visibility</p:attrName>
                                        </p:attrNameLst>
                                      </p:cBhvr>
                                      <p:to>
                                        <p:strVal val="visible"/>
                                      </p:to>
                                    </p:set>
                                    <p:anim calcmode="lin" valueType="num">
                                      <p:cBhvr additive="base">
                                        <p:cTn id="55" dur="500" fill="hold"/>
                                        <p:tgtEl>
                                          <p:spTgt spid="407567"/>
                                        </p:tgtEl>
                                        <p:attrNameLst>
                                          <p:attrName>ppt_x</p:attrName>
                                        </p:attrNameLst>
                                      </p:cBhvr>
                                      <p:tavLst>
                                        <p:tav tm="0">
                                          <p:val>
                                            <p:strVal val="0-#ppt_w/2"/>
                                          </p:val>
                                        </p:tav>
                                        <p:tav tm="100000">
                                          <p:val>
                                            <p:strVal val="#ppt_x"/>
                                          </p:val>
                                        </p:tav>
                                      </p:tavLst>
                                    </p:anim>
                                    <p:anim calcmode="lin" valueType="num">
                                      <p:cBhvr additive="base">
                                        <p:cTn id="56" dur="500" fill="hold"/>
                                        <p:tgtEl>
                                          <p:spTgt spid="407567"/>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additive="base">
                                        <p:cTn id="61" dur="500" fill="hold"/>
                                        <p:tgtEl>
                                          <p:spTgt spid="29"/>
                                        </p:tgtEl>
                                        <p:attrNameLst>
                                          <p:attrName>ppt_x</p:attrName>
                                        </p:attrNameLst>
                                      </p:cBhvr>
                                      <p:tavLst>
                                        <p:tav tm="0">
                                          <p:val>
                                            <p:strVal val="0-#ppt_w/2"/>
                                          </p:val>
                                        </p:tav>
                                        <p:tav tm="100000">
                                          <p:val>
                                            <p:strVal val="#ppt_x"/>
                                          </p:val>
                                        </p:tav>
                                      </p:tavLst>
                                    </p:anim>
                                    <p:anim calcmode="lin" valueType="num">
                                      <p:cBhvr additive="base">
                                        <p:cTn id="62"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407560"/>
                                        </p:tgtEl>
                                        <p:attrNameLst>
                                          <p:attrName>style.visibility</p:attrName>
                                        </p:attrNameLst>
                                      </p:cBhvr>
                                      <p:to>
                                        <p:strVal val="visible"/>
                                      </p:to>
                                    </p:set>
                                    <p:anim calcmode="lin" valueType="num">
                                      <p:cBhvr additive="base">
                                        <p:cTn id="67" dur="500" fill="hold"/>
                                        <p:tgtEl>
                                          <p:spTgt spid="407560"/>
                                        </p:tgtEl>
                                        <p:attrNameLst>
                                          <p:attrName>ppt_x</p:attrName>
                                        </p:attrNameLst>
                                      </p:cBhvr>
                                      <p:tavLst>
                                        <p:tav tm="0">
                                          <p:val>
                                            <p:strVal val="0-#ppt_w/2"/>
                                          </p:val>
                                        </p:tav>
                                        <p:tav tm="100000">
                                          <p:val>
                                            <p:strVal val="#ppt_x"/>
                                          </p:val>
                                        </p:tav>
                                      </p:tavLst>
                                    </p:anim>
                                    <p:anim calcmode="lin" valueType="num">
                                      <p:cBhvr additive="base">
                                        <p:cTn id="68" dur="500" fill="hold"/>
                                        <p:tgtEl>
                                          <p:spTgt spid="407560"/>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28"/>
                                        </p:tgtEl>
                                        <p:attrNameLst>
                                          <p:attrName>style.visibility</p:attrName>
                                        </p:attrNameLst>
                                      </p:cBhvr>
                                      <p:to>
                                        <p:strVal val="visible"/>
                                      </p:to>
                                    </p:set>
                                    <p:anim calcmode="lin" valueType="num">
                                      <p:cBhvr additive="base">
                                        <p:cTn id="73" dur="500" fill="hold"/>
                                        <p:tgtEl>
                                          <p:spTgt spid="28"/>
                                        </p:tgtEl>
                                        <p:attrNameLst>
                                          <p:attrName>ppt_x</p:attrName>
                                        </p:attrNameLst>
                                      </p:cBhvr>
                                      <p:tavLst>
                                        <p:tav tm="0">
                                          <p:val>
                                            <p:strVal val="0-#ppt_w/2"/>
                                          </p:val>
                                        </p:tav>
                                        <p:tav tm="100000">
                                          <p:val>
                                            <p:strVal val="#ppt_x"/>
                                          </p:val>
                                        </p:tav>
                                      </p:tavLst>
                                    </p:anim>
                                    <p:anim calcmode="lin" valueType="num">
                                      <p:cBhvr additive="base">
                                        <p:cTn id="74"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407561"/>
                                        </p:tgtEl>
                                        <p:attrNameLst>
                                          <p:attrName>style.visibility</p:attrName>
                                        </p:attrNameLst>
                                      </p:cBhvr>
                                      <p:to>
                                        <p:strVal val="visible"/>
                                      </p:to>
                                    </p:set>
                                    <p:anim calcmode="lin" valueType="num">
                                      <p:cBhvr additive="base">
                                        <p:cTn id="79" dur="500" fill="hold"/>
                                        <p:tgtEl>
                                          <p:spTgt spid="407561"/>
                                        </p:tgtEl>
                                        <p:attrNameLst>
                                          <p:attrName>ppt_x</p:attrName>
                                        </p:attrNameLst>
                                      </p:cBhvr>
                                      <p:tavLst>
                                        <p:tav tm="0">
                                          <p:val>
                                            <p:strVal val="0-#ppt_w/2"/>
                                          </p:val>
                                        </p:tav>
                                        <p:tav tm="100000">
                                          <p:val>
                                            <p:strVal val="#ppt_x"/>
                                          </p:val>
                                        </p:tav>
                                      </p:tavLst>
                                    </p:anim>
                                    <p:anim calcmode="lin" valueType="num">
                                      <p:cBhvr additive="base">
                                        <p:cTn id="80" dur="500" fill="hold"/>
                                        <p:tgtEl>
                                          <p:spTgt spid="407561"/>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407564"/>
                                        </p:tgtEl>
                                        <p:attrNameLst>
                                          <p:attrName>style.visibility</p:attrName>
                                        </p:attrNameLst>
                                      </p:cBhvr>
                                      <p:to>
                                        <p:strVal val="visible"/>
                                      </p:to>
                                    </p:set>
                                    <p:anim calcmode="lin" valueType="num">
                                      <p:cBhvr additive="base">
                                        <p:cTn id="85" dur="500" fill="hold"/>
                                        <p:tgtEl>
                                          <p:spTgt spid="407564"/>
                                        </p:tgtEl>
                                        <p:attrNameLst>
                                          <p:attrName>ppt_x</p:attrName>
                                        </p:attrNameLst>
                                      </p:cBhvr>
                                      <p:tavLst>
                                        <p:tav tm="0">
                                          <p:val>
                                            <p:strVal val="0-#ppt_w/2"/>
                                          </p:val>
                                        </p:tav>
                                        <p:tav tm="100000">
                                          <p:val>
                                            <p:strVal val="#ppt_x"/>
                                          </p:val>
                                        </p:tav>
                                      </p:tavLst>
                                    </p:anim>
                                    <p:anim calcmode="lin" valueType="num">
                                      <p:cBhvr additive="base">
                                        <p:cTn id="86" dur="500" fill="hold"/>
                                        <p:tgtEl>
                                          <p:spTgt spid="407564"/>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407573"/>
                                        </p:tgtEl>
                                        <p:attrNameLst>
                                          <p:attrName>style.visibility</p:attrName>
                                        </p:attrNameLst>
                                      </p:cBhvr>
                                      <p:to>
                                        <p:strVal val="visible"/>
                                      </p:to>
                                    </p:set>
                                    <p:anim calcmode="lin" valueType="num">
                                      <p:cBhvr additive="base">
                                        <p:cTn id="91" dur="500" fill="hold"/>
                                        <p:tgtEl>
                                          <p:spTgt spid="407573"/>
                                        </p:tgtEl>
                                        <p:attrNameLst>
                                          <p:attrName>ppt_x</p:attrName>
                                        </p:attrNameLst>
                                      </p:cBhvr>
                                      <p:tavLst>
                                        <p:tav tm="0">
                                          <p:val>
                                            <p:strVal val="0-#ppt_w/2"/>
                                          </p:val>
                                        </p:tav>
                                        <p:tav tm="100000">
                                          <p:val>
                                            <p:strVal val="#ppt_x"/>
                                          </p:val>
                                        </p:tav>
                                      </p:tavLst>
                                    </p:anim>
                                    <p:anim calcmode="lin" valueType="num">
                                      <p:cBhvr additive="base">
                                        <p:cTn id="92" dur="500" fill="hold"/>
                                        <p:tgtEl>
                                          <p:spTgt spid="4075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59" grpId="0" autoUpdateAnimBg="0"/>
      <p:bldP spid="407560" grpId="0" autoUpdateAnimBg="0"/>
      <p:bldP spid="407561" grpId="0" autoUpdateAnimBg="0"/>
      <p:bldP spid="407563" grpId="0" autoUpdateAnimBg="0"/>
      <p:bldP spid="407564" grpId="0" autoUpdateAnimBg="0"/>
      <p:bldP spid="407567" grpId="0" autoUpdateAnimBg="0"/>
      <p:bldP spid="407568" grpId="0" autoUpdateAnimBg="0"/>
      <p:bldP spid="407569" grpId="0" autoUpdateAnimBg="0"/>
      <p:bldP spid="407570" grpId="0" autoUpdateAnimBg="0"/>
      <p:bldP spid="407571" grpId="0" autoUpdateAnimBg="0"/>
      <p:bldP spid="407573" grpId="0" autoUpdateAnimBg="0"/>
      <p:bldP spid="26" grpId="0" autoUpdateAnimBg="0"/>
      <p:bldP spid="27" grpId="0" autoUpdateAnimBg="0"/>
      <p:bldP spid="28" grpId="0" autoUpdateAnimBg="0"/>
      <p:bldP spid="29" grpId="0" autoUpdateAnimBg="0"/>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err="1">
                <a:solidFill>
                  <a:schemeClr val="bg1"/>
                </a:solidFill>
                <a:latin typeface="Arial" charset="0"/>
                <a:ea typeface="Osaka" charset="0"/>
                <a:cs typeface="Arial" charset="0"/>
              </a:rPr>
              <a:t>Yeremia</a:t>
            </a:r>
            <a:r>
              <a:rPr lang="en-US" sz="8800" dirty="0">
                <a:solidFill>
                  <a:schemeClr val="bg1"/>
                </a:solidFill>
                <a:latin typeface="Arial" charset="0"/>
                <a:ea typeface="Osaka" charset="0"/>
                <a:cs typeface="Arial" charset="0"/>
              </a:rPr>
              <a:t> 40</a:t>
            </a:r>
          </a:p>
        </p:txBody>
      </p:sp>
    </p:spTree>
    <p:extLst>
      <p:ext uri="{BB962C8B-B14F-4D97-AF65-F5344CB8AC3E}">
        <p14:creationId xmlns:p14="http://schemas.microsoft.com/office/powerpoint/2010/main" val="3823777405"/>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41" name="Rectangle 2"/>
          <p:cNvSpPr>
            <a:spLocks noGrp="1" noChangeArrowheads="1"/>
          </p:cNvSpPr>
          <p:nvPr>
            <p:ph type="title"/>
          </p:nvPr>
        </p:nvSpPr>
        <p:spPr/>
        <p:txBody>
          <a:bodyPr/>
          <a:lstStyle/>
          <a:p>
            <a:pPr eaLnBrk="1" hangingPunct="1"/>
            <a:r>
              <a:rPr lang="en-GB" sz="3600" b="1">
                <a:solidFill>
                  <a:schemeClr val="tx1"/>
                </a:solidFill>
                <a:latin typeface="Arial" charset="0"/>
                <a:ea typeface="ＭＳ Ｐゴシック" charset="0"/>
                <a:cs typeface="Arial" charset="0"/>
              </a:rPr>
              <a:t>After Jerusalem</a:t>
            </a:r>
            <a:r>
              <a:rPr lang="mr-IN" sz="3600" b="1">
                <a:solidFill>
                  <a:schemeClr val="tx1"/>
                </a:solidFill>
                <a:latin typeface="Arial" charset="0"/>
                <a:ea typeface="ＭＳ Ｐゴシック" charset="0"/>
                <a:cs typeface="Arial" charset="0"/>
              </a:rPr>
              <a:t>'</a:t>
            </a:r>
            <a:r>
              <a:rPr lang="en-GB" sz="3600" b="1">
                <a:solidFill>
                  <a:schemeClr val="tx1"/>
                </a:solidFill>
                <a:latin typeface="Arial" charset="0"/>
                <a:ea typeface="ＭＳ Ｐゴシック" charset="0"/>
                <a:cs typeface="Arial" charset="0"/>
              </a:rPr>
              <a:t>s Fall ….</a:t>
            </a:r>
          </a:p>
        </p:txBody>
      </p:sp>
      <p:pic>
        <p:nvPicPr>
          <p:cNvPr id="21504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22413"/>
            <a:ext cx="4086225" cy="4573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043" name="Rectangle 3"/>
          <p:cNvSpPr txBox="1">
            <a:spLocks noChangeArrowheads="1"/>
          </p:cNvSpPr>
          <p:nvPr/>
        </p:nvSpPr>
        <p:spPr bwMode="auto">
          <a:xfrm>
            <a:off x="4114800" y="1454094"/>
            <a:ext cx="4929188"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273050" indent="-2730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20000"/>
              </a:spcBef>
              <a:spcAft>
                <a:spcPct val="0"/>
              </a:spcAft>
              <a:buClr>
                <a:srgbClr val="D16349"/>
              </a:buClr>
              <a:buSzPct val="85000"/>
            </a:pPr>
            <a:r>
              <a:rPr lang="en-US" b="1" dirty="0" err="1">
                <a:solidFill>
                  <a:prstClr val="black"/>
                </a:solidFill>
              </a:rPr>
              <a:t>Yeremia</a:t>
            </a:r>
            <a:r>
              <a:rPr lang="en-US" b="1" dirty="0">
                <a:solidFill>
                  <a:prstClr val="black"/>
                </a:solidFill>
              </a:rPr>
              <a:t> ministers </a:t>
            </a:r>
          </a:p>
          <a:p>
            <a:pPr defTabSz="914400" eaLnBrk="1" fontAlgn="base" hangingPunct="1">
              <a:spcBef>
                <a:spcPct val="20000"/>
              </a:spcBef>
              <a:spcAft>
                <a:spcPct val="0"/>
              </a:spcAft>
              <a:buClr>
                <a:srgbClr val="D16349"/>
              </a:buClr>
              <a:buSzPct val="85000"/>
            </a:pPr>
            <a:r>
              <a:rPr lang="en-US" b="1" dirty="0">
                <a:solidFill>
                  <a:prstClr val="black"/>
                </a:solidFill>
              </a:rPr>
              <a:t>to remnant in Judah and Egypt:  </a:t>
            </a:r>
          </a:p>
          <a:p>
            <a:pPr defTabSz="914400" eaLnBrk="1" fontAlgn="base" hangingPunct="1">
              <a:spcBef>
                <a:spcPct val="20000"/>
              </a:spcBef>
              <a:spcAft>
                <a:spcPct val="0"/>
              </a:spcAft>
              <a:buClr>
                <a:srgbClr val="D16349"/>
              </a:buClr>
              <a:buSzPct val="85000"/>
              <a:buFontTx/>
              <a:buChar char="-"/>
            </a:pPr>
            <a:r>
              <a:rPr lang="en-US" b="1" dirty="0">
                <a:solidFill>
                  <a:prstClr val="black"/>
                </a:solidFill>
              </a:rPr>
              <a:t>Gedaliah (governor) murdered (40–41)</a:t>
            </a:r>
          </a:p>
          <a:p>
            <a:pPr defTabSz="914400" eaLnBrk="1" fontAlgn="base" hangingPunct="1">
              <a:spcBef>
                <a:spcPct val="20000"/>
              </a:spcBef>
              <a:spcAft>
                <a:spcPct val="0"/>
              </a:spcAft>
              <a:buClr>
                <a:srgbClr val="D16349"/>
              </a:buClr>
              <a:buSzPct val="85000"/>
              <a:buFontTx/>
              <a:buChar char="-"/>
            </a:pPr>
            <a:r>
              <a:rPr lang="en-US" b="1" dirty="0">
                <a:solidFill>
                  <a:prstClr val="black"/>
                </a:solidFill>
              </a:rPr>
              <a:t>Exhorts Judah to remain under Babylon and not go to Egypt  (42)</a:t>
            </a:r>
          </a:p>
          <a:p>
            <a:pPr defTabSz="914400" eaLnBrk="1" fontAlgn="base" hangingPunct="1">
              <a:spcBef>
                <a:spcPct val="20000"/>
              </a:spcBef>
              <a:spcAft>
                <a:spcPct val="0"/>
              </a:spcAft>
              <a:buClr>
                <a:srgbClr val="D16349"/>
              </a:buClr>
              <a:buSzPct val="85000"/>
              <a:buFontTx/>
              <a:buChar char="-"/>
            </a:pPr>
            <a:r>
              <a:rPr lang="en-US" b="1" dirty="0">
                <a:solidFill>
                  <a:prstClr val="black"/>
                </a:solidFill>
              </a:rPr>
              <a:t>Ignored and forced to go to Egypt (43–44)</a:t>
            </a:r>
          </a:p>
          <a:p>
            <a:pPr defTabSz="914400" eaLnBrk="1" fontAlgn="base" hangingPunct="1">
              <a:spcBef>
                <a:spcPct val="20000"/>
              </a:spcBef>
              <a:spcAft>
                <a:spcPct val="0"/>
              </a:spcAft>
              <a:buClr>
                <a:srgbClr val="D16349"/>
              </a:buClr>
              <a:buSzPct val="85000"/>
              <a:buFontTx/>
              <a:buChar char="-"/>
            </a:pPr>
            <a:r>
              <a:rPr lang="en-US" b="1" dirty="0">
                <a:solidFill>
                  <a:prstClr val="black"/>
                </a:solidFill>
              </a:rPr>
              <a:t>Rebukes and warns in Egypt</a:t>
            </a:r>
          </a:p>
          <a:p>
            <a:pPr defTabSz="914400" eaLnBrk="1" fontAlgn="base" hangingPunct="1">
              <a:spcBef>
                <a:spcPct val="20000"/>
              </a:spcBef>
              <a:spcAft>
                <a:spcPct val="0"/>
              </a:spcAft>
              <a:buClr>
                <a:srgbClr val="D16349"/>
              </a:buClr>
              <a:buSzPct val="85000"/>
              <a:buFontTx/>
              <a:buChar char="-"/>
            </a:pPr>
            <a:r>
              <a:rPr lang="en-US" b="1" dirty="0">
                <a:solidFill>
                  <a:prstClr val="black"/>
                </a:solidFill>
              </a:rPr>
              <a:t>Baruch comforted (45)</a:t>
            </a:r>
          </a:p>
          <a:p>
            <a:pPr algn="r" defTabSz="914400" eaLnBrk="1" fontAlgn="base" hangingPunct="1">
              <a:spcBef>
                <a:spcPct val="20000"/>
              </a:spcBef>
              <a:spcAft>
                <a:spcPct val="0"/>
              </a:spcAft>
              <a:buClr>
                <a:srgbClr val="D16349"/>
              </a:buClr>
              <a:buSzPct val="85000"/>
            </a:pPr>
            <a:r>
              <a:rPr lang="en-US" b="1" dirty="0">
                <a:solidFill>
                  <a:srgbClr val="800000"/>
                </a:solidFill>
              </a:rPr>
              <a:t>Jer. 40–45</a:t>
            </a:r>
          </a:p>
        </p:txBody>
      </p:sp>
    </p:spTree>
    <p:extLst>
      <p:ext uri="{BB962C8B-B14F-4D97-AF65-F5344CB8AC3E}">
        <p14:creationId xmlns:p14="http://schemas.microsoft.com/office/powerpoint/2010/main" val="1756034852"/>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err="1">
                <a:solidFill>
                  <a:schemeClr val="bg1"/>
                </a:solidFill>
                <a:latin typeface="Arial" charset="0"/>
                <a:ea typeface="Osaka" charset="0"/>
                <a:cs typeface="Arial" charset="0"/>
              </a:rPr>
              <a:t>Yeremia</a:t>
            </a:r>
            <a:r>
              <a:rPr lang="en-US" sz="8800" dirty="0">
                <a:solidFill>
                  <a:schemeClr val="bg1"/>
                </a:solidFill>
                <a:latin typeface="Arial" charset="0"/>
                <a:ea typeface="Osaka" charset="0"/>
                <a:cs typeface="Arial" charset="0"/>
              </a:rPr>
              <a:t> 41</a:t>
            </a:r>
          </a:p>
        </p:txBody>
      </p:sp>
    </p:spTree>
    <p:extLst>
      <p:ext uri="{BB962C8B-B14F-4D97-AF65-F5344CB8AC3E}">
        <p14:creationId xmlns:p14="http://schemas.microsoft.com/office/powerpoint/2010/main" val="2473697472"/>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err="1">
                <a:solidFill>
                  <a:schemeClr val="bg1"/>
                </a:solidFill>
                <a:latin typeface="Arial" charset="0"/>
                <a:ea typeface="Osaka" charset="0"/>
                <a:cs typeface="Arial" charset="0"/>
              </a:rPr>
              <a:t>Yeremia</a:t>
            </a:r>
            <a:r>
              <a:rPr lang="en-US" sz="8800" dirty="0">
                <a:solidFill>
                  <a:schemeClr val="bg1"/>
                </a:solidFill>
                <a:latin typeface="Arial" charset="0"/>
                <a:ea typeface="Osaka" charset="0"/>
                <a:cs typeface="Arial" charset="0"/>
              </a:rPr>
              <a:t> 42</a:t>
            </a:r>
          </a:p>
        </p:txBody>
      </p:sp>
    </p:spTree>
    <p:extLst>
      <p:ext uri="{BB962C8B-B14F-4D97-AF65-F5344CB8AC3E}">
        <p14:creationId xmlns:p14="http://schemas.microsoft.com/office/powerpoint/2010/main" val="1947487874"/>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err="1">
                <a:solidFill>
                  <a:schemeClr val="bg1"/>
                </a:solidFill>
                <a:latin typeface="Arial" charset="0"/>
                <a:ea typeface="Osaka" charset="0"/>
                <a:cs typeface="Arial" charset="0"/>
              </a:rPr>
              <a:t>Yeremia</a:t>
            </a:r>
            <a:r>
              <a:rPr lang="en-US" sz="8800" dirty="0">
                <a:solidFill>
                  <a:schemeClr val="bg1"/>
                </a:solidFill>
                <a:latin typeface="Arial" charset="0"/>
                <a:ea typeface="Osaka" charset="0"/>
                <a:cs typeface="Arial" charset="0"/>
              </a:rPr>
              <a:t> 43</a:t>
            </a:r>
          </a:p>
        </p:txBody>
      </p:sp>
    </p:spTree>
    <p:extLst>
      <p:ext uri="{BB962C8B-B14F-4D97-AF65-F5344CB8AC3E}">
        <p14:creationId xmlns:p14="http://schemas.microsoft.com/office/powerpoint/2010/main" val="995052856"/>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err="1">
                <a:solidFill>
                  <a:schemeClr val="bg1"/>
                </a:solidFill>
                <a:latin typeface="Arial" charset="0"/>
                <a:ea typeface="Osaka" charset="0"/>
                <a:cs typeface="Arial" charset="0"/>
              </a:rPr>
              <a:t>Yeremia</a:t>
            </a:r>
            <a:r>
              <a:rPr lang="en-US" sz="8800" dirty="0">
                <a:solidFill>
                  <a:schemeClr val="bg1"/>
                </a:solidFill>
                <a:latin typeface="Arial" charset="0"/>
                <a:ea typeface="Osaka" charset="0"/>
                <a:cs typeface="Arial" charset="0"/>
              </a:rPr>
              <a:t> 44</a:t>
            </a:r>
          </a:p>
        </p:txBody>
      </p:sp>
    </p:spTree>
    <p:extLst>
      <p:ext uri="{BB962C8B-B14F-4D97-AF65-F5344CB8AC3E}">
        <p14:creationId xmlns:p14="http://schemas.microsoft.com/office/powerpoint/2010/main" val="3171556998"/>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err="1">
                <a:solidFill>
                  <a:schemeClr val="bg1"/>
                </a:solidFill>
                <a:latin typeface="Arial" charset="0"/>
                <a:ea typeface="Osaka" charset="0"/>
                <a:cs typeface="Arial" charset="0"/>
              </a:rPr>
              <a:t>Yeremia</a:t>
            </a:r>
            <a:r>
              <a:rPr lang="en-US" sz="8800" dirty="0">
                <a:solidFill>
                  <a:schemeClr val="bg1"/>
                </a:solidFill>
                <a:latin typeface="Arial" charset="0"/>
                <a:ea typeface="Osaka" charset="0"/>
                <a:cs typeface="Arial" charset="0"/>
              </a:rPr>
              <a:t> 45</a:t>
            </a:r>
          </a:p>
        </p:txBody>
      </p:sp>
    </p:spTree>
    <p:extLst>
      <p:ext uri="{BB962C8B-B14F-4D97-AF65-F5344CB8AC3E}">
        <p14:creationId xmlns:p14="http://schemas.microsoft.com/office/powerpoint/2010/main" val="849281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273" name="Title 3"/>
          <p:cNvSpPr>
            <a:spLocks noGrp="1"/>
          </p:cNvSpPr>
          <p:nvPr>
            <p:ph type="title"/>
          </p:nvPr>
        </p:nvSpPr>
        <p:spPr>
          <a:xfrm>
            <a:off x="722313" y="285750"/>
            <a:ext cx="7772400" cy="1524000"/>
          </a:xfrm>
        </p:spPr>
        <p:txBody>
          <a:bodyPr/>
          <a:lstStyle/>
          <a:p>
            <a:r>
              <a:rPr lang="en-US" dirty="0">
                <a:latin typeface="Arial" charset="0"/>
                <a:ea typeface="ＭＳ Ｐゴシック" charset="0"/>
                <a:cs typeface="Arial" charset="0"/>
              </a:rPr>
              <a:t>1. BACKGROUND OF </a:t>
            </a:r>
            <a:r>
              <a:rPr lang="en-US" dirty="0" err="1">
                <a:latin typeface="Arial" charset="0"/>
                <a:ea typeface="ＭＳ Ｐゴシック" charset="0"/>
                <a:cs typeface="Arial" charset="0"/>
              </a:rPr>
              <a:t>Yeremia</a:t>
            </a:r>
            <a:endParaRPr lang="en-US" dirty="0">
              <a:latin typeface="Arial" charset="0"/>
              <a:ea typeface="ＭＳ Ｐゴシック" charset="0"/>
              <a:cs typeface="Arial" charset="0"/>
            </a:endParaRPr>
          </a:p>
        </p:txBody>
      </p:sp>
      <p:pic>
        <p:nvPicPr>
          <p:cNvPr id="54274"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28875" y="2857500"/>
            <a:ext cx="4286250" cy="338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20164956"/>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01232"/>
            <a:ext cx="9144000" cy="2033256"/>
          </a:xfrm>
          <a:effectLst>
            <a:outerShdw blurRad="63500" dist="35921" dir="2700000" algn="ctr" rotWithShape="0">
              <a:schemeClr val="tx2">
                <a:alpha val="74998"/>
              </a:schemeClr>
            </a:outerShdw>
          </a:effectLst>
        </p:spPr>
        <p:txBody>
          <a:bodyPr anchor="t"/>
          <a:lstStyle/>
          <a:p>
            <a:pPr>
              <a:defRPr/>
            </a:pPr>
            <a:r>
              <a:rPr lang="en-US" sz="4800">
                <a:effectLst>
                  <a:glow rad="127000">
                    <a:schemeClr val="tx1"/>
                  </a:glow>
                </a:effectLst>
                <a:latin typeface="Arial"/>
                <a:ea typeface="ＭＳ Ｐゴシック"/>
                <a:cs typeface="ＭＳ Ｐゴシック" charset="0"/>
              </a:rPr>
              <a:t>Bagaimana</a:t>
            </a:r>
            <a:r>
              <a:rPr lang="en-US" sz="4800" b="1">
                <a:effectLst>
                  <a:glow rad="127000">
                    <a:schemeClr val="tx1"/>
                  </a:glow>
                </a:effectLst>
                <a:latin typeface="Arial"/>
                <a:ea typeface="ＭＳ Ｐゴシック"/>
                <a:cs typeface="ＭＳ Ｐゴシック" charset="0"/>
              </a:rPr>
              <a:t> </a:t>
            </a:r>
            <a:r>
              <a:rPr lang="en-US" sz="4800">
                <a:effectLst>
                  <a:glow rad="127000">
                    <a:schemeClr val="tx1"/>
                  </a:glow>
                </a:effectLst>
                <a:latin typeface="Arial"/>
                <a:ea typeface="ＭＳ Ｐゴシック"/>
                <a:cs typeface="ＭＳ Ｐゴシック" charset="0"/>
              </a:rPr>
              <a:t>Tuhan</a:t>
            </a:r>
            <a:r>
              <a:rPr lang="en-US" sz="4800" b="1" dirty="0">
                <a:effectLst>
                  <a:glow rad="127000">
                    <a:schemeClr val="tx1"/>
                  </a:glow>
                </a:effectLst>
                <a:latin typeface="Arial"/>
                <a:ea typeface="ＭＳ Ｐゴシック"/>
                <a:cs typeface="ＭＳ Ｐゴシック" charset="0"/>
              </a:rPr>
              <a:t> </a:t>
            </a:r>
            <a:r>
              <a:rPr lang="en-US" sz="4800">
                <a:solidFill>
                  <a:srgbClr val="FFFF00"/>
                </a:solidFill>
                <a:effectLst>
                  <a:glow rad="127000">
                    <a:schemeClr val="tx1"/>
                  </a:glow>
                </a:effectLst>
                <a:latin typeface="Arial"/>
                <a:ea typeface="ＭＳ Ｐゴシック"/>
                <a:cs typeface="ＭＳ Ｐゴシック" charset="0"/>
              </a:rPr>
              <a:t>menghibur</a:t>
            </a:r>
            <a:r>
              <a:rPr lang="en-US" sz="4800" b="1" dirty="0">
                <a:effectLst>
                  <a:glow rad="127000">
                    <a:schemeClr val="tx1"/>
                  </a:glow>
                </a:effectLst>
                <a:latin typeface="Arial"/>
                <a:ea typeface="ＭＳ Ｐゴシック"/>
                <a:cs typeface="ＭＳ Ｐゴシック" charset="0"/>
              </a:rPr>
              <a:t> </a:t>
            </a:r>
            <a:r>
              <a:rPr lang="en-US" sz="4800">
                <a:effectLst>
                  <a:glow rad="127000">
                    <a:schemeClr val="tx1"/>
                  </a:glow>
                </a:effectLst>
                <a:latin typeface="Arial"/>
                <a:ea typeface="ＭＳ Ｐゴシック"/>
                <a:cs typeface="ＭＳ Ｐゴシック" charset="0"/>
              </a:rPr>
              <a:t>orang yang dihukum</a:t>
            </a:r>
            <a:r>
              <a:rPr lang="en-US" sz="4800" b="1" dirty="0">
                <a:effectLst>
                  <a:glow rad="127000">
                    <a:schemeClr val="tx1"/>
                  </a:glow>
                </a:effectLst>
                <a:latin typeface="Arial"/>
                <a:ea typeface="ＭＳ Ｐゴシック"/>
                <a:cs typeface="ＭＳ Ｐゴシック" charset="0"/>
              </a:rPr>
              <a:t>?</a:t>
            </a:r>
          </a:p>
        </p:txBody>
      </p:sp>
      <p:pic>
        <p:nvPicPr>
          <p:cNvPr id="3" name="Picture 2"/>
          <p:cNvPicPr>
            <a:picLocks noChangeAspect="1"/>
          </p:cNvPicPr>
          <p:nvPr/>
        </p:nvPicPr>
        <p:blipFill>
          <a:blip r:embed="rId3"/>
          <a:stretch>
            <a:fillRect/>
          </a:stretch>
        </p:blipFill>
        <p:spPr>
          <a:xfrm>
            <a:off x="0" y="0"/>
            <a:ext cx="9144000" cy="4572000"/>
          </a:xfrm>
          <a:prstGeom prst="rect">
            <a:avLst/>
          </a:prstGeom>
        </p:spPr>
      </p:pic>
    </p:spTree>
    <p:extLst>
      <p:ext uri="{BB962C8B-B14F-4D97-AF65-F5344CB8AC3E}">
        <p14:creationId xmlns:p14="http://schemas.microsoft.com/office/powerpoint/2010/main" val="2191438307"/>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236216"/>
          </a:xfrm>
          <a:effectLst>
            <a:outerShdw blurRad="63500" dist="35921" dir="2700000" algn="ctr" rotWithShape="0">
              <a:schemeClr val="tx2">
                <a:alpha val="74998"/>
              </a:schemeClr>
            </a:outerShdw>
          </a:effectLst>
        </p:spPr>
        <p:txBody>
          <a:bodyPr anchor="ctr"/>
          <a:lstStyle/>
          <a:p>
            <a:pPr>
              <a:defRPr/>
            </a:pPr>
            <a:r>
              <a:rPr lang="en-US" sz="4800" b="1">
                <a:effectLst>
                  <a:glow rad="127000">
                    <a:schemeClr val="tx1"/>
                  </a:glow>
                </a:effectLst>
                <a:latin typeface="Arial"/>
                <a:ea typeface="ＭＳ Ｐゴシック"/>
                <a:cs typeface="ＭＳ Ｐゴシック" charset="0"/>
              </a:rPr>
              <a:t>I. </a:t>
            </a:r>
            <a:r>
              <a:rPr lang="en-US" sz="4800">
                <a:effectLst>
                  <a:glow rad="127000">
                    <a:schemeClr val="tx1"/>
                  </a:glow>
                </a:effectLst>
                <a:latin typeface="Arial"/>
                <a:ea typeface="ＭＳ Ｐゴシック"/>
                <a:cs typeface="ＭＳ Ｐゴシック" charset="0"/>
              </a:rPr>
              <a:t>Tuhan memanggil utusan yang </a:t>
            </a:r>
            <a:r>
              <a:rPr lang="en-US" sz="4800">
                <a:solidFill>
                  <a:srgbClr val="FFFF00"/>
                </a:solidFill>
                <a:effectLst>
                  <a:glow rad="127000">
                    <a:schemeClr val="tx1"/>
                  </a:glow>
                </a:effectLst>
                <a:latin typeface="Arial"/>
                <a:ea typeface="ＭＳ Ｐゴシック"/>
                <a:cs typeface="ＭＳ Ｐゴシック" charset="0"/>
              </a:rPr>
              <a:t>jujur</a:t>
            </a:r>
            <a:r>
              <a:rPr lang="en-US" sz="4800" b="1">
                <a:effectLst>
                  <a:glow rad="127000">
                    <a:schemeClr val="tx1"/>
                  </a:glow>
                </a:effectLst>
                <a:latin typeface="Arial"/>
                <a:ea typeface="ＭＳ Ｐゴシック"/>
                <a:cs typeface="ＭＳ Ｐゴシック" charset="0"/>
              </a:rPr>
              <a:t> </a:t>
            </a:r>
            <a:r>
              <a:rPr lang="en-US" sz="4800">
                <a:effectLst>
                  <a:glow rad="127000">
                    <a:schemeClr val="tx1"/>
                  </a:glow>
                </a:effectLst>
                <a:latin typeface="Arial"/>
                <a:ea typeface="ＭＳ Ｐゴシック"/>
                <a:cs typeface="ＭＳ Ｐゴシック" charset="0"/>
              </a:rPr>
              <a:t>dengan kami</a:t>
            </a:r>
            <a:r>
              <a:rPr lang="en-US" sz="4800" b="1">
                <a:effectLst>
                  <a:glow rad="127000">
                    <a:schemeClr val="tx1"/>
                  </a:glow>
                </a:effectLst>
                <a:latin typeface="Arial"/>
                <a:ea typeface="ＭＳ Ｐゴシック"/>
                <a:cs typeface="ＭＳ Ｐゴシック" charset="0"/>
              </a:rPr>
              <a:t> </a:t>
            </a:r>
            <a:br>
              <a:rPr lang="en-US" sz="4800" dirty="0">
                <a:effectLst>
                  <a:glow rad="127000">
                    <a:schemeClr val="tx1"/>
                  </a:glow>
                </a:effectLst>
                <a:latin typeface="Arial"/>
                <a:ea typeface="ＭＳ Ｐゴシック"/>
                <a:cs typeface="ＭＳ Ｐゴシック" charset="0"/>
              </a:rPr>
            </a:br>
            <a:r>
              <a:rPr lang="en-US" sz="4800" b="1">
                <a:effectLst>
                  <a:glow rad="127000">
                    <a:schemeClr val="tx1"/>
                  </a:glow>
                </a:effectLst>
                <a:latin typeface="Arial"/>
                <a:ea typeface="ＭＳ Ｐゴシック"/>
                <a:cs typeface="ＭＳ Ｐゴシック" charset="0"/>
              </a:rPr>
              <a:t>(</a:t>
            </a:r>
            <a:r>
              <a:rPr lang="en-US" sz="4800">
                <a:effectLst>
                  <a:glow rad="127000">
                    <a:schemeClr val="tx1"/>
                  </a:glow>
                </a:effectLst>
                <a:latin typeface="Arial"/>
                <a:ea typeface="ＭＳ Ｐゴシック"/>
                <a:cs typeface="ＭＳ Ｐゴシック" charset="0"/>
              </a:rPr>
              <a:t>Yer</a:t>
            </a:r>
            <a:r>
              <a:rPr lang="en-US" sz="4800" b="1">
                <a:effectLst>
                  <a:glow rad="127000">
                    <a:schemeClr val="tx1"/>
                  </a:glow>
                </a:effectLst>
                <a:latin typeface="Arial"/>
                <a:ea typeface="ＭＳ Ｐゴシック"/>
                <a:cs typeface="ＭＳ Ｐゴシック" charset="0"/>
              </a:rPr>
              <a:t> 1).</a:t>
            </a:r>
          </a:p>
        </p:txBody>
      </p:sp>
      <p:sp>
        <p:nvSpPr>
          <p:cNvPr id="2" name="Rectangle 1"/>
          <p:cNvSpPr/>
          <p:nvPr/>
        </p:nvSpPr>
        <p:spPr>
          <a:xfrm>
            <a:off x="136625" y="4420380"/>
            <a:ext cx="4235398" cy="1754326"/>
          </a:xfrm>
          <a:prstGeom prst="rect">
            <a:avLst/>
          </a:prstGeom>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rPr>
              <a:t>Bagaimana Tuhan menghibur orang yang dihukum</a:t>
            </a:r>
            <a:r>
              <a:rPr kumimoji="0" lang="en-SG" sz="3600" b="1" i="0" u="none" strike="noStrike" kern="1200" cap="none" spc="0" normalizeH="0" baseline="0" noProof="0" dirty="0">
                <a:ln>
                  <a:noFill/>
                </a:ln>
                <a:solidFill>
                  <a:srgbClr val="FFFFFF"/>
                </a:solidFill>
                <a:effectLst>
                  <a:glow rad="228600">
                    <a:srgbClr val="000000"/>
                  </a:glow>
                </a:effectLst>
                <a:uLnTx/>
                <a:uFillTx/>
                <a:latin typeface="Arial"/>
                <a:ea typeface="Osaka"/>
                <a:cs typeface="Arial"/>
              </a:rPr>
              <a:t>?</a:t>
            </a:r>
            <a:endPar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Osaka"/>
              <a:cs typeface="Arial"/>
            </a:endParaRPr>
          </a:p>
        </p:txBody>
      </p:sp>
    </p:spTree>
    <p:extLst>
      <p:ext uri="{BB962C8B-B14F-4D97-AF65-F5344CB8AC3E}">
        <p14:creationId xmlns:p14="http://schemas.microsoft.com/office/powerpoint/2010/main" val="1382564288"/>
      </p:ext>
    </p:extLst>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310848"/>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087140"/>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a:ea typeface="ＭＳ Ｐゴシック"/>
                <a:cs typeface="ＭＳ Ｐゴシック" charset="0"/>
              </a:rPr>
              <a:t>II. </a:t>
            </a:r>
            <a:r>
              <a:rPr lang="en-US" sz="3600" dirty="0">
                <a:effectLst>
                  <a:glow rad="127000">
                    <a:schemeClr val="tx1"/>
                  </a:glow>
                </a:effectLst>
                <a:latin typeface="Arial"/>
                <a:ea typeface="ＭＳ Ｐゴシック"/>
                <a:cs typeface="ＭＳ Ｐゴシック" charset="0"/>
              </a:rPr>
              <a:t>Tuhan </a:t>
            </a:r>
            <a:r>
              <a:rPr lang="en-US" sz="3600" dirty="0" err="1">
                <a:effectLst>
                  <a:glow rad="127000">
                    <a:schemeClr val="tx1"/>
                  </a:glow>
                </a:effectLst>
                <a:latin typeface="Arial"/>
                <a:ea typeface="ＭＳ Ｐゴシック"/>
                <a:cs typeface="ＭＳ Ｐゴシック" charset="0"/>
              </a:rPr>
              <a:t>memiliki</a:t>
            </a:r>
            <a:r>
              <a:rPr lang="en-US" sz="3600" b="1" dirty="0">
                <a:effectLst>
                  <a:glow rad="127000">
                    <a:schemeClr val="tx1"/>
                  </a:glow>
                </a:effectLst>
                <a:latin typeface="Arial"/>
                <a:ea typeface="ＭＳ Ｐゴシック"/>
                <a:cs typeface="ＭＳ Ｐゴシック" charset="0"/>
              </a:rPr>
              <a:t> </a:t>
            </a:r>
            <a:r>
              <a:rPr lang="en-US" sz="3600" dirty="0" err="1">
                <a:effectLst>
                  <a:glow rad="127000">
                    <a:schemeClr val="tx1"/>
                  </a:glow>
                </a:effectLst>
                <a:latin typeface="Arial"/>
                <a:ea typeface="ＭＳ Ｐゴシック"/>
                <a:cs typeface="ＭＳ Ｐゴシック" charset="0"/>
              </a:rPr>
              <a:t>disiplin</a:t>
            </a:r>
            <a:r>
              <a:rPr lang="en-US" sz="3600" dirty="0">
                <a:effectLst>
                  <a:glow rad="127000">
                    <a:schemeClr val="tx1"/>
                  </a:glow>
                </a:effectLst>
                <a:latin typeface="Arial"/>
                <a:ea typeface="ＭＳ Ｐゴシック"/>
                <a:cs typeface="ＭＳ Ｐゴシック" charset="0"/>
              </a:rPr>
              <a:t> yang </a:t>
            </a:r>
            <a:r>
              <a:rPr lang="en-US" sz="3600" dirty="0" err="1">
                <a:effectLst>
                  <a:glow rad="127000">
                    <a:schemeClr val="tx1"/>
                  </a:glow>
                </a:effectLst>
                <a:latin typeface="Arial"/>
                <a:ea typeface="ＭＳ Ｐゴシック"/>
                <a:cs typeface="ＭＳ Ｐゴシック" charset="0"/>
              </a:rPr>
              <a:t>terbatas</a:t>
            </a:r>
            <a:r>
              <a:rPr lang="en-US" sz="3600" dirty="0">
                <a:effectLst>
                  <a:glow rad="127000">
                    <a:schemeClr val="tx1"/>
                  </a:glow>
                </a:effectLst>
                <a:latin typeface="Arial"/>
                <a:ea typeface="ＭＳ Ｐゴシック"/>
                <a:cs typeface="ＭＳ Ｐゴシック" charset="0"/>
              </a:rPr>
              <a:t> </a:t>
            </a:r>
            <a:r>
              <a:rPr lang="en-US" sz="3600" dirty="0" err="1">
                <a:effectLst>
                  <a:glow rad="127000">
                    <a:schemeClr val="tx1"/>
                  </a:glow>
                </a:effectLst>
                <a:latin typeface="Arial"/>
                <a:ea typeface="ＭＳ Ｐゴシック"/>
                <a:cs typeface="ＭＳ Ｐゴシック" charset="0"/>
              </a:rPr>
              <a:t>tetapi</a:t>
            </a:r>
            <a:r>
              <a:rPr lang="en-US" sz="3600" dirty="0">
                <a:effectLst>
                  <a:glow rad="127000">
                    <a:schemeClr val="tx1"/>
                  </a:glow>
                </a:effectLst>
                <a:latin typeface="Arial"/>
                <a:ea typeface="ＭＳ Ｐゴシック"/>
                <a:cs typeface="ＭＳ Ｐゴシック" charset="0"/>
              </a:rPr>
              <a:t> </a:t>
            </a:r>
            <a:r>
              <a:rPr lang="en-US" sz="3600" dirty="0" err="1">
                <a:solidFill>
                  <a:srgbClr val="FFFF00"/>
                </a:solidFill>
                <a:effectLst>
                  <a:glow rad="127000">
                    <a:schemeClr val="tx1"/>
                  </a:glow>
                </a:effectLst>
                <a:latin typeface="Arial"/>
                <a:ea typeface="ＭＳ Ｐゴシック"/>
                <a:cs typeface="ＭＳ Ｐゴシック" charset="0"/>
              </a:rPr>
              <a:t>berkatNya</a:t>
            </a:r>
            <a:r>
              <a:rPr lang="en-US" sz="3600" b="1" dirty="0">
                <a:effectLst>
                  <a:glow rad="127000">
                    <a:schemeClr val="tx1"/>
                  </a:glow>
                </a:effectLst>
                <a:latin typeface="Arial"/>
                <a:ea typeface="ＭＳ Ｐゴシック"/>
                <a:cs typeface="ＭＳ Ｐゴシック" charset="0"/>
              </a:rPr>
              <a:t> </a:t>
            </a:r>
            <a:r>
              <a:rPr lang="en-US" sz="3600" dirty="0" err="1">
                <a:effectLst>
                  <a:glow rad="127000">
                    <a:schemeClr val="tx1"/>
                  </a:glow>
                </a:effectLst>
                <a:latin typeface="Arial"/>
                <a:ea typeface="ＭＳ Ｐゴシック"/>
                <a:cs typeface="ＭＳ Ｐゴシック" charset="0"/>
              </a:rPr>
              <a:t>tak</a:t>
            </a:r>
            <a:r>
              <a:rPr lang="en-US" sz="3600" dirty="0">
                <a:effectLst>
                  <a:glow rad="127000">
                    <a:schemeClr val="tx1"/>
                  </a:glow>
                </a:effectLst>
                <a:latin typeface="Arial"/>
                <a:ea typeface="ＭＳ Ｐゴシック"/>
                <a:cs typeface="ＭＳ Ｐゴシック" charset="0"/>
              </a:rPr>
              <a:t> </a:t>
            </a:r>
            <a:r>
              <a:rPr lang="en-US" sz="3600" dirty="0" err="1">
                <a:effectLst>
                  <a:glow rad="127000">
                    <a:schemeClr val="tx1"/>
                  </a:glow>
                </a:effectLst>
                <a:latin typeface="Arial"/>
                <a:ea typeface="ＭＳ Ｐゴシック"/>
                <a:cs typeface="ＭＳ Ｐゴシック" charset="0"/>
              </a:rPr>
              <a:t>terbatas</a:t>
            </a:r>
            <a:r>
              <a:rPr lang="en-US" sz="3600" dirty="0">
                <a:effectLst>
                  <a:glow rad="127000">
                    <a:schemeClr val="tx1"/>
                  </a:glow>
                </a:effectLst>
                <a:latin typeface="Arial"/>
                <a:ea typeface="ＭＳ Ｐゴシック"/>
                <a:cs typeface="ＭＳ Ｐゴシック" charset="0"/>
              </a:rPr>
              <a:t> </a:t>
            </a:r>
            <a:r>
              <a:rPr lang="en-US" sz="3600" b="1" dirty="0">
                <a:effectLst>
                  <a:glow rad="127000">
                    <a:schemeClr val="tx1"/>
                  </a:glow>
                </a:effectLst>
                <a:latin typeface="Arial"/>
                <a:ea typeface="ＭＳ Ｐゴシック"/>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a:ea typeface="ＭＳ Ｐゴシック"/>
                <a:cs typeface="ＭＳ Ｐゴシック" charset="0"/>
              </a:rPr>
              <a:t>(</a:t>
            </a:r>
            <a:r>
              <a:rPr lang="en-US" sz="3600" dirty="0">
                <a:effectLst>
                  <a:glow rad="127000">
                    <a:schemeClr val="tx1"/>
                  </a:glow>
                </a:effectLst>
                <a:latin typeface="Arial"/>
                <a:ea typeface="ＭＳ Ｐゴシック"/>
                <a:cs typeface="ＭＳ Ｐゴシック" charset="0"/>
              </a:rPr>
              <a:t>Yer</a:t>
            </a:r>
            <a:r>
              <a:rPr lang="en-US" sz="3600" b="1" dirty="0">
                <a:effectLst>
                  <a:glow rad="127000">
                    <a:schemeClr val="tx1"/>
                  </a:glow>
                </a:effectLst>
                <a:latin typeface="Arial"/>
                <a:ea typeface="ＭＳ Ｐゴシック"/>
                <a:cs typeface="ＭＳ Ｐゴシック" charset="0"/>
              </a:rPr>
              <a:t> 2–45).</a:t>
            </a:r>
            <a:endParaRPr lang="en-US" sz="3600" b="1">
              <a:effectLst>
                <a:glow rad="127000">
                  <a:srgbClr val="000000"/>
                </a:glow>
              </a:effectLst>
              <a:latin typeface="Arial"/>
              <a:ea typeface="ＭＳ Ｐゴシック"/>
              <a:cs typeface="ＭＳ Ｐゴシック" charset="0"/>
            </a:endParaRPr>
          </a:p>
        </p:txBody>
      </p:sp>
      <p:sp>
        <p:nvSpPr>
          <p:cNvPr id="2" name="Rectangle 1"/>
          <p:cNvSpPr/>
          <p:nvPr/>
        </p:nvSpPr>
        <p:spPr>
          <a:xfrm>
            <a:off x="202886" y="3293945"/>
            <a:ext cx="4235398" cy="2308324"/>
          </a:xfrm>
          <a:prstGeom prst="rect">
            <a:avLst/>
          </a:prstGeom>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D" sz="3600" b="1" i="0" u="none" strike="noStrike" kern="1200" cap="none" spc="0" normalizeH="0" baseline="0" noProof="1">
                <a:ln>
                  <a:noFill/>
                </a:ln>
                <a:solidFill>
                  <a:srgbClr val="FFFFFF"/>
                </a:solidFill>
                <a:effectLst>
                  <a:glow rad="228600">
                    <a:srgbClr val="000000"/>
                  </a:glow>
                </a:effectLst>
                <a:uLnTx/>
                <a:uFillTx/>
                <a:latin typeface="Arial"/>
                <a:ea typeface="Osaka"/>
                <a:cs typeface="Arial"/>
              </a:rPr>
              <a:t>Bagaimana Tuhan menghibur mereka yang Dia hukum? </a:t>
            </a:r>
          </a:p>
        </p:txBody>
      </p:sp>
    </p:spTree>
    <p:extLst>
      <p:ext uri="{BB962C8B-B14F-4D97-AF65-F5344CB8AC3E}">
        <p14:creationId xmlns:p14="http://schemas.microsoft.com/office/powerpoint/2010/main" val="3193138748"/>
      </p:ext>
    </p:extLst>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236216"/>
          </a:xfrm>
          <a:effectLst>
            <a:outerShdw blurRad="63500" dist="35921" dir="2700000" algn="ctr" rotWithShape="0">
              <a:schemeClr val="tx2">
                <a:alpha val="74998"/>
              </a:schemeClr>
            </a:outerShdw>
          </a:effectLst>
        </p:spPr>
        <p:txBody>
          <a:bodyPr anchor="ctr"/>
          <a:lstStyle/>
          <a:p>
            <a:pPr>
              <a:defRPr/>
            </a:pPr>
            <a:r>
              <a:rPr lang="en-US" sz="4800" b="1">
                <a:effectLst>
                  <a:glow rad="127000">
                    <a:schemeClr val="tx1"/>
                  </a:glow>
                </a:effectLst>
                <a:latin typeface="Arial"/>
                <a:ea typeface="ＭＳ Ｐゴシック"/>
                <a:cs typeface="ＭＳ Ｐゴシック" charset="0"/>
              </a:rPr>
              <a:t>III. </a:t>
            </a:r>
            <a:r>
              <a:rPr lang="en-US" sz="4800">
                <a:effectLst>
                  <a:glow rad="127000">
                    <a:schemeClr val="tx1"/>
                  </a:glow>
                </a:effectLst>
                <a:latin typeface="Arial"/>
                <a:ea typeface="ＭＳ Ｐゴシック"/>
                <a:cs typeface="ＭＳ Ｐゴシック" charset="0"/>
              </a:rPr>
              <a:t>Tuhan menerapkan standar yang sama untuk semua </a:t>
            </a:r>
            <a:r>
              <a:rPr lang="en-US" sz="4800">
                <a:solidFill>
                  <a:srgbClr val="FFFF00"/>
                </a:solidFill>
                <a:effectLst>
                  <a:glow rad="127000">
                    <a:schemeClr val="tx1"/>
                  </a:glow>
                </a:effectLst>
                <a:latin typeface="Arial"/>
                <a:ea typeface="ＭＳ Ｐゴシック"/>
                <a:cs typeface="ＭＳ Ｐゴシック" charset="0"/>
              </a:rPr>
              <a:t>orang</a:t>
            </a:r>
            <a:r>
              <a:rPr lang="en-US" sz="4800" b="1" dirty="0">
                <a:effectLst>
                  <a:glow rad="127000">
                    <a:schemeClr val="tx1"/>
                  </a:glow>
                </a:effectLst>
                <a:latin typeface="Arial"/>
                <a:ea typeface="ＭＳ Ｐゴシック"/>
                <a:cs typeface="ＭＳ Ｐゴシック" charset="0"/>
              </a:rPr>
              <a:t> </a:t>
            </a:r>
            <a:r>
              <a:rPr lang="en-US" sz="4800" b="1">
                <a:effectLst>
                  <a:glow rad="127000">
                    <a:schemeClr val="tx1"/>
                  </a:glow>
                </a:effectLst>
                <a:latin typeface="Arial"/>
                <a:ea typeface="ＭＳ Ｐゴシック"/>
                <a:cs typeface="ＭＳ Ｐゴシック" charset="0"/>
              </a:rPr>
              <a:t>(</a:t>
            </a:r>
            <a:r>
              <a:rPr lang="en-US" sz="4800">
                <a:effectLst>
                  <a:glow rad="127000">
                    <a:schemeClr val="tx1"/>
                  </a:glow>
                </a:effectLst>
                <a:latin typeface="Arial"/>
                <a:ea typeface="ＭＳ Ｐゴシック"/>
                <a:cs typeface="ＭＳ Ｐゴシック" charset="0"/>
              </a:rPr>
              <a:t>Yer</a:t>
            </a:r>
            <a:r>
              <a:rPr lang="en-US" sz="4800" b="1">
                <a:effectLst>
                  <a:glow rad="127000">
                    <a:schemeClr val="tx1"/>
                  </a:glow>
                </a:effectLst>
                <a:latin typeface="Arial"/>
                <a:ea typeface="ＭＳ Ｐゴシック"/>
                <a:cs typeface="ＭＳ Ｐゴシック" charset="0"/>
              </a:rPr>
              <a:t> 46–51).</a:t>
            </a:r>
          </a:p>
        </p:txBody>
      </p:sp>
      <p:sp>
        <p:nvSpPr>
          <p:cNvPr id="2" name="Rectangle 1"/>
          <p:cNvSpPr/>
          <p:nvPr/>
        </p:nvSpPr>
        <p:spPr>
          <a:xfrm>
            <a:off x="136625" y="4420380"/>
            <a:ext cx="4235398" cy="2862322"/>
          </a:xfrm>
          <a:prstGeom prst="rect">
            <a:avLst/>
          </a:prstGeom>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rPr>
              <a:t>Bagaimana Tuhan menghibur orang yang dihukum</a:t>
            </a:r>
            <a:r>
              <a:rPr kumimoji="0" lang="en-SG"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rPr>
              <a:t>?</a:t>
            </a:r>
            <a:endParaRPr kumimoji="0" lang="en-SG" sz="3600" b="0" i="0" u="none" strike="noStrike" kern="1200" cap="none" spc="0" normalizeH="0" baseline="0" noProof="0">
              <a:ln>
                <a:noFill/>
              </a:ln>
              <a:solidFill>
                <a:srgbClr val="000000"/>
              </a:solidFill>
              <a:effectLst>
                <a:glow rad="228600">
                  <a:srgbClr val="000000"/>
                </a:glow>
              </a:effectLst>
              <a:uLnTx/>
              <a:uFillTx/>
              <a:latin typeface="Arial"/>
              <a:ea typeface="+mn-lt"/>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3600" b="1" i="0" u="none" strike="noStrike" kern="1200" cap="none" spc="0" normalizeH="0" baseline="0" noProof="0" dirty="0">
              <a:ln>
                <a:noFill/>
              </a:ln>
              <a:solidFill>
                <a:srgbClr val="FFFFFF"/>
              </a:solidFill>
              <a:effectLst>
                <a:glow rad="228600">
                  <a:srgbClr val="000000"/>
                </a:glow>
              </a:effectLst>
              <a:uLnTx/>
              <a:uFillTx/>
              <a:latin typeface="Arial"/>
              <a:ea typeface="Osaka"/>
              <a:cs typeface="Arial"/>
            </a:endParaRPr>
          </a:p>
        </p:txBody>
      </p:sp>
    </p:spTree>
    <p:extLst>
      <p:ext uri="{BB962C8B-B14F-4D97-AF65-F5344CB8AC3E}">
        <p14:creationId xmlns:p14="http://schemas.microsoft.com/office/powerpoint/2010/main" val="2592596508"/>
      </p:ext>
    </p:extLst>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err="1">
                <a:solidFill>
                  <a:schemeClr val="bg1"/>
                </a:solidFill>
                <a:latin typeface="Arial" charset="0"/>
                <a:ea typeface="Osaka" charset="0"/>
                <a:cs typeface="Arial" charset="0"/>
              </a:rPr>
              <a:t>Yeremia</a:t>
            </a:r>
            <a:r>
              <a:rPr lang="en-US" sz="8800" dirty="0">
                <a:solidFill>
                  <a:schemeClr val="bg1"/>
                </a:solidFill>
                <a:latin typeface="Arial" charset="0"/>
                <a:ea typeface="Osaka" charset="0"/>
                <a:cs typeface="Arial" charset="0"/>
              </a:rPr>
              <a:t> 46</a:t>
            </a:r>
          </a:p>
        </p:txBody>
      </p:sp>
    </p:spTree>
    <p:extLst>
      <p:ext uri="{BB962C8B-B14F-4D97-AF65-F5344CB8AC3E}">
        <p14:creationId xmlns:p14="http://schemas.microsoft.com/office/powerpoint/2010/main" val="3082406813"/>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7089" name="Title 1"/>
          <p:cNvSpPr>
            <a:spLocks noGrp="1"/>
          </p:cNvSpPr>
          <p:nvPr>
            <p:ph type="title"/>
          </p:nvPr>
        </p:nvSpPr>
        <p:spPr>
          <a:xfrm>
            <a:off x="0" y="228600"/>
            <a:ext cx="9144000" cy="758825"/>
          </a:xfrm>
        </p:spPr>
        <p:txBody>
          <a:bodyPr/>
          <a:lstStyle/>
          <a:p>
            <a:r>
              <a:rPr lang="en-US" sz="3200" b="1">
                <a:solidFill>
                  <a:schemeClr val="tx1"/>
                </a:solidFill>
                <a:latin typeface="Arial"/>
                <a:ea typeface="ＭＳ Ｐゴシック" charset="0"/>
                <a:cs typeface="Arial"/>
              </a:rPr>
              <a:t>Nations Prophesied Against (46–51)</a:t>
            </a:r>
          </a:p>
        </p:txBody>
      </p:sp>
      <p:sp>
        <p:nvSpPr>
          <p:cNvPr id="217090" name="Rectangle 2"/>
          <p:cNvSpPr>
            <a:spLocks noChangeArrowheads="1"/>
          </p:cNvSpPr>
          <p:nvPr/>
        </p:nvSpPr>
        <p:spPr bwMode="auto">
          <a:xfrm>
            <a:off x="214313" y="1219200"/>
            <a:ext cx="6948487" cy="50829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609600" marR="0" lvl="0" indent="-609600" algn="l" defTabSz="914400"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0000"/>
                </a:solidFill>
                <a:effectLst/>
                <a:uLnTx/>
                <a:uFillTx/>
                <a:latin typeface="Arial" charset="0"/>
                <a:ea typeface="ＭＳ Ｐゴシック" charset="0"/>
                <a:cs typeface="ＭＳ Ｐゴシック" charset="0"/>
              </a:rPr>
              <a:t>1. EGYPT (46:1-27) </a:t>
            </a:r>
            <a:r>
              <a:rPr kumimoji="0" lang="en-US" sz="18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 To be defeated by Babylonians</a:t>
            </a:r>
          </a:p>
          <a:p>
            <a:pPr marL="609600" marR="0" lvl="0" indent="-609600" algn="l" defTabSz="914400" rtl="0" eaLnBrk="1" fontAlgn="base" latinLnBrk="0" hangingPunct="1">
              <a:lnSpc>
                <a:spcPct val="90000"/>
              </a:lnSpc>
              <a:spcBef>
                <a:spcPct val="0"/>
              </a:spcBef>
              <a:spcAft>
                <a:spcPct val="0"/>
              </a:spcAft>
              <a:buClrTx/>
              <a:buSzTx/>
              <a:buFontTx/>
              <a:buAutoNum type="arabicPeriod"/>
              <a:tabLst/>
              <a:defRPr/>
            </a:pPr>
            <a:endParaRPr kumimoji="0" lang="en-US" sz="1800" b="1" i="0" u="none" strike="noStrike" kern="1200" cap="none" spc="0" normalizeH="0" baseline="0" noProof="0">
              <a:ln>
                <a:noFill/>
              </a:ln>
              <a:solidFill>
                <a:srgbClr val="C00000"/>
              </a:solidFill>
              <a:effectLst/>
              <a:uLnTx/>
              <a:uFillTx/>
              <a:latin typeface="Arial" charset="0"/>
              <a:ea typeface="ＭＳ Ｐゴシック" charset="0"/>
              <a:cs typeface="ＭＳ Ｐゴシック" charset="0"/>
            </a:endParaRPr>
          </a:p>
          <a:p>
            <a:pPr marL="609600" marR="0" lvl="0" indent="-609600" algn="l" defTabSz="914400"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0000"/>
                </a:solidFill>
                <a:effectLst/>
                <a:uLnTx/>
                <a:uFillTx/>
                <a:latin typeface="Arial" charset="0"/>
                <a:ea typeface="ＭＳ Ｐゴシック" charset="0"/>
                <a:cs typeface="ＭＳ Ｐゴシック" charset="0"/>
              </a:rPr>
              <a:t>2. PHILISTIA (47:1-6)  </a:t>
            </a:r>
            <a:r>
              <a:rPr kumimoji="0" lang="en-US" sz="18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 To be overrun by Egyptians</a:t>
            </a:r>
          </a:p>
          <a:p>
            <a:pPr marL="609600" marR="0" lvl="0" indent="-609600" algn="l" defTabSz="914400" rtl="0" eaLnBrk="1" fontAlgn="base" latinLnBrk="0" hangingPunct="1">
              <a:lnSpc>
                <a:spcPct val="90000"/>
              </a:lnSpc>
              <a:spcBef>
                <a:spcPct val="0"/>
              </a:spcBef>
              <a:spcAft>
                <a:spcPct val="0"/>
              </a:spcAft>
              <a:buClrTx/>
              <a:buSzTx/>
              <a:buFontTx/>
              <a:buAutoNum type="arabicPeriod"/>
              <a:tabLst/>
              <a:defRPr/>
            </a:pPr>
            <a:endParaRPr kumimoji="0" lang="en-US" sz="18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endParaRPr>
          </a:p>
          <a:p>
            <a:pPr marL="609600" marR="0" lvl="0" indent="-609600" algn="l" defTabSz="914400"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0000"/>
                </a:solidFill>
                <a:effectLst/>
                <a:uLnTx/>
                <a:uFillTx/>
                <a:latin typeface="Arial" charset="0"/>
                <a:ea typeface="ＭＳ Ｐゴシック" charset="0"/>
                <a:cs typeface="ＭＳ Ｐゴシック" charset="0"/>
              </a:rPr>
              <a:t>3. MOAB (48:1-47)</a:t>
            </a:r>
            <a:r>
              <a:rPr kumimoji="0" lang="en-US" sz="18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 - To be conquered by Babylon</a:t>
            </a:r>
          </a:p>
          <a:p>
            <a:pPr marL="609600" marR="0" lvl="0" indent="-609600" algn="l" defTabSz="914400" rtl="0" eaLnBrk="1" fontAlgn="base" latinLnBrk="0" hangingPunct="1">
              <a:lnSpc>
                <a:spcPct val="90000"/>
              </a:lnSpc>
              <a:spcBef>
                <a:spcPct val="0"/>
              </a:spcBef>
              <a:spcAft>
                <a:spcPct val="0"/>
              </a:spcAft>
              <a:buClrTx/>
              <a:buSzTx/>
              <a:buFontTx/>
              <a:buAutoNum type="arabicPeriod"/>
              <a:tabLst/>
              <a:defRPr/>
            </a:pPr>
            <a:endParaRPr kumimoji="0" lang="en-US" sz="18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endParaRPr>
          </a:p>
          <a:p>
            <a:pPr marL="609600" marR="0" lvl="0" indent="-609600" algn="l" defTabSz="914400"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0000"/>
                </a:solidFill>
                <a:effectLst/>
                <a:uLnTx/>
                <a:uFillTx/>
                <a:latin typeface="Arial" charset="0"/>
                <a:ea typeface="ＭＳ Ｐゴシック" charset="0"/>
                <a:cs typeface="ＭＳ Ｐゴシック" charset="0"/>
              </a:rPr>
              <a:t>4. AMMON (49:1-6)</a:t>
            </a:r>
            <a:r>
              <a:rPr kumimoji="0" lang="en-US" sz="18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 - </a:t>
            </a:r>
            <a:r>
              <a:rPr kumimoji="0" lang="en-US" sz="18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To be destroyed and re-established in </a:t>
            </a:r>
            <a:br>
              <a:rPr kumimoji="0" lang="en-US" sz="18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br>
            <a:r>
              <a:rPr kumimoji="0" lang="en-US" sz="18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the millennium. </a:t>
            </a:r>
          </a:p>
          <a:p>
            <a:pPr marL="609600" marR="0" lvl="0" indent="-609600" algn="l" defTabSz="914400" rtl="0" eaLnBrk="1" fontAlgn="base" latinLnBrk="0" hangingPunct="1">
              <a:lnSpc>
                <a:spcPct val="90000"/>
              </a:lnSpc>
              <a:spcBef>
                <a:spcPct val="0"/>
              </a:spcBef>
              <a:spcAft>
                <a:spcPct val="0"/>
              </a:spcAft>
              <a:buClrTx/>
              <a:buSzTx/>
              <a:buFontTx/>
              <a:buAutoNum type="arabicPeriod"/>
              <a:tabLst/>
              <a:defRPr/>
            </a:pPr>
            <a:endParaRPr kumimoji="0" lang="en-US" sz="18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endParaRPr>
          </a:p>
          <a:p>
            <a:pPr marL="609600" marR="0" lvl="0" indent="-609600" algn="l" defTabSz="914400"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0000"/>
                </a:solidFill>
                <a:effectLst/>
                <a:uLnTx/>
                <a:uFillTx/>
                <a:latin typeface="Arial" charset="0"/>
                <a:ea typeface="ＭＳ Ｐゴシック" charset="0"/>
                <a:cs typeface="ＭＳ Ｐゴシック" charset="0"/>
              </a:rPr>
              <a:t>5. EDOM  (49:7-22)</a:t>
            </a:r>
            <a:r>
              <a:rPr kumimoji="0" lang="en-US" sz="18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 - </a:t>
            </a:r>
            <a:r>
              <a:rPr kumimoji="0" lang="en-US" sz="18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To become as Sodom and Gomorrah</a:t>
            </a:r>
          </a:p>
          <a:p>
            <a:pPr marL="609600" marR="0" lvl="0" indent="-609600" algn="l" defTabSz="914400" rtl="0" eaLnBrk="1" fontAlgn="base" latinLnBrk="0" hangingPunct="1">
              <a:lnSpc>
                <a:spcPct val="90000"/>
              </a:lnSpc>
              <a:spcBef>
                <a:spcPct val="0"/>
              </a:spcBef>
              <a:spcAft>
                <a:spcPct val="0"/>
              </a:spcAft>
              <a:buClrTx/>
              <a:buSzTx/>
              <a:buFontTx/>
              <a:buAutoNum type="arabicPeriod"/>
              <a:tabLst/>
              <a:defRPr/>
            </a:pPr>
            <a:endParaRPr kumimoji="0" lang="en-US" sz="18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endParaRPr>
          </a:p>
          <a:p>
            <a:pPr marL="609600" marR="0" lvl="0" indent="-609600" algn="l" defTabSz="914400"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0000"/>
                </a:solidFill>
                <a:effectLst/>
                <a:uLnTx/>
                <a:uFillTx/>
                <a:latin typeface="Arial" charset="0"/>
                <a:ea typeface="ＭＳ Ｐゴシック" charset="0"/>
                <a:cs typeface="ＭＳ Ｐゴシック" charset="0"/>
              </a:rPr>
              <a:t>6. DAMASCUS (49:23-27)</a:t>
            </a:r>
            <a:r>
              <a:rPr kumimoji="0" lang="en-US" sz="18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 - </a:t>
            </a:r>
            <a:r>
              <a:rPr kumimoji="0" lang="en-US" sz="18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To be destroyed in a single day</a:t>
            </a:r>
          </a:p>
          <a:p>
            <a:pPr marL="609600" marR="0" lvl="0" indent="-609600" algn="l" defTabSz="914400" rtl="0" eaLnBrk="1" fontAlgn="base" latinLnBrk="0" hangingPunct="1">
              <a:lnSpc>
                <a:spcPct val="90000"/>
              </a:lnSpc>
              <a:spcBef>
                <a:spcPct val="0"/>
              </a:spcBef>
              <a:spcAft>
                <a:spcPct val="0"/>
              </a:spcAft>
              <a:buClrTx/>
              <a:buSzTx/>
              <a:buFontTx/>
              <a:buAutoNum type="arabicPeriod"/>
              <a:tabLst/>
              <a:defRPr/>
            </a:pPr>
            <a:endParaRPr kumimoji="0" lang="en-US" sz="18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endParaRPr>
          </a:p>
          <a:p>
            <a:pPr marL="609600" marR="0" lvl="0" indent="-609600" algn="l" defTabSz="914400"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0000"/>
                </a:solidFill>
                <a:effectLst/>
                <a:uLnTx/>
                <a:uFillTx/>
                <a:latin typeface="Arial" charset="0"/>
                <a:ea typeface="ＭＳ Ｐゴシック" charset="0"/>
                <a:cs typeface="ＭＳ Ｐゴシック" charset="0"/>
              </a:rPr>
              <a:t>7. KEDAR &amp; HAZOR (49:28-35) </a:t>
            </a:r>
            <a:r>
              <a:rPr kumimoji="0" lang="en-US" sz="18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 To be destroyed by Nebuchadnezzar</a:t>
            </a:r>
          </a:p>
          <a:p>
            <a:pPr marL="609600" marR="0" lvl="0" indent="-609600" algn="l" defTabSz="914400" rtl="0" eaLnBrk="1" fontAlgn="base" latinLnBrk="0" hangingPunct="1">
              <a:lnSpc>
                <a:spcPct val="90000"/>
              </a:lnSpc>
              <a:spcBef>
                <a:spcPct val="0"/>
              </a:spcBef>
              <a:spcAft>
                <a:spcPct val="0"/>
              </a:spcAft>
              <a:buClrTx/>
              <a:buSzTx/>
              <a:buFontTx/>
              <a:buAutoNum type="arabicPeriod"/>
              <a:tabLst/>
              <a:defRPr/>
            </a:pPr>
            <a:endParaRPr kumimoji="0" lang="en-US" sz="1800" b="1" i="0" u="none" strike="noStrike" kern="1200" cap="none" spc="0" normalizeH="0" baseline="0" noProof="0">
              <a:ln>
                <a:noFill/>
              </a:ln>
              <a:solidFill>
                <a:srgbClr val="D16349"/>
              </a:solidFill>
              <a:effectLst/>
              <a:uLnTx/>
              <a:uFillTx/>
              <a:latin typeface="Arial" charset="0"/>
              <a:ea typeface="ＭＳ Ｐゴシック" charset="0"/>
              <a:cs typeface="ＭＳ Ｐゴシック" charset="0"/>
            </a:endParaRPr>
          </a:p>
          <a:p>
            <a:pPr marL="609600" marR="0" lvl="0" indent="-609600" algn="l" defTabSz="914400"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0000"/>
                </a:solidFill>
                <a:effectLst/>
                <a:uLnTx/>
                <a:uFillTx/>
                <a:latin typeface="Arial" charset="0"/>
                <a:ea typeface="ＭＳ Ｐゴシック" charset="0"/>
                <a:cs typeface="ＭＳ Ｐゴシック" charset="0"/>
              </a:rPr>
              <a:t>8. ELAM (49:34-39) </a:t>
            </a:r>
            <a:r>
              <a:rPr kumimoji="0" lang="en-US" sz="18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 To be overrun by Nebuchadnezzar and </a:t>
            </a:r>
          </a:p>
          <a:p>
            <a:pPr marL="609600" marR="0" lvl="0" indent="-609600" algn="l" defTabSz="914400"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	re-established during the millennium. </a:t>
            </a:r>
          </a:p>
          <a:p>
            <a:pPr marL="609600" marR="0" lvl="0" indent="-609600" algn="l" defTabSz="914400" rtl="0" eaLnBrk="1" fontAlgn="base" latinLnBrk="0" hangingPunct="1">
              <a:lnSpc>
                <a:spcPct val="90000"/>
              </a:lnSpc>
              <a:spcBef>
                <a:spcPct val="0"/>
              </a:spcBef>
              <a:spcAft>
                <a:spcPct val="0"/>
              </a:spcAft>
              <a:buClrTx/>
              <a:buSzTx/>
              <a:buFontTx/>
              <a:buAutoNum type="arabicPeriod"/>
              <a:tabLst/>
              <a:defRPr/>
            </a:pPr>
            <a:endParaRPr kumimoji="0" lang="en-US" sz="18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endParaRPr>
          </a:p>
          <a:p>
            <a:pPr marL="609600" marR="0" lvl="0" indent="-609600" algn="l" defTabSz="914400"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0000"/>
                </a:solidFill>
                <a:effectLst/>
                <a:uLnTx/>
                <a:uFillTx/>
                <a:latin typeface="Arial" charset="0"/>
                <a:ea typeface="ＭＳ Ｐゴシック" charset="0"/>
                <a:cs typeface="ＭＳ Ｐゴシック" charset="0"/>
              </a:rPr>
              <a:t>9. BABYLON (50:1–51:64)</a:t>
            </a:r>
            <a:r>
              <a:rPr kumimoji="0" lang="en-US" sz="18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 -</a:t>
            </a:r>
            <a:r>
              <a:rPr kumimoji="0" lang="en-US" sz="1800" b="1" i="0" u="none" strike="noStrike" kern="1200" cap="none" spc="0" normalizeH="0" baseline="0" noProof="0">
                <a:ln>
                  <a:noFill/>
                </a:ln>
                <a:solidFill>
                  <a:srgbClr val="C00000"/>
                </a:solidFill>
                <a:effectLst/>
                <a:uLnTx/>
                <a:uFillTx/>
                <a:latin typeface="Arial" charset="0"/>
                <a:ea typeface="ＭＳ Ｐゴシック" charset="0"/>
                <a:cs typeface="ＭＳ Ｐゴシック" charset="0"/>
              </a:rPr>
              <a:t> </a:t>
            </a:r>
            <a:r>
              <a:rPr kumimoji="0" lang="en-US" sz="18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Final destruction of the empire.  </a:t>
            </a:r>
          </a:p>
        </p:txBody>
      </p:sp>
      <p:pic>
        <p:nvPicPr>
          <p:cNvPr id="21709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00875" y="1357313"/>
            <a:ext cx="1949450" cy="4929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092" name="Text Box 4"/>
          <p:cNvSpPr txBox="1">
            <a:spLocks noChangeArrowheads="1"/>
          </p:cNvSpPr>
          <p:nvPr/>
        </p:nvSpPr>
        <p:spPr bwMode="auto">
          <a:xfrm>
            <a:off x="8359775" y="201613"/>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charset="0"/>
                <a:ea typeface="ＭＳ Ｐゴシック" charset="0"/>
              </a:rPr>
              <a:t>485</a:t>
            </a:r>
          </a:p>
        </p:txBody>
      </p:sp>
    </p:spTree>
    <p:extLst>
      <p:ext uri="{BB962C8B-B14F-4D97-AF65-F5344CB8AC3E}">
        <p14:creationId xmlns:p14="http://schemas.microsoft.com/office/powerpoint/2010/main" val="4252266181"/>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506"/>
            <a:ext cx="9144000" cy="6861506"/>
          </a:xfrm>
          <a:prstGeom prst="rect">
            <a:avLst/>
          </a:prstGeom>
        </p:spPr>
      </p:pic>
      <p:sp>
        <p:nvSpPr>
          <p:cNvPr id="900098" name="Rectangle 2"/>
          <p:cNvSpPr>
            <a:spLocks noGrp="1" noChangeArrowheads="1"/>
          </p:cNvSpPr>
          <p:nvPr>
            <p:ph type="ctrTitle"/>
          </p:nvPr>
        </p:nvSpPr>
        <p:spPr>
          <a:xfrm>
            <a:off x="0" y="397680"/>
            <a:ext cx="4210485" cy="5607816"/>
          </a:xfrm>
          <a:effectLst>
            <a:outerShdw blurRad="63500" dist="35921" dir="2700000" algn="ctr" rotWithShape="0">
              <a:schemeClr val="tx2">
                <a:alpha val="74998"/>
              </a:schemeClr>
            </a:outerShdw>
          </a:effectLst>
        </p:spPr>
        <p:txBody>
          <a:bodyPr anchor="t"/>
          <a:lstStyle/>
          <a:p>
            <a:pPr>
              <a:defRPr/>
            </a:pPr>
            <a:r>
              <a:rPr lang="en-US" sz="5400" b="1">
                <a:effectLst>
                  <a:glow rad="127000">
                    <a:schemeClr val="tx1"/>
                  </a:glow>
                </a:effectLst>
                <a:latin typeface="Arial" charset="0"/>
                <a:ea typeface="ＭＳ Ｐゴシック" charset="0"/>
                <a:cs typeface="ＭＳ Ｐゴシック" charset="0"/>
              </a:rPr>
              <a:t>Do you recognize that God has been fair with you?</a:t>
            </a:r>
          </a:p>
        </p:txBody>
      </p:sp>
    </p:spTree>
    <p:extLst>
      <p:ext uri="{BB962C8B-B14F-4D97-AF65-F5344CB8AC3E}">
        <p14:creationId xmlns:p14="http://schemas.microsoft.com/office/powerpoint/2010/main" val="2309330343"/>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err="1">
                <a:solidFill>
                  <a:schemeClr val="bg1"/>
                </a:solidFill>
                <a:latin typeface="Arial" charset="0"/>
                <a:ea typeface="Osaka" charset="0"/>
                <a:cs typeface="Arial" charset="0"/>
              </a:rPr>
              <a:t>Yeremia</a:t>
            </a:r>
            <a:r>
              <a:rPr lang="en-US" sz="8800" dirty="0">
                <a:solidFill>
                  <a:schemeClr val="bg1"/>
                </a:solidFill>
                <a:latin typeface="Arial" charset="0"/>
                <a:ea typeface="Osaka" charset="0"/>
                <a:cs typeface="Arial" charset="0"/>
              </a:rPr>
              <a:t> 47</a:t>
            </a:r>
          </a:p>
        </p:txBody>
      </p:sp>
    </p:spTree>
    <p:extLst>
      <p:ext uri="{BB962C8B-B14F-4D97-AF65-F5344CB8AC3E}">
        <p14:creationId xmlns:p14="http://schemas.microsoft.com/office/powerpoint/2010/main" val="1395920110"/>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err="1">
                <a:solidFill>
                  <a:schemeClr val="bg1"/>
                </a:solidFill>
                <a:latin typeface="Arial" charset="0"/>
                <a:ea typeface="Osaka" charset="0"/>
                <a:cs typeface="Arial" charset="0"/>
              </a:rPr>
              <a:t>Yeremia</a:t>
            </a:r>
            <a:r>
              <a:rPr lang="en-US" sz="8800" dirty="0">
                <a:solidFill>
                  <a:schemeClr val="bg1"/>
                </a:solidFill>
                <a:latin typeface="Arial" charset="0"/>
                <a:ea typeface="Osaka" charset="0"/>
                <a:cs typeface="Arial" charset="0"/>
              </a:rPr>
              <a:t> 48</a:t>
            </a:r>
          </a:p>
        </p:txBody>
      </p:sp>
    </p:spTree>
    <p:extLst>
      <p:ext uri="{BB962C8B-B14F-4D97-AF65-F5344CB8AC3E}">
        <p14:creationId xmlns:p14="http://schemas.microsoft.com/office/powerpoint/2010/main" val="3526363120"/>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err="1">
                <a:solidFill>
                  <a:schemeClr val="bg1"/>
                </a:solidFill>
                <a:latin typeface="Arial" charset="0"/>
                <a:ea typeface="Osaka" charset="0"/>
                <a:cs typeface="Arial" charset="0"/>
              </a:rPr>
              <a:t>Yeremia</a:t>
            </a:r>
            <a:r>
              <a:rPr lang="en-US" sz="8800" dirty="0">
                <a:solidFill>
                  <a:schemeClr val="bg1"/>
                </a:solidFill>
                <a:latin typeface="Arial" charset="0"/>
                <a:ea typeface="Osaka" charset="0"/>
                <a:cs typeface="Arial" charset="0"/>
              </a:rPr>
              <a:t> 49</a:t>
            </a:r>
          </a:p>
        </p:txBody>
      </p:sp>
    </p:spTree>
    <p:extLst>
      <p:ext uri="{BB962C8B-B14F-4D97-AF65-F5344CB8AC3E}">
        <p14:creationId xmlns:p14="http://schemas.microsoft.com/office/powerpoint/2010/main" val="27978759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734" name="Rectangle 6"/>
          <p:cNvSpPr>
            <a:spLocks noChangeArrowheads="1"/>
          </p:cNvSpPr>
          <p:nvPr/>
        </p:nvSpPr>
        <p:spPr bwMode="auto">
          <a:xfrm>
            <a:off x="5643563" y="1643062"/>
            <a:ext cx="2733082" cy="2070349"/>
          </a:xfrm>
          <a:prstGeom prst="rect">
            <a:avLst/>
          </a:prstGeom>
          <a:solidFill>
            <a:schemeClr val="bg1"/>
          </a:solidFill>
          <a:ln w="9525">
            <a:solidFill>
              <a:schemeClr val="tx1"/>
            </a:solidFill>
            <a:miter lim="800000"/>
            <a:headEnd/>
            <a:tailEnd/>
          </a:ln>
        </p:spPr>
        <p:txBody>
          <a:bodyPr wrap="none" anchor="ctr"/>
          <a:lstStyle/>
          <a:p>
            <a:pPr algn="ctr" defTabSz="914400" fontAlgn="base">
              <a:spcBef>
                <a:spcPct val="0"/>
              </a:spcBef>
              <a:spcAft>
                <a:spcPct val="0"/>
              </a:spcAft>
            </a:pPr>
            <a:r>
              <a:rPr lang="en-US" sz="3200" b="1" dirty="0" err="1">
                <a:solidFill>
                  <a:prstClr val="black"/>
                </a:solidFill>
                <a:latin typeface="Arial" charset="0"/>
                <a:ea typeface="ＭＳ Ｐゴシック" charset="0"/>
                <a:cs typeface="ＭＳ Ｐゴシック" charset="0"/>
              </a:rPr>
              <a:t>Yeremia</a:t>
            </a:r>
            <a:endParaRPr lang="en-US" sz="3200" b="1" dirty="0">
              <a:solidFill>
                <a:prstClr val="black"/>
              </a:solidFill>
              <a:latin typeface="Arial" charset="0"/>
              <a:ea typeface="ＭＳ Ｐゴシック" charset="0"/>
              <a:cs typeface="ＭＳ Ｐゴシック" charset="0"/>
            </a:endParaRPr>
          </a:p>
          <a:p>
            <a:pPr algn="ctr" defTabSz="914400" fontAlgn="base">
              <a:spcBef>
                <a:spcPct val="0"/>
              </a:spcBef>
              <a:spcAft>
                <a:spcPct val="0"/>
              </a:spcAft>
            </a:pPr>
            <a:r>
              <a:rPr lang="en-US" sz="3200" b="1" dirty="0">
                <a:solidFill>
                  <a:prstClr val="black"/>
                </a:solidFill>
                <a:latin typeface="Arial" charset="0"/>
                <a:ea typeface="ＭＳ Ｐゴシック" charset="0"/>
                <a:cs typeface="ＭＳ Ｐゴシック" charset="0"/>
              </a:rPr>
              <a:t>=</a:t>
            </a:r>
          </a:p>
          <a:p>
            <a:pPr algn="ctr" defTabSz="914400" fontAlgn="base">
              <a:spcBef>
                <a:spcPct val="0"/>
              </a:spcBef>
              <a:spcAft>
                <a:spcPct val="0"/>
              </a:spcAft>
            </a:pPr>
            <a:r>
              <a:rPr lang="en-US" sz="3200" b="1" dirty="0">
                <a:solidFill>
                  <a:prstClr val="black"/>
                </a:solidFill>
                <a:latin typeface="Arial" charset="0"/>
                <a:ea typeface="ＭＳ Ｐゴシック" charset="0"/>
                <a:cs typeface="ＭＳ Ｐゴシック" charset="0"/>
              </a:rPr>
              <a:t> INEVITABLE </a:t>
            </a:r>
          </a:p>
        </p:txBody>
      </p:sp>
      <p:sp>
        <p:nvSpPr>
          <p:cNvPr id="73735" name="Rectangle 7"/>
          <p:cNvSpPr>
            <a:spLocks noChangeArrowheads="1"/>
          </p:cNvSpPr>
          <p:nvPr/>
        </p:nvSpPr>
        <p:spPr bwMode="auto">
          <a:xfrm>
            <a:off x="5643563" y="3857624"/>
            <a:ext cx="2733082" cy="2070349"/>
          </a:xfrm>
          <a:prstGeom prst="rect">
            <a:avLst/>
          </a:prstGeom>
          <a:solidFill>
            <a:schemeClr val="bg1"/>
          </a:solidFill>
          <a:ln w="9525">
            <a:solidFill>
              <a:schemeClr val="tx1"/>
            </a:solidFill>
            <a:miter lim="800000"/>
            <a:headEnd/>
            <a:tailEnd/>
          </a:ln>
        </p:spPr>
        <p:txBody>
          <a:bodyPr wrap="none" anchor="ctr"/>
          <a:lstStyle/>
          <a:p>
            <a:pPr algn="ctr" defTabSz="914400" fontAlgn="base">
              <a:spcBef>
                <a:spcPct val="0"/>
              </a:spcBef>
              <a:spcAft>
                <a:spcPct val="0"/>
              </a:spcAft>
            </a:pPr>
            <a:r>
              <a:rPr lang="en-US" sz="3200" b="1">
                <a:solidFill>
                  <a:prstClr val="black"/>
                </a:solidFill>
                <a:latin typeface="Arial" charset="0"/>
                <a:ea typeface="ＭＳ Ｐゴシック" charset="0"/>
                <a:cs typeface="ＭＳ Ｐゴシック" charset="0"/>
              </a:rPr>
              <a:t>Captivity</a:t>
            </a:r>
          </a:p>
          <a:p>
            <a:pPr algn="ctr" defTabSz="914400" fontAlgn="base">
              <a:spcBef>
                <a:spcPct val="0"/>
              </a:spcBef>
              <a:spcAft>
                <a:spcPct val="0"/>
              </a:spcAft>
            </a:pPr>
            <a:r>
              <a:rPr lang="en-US" sz="3200" b="1">
                <a:solidFill>
                  <a:prstClr val="black"/>
                </a:solidFill>
                <a:latin typeface="Arial" charset="0"/>
                <a:ea typeface="ＭＳ Ｐゴシック" charset="0"/>
                <a:cs typeface="ＭＳ Ｐゴシック" charset="0"/>
              </a:rPr>
              <a:t>+</a:t>
            </a:r>
          </a:p>
          <a:p>
            <a:pPr algn="ctr" defTabSz="914400" fontAlgn="base">
              <a:spcBef>
                <a:spcPct val="0"/>
              </a:spcBef>
              <a:spcAft>
                <a:spcPct val="0"/>
              </a:spcAft>
            </a:pPr>
            <a:r>
              <a:rPr lang="en-US" sz="3200" b="1">
                <a:solidFill>
                  <a:prstClr val="black"/>
                </a:solidFill>
                <a:latin typeface="Arial" charset="0"/>
                <a:ea typeface="ＭＳ Ｐゴシック" charset="0"/>
                <a:cs typeface="ＭＳ Ｐゴシック" charset="0"/>
              </a:rPr>
              <a:t>Restoration </a:t>
            </a:r>
          </a:p>
        </p:txBody>
      </p:sp>
      <p:sp>
        <p:nvSpPr>
          <p:cNvPr id="55299" name="Title 7"/>
          <p:cNvSpPr>
            <a:spLocks noGrp="1"/>
          </p:cNvSpPr>
          <p:nvPr>
            <p:ph type="title"/>
          </p:nvPr>
        </p:nvSpPr>
        <p:spPr/>
        <p:txBody>
          <a:bodyPr/>
          <a:lstStyle/>
          <a:p>
            <a:r>
              <a:rPr lang="en-US" sz="3600" b="1">
                <a:solidFill>
                  <a:schemeClr val="tx1"/>
                </a:solidFill>
                <a:latin typeface="Arial" charset="0"/>
                <a:ea typeface="ＭＳ Ｐゴシック" charset="0"/>
                <a:cs typeface="Arial" charset="0"/>
              </a:rPr>
              <a:t>Ever felt like the future is uncertain?</a:t>
            </a:r>
          </a:p>
        </p:txBody>
      </p:sp>
      <p:pic>
        <p:nvPicPr>
          <p:cNvPr id="55301" name="Picture 4" descr="runbutcannothid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47426" y="1361014"/>
            <a:ext cx="4693475" cy="4958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927130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3734"/>
                                        </p:tgtEl>
                                        <p:attrNameLst>
                                          <p:attrName>style.visibility</p:attrName>
                                        </p:attrNameLst>
                                      </p:cBhvr>
                                      <p:to>
                                        <p:strVal val="visible"/>
                                      </p:to>
                                    </p:set>
                                    <p:anim calcmode="lin" valueType="num">
                                      <p:cBhvr additive="base">
                                        <p:cTn id="7" dur="500" fill="hold"/>
                                        <p:tgtEl>
                                          <p:spTgt spid="73734"/>
                                        </p:tgtEl>
                                        <p:attrNameLst>
                                          <p:attrName>ppt_x</p:attrName>
                                        </p:attrNameLst>
                                      </p:cBhvr>
                                      <p:tavLst>
                                        <p:tav tm="0">
                                          <p:val>
                                            <p:strVal val="1+#ppt_w/2"/>
                                          </p:val>
                                        </p:tav>
                                        <p:tav tm="100000">
                                          <p:val>
                                            <p:strVal val="#ppt_x"/>
                                          </p:val>
                                        </p:tav>
                                      </p:tavLst>
                                    </p:anim>
                                    <p:anim calcmode="lin" valueType="num">
                                      <p:cBhvr additive="base">
                                        <p:cTn id="8" dur="500" fill="hold"/>
                                        <p:tgtEl>
                                          <p:spTgt spid="7373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3735"/>
                                        </p:tgtEl>
                                        <p:attrNameLst>
                                          <p:attrName>style.visibility</p:attrName>
                                        </p:attrNameLst>
                                      </p:cBhvr>
                                      <p:to>
                                        <p:strVal val="visible"/>
                                      </p:to>
                                    </p:set>
                                    <p:anim calcmode="lin" valueType="num">
                                      <p:cBhvr additive="base">
                                        <p:cTn id="13" dur="500" fill="hold"/>
                                        <p:tgtEl>
                                          <p:spTgt spid="73735"/>
                                        </p:tgtEl>
                                        <p:attrNameLst>
                                          <p:attrName>ppt_x</p:attrName>
                                        </p:attrNameLst>
                                      </p:cBhvr>
                                      <p:tavLst>
                                        <p:tav tm="0">
                                          <p:val>
                                            <p:strVal val="1+#ppt_w/2"/>
                                          </p:val>
                                        </p:tav>
                                        <p:tav tm="100000">
                                          <p:val>
                                            <p:strVal val="#ppt_x"/>
                                          </p:val>
                                        </p:tav>
                                      </p:tavLst>
                                    </p:anim>
                                    <p:anim calcmode="lin" valueType="num">
                                      <p:cBhvr additive="base">
                                        <p:cTn id="14" dur="500" fill="hold"/>
                                        <p:tgtEl>
                                          <p:spTgt spid="737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4" grpId="0" animBg="1"/>
      <p:bldP spid="73735" grpId="0" animBg="1"/>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err="1">
                <a:solidFill>
                  <a:schemeClr val="bg1"/>
                </a:solidFill>
                <a:latin typeface="Arial" charset="0"/>
                <a:ea typeface="Osaka" charset="0"/>
                <a:cs typeface="Arial" charset="0"/>
              </a:rPr>
              <a:t>Yeremia</a:t>
            </a:r>
            <a:r>
              <a:rPr lang="en-US" sz="8800" dirty="0">
                <a:solidFill>
                  <a:schemeClr val="bg1"/>
                </a:solidFill>
                <a:latin typeface="Arial" charset="0"/>
                <a:ea typeface="Osaka" charset="0"/>
                <a:cs typeface="Arial" charset="0"/>
              </a:rPr>
              <a:t> 50</a:t>
            </a:r>
          </a:p>
        </p:txBody>
      </p:sp>
    </p:spTree>
    <p:extLst>
      <p:ext uri="{BB962C8B-B14F-4D97-AF65-F5344CB8AC3E}">
        <p14:creationId xmlns:p14="http://schemas.microsoft.com/office/powerpoint/2010/main" val="2572470284"/>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err="1">
                <a:solidFill>
                  <a:schemeClr val="bg1"/>
                </a:solidFill>
                <a:latin typeface="Arial" charset="0"/>
                <a:ea typeface="Osaka" charset="0"/>
                <a:cs typeface="Arial" charset="0"/>
              </a:rPr>
              <a:t>Yeremia</a:t>
            </a:r>
            <a:r>
              <a:rPr lang="en-US" sz="8800" dirty="0">
                <a:solidFill>
                  <a:schemeClr val="bg1"/>
                </a:solidFill>
                <a:latin typeface="Arial" charset="0"/>
                <a:ea typeface="Osaka" charset="0"/>
                <a:cs typeface="Arial" charset="0"/>
              </a:rPr>
              <a:t> 51</a:t>
            </a:r>
          </a:p>
        </p:txBody>
      </p:sp>
    </p:spTree>
    <p:extLst>
      <p:ext uri="{BB962C8B-B14F-4D97-AF65-F5344CB8AC3E}">
        <p14:creationId xmlns:p14="http://schemas.microsoft.com/office/powerpoint/2010/main" val="3166623789"/>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err="1">
                <a:solidFill>
                  <a:schemeClr val="bg1"/>
                </a:solidFill>
                <a:latin typeface="Arial" charset="0"/>
                <a:ea typeface="Osaka" charset="0"/>
                <a:cs typeface="Arial" charset="0"/>
              </a:rPr>
              <a:t>Yeremia</a:t>
            </a:r>
            <a:r>
              <a:rPr lang="en-US" sz="8800" dirty="0">
                <a:solidFill>
                  <a:schemeClr val="bg1"/>
                </a:solidFill>
                <a:latin typeface="Arial" charset="0"/>
                <a:ea typeface="Osaka" charset="0"/>
                <a:cs typeface="Arial" charset="0"/>
              </a:rPr>
              <a:t> 52</a:t>
            </a:r>
          </a:p>
        </p:txBody>
      </p:sp>
    </p:spTree>
    <p:extLst>
      <p:ext uri="{BB962C8B-B14F-4D97-AF65-F5344CB8AC3E}">
        <p14:creationId xmlns:p14="http://schemas.microsoft.com/office/powerpoint/2010/main" val="3361763110"/>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135984"/>
          </a:xfrm>
          <a:effectLst>
            <a:outerShdw blurRad="63500" dist="35921" dir="2700000" algn="ctr" rotWithShape="0">
              <a:schemeClr val="tx2">
                <a:alpha val="74998"/>
              </a:schemeClr>
            </a:outerShdw>
          </a:effectLst>
        </p:spPr>
        <p:txBody>
          <a:bodyPr anchor="ctr"/>
          <a:lstStyle/>
          <a:p>
            <a:pPr>
              <a:defRPr/>
            </a:pPr>
            <a:r>
              <a:rPr lang="en-US" sz="4800" b="1">
                <a:effectLst>
                  <a:glow rad="127000">
                    <a:schemeClr val="tx1"/>
                  </a:glow>
                </a:effectLst>
                <a:latin typeface="Arial"/>
                <a:ea typeface="ＭＳ Ｐゴシック"/>
                <a:cs typeface="ＭＳ Ｐゴシック" charset="0"/>
              </a:rPr>
              <a:t>IV. God balances justice with </a:t>
            </a:r>
            <a:r>
              <a:rPr lang="en-US" sz="4800" b="1">
                <a:solidFill>
                  <a:srgbClr val="FFFF00"/>
                </a:solidFill>
                <a:effectLst>
                  <a:glow rad="127000">
                    <a:schemeClr val="tx1"/>
                  </a:glow>
                </a:effectLst>
                <a:latin typeface="Arial"/>
                <a:ea typeface="ＭＳ Ｐゴシック"/>
                <a:cs typeface="ＭＳ Ｐゴシック" charset="0"/>
              </a:rPr>
              <a:t>mercy</a:t>
            </a:r>
            <a:r>
              <a:rPr lang="en-US" sz="4800" b="1">
                <a:effectLst>
                  <a:glow rad="127000">
                    <a:schemeClr val="tx1"/>
                  </a:glow>
                </a:effectLst>
                <a:latin typeface="Arial"/>
                <a:ea typeface="ＭＳ Ｐゴシック"/>
                <a:cs typeface="ＭＳ Ｐゴシック" charset="0"/>
              </a:rPr>
              <a:t> (</a:t>
            </a:r>
            <a:r>
              <a:rPr lang="en-US" sz="4800">
                <a:effectLst>
                  <a:glow rad="127000">
                    <a:schemeClr val="tx1"/>
                  </a:glow>
                </a:effectLst>
                <a:latin typeface="Arial"/>
                <a:ea typeface="ＭＳ Ｐゴシック"/>
                <a:cs typeface="ＭＳ Ｐゴシック" charset="0"/>
              </a:rPr>
              <a:t>Yer</a:t>
            </a:r>
            <a:r>
              <a:rPr lang="en-US" sz="4800" b="1">
                <a:effectLst>
                  <a:glow rad="127000">
                    <a:schemeClr val="tx1"/>
                  </a:glow>
                </a:effectLst>
                <a:latin typeface="Arial"/>
                <a:ea typeface="ＭＳ Ｐゴシック"/>
                <a:cs typeface="ＭＳ Ｐゴシック" charset="0"/>
              </a:rPr>
              <a:t> 52).</a:t>
            </a:r>
          </a:p>
        </p:txBody>
      </p:sp>
      <p:sp>
        <p:nvSpPr>
          <p:cNvPr id="2" name="Rectangle 1"/>
          <p:cNvSpPr/>
          <p:nvPr/>
        </p:nvSpPr>
        <p:spPr>
          <a:xfrm>
            <a:off x="136625" y="4420380"/>
            <a:ext cx="4235398" cy="230832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rPr>
              <a:t>How does God comfort even those he disciplines</a:t>
            </a:r>
            <a:r>
              <a:rPr kumimoji="0" lang="en-SG"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rPr>
              <a:t>?</a:t>
            </a:r>
            <a:endParaRPr kumimoji="0" lang="en-US"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endParaRPr>
          </a:p>
        </p:txBody>
      </p:sp>
    </p:spTree>
    <p:extLst>
      <p:ext uri="{BB962C8B-B14F-4D97-AF65-F5344CB8AC3E}">
        <p14:creationId xmlns:p14="http://schemas.microsoft.com/office/powerpoint/2010/main" val="2596777677"/>
      </p:ext>
    </p:extLst>
  </p:cSld>
  <p:clrMapOvr>
    <a:masterClrMapping/>
  </p:clrMapOvr>
  <p:transition/>
</p:sld>
</file>

<file path=ppt/slides/slide2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7906" name="Rectangle 2"/>
          <p:cNvSpPr>
            <a:spLocks noGrp="1" noChangeArrowheads="1"/>
          </p:cNvSpPr>
          <p:nvPr>
            <p:ph type="ctrTitle"/>
          </p:nvPr>
        </p:nvSpPr>
        <p:spPr>
          <a:xfrm>
            <a:off x="914400" y="152400"/>
            <a:ext cx="7239000" cy="762000"/>
          </a:xfrm>
          <a:solidFill>
            <a:srgbClr val="701A1F"/>
          </a:solidFill>
          <a:effectLst/>
        </p:spPr>
        <p:txBody>
          <a:bodyPr/>
          <a:lstStyle/>
          <a:p>
            <a:pPr eaLnBrk="1" hangingPunct="1">
              <a:defRPr/>
            </a:pPr>
            <a:r>
              <a:rPr kumimoji="1" lang="en-US" sz="3600">
                <a:solidFill>
                  <a:schemeClr val="tx1"/>
                </a:solidFill>
                <a:effectLst>
                  <a:outerShdw blurRad="50800" dist="114300" dir="2700000" algn="tl" rotWithShape="0">
                    <a:srgbClr val="000000"/>
                  </a:outerShdw>
                </a:effectLst>
                <a:cs typeface="Arial"/>
              </a:rPr>
              <a:t>An Evil End to Judah</a:t>
            </a:r>
          </a:p>
        </p:txBody>
      </p:sp>
      <p:sp>
        <p:nvSpPr>
          <p:cNvPr id="507912" name="Text Box 8"/>
          <p:cNvSpPr txBox="1">
            <a:spLocks noChangeArrowheads="1"/>
          </p:cNvSpPr>
          <p:nvPr/>
        </p:nvSpPr>
        <p:spPr bwMode="auto">
          <a:xfrm>
            <a:off x="4629150" y="2957513"/>
            <a:ext cx="2100263" cy="1570037"/>
          </a:xfrm>
          <a:prstGeom prst="rect">
            <a:avLst/>
          </a:prstGeom>
          <a:noFill/>
          <a:ln w="9525">
            <a:noFill/>
            <a:miter lim="800000"/>
            <a:headEnd/>
            <a:tailEnd/>
          </a:ln>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3B600"/>
                </a:solidFill>
                <a:effectLst>
                  <a:outerShdw blurRad="50800" dist="114300" dir="2700000" algn="tl" rotWithShape="0">
                    <a:srgbClr val="000000"/>
                  </a:outerShdw>
                </a:effectLst>
                <a:uLnTx/>
                <a:uFillTx/>
                <a:latin typeface="Arial"/>
                <a:ea typeface="ＭＳ Ｐゴシック" charset="0"/>
                <a:cs typeface="Arial"/>
              </a:rPr>
              <a:t>Zedekiah</a:t>
            </a:r>
            <a:br>
              <a:rPr kumimoji="0" lang="en-US" sz="2800" b="1" i="0" u="none" strike="noStrike" kern="1200" cap="none" spc="0" normalizeH="0" baseline="0" noProof="0">
                <a:ln>
                  <a:noFill/>
                </a:ln>
                <a:solidFill>
                  <a:srgbClr val="F3B600"/>
                </a:solidFill>
                <a:effectLst>
                  <a:outerShdw blurRad="50800" dist="114300" dir="2700000" algn="tl" rotWithShape="0">
                    <a:srgbClr val="000000"/>
                  </a:outerShdw>
                </a:effectLst>
                <a:uLnTx/>
                <a:uFillTx/>
                <a:latin typeface="Arial"/>
                <a:ea typeface="ＭＳ Ｐゴシック" charset="0"/>
                <a:cs typeface="Arial"/>
              </a:rPr>
            </a:br>
            <a:r>
              <a:rPr kumimoji="0" lang="en-US" sz="2800" b="1" i="0" u="none" strike="noStrike" kern="1200" cap="none" spc="0" normalizeH="0" baseline="0" noProof="0">
                <a:ln>
                  <a:noFill/>
                </a:ln>
                <a:solidFill>
                  <a:srgbClr val="F3B600"/>
                </a:solidFill>
                <a:effectLst>
                  <a:outerShdw blurRad="50800" dist="114300" dir="2700000" algn="tl" rotWithShape="0">
                    <a:srgbClr val="000000"/>
                  </a:outerShdw>
                </a:effectLst>
                <a:uLnTx/>
                <a:uFillTx/>
                <a:latin typeface="Arial"/>
                <a:ea typeface="ＭＳ Ｐゴシック" charset="0"/>
                <a:cs typeface="Arial"/>
              </a:rPr>
              <a:t>(Mattaniah)</a:t>
            </a:r>
            <a:br>
              <a:rPr kumimoji="0" lang="en-US" sz="2800" b="1" i="0" u="none" strike="noStrike" kern="1200" cap="none" spc="0" normalizeH="0" baseline="0" noProof="0">
                <a:ln>
                  <a:noFill/>
                </a:ln>
                <a:solidFill>
                  <a:srgbClr val="F3B600"/>
                </a:solidFill>
                <a:effectLst>
                  <a:outerShdw blurRad="50800" dist="114300" dir="2700000" algn="tl" rotWithShape="0">
                    <a:srgbClr val="000000"/>
                  </a:outerShdw>
                </a:effectLst>
                <a:uLnTx/>
                <a:uFillTx/>
                <a:latin typeface="Arial"/>
                <a:ea typeface="ＭＳ Ｐゴシック" charset="0"/>
                <a:cs typeface="Arial"/>
              </a:rPr>
            </a:br>
            <a:r>
              <a:rPr kumimoji="0" lang="en-US" sz="2000" b="1" i="0" u="none" strike="noStrike" kern="1200" cap="none" spc="0" normalizeH="0" baseline="0" noProof="0">
                <a:ln>
                  <a:noFill/>
                </a:ln>
                <a:solidFill>
                  <a:srgbClr val="F3B600"/>
                </a:solidFill>
                <a:effectLst>
                  <a:outerShdw blurRad="50800" dist="114300" dir="2700000" algn="tl" rotWithShape="0">
                    <a:srgbClr val="000000"/>
                  </a:outerShdw>
                </a:effectLst>
                <a:uLnTx/>
                <a:uFillTx/>
                <a:latin typeface="Arial"/>
                <a:ea typeface="ＭＳ Ｐゴシック" charset="0"/>
                <a:cs typeface="Arial"/>
              </a:rPr>
              <a:t>597-586</a:t>
            </a:r>
            <a:br>
              <a:rPr kumimoji="0" lang="en-US" sz="2000" b="1" i="0" u="none" strike="noStrike" kern="1200" cap="none" spc="0" normalizeH="0" baseline="0" noProof="0">
                <a:ln>
                  <a:noFill/>
                </a:ln>
                <a:solidFill>
                  <a:srgbClr val="F3B600"/>
                </a:solidFill>
                <a:effectLst>
                  <a:outerShdw blurRad="50800" dist="114300" dir="2700000" algn="tl" rotWithShape="0">
                    <a:srgbClr val="000000"/>
                  </a:outerShdw>
                </a:effectLst>
                <a:uLnTx/>
                <a:uFillTx/>
                <a:latin typeface="Arial"/>
                <a:ea typeface="ＭＳ Ｐゴシック" charset="0"/>
                <a:cs typeface="Arial"/>
              </a:rPr>
            </a:br>
            <a:r>
              <a:rPr kumimoji="0" lang="en-US" sz="2000" b="1" i="0" u="none" strike="noStrike" kern="1200" cap="none" spc="0" normalizeH="0" baseline="0" noProof="0">
                <a:ln>
                  <a:noFill/>
                </a:ln>
                <a:solidFill>
                  <a:srgbClr val="F3B600"/>
                </a:solidFill>
                <a:effectLst>
                  <a:outerShdw blurRad="50800" dist="114300" dir="2700000" algn="tl" rotWithShape="0">
                    <a:srgbClr val="000000"/>
                  </a:outerShdw>
                </a:effectLst>
                <a:uLnTx/>
                <a:uFillTx/>
                <a:latin typeface="Arial"/>
                <a:ea typeface="ＭＳ Ｐゴシック" charset="0"/>
                <a:cs typeface="Arial"/>
              </a:rPr>
              <a:t>(11 yrs.)</a:t>
            </a:r>
          </a:p>
        </p:txBody>
      </p:sp>
      <p:sp>
        <p:nvSpPr>
          <p:cNvPr id="507914" name="Text Box 10"/>
          <p:cNvSpPr txBox="1">
            <a:spLocks noChangeArrowheads="1"/>
          </p:cNvSpPr>
          <p:nvPr/>
        </p:nvSpPr>
        <p:spPr bwMode="auto">
          <a:xfrm>
            <a:off x="6902450" y="2957513"/>
            <a:ext cx="1820863" cy="1570037"/>
          </a:xfrm>
          <a:prstGeom prst="rect">
            <a:avLst/>
          </a:prstGeom>
          <a:noFill/>
          <a:ln w="9525">
            <a:noFill/>
            <a:miter lim="800000"/>
            <a:headEnd/>
            <a:tailEnd/>
          </a:ln>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3B600"/>
                </a:solidFill>
                <a:effectLst>
                  <a:outerShdw blurRad="50800" dist="114300" dir="2700000" algn="tl" rotWithShape="0">
                    <a:srgbClr val="000000"/>
                  </a:outerShdw>
                </a:effectLst>
                <a:uLnTx/>
                <a:uFillTx/>
                <a:latin typeface="Arial"/>
                <a:ea typeface="ＭＳ Ｐゴシック" charset="0"/>
                <a:cs typeface="Arial"/>
              </a:rPr>
              <a:t>Jehoahaz</a:t>
            </a:r>
            <a:br>
              <a:rPr kumimoji="0" lang="en-US" sz="2800" b="1" i="0" u="none" strike="noStrike" kern="1200" cap="none" spc="0" normalizeH="0" baseline="0" noProof="0">
                <a:ln>
                  <a:noFill/>
                </a:ln>
                <a:solidFill>
                  <a:srgbClr val="F3B600"/>
                </a:solidFill>
                <a:effectLst>
                  <a:outerShdw blurRad="50800" dist="114300" dir="2700000" algn="tl" rotWithShape="0">
                    <a:srgbClr val="000000"/>
                  </a:outerShdw>
                </a:effectLst>
                <a:uLnTx/>
                <a:uFillTx/>
                <a:latin typeface="Arial"/>
                <a:ea typeface="ＭＳ Ｐゴシック" charset="0"/>
                <a:cs typeface="Arial"/>
              </a:rPr>
            </a:br>
            <a:r>
              <a:rPr kumimoji="0" lang="en-US" sz="2800" b="1" i="0" u="none" strike="noStrike" kern="1200" cap="none" spc="0" normalizeH="0" baseline="0" noProof="0">
                <a:ln>
                  <a:noFill/>
                </a:ln>
                <a:solidFill>
                  <a:srgbClr val="F3B600"/>
                </a:solidFill>
                <a:effectLst>
                  <a:outerShdw blurRad="50800" dist="114300" dir="2700000" algn="tl" rotWithShape="0">
                    <a:srgbClr val="000000"/>
                  </a:outerShdw>
                </a:effectLst>
                <a:uLnTx/>
                <a:uFillTx/>
                <a:latin typeface="Arial"/>
                <a:ea typeface="ＭＳ Ｐゴシック" charset="0"/>
                <a:cs typeface="Arial"/>
              </a:rPr>
              <a:t>(</a:t>
            </a:r>
            <a:r>
              <a:rPr kumimoji="0" lang="en-US" sz="2800" b="1" i="0" u="none" strike="noStrike" kern="1200" cap="none" spc="0" normalizeH="0" baseline="0" noProof="0" err="1">
                <a:ln>
                  <a:noFill/>
                </a:ln>
                <a:solidFill>
                  <a:srgbClr val="F3B600"/>
                </a:solidFill>
                <a:effectLst>
                  <a:outerShdw blurRad="50800" dist="114300" dir="2700000" algn="tl" rotWithShape="0">
                    <a:srgbClr val="000000"/>
                  </a:outerShdw>
                </a:effectLst>
                <a:uLnTx/>
                <a:uFillTx/>
                <a:latin typeface="Arial"/>
                <a:ea typeface="ＭＳ Ｐゴシック" charset="0"/>
                <a:cs typeface="Arial"/>
              </a:rPr>
              <a:t>Shallum</a:t>
            </a:r>
            <a:r>
              <a:rPr kumimoji="0" lang="en-US" sz="2800" b="1" i="0" u="none" strike="noStrike" kern="1200" cap="none" spc="0" normalizeH="0" baseline="0" noProof="0">
                <a:ln>
                  <a:noFill/>
                </a:ln>
                <a:solidFill>
                  <a:srgbClr val="F3B600"/>
                </a:solidFill>
                <a:effectLst>
                  <a:outerShdw blurRad="50800" dist="114300" dir="2700000" algn="tl" rotWithShape="0">
                    <a:srgbClr val="000000"/>
                  </a:outerShdw>
                </a:effectLst>
                <a:uLnTx/>
                <a:uFillTx/>
                <a:latin typeface="Arial"/>
                <a:ea typeface="ＭＳ Ｐゴシック" charset="0"/>
                <a:cs typeface="Arial"/>
              </a:rPr>
              <a:t>)</a:t>
            </a:r>
            <a:br>
              <a:rPr kumimoji="0" lang="en-US" sz="2800" b="1" i="0" u="none" strike="noStrike" kern="1200" cap="none" spc="0" normalizeH="0" baseline="0" noProof="0">
                <a:ln>
                  <a:noFill/>
                </a:ln>
                <a:solidFill>
                  <a:srgbClr val="F3B600"/>
                </a:solidFill>
                <a:effectLst>
                  <a:outerShdw blurRad="50800" dist="114300" dir="2700000" algn="tl" rotWithShape="0">
                    <a:srgbClr val="000000"/>
                  </a:outerShdw>
                </a:effectLst>
                <a:uLnTx/>
                <a:uFillTx/>
                <a:latin typeface="Arial"/>
                <a:ea typeface="ＭＳ Ｐゴシック" charset="0"/>
                <a:cs typeface="Arial"/>
              </a:rPr>
            </a:br>
            <a:r>
              <a:rPr kumimoji="0" lang="en-US" sz="2000" b="1" i="0" u="none" strike="noStrike" kern="1200" cap="none" spc="0" normalizeH="0" baseline="0" noProof="0">
                <a:ln>
                  <a:noFill/>
                </a:ln>
                <a:solidFill>
                  <a:srgbClr val="F3B600"/>
                </a:solidFill>
                <a:effectLst>
                  <a:outerShdw blurRad="50800" dist="114300" dir="2700000" algn="tl" rotWithShape="0">
                    <a:srgbClr val="000000"/>
                  </a:outerShdw>
                </a:effectLst>
                <a:uLnTx/>
                <a:uFillTx/>
                <a:latin typeface="Arial"/>
                <a:ea typeface="ＭＳ Ｐゴシック" charset="0"/>
                <a:cs typeface="Arial"/>
              </a:rPr>
              <a:t>609</a:t>
            </a:r>
            <a:br>
              <a:rPr kumimoji="0" lang="en-US" sz="2000" b="1" i="0" u="none" strike="noStrike" kern="1200" cap="none" spc="0" normalizeH="0" baseline="0" noProof="0">
                <a:ln>
                  <a:noFill/>
                </a:ln>
                <a:solidFill>
                  <a:srgbClr val="F3B600"/>
                </a:solidFill>
                <a:effectLst>
                  <a:outerShdw blurRad="50800" dist="114300" dir="2700000" algn="tl" rotWithShape="0">
                    <a:srgbClr val="000000"/>
                  </a:outerShdw>
                </a:effectLst>
                <a:uLnTx/>
                <a:uFillTx/>
                <a:latin typeface="Arial"/>
                <a:ea typeface="ＭＳ Ｐゴシック" charset="0"/>
                <a:cs typeface="Arial"/>
              </a:rPr>
            </a:br>
            <a:r>
              <a:rPr kumimoji="0" lang="en-US" sz="2000" b="1" i="0" u="none" strike="noStrike" kern="1200" cap="none" spc="0" normalizeH="0" baseline="0" noProof="0">
                <a:ln>
                  <a:noFill/>
                </a:ln>
                <a:solidFill>
                  <a:srgbClr val="F3B600"/>
                </a:solidFill>
                <a:effectLst>
                  <a:outerShdw blurRad="50800" dist="114300" dir="2700000" algn="tl" rotWithShape="0">
                    <a:srgbClr val="000000"/>
                  </a:outerShdw>
                </a:effectLst>
                <a:uLnTx/>
                <a:uFillTx/>
                <a:latin typeface="Arial"/>
                <a:ea typeface="ＭＳ Ｐゴシック" charset="0"/>
                <a:cs typeface="Arial"/>
              </a:rPr>
              <a:t>(3 mos.)</a:t>
            </a:r>
          </a:p>
        </p:txBody>
      </p:sp>
      <p:sp>
        <p:nvSpPr>
          <p:cNvPr id="507919" name="Line 15"/>
          <p:cNvSpPr>
            <a:spLocks noChangeShapeType="1"/>
          </p:cNvSpPr>
          <p:nvPr/>
        </p:nvSpPr>
        <p:spPr bwMode="auto">
          <a:xfrm>
            <a:off x="3375025" y="4603750"/>
            <a:ext cx="0" cy="4572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50800" dist="114300" dir="2700000" algn="tl" rotWithShape="0">
                  <a:srgbClr val="000000"/>
                </a:outerShdw>
              </a:effectLst>
              <a:uLnTx/>
              <a:uFillTx/>
              <a:latin typeface="Arial"/>
              <a:ea typeface="ＭＳ Ｐゴシック" charset="0"/>
              <a:cs typeface="Arial"/>
            </a:endParaRPr>
          </a:p>
        </p:txBody>
      </p:sp>
      <p:sp>
        <p:nvSpPr>
          <p:cNvPr id="507920" name="Text Box 16"/>
          <p:cNvSpPr txBox="1">
            <a:spLocks noChangeArrowheads="1"/>
          </p:cNvSpPr>
          <p:nvPr/>
        </p:nvSpPr>
        <p:spPr bwMode="auto">
          <a:xfrm>
            <a:off x="1844675" y="5060950"/>
            <a:ext cx="3295650" cy="1570038"/>
          </a:xfrm>
          <a:prstGeom prst="rect">
            <a:avLst/>
          </a:prstGeom>
          <a:noFill/>
          <a:ln w="9525">
            <a:noFill/>
            <a:miter lim="800000"/>
            <a:headEnd/>
            <a:tailEnd/>
          </a:ln>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3B600"/>
                </a:solidFill>
                <a:effectLst>
                  <a:outerShdw blurRad="50800" dist="114300" dir="2700000" algn="tl" rotWithShape="0">
                    <a:srgbClr val="000000"/>
                  </a:outerShdw>
                </a:effectLst>
                <a:uLnTx/>
                <a:uFillTx/>
                <a:latin typeface="Arial"/>
                <a:ea typeface="ＭＳ Ｐゴシック" charset="0"/>
                <a:cs typeface="Arial"/>
              </a:rPr>
              <a:t>Jehoiachin</a:t>
            </a:r>
            <a:br>
              <a:rPr kumimoji="0" lang="en-US" sz="2800" b="1" i="0" u="none" strike="noStrike" kern="1200" cap="none" spc="0" normalizeH="0" baseline="0" noProof="0">
                <a:ln>
                  <a:noFill/>
                </a:ln>
                <a:solidFill>
                  <a:srgbClr val="F3B600"/>
                </a:solidFill>
                <a:effectLst>
                  <a:outerShdw blurRad="50800" dist="114300" dir="2700000" algn="tl" rotWithShape="0">
                    <a:srgbClr val="000000"/>
                  </a:outerShdw>
                </a:effectLst>
                <a:uLnTx/>
                <a:uFillTx/>
                <a:latin typeface="Arial"/>
                <a:ea typeface="ＭＳ Ｐゴシック" charset="0"/>
                <a:cs typeface="Arial"/>
              </a:rPr>
            </a:br>
            <a:r>
              <a:rPr kumimoji="0" lang="en-US" sz="2800" b="1" i="0" u="none" strike="noStrike" kern="1200" cap="none" spc="0" normalizeH="0" baseline="0" noProof="0">
                <a:ln>
                  <a:noFill/>
                </a:ln>
                <a:solidFill>
                  <a:srgbClr val="F3B600"/>
                </a:solidFill>
                <a:effectLst>
                  <a:outerShdw blurRad="50800" dist="114300" dir="2700000" algn="tl" rotWithShape="0">
                    <a:srgbClr val="000000"/>
                  </a:outerShdw>
                </a:effectLst>
                <a:uLnTx/>
                <a:uFillTx/>
                <a:latin typeface="Arial"/>
                <a:ea typeface="ＭＳ Ｐゴシック" charset="0"/>
                <a:cs typeface="Arial"/>
              </a:rPr>
              <a:t>(</a:t>
            </a:r>
            <a:r>
              <a:rPr kumimoji="0" lang="en-US" sz="2800" b="1" i="0" u="none" strike="noStrike" kern="1200" cap="none" spc="0" normalizeH="0" baseline="0" noProof="0" err="1">
                <a:ln>
                  <a:noFill/>
                </a:ln>
                <a:solidFill>
                  <a:srgbClr val="F3B600"/>
                </a:solidFill>
                <a:effectLst>
                  <a:outerShdw blurRad="50800" dist="114300" dir="2700000" algn="tl" rotWithShape="0">
                    <a:srgbClr val="000000"/>
                  </a:outerShdw>
                </a:effectLst>
                <a:uLnTx/>
                <a:uFillTx/>
                <a:latin typeface="Arial"/>
                <a:ea typeface="ＭＳ Ｐゴシック" charset="0"/>
                <a:cs typeface="Arial"/>
              </a:rPr>
              <a:t>Jeconiah/Coniah</a:t>
            </a:r>
            <a:r>
              <a:rPr kumimoji="0" lang="en-US" sz="2800" b="1" i="0" u="none" strike="noStrike" kern="1200" cap="none" spc="0" normalizeH="0" baseline="0" noProof="0">
                <a:ln>
                  <a:noFill/>
                </a:ln>
                <a:solidFill>
                  <a:srgbClr val="F3B600"/>
                </a:solidFill>
                <a:effectLst>
                  <a:outerShdw blurRad="50800" dist="114300" dir="2700000" algn="tl" rotWithShape="0">
                    <a:srgbClr val="000000"/>
                  </a:outerShdw>
                </a:effectLst>
                <a:uLnTx/>
                <a:uFillTx/>
                <a:latin typeface="Arial"/>
                <a:ea typeface="ＭＳ Ｐゴシック" charset="0"/>
                <a:cs typeface="Arial"/>
              </a:rPr>
              <a:t>)</a:t>
            </a:r>
            <a:br>
              <a:rPr kumimoji="0" lang="en-US" sz="2800" b="1" i="0" u="none" strike="noStrike" kern="1200" cap="none" spc="0" normalizeH="0" baseline="0" noProof="0">
                <a:ln>
                  <a:noFill/>
                </a:ln>
                <a:solidFill>
                  <a:srgbClr val="F3B600"/>
                </a:solidFill>
                <a:effectLst>
                  <a:outerShdw blurRad="50800" dist="114300" dir="2700000" algn="tl" rotWithShape="0">
                    <a:srgbClr val="000000"/>
                  </a:outerShdw>
                </a:effectLst>
                <a:uLnTx/>
                <a:uFillTx/>
                <a:latin typeface="Arial"/>
                <a:ea typeface="ＭＳ Ｐゴシック" charset="0"/>
                <a:cs typeface="Arial"/>
              </a:rPr>
            </a:br>
            <a:r>
              <a:rPr kumimoji="0" lang="en-US" sz="2000" b="1" i="0" u="none" strike="noStrike" kern="1200" cap="none" spc="0" normalizeH="0" baseline="0" noProof="0">
                <a:ln>
                  <a:noFill/>
                </a:ln>
                <a:solidFill>
                  <a:srgbClr val="F3B600"/>
                </a:solidFill>
                <a:effectLst>
                  <a:outerShdw blurRad="50800" dist="114300" dir="2700000" algn="tl" rotWithShape="0">
                    <a:srgbClr val="000000"/>
                  </a:outerShdw>
                </a:effectLst>
                <a:uLnTx/>
                <a:uFillTx/>
                <a:latin typeface="Arial"/>
                <a:ea typeface="ＭＳ Ｐゴシック" charset="0"/>
                <a:cs typeface="Arial"/>
              </a:rPr>
              <a:t>597</a:t>
            </a:r>
            <a:br>
              <a:rPr kumimoji="0" lang="en-US" sz="2000" b="1" i="0" u="none" strike="noStrike" kern="1200" cap="none" spc="0" normalizeH="0" baseline="0" noProof="0">
                <a:ln>
                  <a:noFill/>
                </a:ln>
                <a:solidFill>
                  <a:srgbClr val="F3B600"/>
                </a:solidFill>
                <a:effectLst>
                  <a:outerShdw blurRad="50800" dist="114300" dir="2700000" algn="tl" rotWithShape="0">
                    <a:srgbClr val="000000"/>
                  </a:outerShdw>
                </a:effectLst>
                <a:uLnTx/>
                <a:uFillTx/>
                <a:latin typeface="Arial"/>
                <a:ea typeface="ＭＳ Ｐゴシック" charset="0"/>
                <a:cs typeface="Arial"/>
              </a:rPr>
            </a:br>
            <a:r>
              <a:rPr kumimoji="0" lang="en-US" sz="2000" b="1" i="0" u="none" strike="noStrike" kern="1200" cap="none" spc="0" normalizeH="0" baseline="0" noProof="0">
                <a:ln>
                  <a:noFill/>
                </a:ln>
                <a:solidFill>
                  <a:srgbClr val="F3B600"/>
                </a:solidFill>
                <a:effectLst>
                  <a:outerShdw blurRad="50800" dist="114300" dir="2700000" algn="tl" rotWithShape="0">
                    <a:srgbClr val="000000"/>
                  </a:outerShdw>
                </a:effectLst>
                <a:uLnTx/>
                <a:uFillTx/>
                <a:latin typeface="Arial"/>
                <a:ea typeface="ＭＳ Ｐゴシック" charset="0"/>
                <a:cs typeface="Arial"/>
              </a:rPr>
              <a:t>(3 mos.)</a:t>
            </a:r>
          </a:p>
        </p:txBody>
      </p:sp>
      <p:sp>
        <p:nvSpPr>
          <p:cNvPr id="507922" name="Text Box 18"/>
          <p:cNvSpPr txBox="1">
            <a:spLocks noChangeArrowheads="1"/>
          </p:cNvSpPr>
          <p:nvPr/>
        </p:nvSpPr>
        <p:spPr bwMode="auto">
          <a:xfrm>
            <a:off x="3946525" y="838200"/>
            <a:ext cx="1322388" cy="1138238"/>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50800" dist="114300" dir="2700000" algn="tl" rotWithShape="0">
                    <a:srgbClr val="000000"/>
                  </a:outerShdw>
                </a:effectLst>
                <a:uLnTx/>
                <a:uFillTx/>
                <a:latin typeface="Arial" charset="0"/>
                <a:ea typeface="ＭＳ Ｐゴシック" charset="0"/>
                <a:cs typeface="Arial" charset="0"/>
              </a:rPr>
              <a:t>Josiah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outerShdw blurRad="50800" dist="114300" dir="2700000" algn="tl" rotWithShape="0">
                    <a:srgbClr val="000000"/>
                  </a:outerShdw>
                </a:effectLst>
                <a:uLnTx/>
                <a:uFillTx/>
                <a:latin typeface="Arial" charset="0"/>
                <a:ea typeface="ＭＳ Ｐゴシック" charset="0"/>
                <a:cs typeface="Arial" charset="0"/>
              </a:rPr>
              <a:t>640-609</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outerShdw blurRad="50800" dist="114300" dir="2700000" algn="tl" rotWithShape="0">
                    <a:srgbClr val="000000"/>
                  </a:outerShdw>
                </a:effectLst>
                <a:uLnTx/>
                <a:uFillTx/>
                <a:latin typeface="Arial" charset="0"/>
                <a:ea typeface="ＭＳ Ｐゴシック" charset="0"/>
                <a:cs typeface="Arial" charset="0"/>
              </a:rPr>
              <a:t>(31 yrs.)</a:t>
            </a:r>
            <a:endParaRPr kumimoji="0" lang="en-US" sz="2000" b="0" i="0" u="none" strike="noStrike" kern="1200" cap="none" spc="0" normalizeH="0" baseline="0" noProof="0">
              <a:ln>
                <a:noFill/>
              </a:ln>
              <a:solidFill>
                <a:srgbClr val="FFFFFF"/>
              </a:solidFill>
              <a:effectLst>
                <a:outerShdw blurRad="50800" dist="114300" dir="2700000" algn="tl" rotWithShape="0">
                  <a:srgbClr val="000000"/>
                </a:outerShdw>
              </a:effectLst>
              <a:uLnTx/>
              <a:uFillTx/>
              <a:latin typeface="Arial" charset="0"/>
              <a:ea typeface="ＭＳ Ｐゴシック" charset="0"/>
              <a:cs typeface="Arial" charset="0"/>
            </a:endParaRPr>
          </a:p>
        </p:txBody>
      </p:sp>
      <p:sp>
        <p:nvSpPr>
          <p:cNvPr id="507924" name="Text Box 20"/>
          <p:cNvSpPr txBox="1">
            <a:spLocks noChangeArrowheads="1"/>
          </p:cNvSpPr>
          <p:nvPr/>
        </p:nvSpPr>
        <p:spPr bwMode="auto">
          <a:xfrm>
            <a:off x="2346325" y="2957513"/>
            <a:ext cx="2057400" cy="1570037"/>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3B600"/>
                </a:solidFill>
                <a:effectLst>
                  <a:outerShdw blurRad="50800" dist="114300" dir="2700000" algn="tl" rotWithShape="0">
                    <a:srgbClr val="000000"/>
                  </a:outerShdw>
                </a:effectLst>
                <a:uLnTx/>
                <a:uFillTx/>
                <a:latin typeface="Arial" charset="0"/>
                <a:ea typeface="ＭＳ Ｐゴシック" charset="0"/>
                <a:cs typeface="Arial" charset="0"/>
              </a:rPr>
              <a:t>Jehoiakim (Eliakim)</a:t>
            </a:r>
            <a:br>
              <a:rPr kumimoji="0" lang="en-US" sz="2800" b="1" i="0" u="none" strike="noStrike" kern="1200" cap="none" spc="0" normalizeH="0" baseline="0" noProof="0">
                <a:ln>
                  <a:noFill/>
                </a:ln>
                <a:solidFill>
                  <a:srgbClr val="F3B600"/>
                </a:solidFill>
                <a:effectLst>
                  <a:outerShdw blurRad="50800" dist="114300" dir="2700000" algn="tl" rotWithShape="0">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a:ln>
                  <a:noFill/>
                </a:ln>
                <a:solidFill>
                  <a:srgbClr val="F3B600"/>
                </a:solidFill>
                <a:effectLst>
                  <a:outerShdw blurRad="50800" dist="114300" dir="2700000" algn="tl" rotWithShape="0">
                    <a:srgbClr val="000000"/>
                  </a:outerShdw>
                </a:effectLst>
                <a:uLnTx/>
                <a:uFillTx/>
                <a:latin typeface="Arial" charset="0"/>
                <a:ea typeface="ＭＳ Ｐゴシック" charset="0"/>
                <a:cs typeface="Arial" charset="0"/>
              </a:rPr>
              <a:t>609-597</a:t>
            </a:r>
            <a:br>
              <a:rPr kumimoji="0" lang="en-US" sz="2000" b="1" i="0" u="none" strike="noStrike" kern="1200" cap="none" spc="0" normalizeH="0" baseline="0" noProof="0">
                <a:ln>
                  <a:noFill/>
                </a:ln>
                <a:solidFill>
                  <a:srgbClr val="F3B600"/>
                </a:solidFill>
                <a:effectLst>
                  <a:outerShdw blurRad="50800" dist="114300" dir="2700000" algn="tl" rotWithShape="0">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a:ln>
                  <a:noFill/>
                </a:ln>
                <a:solidFill>
                  <a:srgbClr val="F3B600"/>
                </a:solidFill>
                <a:effectLst>
                  <a:outerShdw blurRad="50800" dist="114300" dir="2700000" algn="tl" rotWithShape="0">
                    <a:srgbClr val="000000"/>
                  </a:outerShdw>
                </a:effectLst>
                <a:uLnTx/>
                <a:uFillTx/>
                <a:latin typeface="Arial" charset="0"/>
                <a:ea typeface="ＭＳ Ｐゴシック" charset="0"/>
                <a:cs typeface="Arial" charset="0"/>
              </a:rPr>
              <a:t>(11 yrs.)</a:t>
            </a:r>
            <a:endParaRPr kumimoji="0" lang="en-US" sz="2800" b="1" i="0" u="none" strike="noStrike" kern="1200" cap="none" spc="0" normalizeH="0" baseline="0" noProof="0">
              <a:ln>
                <a:noFill/>
              </a:ln>
              <a:solidFill>
                <a:srgbClr val="F3B600"/>
              </a:solidFill>
              <a:effectLst>
                <a:outerShdw blurRad="50800" dist="114300" dir="2700000" algn="tl" rotWithShape="0">
                  <a:srgbClr val="000000"/>
                </a:outerShdw>
              </a:effectLst>
              <a:uLnTx/>
              <a:uFillTx/>
              <a:latin typeface="Arial" charset="0"/>
              <a:ea typeface="ＭＳ Ｐゴシック" charset="0"/>
              <a:cs typeface="Arial" charset="0"/>
            </a:endParaRPr>
          </a:p>
        </p:txBody>
      </p:sp>
      <p:sp>
        <p:nvSpPr>
          <p:cNvPr id="507925" name="Text Box 21"/>
          <p:cNvSpPr txBox="1">
            <a:spLocks noChangeArrowheads="1"/>
          </p:cNvSpPr>
          <p:nvPr/>
        </p:nvSpPr>
        <p:spPr bwMode="auto">
          <a:xfrm>
            <a:off x="457200" y="2957513"/>
            <a:ext cx="1660525" cy="954087"/>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5DBACA"/>
                </a:solidFill>
                <a:effectLst>
                  <a:outerShdw blurRad="50800" dist="114300" dir="2700000" algn="tl" rotWithShape="0">
                    <a:srgbClr val="000000"/>
                  </a:outerShdw>
                </a:effectLst>
                <a:uLnTx/>
                <a:uFillTx/>
                <a:latin typeface="Arial" charset="0"/>
                <a:ea typeface="ＭＳ Ｐゴシック" charset="0"/>
                <a:cs typeface="Arial" charset="0"/>
              </a:rPr>
              <a:t>Johanan</a:t>
            </a:r>
            <a:br>
              <a:rPr kumimoji="0" lang="en-US" sz="2800" b="1" i="0" u="none" strike="noStrike" kern="1200" cap="none" spc="0" normalizeH="0" baseline="0" noProof="0">
                <a:ln>
                  <a:noFill/>
                </a:ln>
                <a:solidFill>
                  <a:srgbClr val="5DBACA"/>
                </a:solidFill>
                <a:effectLst>
                  <a:outerShdw blurRad="50800" dist="114300" dir="2700000" algn="tl" rotWithShape="0">
                    <a:srgbClr val="000000"/>
                  </a:outerShdw>
                </a:effectLst>
                <a:uLnTx/>
                <a:uFillTx/>
                <a:latin typeface="Arial" charset="0"/>
                <a:ea typeface="ＭＳ Ｐゴシック" charset="0"/>
                <a:cs typeface="Arial" charset="0"/>
              </a:rPr>
            </a:br>
            <a:r>
              <a:rPr kumimoji="0" lang="en-US" sz="2800" b="1" i="0" u="none" strike="noStrike" kern="1200" cap="none" spc="0" normalizeH="0" baseline="0" noProof="0">
                <a:ln>
                  <a:noFill/>
                </a:ln>
                <a:solidFill>
                  <a:srgbClr val="5DBACA"/>
                </a:solidFill>
                <a:effectLst>
                  <a:outerShdw blurRad="50800" dist="114300" dir="2700000" algn="tl" rotWithShape="0">
                    <a:srgbClr val="000000"/>
                  </a:outerShdw>
                </a:effectLst>
                <a:uLnTx/>
                <a:uFillTx/>
                <a:latin typeface="Arial" charset="0"/>
                <a:ea typeface="ＭＳ Ｐゴシック" charset="0"/>
                <a:cs typeface="Arial" charset="0"/>
              </a:rPr>
              <a:t>(no rule)</a:t>
            </a:r>
            <a:endParaRPr kumimoji="0" lang="en-US" sz="2000" b="0" i="0" u="none" strike="noStrike" kern="1200" cap="none" spc="0" normalizeH="0" baseline="0" noProof="0">
              <a:ln>
                <a:noFill/>
              </a:ln>
              <a:solidFill>
                <a:srgbClr val="FFFF00"/>
              </a:solidFill>
              <a:effectLst>
                <a:outerShdw blurRad="50800" dist="114300" dir="2700000" algn="tl" rotWithShape="0">
                  <a:srgbClr val="000000"/>
                </a:outerShdw>
              </a:effectLst>
              <a:uLnTx/>
              <a:uFillTx/>
              <a:latin typeface="Arial" charset="0"/>
              <a:ea typeface="ＭＳ Ｐゴシック" charset="0"/>
              <a:cs typeface="Arial" charset="0"/>
            </a:endParaRPr>
          </a:p>
        </p:txBody>
      </p:sp>
      <p:grpSp>
        <p:nvGrpSpPr>
          <p:cNvPr id="69641" name="Group 29"/>
          <p:cNvGrpSpPr>
            <a:grpSpLocks/>
          </p:cNvGrpSpPr>
          <p:nvPr/>
        </p:nvGrpSpPr>
        <p:grpSpPr bwMode="auto">
          <a:xfrm>
            <a:off x="1295400" y="2135188"/>
            <a:ext cx="6405563" cy="930275"/>
            <a:chOff x="816" y="1296"/>
            <a:chExt cx="4035" cy="586"/>
          </a:xfrm>
          <a:effectLst/>
        </p:grpSpPr>
        <p:sp>
          <p:nvSpPr>
            <p:cNvPr id="507908" name="Line 4"/>
            <p:cNvSpPr>
              <a:spLocks noChangeShapeType="1"/>
            </p:cNvSpPr>
            <p:nvPr/>
          </p:nvSpPr>
          <p:spPr bwMode="auto">
            <a:xfrm>
              <a:off x="816" y="1584"/>
              <a:ext cx="4032"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50800" dist="114300" dir="2700000" algn="tl" rotWithShape="0">
                    <a:srgbClr val="000000"/>
                  </a:outerShdw>
                </a:effectLst>
                <a:uLnTx/>
                <a:uFillTx/>
                <a:latin typeface="Arial"/>
                <a:ea typeface="ＭＳ Ｐゴシック" charset="0"/>
                <a:cs typeface="Arial"/>
              </a:endParaRPr>
            </a:p>
          </p:txBody>
        </p:sp>
        <p:sp>
          <p:nvSpPr>
            <p:cNvPr id="507911" name="Line 7"/>
            <p:cNvSpPr>
              <a:spLocks noChangeShapeType="1"/>
            </p:cNvSpPr>
            <p:nvPr/>
          </p:nvSpPr>
          <p:spPr bwMode="auto">
            <a:xfrm>
              <a:off x="3547" y="159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50800" dist="114300" dir="2700000" algn="tl" rotWithShape="0">
                    <a:srgbClr val="000000"/>
                  </a:outerShdw>
                </a:effectLst>
                <a:uLnTx/>
                <a:uFillTx/>
                <a:latin typeface="Arial"/>
                <a:ea typeface="ＭＳ Ｐゴシック" charset="0"/>
                <a:cs typeface="Arial"/>
              </a:endParaRPr>
            </a:p>
          </p:txBody>
        </p:sp>
        <p:sp>
          <p:nvSpPr>
            <p:cNvPr id="507913" name="Line 9"/>
            <p:cNvSpPr>
              <a:spLocks noChangeShapeType="1"/>
            </p:cNvSpPr>
            <p:nvPr/>
          </p:nvSpPr>
          <p:spPr bwMode="auto">
            <a:xfrm>
              <a:off x="4851" y="159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50800" dist="114300" dir="2700000" algn="tl" rotWithShape="0">
                    <a:srgbClr val="000000"/>
                  </a:outerShdw>
                </a:effectLst>
                <a:uLnTx/>
                <a:uFillTx/>
                <a:latin typeface="Arial"/>
                <a:ea typeface="ＭＳ Ｐゴシック" charset="0"/>
                <a:cs typeface="Arial"/>
              </a:endParaRPr>
            </a:p>
          </p:txBody>
        </p:sp>
        <p:sp>
          <p:nvSpPr>
            <p:cNvPr id="507921" name="Line 17"/>
            <p:cNvSpPr>
              <a:spLocks noChangeShapeType="1"/>
            </p:cNvSpPr>
            <p:nvPr/>
          </p:nvSpPr>
          <p:spPr bwMode="auto">
            <a:xfrm>
              <a:off x="2880" y="1296"/>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50800" dist="114300" dir="2700000" algn="tl" rotWithShape="0">
                    <a:srgbClr val="000000"/>
                  </a:outerShdw>
                </a:effectLst>
                <a:uLnTx/>
                <a:uFillTx/>
                <a:latin typeface="Arial"/>
                <a:ea typeface="ＭＳ Ｐゴシック" charset="0"/>
                <a:cs typeface="Arial"/>
              </a:endParaRPr>
            </a:p>
          </p:txBody>
        </p:sp>
        <p:sp>
          <p:nvSpPr>
            <p:cNvPr id="507923" name="Line 19"/>
            <p:cNvSpPr>
              <a:spLocks noChangeShapeType="1"/>
            </p:cNvSpPr>
            <p:nvPr/>
          </p:nvSpPr>
          <p:spPr bwMode="auto">
            <a:xfrm>
              <a:off x="2126" y="158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50800" dist="114300" dir="2700000" algn="tl" rotWithShape="0">
                    <a:srgbClr val="000000"/>
                  </a:outerShdw>
                </a:effectLst>
                <a:uLnTx/>
                <a:uFillTx/>
                <a:latin typeface="Arial"/>
                <a:ea typeface="ＭＳ Ｐゴシック" charset="0"/>
                <a:cs typeface="Arial"/>
              </a:endParaRPr>
            </a:p>
          </p:txBody>
        </p:sp>
        <p:sp>
          <p:nvSpPr>
            <p:cNvPr id="507926" name="Line 22"/>
            <p:cNvSpPr>
              <a:spLocks noChangeShapeType="1"/>
            </p:cNvSpPr>
            <p:nvPr/>
          </p:nvSpPr>
          <p:spPr bwMode="auto">
            <a:xfrm>
              <a:off x="819" y="159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50800" dist="114300" dir="2700000" algn="tl" rotWithShape="0">
                    <a:srgbClr val="000000"/>
                  </a:outerShdw>
                </a:effectLst>
                <a:uLnTx/>
                <a:uFillTx/>
                <a:latin typeface="Arial"/>
                <a:ea typeface="ＭＳ Ｐゴシック" charset="0"/>
                <a:cs typeface="Arial"/>
              </a:endParaRPr>
            </a:p>
          </p:txBody>
        </p:sp>
      </p:grpSp>
      <p:sp>
        <p:nvSpPr>
          <p:cNvPr id="507927" name="Text Box 23"/>
          <p:cNvSpPr txBox="1">
            <a:spLocks noChangeArrowheads="1"/>
          </p:cNvSpPr>
          <p:nvPr/>
        </p:nvSpPr>
        <p:spPr bwMode="auto">
          <a:xfrm>
            <a:off x="4038600" y="6127750"/>
            <a:ext cx="1676400" cy="461963"/>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BCF0"/>
                </a:solidFill>
                <a:effectLst>
                  <a:outerShdw blurRad="50800" dist="114300" dir="2700000" algn="tl" rotWithShape="0">
                    <a:srgbClr val="000000"/>
                  </a:outerShdw>
                </a:effectLst>
                <a:uLnTx/>
                <a:uFillTx/>
                <a:latin typeface="Arial" charset="0"/>
                <a:ea typeface="ＭＳ Ｐゴシック" charset="0"/>
                <a:cs typeface="Arial" charset="0"/>
              </a:rPr>
              <a:t>Exiled</a:t>
            </a:r>
            <a:endParaRPr kumimoji="0" lang="en-US" sz="2000" b="0" i="1" u="none" strike="noStrike" kern="1200" cap="none" spc="0" normalizeH="0" baseline="0" noProof="0">
              <a:ln>
                <a:noFill/>
              </a:ln>
              <a:solidFill>
                <a:srgbClr val="FFBCF0"/>
              </a:solidFill>
              <a:effectLst>
                <a:outerShdw blurRad="50800" dist="114300" dir="2700000" algn="tl" rotWithShape="0">
                  <a:srgbClr val="000000"/>
                </a:outerShdw>
              </a:effectLst>
              <a:uLnTx/>
              <a:uFillTx/>
              <a:latin typeface="Arial" charset="0"/>
              <a:ea typeface="ＭＳ Ｐゴシック" charset="0"/>
              <a:cs typeface="Arial" charset="0"/>
            </a:endParaRPr>
          </a:p>
        </p:txBody>
      </p:sp>
      <p:sp>
        <p:nvSpPr>
          <p:cNvPr id="507929" name="Line 25"/>
          <p:cNvSpPr>
            <a:spLocks noChangeShapeType="1"/>
          </p:cNvSpPr>
          <p:nvPr/>
        </p:nvSpPr>
        <p:spPr bwMode="auto">
          <a:xfrm flipV="1">
            <a:off x="5410200" y="5975350"/>
            <a:ext cx="1066800" cy="381000"/>
          </a:xfrm>
          <a:prstGeom prst="line">
            <a:avLst/>
          </a:prstGeom>
          <a:noFill/>
          <a:ln w="76200">
            <a:solidFill>
              <a:schemeClr val="hlink"/>
            </a:solidFill>
            <a:round/>
            <a:headEnd/>
            <a:tailEnd type="triangle" w="med" len="me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outerShdw blurRad="50800" dist="114300" dir="2700000" algn="tl" rotWithShape="0">
                  <a:srgbClr val="000000"/>
                </a:outerShdw>
              </a:effectLst>
              <a:uLnTx/>
              <a:uFillTx/>
              <a:latin typeface="Times" charset="0"/>
              <a:ea typeface="ＭＳ Ｐゴシック" charset="0"/>
              <a:cs typeface="ＭＳ Ｐゴシック" charset="0"/>
            </a:endParaRPr>
          </a:p>
        </p:txBody>
      </p:sp>
      <p:sp>
        <p:nvSpPr>
          <p:cNvPr id="507930" name="Text Box 26"/>
          <p:cNvSpPr txBox="1">
            <a:spLocks noChangeArrowheads="1"/>
          </p:cNvSpPr>
          <p:nvPr/>
        </p:nvSpPr>
        <p:spPr bwMode="auto">
          <a:xfrm>
            <a:off x="8426450" y="90488"/>
            <a:ext cx="698500" cy="461962"/>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50800" dist="114300" dir="2700000" algn="tl" rotWithShape="0">
                    <a:srgbClr val="000000"/>
                  </a:outerShdw>
                </a:effectLst>
                <a:uLnTx/>
                <a:uFillTx/>
                <a:latin typeface="Arial" charset="0"/>
                <a:ea typeface="ＭＳ Ｐゴシック" charset="0"/>
                <a:cs typeface="Arial" charset="0"/>
              </a:rPr>
              <a:t>256</a:t>
            </a:r>
            <a:endParaRPr kumimoji="0" lang="en-US" sz="2400" b="0" i="0" u="none" strike="noStrike" kern="1200" cap="none" spc="0" normalizeH="0" baseline="0" noProof="0">
              <a:ln>
                <a:noFill/>
              </a:ln>
              <a:solidFill>
                <a:srgbClr val="FFFFFF"/>
              </a:solidFill>
              <a:effectLst>
                <a:outerShdw blurRad="50800" dist="114300" dir="2700000" algn="tl" rotWithShape="0">
                  <a:srgbClr val="000000"/>
                </a:outerShdw>
              </a:effectLst>
              <a:uLnTx/>
              <a:uFillTx/>
              <a:latin typeface="Arial" charset="0"/>
              <a:ea typeface="ＭＳ Ｐゴシック" charset="0"/>
              <a:cs typeface="Arial" charset="0"/>
            </a:endParaRPr>
          </a:p>
        </p:txBody>
      </p:sp>
      <p:sp>
        <p:nvSpPr>
          <p:cNvPr id="507931" name="Text Box 27"/>
          <p:cNvSpPr txBox="1">
            <a:spLocks noChangeArrowheads="1"/>
          </p:cNvSpPr>
          <p:nvPr/>
        </p:nvSpPr>
        <p:spPr bwMode="auto">
          <a:xfrm>
            <a:off x="6248400" y="1066800"/>
            <a:ext cx="2478088" cy="40005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outerShdw blurRad="50800" dist="114300" dir="2700000" algn="tl" rotWithShape="0">
                    <a:srgbClr val="000000"/>
                  </a:outerShdw>
                </a:effectLst>
                <a:uLnTx/>
                <a:uFillTx/>
                <a:latin typeface="Arial" charset="0"/>
                <a:ea typeface="ＭＳ Ｐゴシック" charset="0"/>
                <a:cs typeface="Arial" charset="0"/>
              </a:rPr>
              <a:t>Good king in white</a:t>
            </a:r>
            <a:endParaRPr kumimoji="0" lang="en-US" sz="1600" b="0" i="0" u="none" strike="noStrike" kern="1200" cap="none" spc="0" normalizeH="0" baseline="0" noProof="0">
              <a:ln>
                <a:noFill/>
              </a:ln>
              <a:solidFill>
                <a:srgbClr val="FFFFFF"/>
              </a:solidFill>
              <a:effectLst>
                <a:outerShdw blurRad="50800" dist="114300" dir="2700000" algn="tl" rotWithShape="0">
                  <a:srgbClr val="000000"/>
                </a:outerShdw>
              </a:effectLst>
              <a:uLnTx/>
              <a:uFillTx/>
              <a:latin typeface="Arial" charset="0"/>
              <a:ea typeface="ＭＳ Ｐゴシック" charset="0"/>
              <a:cs typeface="Arial" charset="0"/>
            </a:endParaRPr>
          </a:p>
        </p:txBody>
      </p:sp>
      <p:sp>
        <p:nvSpPr>
          <p:cNvPr id="507932" name="Text Box 28"/>
          <p:cNvSpPr txBox="1">
            <a:spLocks noChangeArrowheads="1"/>
          </p:cNvSpPr>
          <p:nvPr/>
        </p:nvSpPr>
        <p:spPr bwMode="auto">
          <a:xfrm>
            <a:off x="6248400" y="1447800"/>
            <a:ext cx="2536825" cy="40005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3B600"/>
                </a:solidFill>
                <a:effectLst>
                  <a:outerShdw blurRad="50800" dist="114300" dir="2700000" algn="tl" rotWithShape="0">
                    <a:srgbClr val="000000"/>
                  </a:outerShdw>
                </a:effectLst>
                <a:uLnTx/>
                <a:uFillTx/>
                <a:latin typeface="Arial" charset="0"/>
                <a:ea typeface="ＭＳ Ｐゴシック" charset="0"/>
                <a:cs typeface="Arial" charset="0"/>
              </a:rPr>
              <a:t>Evil kings in yellow</a:t>
            </a:r>
            <a:endParaRPr kumimoji="0" lang="en-US" sz="1600" b="0" i="0" u="none" strike="noStrike" kern="1200" cap="none" spc="0" normalizeH="0" baseline="0" noProof="0">
              <a:ln>
                <a:noFill/>
              </a:ln>
              <a:solidFill>
                <a:srgbClr val="F3B600"/>
              </a:solidFill>
              <a:effectLst>
                <a:outerShdw blurRad="50800" dist="114300" dir="2700000" algn="tl" rotWithShape="0">
                  <a:srgbClr val="000000"/>
                </a:outerShdw>
              </a:effectLst>
              <a:uLnTx/>
              <a:uFillTx/>
              <a:latin typeface="Arial" charset="0"/>
              <a:ea typeface="ＭＳ Ｐゴシック" charset="0"/>
              <a:cs typeface="Arial" charset="0"/>
            </a:endParaRPr>
          </a:p>
        </p:txBody>
      </p:sp>
      <p:sp>
        <p:nvSpPr>
          <p:cNvPr id="507934" name="Text Box 30"/>
          <p:cNvSpPr txBox="1">
            <a:spLocks noChangeArrowheads="1"/>
          </p:cNvSpPr>
          <p:nvPr/>
        </p:nvSpPr>
        <p:spPr bwMode="auto">
          <a:xfrm>
            <a:off x="6324600" y="5532438"/>
            <a:ext cx="1676400" cy="461962"/>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BCF0"/>
                </a:solidFill>
                <a:effectLst>
                  <a:outerShdw blurRad="50800" dist="114300" dir="2700000" algn="tl" rotWithShape="0">
                    <a:srgbClr val="000000"/>
                  </a:outerShdw>
                </a:effectLst>
                <a:uLnTx/>
                <a:uFillTx/>
                <a:latin typeface="Arial" charset="0"/>
                <a:ea typeface="ＭＳ Ｐゴシック" charset="0"/>
                <a:cs typeface="Arial" charset="0"/>
              </a:rPr>
              <a:t>Babylon</a:t>
            </a:r>
            <a:endParaRPr kumimoji="0" lang="en-US" sz="2000" b="0" i="1" u="none" strike="noStrike" kern="1200" cap="none" spc="0" normalizeH="0" baseline="0" noProof="0">
              <a:ln>
                <a:noFill/>
              </a:ln>
              <a:solidFill>
                <a:srgbClr val="FFBCF0"/>
              </a:solidFill>
              <a:effectLst>
                <a:outerShdw blurRad="50800" dist="114300" dir="2700000" algn="tl" rotWithShape="0">
                  <a:srgbClr val="000000"/>
                </a:outerShdw>
              </a:effectLst>
              <a:uLnTx/>
              <a:uFillTx/>
              <a:latin typeface="Arial" charset="0"/>
              <a:ea typeface="ＭＳ Ｐゴシック" charset="0"/>
              <a:cs typeface="Arial" charset="0"/>
            </a:endParaRPr>
          </a:p>
        </p:txBody>
      </p:sp>
      <p:grpSp>
        <p:nvGrpSpPr>
          <p:cNvPr id="3" name="Group 35"/>
          <p:cNvGrpSpPr>
            <a:grpSpLocks/>
          </p:cNvGrpSpPr>
          <p:nvPr/>
        </p:nvGrpSpPr>
        <p:grpSpPr bwMode="auto">
          <a:xfrm>
            <a:off x="3657600" y="685800"/>
            <a:ext cx="381000" cy="420688"/>
            <a:chOff x="146" y="806"/>
            <a:chExt cx="240" cy="265"/>
          </a:xfrm>
          <a:effectLst/>
        </p:grpSpPr>
        <p:sp>
          <p:nvSpPr>
            <p:cNvPr id="507937" name="Oval 33"/>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50800" dist="114300" dir="2700000" algn="tl" rotWithShape="0">
                    <a:srgbClr val="000000"/>
                  </a:outerShdw>
                </a:effectLst>
                <a:uLnTx/>
                <a:uFillTx/>
                <a:latin typeface="Arial"/>
                <a:ea typeface="ＭＳ Ｐゴシック" charset="0"/>
                <a:cs typeface="Arial"/>
              </a:endParaRPr>
            </a:p>
          </p:txBody>
        </p:sp>
        <p:sp>
          <p:nvSpPr>
            <p:cNvPr id="507936" name="Text Box 32"/>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outerShdw blurRad="50800" dist="114300" dir="2700000" algn="tl" rotWithShape="0">
                      <a:srgbClr val="000000"/>
                    </a:outerShdw>
                  </a:effectLst>
                  <a:uLnTx/>
                  <a:uFillTx/>
                  <a:latin typeface="Arial" charset="0"/>
                  <a:ea typeface="ＭＳ Ｐゴシック" charset="0"/>
                  <a:cs typeface="Arial" charset="0"/>
                </a:rPr>
                <a:t>1</a:t>
              </a:r>
              <a:endParaRPr kumimoji="0" lang="en-US" sz="2000" b="0" i="0" u="none" strike="noStrike" kern="1200" cap="none" spc="0" normalizeH="0" baseline="0" noProof="0">
                <a:ln>
                  <a:noFill/>
                </a:ln>
                <a:solidFill>
                  <a:srgbClr val="FFFFFF"/>
                </a:solidFill>
                <a:effectLst>
                  <a:outerShdw blurRad="50800" dist="114300" dir="2700000" algn="tl" rotWithShape="0">
                    <a:srgbClr val="000000"/>
                  </a:outerShdw>
                </a:effectLst>
                <a:uLnTx/>
                <a:uFillTx/>
                <a:latin typeface="Arial" charset="0"/>
                <a:ea typeface="ＭＳ Ｐゴシック" charset="0"/>
                <a:cs typeface="Arial" charset="0"/>
              </a:endParaRPr>
            </a:p>
          </p:txBody>
        </p:sp>
      </p:grpSp>
      <p:grpSp>
        <p:nvGrpSpPr>
          <p:cNvPr id="4" name="Group 36"/>
          <p:cNvGrpSpPr>
            <a:grpSpLocks/>
          </p:cNvGrpSpPr>
          <p:nvPr/>
        </p:nvGrpSpPr>
        <p:grpSpPr bwMode="auto">
          <a:xfrm>
            <a:off x="6705600" y="2774950"/>
            <a:ext cx="381000" cy="420688"/>
            <a:chOff x="146" y="806"/>
            <a:chExt cx="240" cy="265"/>
          </a:xfrm>
          <a:effectLst/>
        </p:grpSpPr>
        <p:sp>
          <p:nvSpPr>
            <p:cNvPr id="507941" name="Oval 37"/>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50800" dist="114300" dir="2700000" algn="tl" rotWithShape="0">
                    <a:srgbClr val="000000"/>
                  </a:outerShdw>
                </a:effectLst>
                <a:uLnTx/>
                <a:uFillTx/>
                <a:latin typeface="Arial"/>
                <a:ea typeface="ＭＳ Ｐゴシック" charset="0"/>
                <a:cs typeface="Arial"/>
              </a:endParaRPr>
            </a:p>
          </p:txBody>
        </p:sp>
        <p:sp>
          <p:nvSpPr>
            <p:cNvPr id="507942" name="Text Box 38"/>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outerShdw blurRad="50800" dist="114300" dir="2700000" algn="tl" rotWithShape="0">
                      <a:srgbClr val="000000"/>
                    </a:outerShdw>
                  </a:effectLst>
                  <a:uLnTx/>
                  <a:uFillTx/>
                  <a:latin typeface="Arial"/>
                  <a:ea typeface="ＭＳ Ｐゴシック" charset="0"/>
                  <a:cs typeface="Arial"/>
                </a:rPr>
                <a:t>2</a:t>
              </a:r>
            </a:p>
          </p:txBody>
        </p:sp>
      </p:grpSp>
      <p:grpSp>
        <p:nvGrpSpPr>
          <p:cNvPr id="5" name="Group 39"/>
          <p:cNvGrpSpPr>
            <a:grpSpLocks/>
          </p:cNvGrpSpPr>
          <p:nvPr/>
        </p:nvGrpSpPr>
        <p:grpSpPr bwMode="auto">
          <a:xfrm>
            <a:off x="2133600" y="2774950"/>
            <a:ext cx="381000" cy="420688"/>
            <a:chOff x="146" y="806"/>
            <a:chExt cx="240" cy="265"/>
          </a:xfrm>
          <a:effectLst/>
        </p:grpSpPr>
        <p:sp>
          <p:nvSpPr>
            <p:cNvPr id="507944" name="Oval 40"/>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50800" dist="114300" dir="2700000" algn="tl" rotWithShape="0">
                    <a:srgbClr val="000000"/>
                  </a:outerShdw>
                </a:effectLst>
                <a:uLnTx/>
                <a:uFillTx/>
                <a:latin typeface="Arial"/>
                <a:ea typeface="ＭＳ Ｐゴシック" charset="0"/>
                <a:cs typeface="Arial"/>
              </a:endParaRPr>
            </a:p>
          </p:txBody>
        </p:sp>
        <p:sp>
          <p:nvSpPr>
            <p:cNvPr id="507945" name="Text Box 41"/>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outerShdw blurRad="50800" dist="114300" dir="2700000" algn="tl" rotWithShape="0">
                      <a:srgbClr val="000000"/>
                    </a:outerShdw>
                  </a:effectLst>
                  <a:uLnTx/>
                  <a:uFillTx/>
                  <a:latin typeface="Arial"/>
                  <a:ea typeface="ＭＳ Ｐゴシック" charset="0"/>
                  <a:cs typeface="Arial"/>
                </a:rPr>
                <a:t>3</a:t>
              </a:r>
            </a:p>
          </p:txBody>
        </p:sp>
      </p:grpSp>
      <p:grpSp>
        <p:nvGrpSpPr>
          <p:cNvPr id="6" name="Group 42"/>
          <p:cNvGrpSpPr>
            <a:grpSpLocks/>
          </p:cNvGrpSpPr>
          <p:nvPr/>
        </p:nvGrpSpPr>
        <p:grpSpPr bwMode="auto">
          <a:xfrm>
            <a:off x="2209800" y="4832350"/>
            <a:ext cx="381000" cy="420688"/>
            <a:chOff x="146" y="806"/>
            <a:chExt cx="240" cy="265"/>
          </a:xfrm>
          <a:effectLst/>
        </p:grpSpPr>
        <p:sp>
          <p:nvSpPr>
            <p:cNvPr id="507947" name="Oval 43"/>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50800" dist="114300" dir="2700000" algn="tl" rotWithShape="0">
                    <a:srgbClr val="000000"/>
                  </a:outerShdw>
                </a:effectLst>
                <a:uLnTx/>
                <a:uFillTx/>
                <a:latin typeface="Arial"/>
                <a:ea typeface="ＭＳ Ｐゴシック" charset="0"/>
                <a:cs typeface="Arial"/>
              </a:endParaRPr>
            </a:p>
          </p:txBody>
        </p:sp>
        <p:sp>
          <p:nvSpPr>
            <p:cNvPr id="507948" name="Text Box 44"/>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outerShdw blurRad="50800" dist="114300" dir="2700000" algn="tl" rotWithShape="0">
                      <a:srgbClr val="000000"/>
                    </a:outerShdw>
                  </a:effectLst>
                  <a:uLnTx/>
                  <a:uFillTx/>
                  <a:latin typeface="Arial"/>
                  <a:ea typeface="ＭＳ Ｐゴシック" charset="0"/>
                  <a:cs typeface="Arial"/>
                </a:rPr>
                <a:t>4</a:t>
              </a:r>
            </a:p>
          </p:txBody>
        </p:sp>
      </p:grpSp>
      <p:grpSp>
        <p:nvGrpSpPr>
          <p:cNvPr id="7" name="Group 45"/>
          <p:cNvGrpSpPr>
            <a:grpSpLocks/>
          </p:cNvGrpSpPr>
          <p:nvPr/>
        </p:nvGrpSpPr>
        <p:grpSpPr bwMode="auto">
          <a:xfrm>
            <a:off x="4495800" y="2774950"/>
            <a:ext cx="381000" cy="420688"/>
            <a:chOff x="146" y="806"/>
            <a:chExt cx="240" cy="265"/>
          </a:xfrm>
          <a:effectLst/>
        </p:grpSpPr>
        <p:sp>
          <p:nvSpPr>
            <p:cNvPr id="507950" name="Oval 46"/>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50800" dist="114300" dir="2700000" algn="tl" rotWithShape="0">
                    <a:srgbClr val="000000"/>
                  </a:outerShdw>
                </a:effectLst>
                <a:uLnTx/>
                <a:uFillTx/>
                <a:latin typeface="Arial"/>
                <a:ea typeface="ＭＳ Ｐゴシック" charset="0"/>
                <a:cs typeface="Arial"/>
              </a:endParaRPr>
            </a:p>
          </p:txBody>
        </p:sp>
        <p:sp>
          <p:nvSpPr>
            <p:cNvPr id="507951" name="Text Box 47"/>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outerShdw blurRad="50800" dist="114300" dir="2700000" algn="tl" rotWithShape="0">
                      <a:srgbClr val="000000"/>
                    </a:outerShdw>
                  </a:effectLst>
                  <a:uLnTx/>
                  <a:uFillTx/>
                  <a:latin typeface="Arial"/>
                  <a:ea typeface="ＭＳ Ｐゴシック" charset="0"/>
                  <a:cs typeface="Arial"/>
                </a:rPr>
                <a:t>5</a:t>
              </a:r>
            </a:p>
          </p:txBody>
        </p:sp>
      </p:grpSp>
    </p:spTree>
    <p:extLst>
      <p:ext uri="{BB962C8B-B14F-4D97-AF65-F5344CB8AC3E}">
        <p14:creationId xmlns:p14="http://schemas.microsoft.com/office/powerpoint/2010/main" val="40488602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07925">
                                            <p:txEl>
                                              <p:pRg st="0" end="0"/>
                                            </p:txEl>
                                          </p:spTgt>
                                        </p:tgtEl>
                                        <p:attrNameLst>
                                          <p:attrName>style.visibility</p:attrName>
                                        </p:attrNameLst>
                                      </p:cBhvr>
                                      <p:to>
                                        <p:strVal val="visible"/>
                                      </p:to>
                                    </p:set>
                                    <p:animEffect transition="in" filter="dissolve">
                                      <p:cBhvr>
                                        <p:cTn id="11" dur="500"/>
                                        <p:tgtEl>
                                          <p:spTgt spid="507925">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507914">
                                            <p:txEl>
                                              <p:pRg st="0" end="0"/>
                                            </p:txEl>
                                          </p:spTgt>
                                        </p:tgtEl>
                                        <p:attrNameLst>
                                          <p:attrName>style.visibility</p:attrName>
                                        </p:attrNameLst>
                                      </p:cBhvr>
                                      <p:to>
                                        <p:strVal val="visible"/>
                                      </p:to>
                                    </p:set>
                                    <p:animEffect transition="in" filter="dissolve">
                                      <p:cBhvr>
                                        <p:cTn id="16" dur="500"/>
                                        <p:tgtEl>
                                          <p:spTgt spid="507914">
                                            <p:txEl>
                                              <p:pRg st="0" end="0"/>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tgtEl>
                                          <p:spTgt spid="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507924">
                                            <p:txEl>
                                              <p:pRg st="0" end="0"/>
                                            </p:txEl>
                                          </p:spTgt>
                                        </p:tgtEl>
                                        <p:attrNameLst>
                                          <p:attrName>style.visibility</p:attrName>
                                        </p:attrNameLst>
                                      </p:cBhvr>
                                      <p:to>
                                        <p:strVal val="visible"/>
                                      </p:to>
                                    </p:set>
                                    <p:animEffect transition="in" filter="dissolve">
                                      <p:cBhvr>
                                        <p:cTn id="24" dur="500"/>
                                        <p:tgtEl>
                                          <p:spTgt spid="507924">
                                            <p:txEl>
                                              <p:pRg st="0" end="0"/>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dissolve">
                                      <p:cBhvr>
                                        <p:cTn id="27" dur="500"/>
                                        <p:tgtEl>
                                          <p:spTgt spid="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507919"/>
                                        </p:tgtEl>
                                        <p:attrNameLst>
                                          <p:attrName>style.visibility</p:attrName>
                                        </p:attrNameLst>
                                      </p:cBhvr>
                                      <p:to>
                                        <p:strVal val="visible"/>
                                      </p:to>
                                    </p:set>
                                    <p:animEffect transition="in" filter="dissolve">
                                      <p:cBhvr>
                                        <p:cTn id="32" dur="500"/>
                                        <p:tgtEl>
                                          <p:spTgt spid="507919"/>
                                        </p:tgtEl>
                                      </p:cBhvr>
                                    </p:animEffect>
                                  </p:childTnLst>
                                </p:cTn>
                              </p:par>
                            </p:childTnLst>
                          </p:cTn>
                        </p:par>
                        <p:par>
                          <p:cTn id="33" fill="hold" nodeType="afterGroup">
                            <p:stCondLst>
                              <p:cond delay="500"/>
                            </p:stCondLst>
                            <p:childTnLst>
                              <p:par>
                                <p:cTn id="34" presetID="9" presetClass="entr" presetSubtype="0" fill="hold" grpId="0" nodeType="afterEffect">
                                  <p:stCondLst>
                                    <p:cond delay="0"/>
                                  </p:stCondLst>
                                  <p:childTnLst>
                                    <p:set>
                                      <p:cBhvr>
                                        <p:cTn id="35" dur="1" fill="hold">
                                          <p:stCondLst>
                                            <p:cond delay="0"/>
                                          </p:stCondLst>
                                        </p:cTn>
                                        <p:tgtEl>
                                          <p:spTgt spid="507920">
                                            <p:txEl>
                                              <p:pRg st="0" end="0"/>
                                            </p:txEl>
                                          </p:spTgt>
                                        </p:tgtEl>
                                        <p:attrNameLst>
                                          <p:attrName>style.visibility</p:attrName>
                                        </p:attrNameLst>
                                      </p:cBhvr>
                                      <p:to>
                                        <p:strVal val="visible"/>
                                      </p:to>
                                    </p:set>
                                    <p:animEffect transition="in" filter="dissolve">
                                      <p:cBhvr>
                                        <p:cTn id="36" dur="500"/>
                                        <p:tgtEl>
                                          <p:spTgt spid="507920">
                                            <p:txEl>
                                              <p:pRg st="0" end="0"/>
                                            </p:txEl>
                                          </p:spTgt>
                                        </p:tgtEl>
                                      </p:cBhvr>
                                    </p:animEffect>
                                  </p:childTnLst>
                                </p:cTn>
                              </p:par>
                              <p:par>
                                <p:cTn id="37" presetID="9"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dissolve">
                                      <p:cBhvr>
                                        <p:cTn id="39" dur="500"/>
                                        <p:tgtEl>
                                          <p:spTgt spid="6"/>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507927">
                                            <p:txEl>
                                              <p:pRg st="0" end="0"/>
                                            </p:txEl>
                                          </p:spTgt>
                                        </p:tgtEl>
                                        <p:attrNameLst>
                                          <p:attrName>style.visibility</p:attrName>
                                        </p:attrNameLst>
                                      </p:cBhvr>
                                      <p:to>
                                        <p:strVal val="visible"/>
                                      </p:to>
                                    </p:set>
                                    <p:animEffect transition="in" filter="dissolve">
                                      <p:cBhvr>
                                        <p:cTn id="42" dur="500"/>
                                        <p:tgtEl>
                                          <p:spTgt spid="507927">
                                            <p:txEl>
                                              <p:pRg st="0" end="0"/>
                                            </p:txEl>
                                          </p:spTgt>
                                        </p:tgtEl>
                                      </p:cBhvr>
                                    </p:animEffect>
                                  </p:childTnLst>
                                </p:cTn>
                              </p:par>
                              <p:par>
                                <p:cTn id="43" presetID="9" presetClass="entr" presetSubtype="0" fill="hold" nodeType="withEffect">
                                  <p:stCondLst>
                                    <p:cond delay="0"/>
                                  </p:stCondLst>
                                  <p:childTnLst>
                                    <p:set>
                                      <p:cBhvr>
                                        <p:cTn id="44" dur="1" fill="hold">
                                          <p:stCondLst>
                                            <p:cond delay="0"/>
                                          </p:stCondLst>
                                        </p:cTn>
                                        <p:tgtEl>
                                          <p:spTgt spid="507929"/>
                                        </p:tgtEl>
                                        <p:attrNameLst>
                                          <p:attrName>style.visibility</p:attrName>
                                        </p:attrNameLst>
                                      </p:cBhvr>
                                      <p:to>
                                        <p:strVal val="visible"/>
                                      </p:to>
                                    </p:set>
                                    <p:animEffect transition="in" filter="dissolve">
                                      <p:cBhvr>
                                        <p:cTn id="45" dur="500"/>
                                        <p:tgtEl>
                                          <p:spTgt spid="507929"/>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507934">
                                            <p:txEl>
                                              <p:pRg st="0" end="0"/>
                                            </p:txEl>
                                          </p:spTgt>
                                        </p:tgtEl>
                                        <p:attrNameLst>
                                          <p:attrName>style.visibility</p:attrName>
                                        </p:attrNameLst>
                                      </p:cBhvr>
                                      <p:to>
                                        <p:strVal val="visible"/>
                                      </p:to>
                                    </p:set>
                                    <p:animEffect transition="in" filter="dissolve">
                                      <p:cBhvr>
                                        <p:cTn id="48" dur="500"/>
                                        <p:tgtEl>
                                          <p:spTgt spid="507934">
                                            <p:txEl>
                                              <p:pRg st="0" end="0"/>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507912">
                                            <p:txEl>
                                              <p:pRg st="0" end="0"/>
                                            </p:txEl>
                                          </p:spTgt>
                                        </p:tgtEl>
                                        <p:attrNameLst>
                                          <p:attrName>style.visibility</p:attrName>
                                        </p:attrNameLst>
                                      </p:cBhvr>
                                      <p:to>
                                        <p:strVal val="visible"/>
                                      </p:to>
                                    </p:set>
                                    <p:animEffect transition="in" filter="dissolve">
                                      <p:cBhvr>
                                        <p:cTn id="53" dur="500"/>
                                        <p:tgtEl>
                                          <p:spTgt spid="507912">
                                            <p:txEl>
                                              <p:pRg st="0" end="0"/>
                                            </p:txEl>
                                          </p:spTgt>
                                        </p:tgtEl>
                                      </p:cBhvr>
                                    </p:animEffect>
                                  </p:childTnLst>
                                </p:cTn>
                              </p:par>
                              <p:par>
                                <p:cTn id="54" presetID="9" presetClass="entr" presetSubtype="0" fill="hold" nodeType="with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dissolve">
                                      <p:cBhvr>
                                        <p:cTn id="5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12" grpId="0" build="p" autoUpdateAnimBg="0"/>
      <p:bldP spid="507914" grpId="0" build="p" autoUpdateAnimBg="0"/>
      <p:bldP spid="507920" grpId="0" build="p" autoUpdateAnimBg="0"/>
      <p:bldP spid="507924" grpId="0" build="p" autoUpdateAnimBg="0"/>
      <p:bldP spid="507925" grpId="0" build="p" autoUpdateAnimBg="0"/>
      <p:bldP spid="507927" grpId="0" build="p" autoUpdateAnimBg="0"/>
      <p:bldP spid="507934" grpId="0" build="p" autoUpdateAnimBg="0"/>
    </p:bldLst>
  </p:timing>
</p:sld>
</file>

<file path=ppt/slides/slide2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8065" name="Title 4"/>
          <p:cNvSpPr>
            <a:spLocks noGrp="1"/>
          </p:cNvSpPr>
          <p:nvPr>
            <p:ph type="title" idx="4294967295"/>
          </p:nvPr>
        </p:nvSpPr>
        <p:spPr>
          <a:xfrm>
            <a:off x="0" y="1588"/>
            <a:ext cx="8534400" cy="539750"/>
          </a:xfrm>
          <a:noFill/>
        </p:spPr>
        <p:txBody>
          <a:bodyPr/>
          <a:lstStyle/>
          <a:p>
            <a:pPr algn="ctr"/>
            <a:endParaRPr lang="en-US" sz="3600" b="1">
              <a:solidFill>
                <a:schemeClr val="bg1"/>
              </a:solidFill>
              <a:latin typeface="Arial"/>
              <a:ea typeface="ＭＳ Ｐゴシック"/>
              <a:cs typeface="Arial"/>
            </a:endParaRPr>
          </a:p>
        </p:txBody>
      </p:sp>
      <p:graphicFrame>
        <p:nvGraphicFramePr>
          <p:cNvPr id="3" name="Group 2"/>
          <p:cNvGraphicFramePr>
            <a:graphicFrameLocks noGrp="1"/>
          </p:cNvGraphicFramePr>
          <p:nvPr/>
        </p:nvGraphicFramePr>
        <p:xfrm>
          <a:off x="0" y="563563"/>
          <a:ext cx="9143994" cy="5913438"/>
        </p:xfrm>
        <a:graphic>
          <a:graphicData uri="http://schemas.openxmlformats.org/drawingml/2006/table">
            <a:tbl>
              <a:tblPr/>
              <a:tblGrid>
                <a:gridCol w="1420813">
                  <a:extLst>
                    <a:ext uri="{9D8B030D-6E8A-4147-A177-3AD203B41FA5}">
                      <a16:colId xmlns:a16="http://schemas.microsoft.com/office/drawing/2014/main" val="20000"/>
                    </a:ext>
                  </a:extLst>
                </a:gridCol>
                <a:gridCol w="828260">
                  <a:extLst>
                    <a:ext uri="{9D8B030D-6E8A-4147-A177-3AD203B41FA5}">
                      <a16:colId xmlns:a16="http://schemas.microsoft.com/office/drawing/2014/main" val="20001"/>
                    </a:ext>
                  </a:extLst>
                </a:gridCol>
                <a:gridCol w="486100">
                  <a:extLst>
                    <a:ext uri="{9D8B030D-6E8A-4147-A177-3AD203B41FA5}">
                      <a16:colId xmlns:a16="http://schemas.microsoft.com/office/drawing/2014/main" val="20002"/>
                    </a:ext>
                  </a:extLst>
                </a:gridCol>
                <a:gridCol w="737598">
                  <a:extLst>
                    <a:ext uri="{9D8B030D-6E8A-4147-A177-3AD203B41FA5}">
                      <a16:colId xmlns:a16="http://schemas.microsoft.com/office/drawing/2014/main" val="20003"/>
                    </a:ext>
                  </a:extLst>
                </a:gridCol>
                <a:gridCol w="788075">
                  <a:extLst>
                    <a:ext uri="{9D8B030D-6E8A-4147-A177-3AD203B41FA5}">
                      <a16:colId xmlns:a16="http://schemas.microsoft.com/office/drawing/2014/main" val="20004"/>
                    </a:ext>
                  </a:extLst>
                </a:gridCol>
                <a:gridCol w="725488">
                  <a:extLst>
                    <a:ext uri="{9D8B030D-6E8A-4147-A177-3AD203B41FA5}">
                      <a16:colId xmlns:a16="http://schemas.microsoft.com/office/drawing/2014/main" val="20005"/>
                    </a:ext>
                  </a:extLst>
                </a:gridCol>
                <a:gridCol w="831849">
                  <a:extLst>
                    <a:ext uri="{9D8B030D-6E8A-4147-A177-3AD203B41FA5}">
                      <a16:colId xmlns:a16="http://schemas.microsoft.com/office/drawing/2014/main" val="20006"/>
                    </a:ext>
                  </a:extLst>
                </a:gridCol>
                <a:gridCol w="615057">
                  <a:extLst>
                    <a:ext uri="{9D8B030D-6E8A-4147-A177-3AD203B41FA5}">
                      <a16:colId xmlns:a16="http://schemas.microsoft.com/office/drawing/2014/main" val="20007"/>
                    </a:ext>
                  </a:extLst>
                </a:gridCol>
                <a:gridCol w="1050230">
                  <a:extLst>
                    <a:ext uri="{9D8B030D-6E8A-4147-A177-3AD203B41FA5}">
                      <a16:colId xmlns:a16="http://schemas.microsoft.com/office/drawing/2014/main" val="20008"/>
                    </a:ext>
                  </a:extLst>
                </a:gridCol>
                <a:gridCol w="828675">
                  <a:extLst>
                    <a:ext uri="{9D8B030D-6E8A-4147-A177-3AD203B41FA5}">
                      <a16:colId xmlns:a16="http://schemas.microsoft.com/office/drawing/2014/main" val="20009"/>
                    </a:ext>
                  </a:extLst>
                </a:gridCol>
                <a:gridCol w="831849">
                  <a:extLst>
                    <a:ext uri="{9D8B030D-6E8A-4147-A177-3AD203B41FA5}">
                      <a16:colId xmlns:a16="http://schemas.microsoft.com/office/drawing/2014/main" val="20010"/>
                    </a:ext>
                  </a:extLst>
                </a:gridCol>
              </a:tblGrid>
              <a:tr h="1060320">
                <a:tc gridSpan="11">
                  <a:txBody>
                    <a:bodyPr/>
                    <a:lstStyle/>
                    <a:p>
                      <a:pPr marL="0" marR="0" lvl="0" indent="0" algn="ctr" rtl="0" eaLnBrk="1" fontAlgn="base" latinLnBrk="0" hangingPunct="1">
                        <a:lnSpc>
                          <a:spcPct val="100000"/>
                        </a:lnSpc>
                        <a:spcBef>
                          <a:spcPct val="20000"/>
                        </a:spcBef>
                        <a:spcAft>
                          <a:spcPct val="0"/>
                        </a:spcAft>
                        <a:buClrTx/>
                        <a:buSzTx/>
                        <a:buFontTx/>
                        <a:buNone/>
                      </a:pPr>
                      <a:r>
                        <a:rPr lang="en-US" sz="2800" b="1" i="0" u="none" strike="noStrike" cap="none" normalizeH="0" baseline="0">
                          <a:ln>
                            <a:noFill/>
                          </a:ln>
                          <a:solidFill>
                            <a:schemeClr val="bg1"/>
                          </a:solidFill>
                          <a:effectLst/>
                          <a:latin typeface="Arial"/>
                          <a:ea typeface="ＭＳ Ｐゴシック"/>
                          <a:cs typeface="Arial"/>
                        </a:rPr>
                        <a:t>Penahanan yang Layak</a:t>
                      </a:r>
                      <a:r>
                        <a:rPr kumimoji="0" lang="en-US" sz="2800" b="1" i="0" u="none" strike="noStrike" cap="none" normalizeH="0" baseline="0">
                          <a:ln>
                            <a:noFill/>
                          </a:ln>
                          <a:solidFill>
                            <a:schemeClr val="bg1"/>
                          </a:solidFill>
                          <a:effectLst/>
                          <a:latin typeface="Arial"/>
                          <a:ea typeface="ＭＳ Ｐゴシック"/>
                          <a:cs typeface="Arial"/>
                        </a:rPr>
                        <a:t> &amp; </a:t>
                      </a:r>
                      <a:r>
                        <a:rPr lang="en-US" sz="2800" b="1" i="0" u="none" strike="noStrike" cap="none" normalizeH="0" baseline="0">
                          <a:ln>
                            <a:noFill/>
                          </a:ln>
                          <a:solidFill>
                            <a:schemeClr val="bg1"/>
                          </a:solidFill>
                          <a:effectLst/>
                          <a:latin typeface="Arial"/>
                          <a:ea typeface="ＭＳ Ｐゴシック"/>
                          <a:cs typeface="Arial"/>
                        </a:rPr>
                        <a:t>Restorasi yang tidak Layak</a:t>
                      </a:r>
                      <a:endParaRPr kumimoji="0" lang="en-US" sz="3600" b="1" i="0" u="none" strike="noStrike" cap="none" normalizeH="0" baseline="0">
                        <a:ln>
                          <a:noFill/>
                        </a:ln>
                        <a:solidFill>
                          <a:schemeClr val="tx1"/>
                        </a:solidFill>
                        <a:effectLst/>
                        <a:latin typeface="Arial"/>
                        <a:ea typeface="ＭＳ Ｐゴシック"/>
                        <a:cs typeface="Arial"/>
                      </a:endParaRPr>
                    </a:p>
                  </a:txBody>
                  <a:tcPr marT="45714" marB="45714"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03176">
                <a:tc>
                  <a:txBody>
                    <a:bodyPr/>
                    <a:lstStyle/>
                    <a:p>
                      <a:pPr marL="0" marR="0" lvl="0" indent="0" algn="ctr">
                        <a:lnSpc>
                          <a:spcPct val="100000"/>
                        </a:lnSpc>
                        <a:spcBef>
                          <a:spcPct val="20000"/>
                        </a:spcBef>
                        <a:spcAft>
                          <a:spcPct val="0"/>
                        </a:spcAft>
                        <a:buNone/>
                      </a:pPr>
                      <a:r>
                        <a:rPr lang="en-US" sz="1400" b="1" i="0" u="none" strike="noStrike" cap="none" normalizeH="0" baseline="0">
                          <a:ln>
                            <a:noFill/>
                          </a:ln>
                          <a:solidFill>
                            <a:schemeClr val="tx1"/>
                          </a:solidFill>
                          <a:effectLst/>
                          <a:latin typeface="Arial"/>
                          <a:ea typeface="ＭＳ Ｐゴシック"/>
                          <a:cs typeface="Arial"/>
                        </a:rPr>
                        <a:t>Panggilan Kenabian</a:t>
                      </a:r>
                      <a:endParaRPr kumimoji="0" lang="en-US" sz="1400" b="1" i="0" u="none" strike="noStrike" cap="none" normalizeH="0" baseline="0">
                        <a:ln>
                          <a:noFill/>
                        </a:ln>
                        <a:solidFill>
                          <a:schemeClr val="tx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4">
                  <a:txBody>
                    <a:bodyPr/>
                    <a:lstStyle/>
                    <a:p>
                      <a:pPr marL="0" marR="0" lvl="0" indent="0" algn="ctr">
                        <a:lnSpc>
                          <a:spcPct val="100000"/>
                        </a:lnSpc>
                        <a:spcBef>
                          <a:spcPct val="20000"/>
                        </a:spcBef>
                        <a:spcAft>
                          <a:spcPct val="0"/>
                        </a:spcAft>
                        <a:buNone/>
                      </a:pPr>
                      <a:r>
                        <a:rPr lang="en-US" sz="1400" b="1" i="0" u="none" strike="noStrike" cap="none" normalizeH="0" baseline="0">
                          <a:ln>
                            <a:noFill/>
                          </a:ln>
                          <a:solidFill>
                            <a:schemeClr val="tx1"/>
                          </a:solidFill>
                          <a:effectLst/>
                          <a:latin typeface="Arial"/>
                          <a:ea typeface="ＭＳ Ｐゴシック"/>
                          <a:cs typeface="Arial"/>
                        </a:rPr>
                        <a:t>Penghakiman Yehuda Layak</a:t>
                      </a:r>
                      <a:endParaRPr kumimoji="0" lang="en-US" sz="1400" b="1" i="0" u="none" strike="noStrike" cap="none" normalizeH="0" baseline="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rtl="0" eaLnBrk="1" fontAlgn="base" latinLnBrk="0" hangingPunct="1">
                        <a:lnSpc>
                          <a:spcPct val="100000"/>
                        </a:lnSpc>
                        <a:spcBef>
                          <a:spcPct val="20000"/>
                        </a:spcBef>
                        <a:spcAft>
                          <a:spcPct val="0"/>
                        </a:spcAft>
                        <a:buClrTx/>
                        <a:buSzTx/>
                        <a:buFontTx/>
                        <a:buNone/>
                      </a:pPr>
                      <a:r>
                        <a:rPr lang="en-US" sz="1400" b="1" i="0" u="none" strike="noStrike" cap="none" normalizeH="0" baseline="0">
                          <a:ln>
                            <a:noFill/>
                          </a:ln>
                          <a:solidFill>
                            <a:schemeClr val="tx1"/>
                          </a:solidFill>
                          <a:effectLst/>
                          <a:latin typeface="Arial"/>
                          <a:ea typeface="ＭＳ Ｐゴシック"/>
                          <a:cs typeface="Arial"/>
                        </a:rPr>
                        <a:t>Penghakiman Bangsa-Bangsa Layak</a:t>
                      </a:r>
                      <a:endParaRPr kumimoji="0" lang="en-US" sz="1400" b="1" i="0" u="none" strike="noStrike" cap="none" normalizeH="0" baseline="0" dirty="0">
                        <a:ln>
                          <a:noFill/>
                        </a:ln>
                        <a:solidFill>
                          <a:schemeClr val="tx1"/>
                        </a:solidFill>
                        <a:effectLst/>
                        <a:latin typeface="Arial"/>
                        <a:ea typeface="ＭＳ Ｐゴシック"/>
                        <a:cs typeface="Arial"/>
                      </a:endParaRP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rtl="0" eaLnBrk="1" fontAlgn="base" latinLnBrk="0" hangingPunct="1">
                        <a:lnSpc>
                          <a:spcPct val="100000"/>
                        </a:lnSpc>
                        <a:spcBef>
                          <a:spcPct val="20000"/>
                        </a:spcBef>
                        <a:spcAft>
                          <a:spcPct val="0"/>
                        </a:spcAft>
                        <a:buClrTx/>
                        <a:buSzTx/>
                        <a:buFontTx/>
                        <a:buNone/>
                      </a:pPr>
                      <a:r>
                        <a:rPr lang="en-US" sz="1400" b="1" i="0" u="none" strike="noStrike" cap="none" normalizeH="0" baseline="0">
                          <a:ln>
                            <a:noFill/>
                          </a:ln>
                          <a:solidFill>
                            <a:schemeClr val="tx1"/>
                          </a:solidFill>
                          <a:effectLst/>
                          <a:latin typeface="Arial"/>
                          <a:ea typeface="ＭＳ Ｐゴシック"/>
                          <a:cs typeface="Arial"/>
                        </a:rPr>
                        <a:t>Kejatuhan Yerusalem</a:t>
                      </a:r>
                      <a:endParaRPr kumimoji="0" lang="mr-IN" altLang="ja-JP" sz="1400" b="1" i="0" u="none" strike="noStrike" cap="none" normalizeH="0" baseline="0">
                        <a:ln>
                          <a:noFill/>
                        </a:ln>
                        <a:solidFill>
                          <a:schemeClr val="tx1"/>
                        </a:solidFill>
                        <a:effectLst/>
                        <a:latin typeface="Arial"/>
                        <a:ea typeface="ＭＳ Ｐゴシック"/>
                        <a:cs typeface="Arial"/>
                      </a:endParaRP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extLst>
                  <a:ext uri="{0D108BD9-81ED-4DB2-BD59-A6C34878D82A}">
                    <a16:rowId xmlns:a16="http://schemas.microsoft.com/office/drawing/2014/main" val="10001"/>
                  </a:ext>
                </a:extLst>
              </a:tr>
              <a:tr h="717462">
                <a:tc>
                  <a:txBody>
                    <a:bodyPr/>
                    <a:lstStyle/>
                    <a:p>
                      <a:pPr marL="0" marR="0" lvl="0" indent="0" algn="ctr" rtl="0" eaLnBrk="1" fontAlgn="base" latinLnBrk="0" hangingPunct="1">
                        <a:lnSpc>
                          <a:spcPct val="100000"/>
                        </a:lnSpc>
                        <a:spcBef>
                          <a:spcPct val="20000"/>
                        </a:spcBef>
                        <a:spcAft>
                          <a:spcPct val="0"/>
                        </a:spcAft>
                        <a:buClrTx/>
                        <a:buSzTx/>
                        <a:buFontTx/>
                        <a:buNone/>
                      </a:pPr>
                      <a:r>
                        <a:rPr lang="en-US" sz="1600" b="1" i="0" u="none" strike="noStrike" cap="none" normalizeH="0" baseline="0">
                          <a:ln>
                            <a:noFill/>
                          </a:ln>
                          <a:solidFill>
                            <a:schemeClr val="tx1"/>
                          </a:solidFill>
                          <a:effectLst/>
                          <a:latin typeface="Arial"/>
                          <a:ea typeface="ＭＳ Ｐゴシック"/>
                          <a:cs typeface="Arial"/>
                        </a:rPr>
                        <a:t>Pasal 1</a:t>
                      </a: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600" b="1" i="0" u="none" strike="noStrike" cap="none" normalizeH="0" baseline="0">
                          <a:ln>
                            <a:noFill/>
                          </a:ln>
                          <a:solidFill>
                            <a:schemeClr val="tx1"/>
                          </a:solidFill>
                          <a:effectLst/>
                          <a:latin typeface="Arial"/>
                          <a:ea typeface="ＭＳ Ｐゴシック"/>
                          <a:cs typeface="Arial"/>
                        </a:rPr>
                        <a:t>Pasal</a:t>
                      </a:r>
                      <a:r>
                        <a:rPr kumimoji="0" lang="en-US" sz="1600" b="1" i="0" u="none" strike="noStrike" cap="none" normalizeH="0" baseline="0">
                          <a:ln>
                            <a:noFill/>
                          </a:ln>
                          <a:solidFill>
                            <a:schemeClr val="tx1"/>
                          </a:solidFill>
                          <a:effectLst/>
                          <a:latin typeface="Arial"/>
                          <a:ea typeface="ＭＳ Ｐゴシック"/>
                          <a:cs typeface="Arial"/>
                        </a:rPr>
                        <a:t> 2–45</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600" b="1" i="0" u="none" strike="noStrike" cap="none" normalizeH="0" baseline="0">
                          <a:ln>
                            <a:noFill/>
                          </a:ln>
                          <a:solidFill>
                            <a:schemeClr val="tx1"/>
                          </a:solidFill>
                          <a:effectLst/>
                          <a:latin typeface="Arial"/>
                          <a:ea typeface="ＭＳ Ｐゴシック"/>
                          <a:cs typeface="Arial"/>
                        </a:rPr>
                        <a:t>Pasal</a:t>
                      </a:r>
                      <a:r>
                        <a:rPr kumimoji="0" lang="en-US" sz="1600" b="1" i="0" u="none" strike="noStrike" cap="none" normalizeH="0" baseline="0">
                          <a:ln>
                            <a:noFill/>
                          </a:ln>
                          <a:solidFill>
                            <a:schemeClr val="tx1"/>
                          </a:solidFill>
                          <a:effectLst/>
                          <a:latin typeface="Arial"/>
                          <a:ea typeface="ＭＳ Ｐゴシック"/>
                          <a:cs typeface="Arial"/>
                        </a:rPr>
                        <a:t> 46–51</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600" b="1" i="0" u="none" strike="noStrike" cap="none" normalizeH="0" baseline="0">
                          <a:ln>
                            <a:noFill/>
                          </a:ln>
                          <a:solidFill>
                            <a:schemeClr val="tx1"/>
                          </a:solidFill>
                          <a:effectLst/>
                          <a:latin typeface="Arial"/>
                          <a:ea typeface="ＭＳ Ｐゴシック"/>
                          <a:cs typeface="Arial"/>
                        </a:rPr>
                        <a:t>Pasal</a:t>
                      </a:r>
                      <a:r>
                        <a:rPr kumimoji="0" lang="en-US" sz="1600" b="1" i="0" u="none" strike="noStrike" cap="none" normalizeH="0" baseline="0">
                          <a:ln>
                            <a:noFill/>
                          </a:ln>
                          <a:solidFill>
                            <a:schemeClr val="tx1"/>
                          </a:solidFill>
                          <a:effectLst/>
                          <a:latin typeface="Arial"/>
                          <a:ea typeface="ＭＳ Ｐゴシック"/>
                          <a:cs typeface="Arial"/>
                        </a:rPr>
                        <a:t> 52</a:t>
                      </a: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extLst>
                  <a:ext uri="{0D108BD9-81ED-4DB2-BD59-A6C34878D82A}">
                    <a16:rowId xmlns:a16="http://schemas.microsoft.com/office/drawing/2014/main" val="10002"/>
                  </a:ext>
                </a:extLst>
              </a:tr>
              <a:tr h="70952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600" b="1" i="0" u="none" strike="noStrike" cap="none" normalizeH="0" baseline="0">
                          <a:ln>
                            <a:noFill/>
                          </a:ln>
                          <a:solidFill>
                            <a:schemeClr val="tx1"/>
                          </a:solidFill>
                          <a:effectLst/>
                          <a:latin typeface="Arial"/>
                          <a:ea typeface="ＭＳ Ｐゴシック"/>
                          <a:cs typeface="Arial"/>
                        </a:rPr>
                        <a:t>Komisi</a:t>
                      </a: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4">
                  <a:txBody>
                    <a:bodyPr/>
                    <a:lstStyle/>
                    <a:p>
                      <a:pPr marL="0" marR="0" lvl="0" indent="0" algn="ctr">
                        <a:lnSpc>
                          <a:spcPct val="100000"/>
                        </a:lnSpc>
                        <a:spcBef>
                          <a:spcPct val="20000"/>
                        </a:spcBef>
                        <a:spcAft>
                          <a:spcPct val="0"/>
                        </a:spcAft>
                        <a:buNone/>
                      </a:pPr>
                      <a:r>
                        <a:rPr lang="en-US" sz="1600" b="1" i="0" u="none" strike="noStrike" cap="none" normalizeH="0" baseline="0">
                          <a:ln>
                            <a:noFill/>
                          </a:ln>
                          <a:solidFill>
                            <a:schemeClr val="tx1"/>
                          </a:solidFill>
                          <a:effectLst/>
                          <a:latin typeface="Arial"/>
                          <a:ea typeface="ＭＳ Ｐゴシック"/>
                          <a:cs typeface="Arial"/>
                        </a:rPr>
                        <a:t>Penghukuman &amp; Kenyamanan</a:t>
                      </a: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a:lnSpc>
                          <a:spcPct val="100000"/>
                        </a:lnSpc>
                        <a:spcBef>
                          <a:spcPct val="20000"/>
                        </a:spcBef>
                        <a:spcAft>
                          <a:spcPct val="0"/>
                        </a:spcAft>
                        <a:buNone/>
                        <a:tabLst/>
                      </a:pPr>
                      <a:r>
                        <a:rPr lang="en-US" sz="1600" b="1" i="0" u="none" strike="noStrike" cap="none" normalizeH="0" baseline="0" noProof="0">
                          <a:ln>
                            <a:noFill/>
                          </a:ln>
                          <a:solidFill>
                            <a:schemeClr val="tx1"/>
                          </a:solidFill>
                          <a:effectLst/>
                          <a:latin typeface="Arial"/>
                        </a:rPr>
                        <a:t>Penghukuman</a:t>
                      </a: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600" b="1" i="0" u="none" strike="noStrike" cap="none" normalizeH="0" baseline="0">
                          <a:ln>
                            <a:noFill/>
                          </a:ln>
                          <a:solidFill>
                            <a:schemeClr val="tx1"/>
                          </a:solidFill>
                          <a:effectLst/>
                          <a:latin typeface="Arial"/>
                          <a:ea typeface="ＭＳ Ｐゴシック"/>
                          <a:cs typeface="Arial"/>
                        </a:rPr>
                        <a:t>Penahanan</a:t>
                      </a: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extLst>
                  <a:ext uri="{0D108BD9-81ED-4DB2-BD59-A6C34878D82A}">
                    <a16:rowId xmlns:a16="http://schemas.microsoft.com/office/drawing/2014/main" val="10003"/>
                  </a:ext>
                </a:extLst>
              </a:tr>
              <a:tr h="822948">
                <a:tc>
                  <a:txBody>
                    <a:bodyPr/>
                    <a:lstStyle/>
                    <a:p>
                      <a:pPr marL="0" marR="0" lvl="0" indent="0" algn="ctr" rtl="0" eaLnBrk="1" fontAlgn="base" latinLnBrk="0" hangingPunct="1">
                        <a:lnSpc>
                          <a:spcPct val="100000"/>
                        </a:lnSpc>
                        <a:spcBef>
                          <a:spcPct val="20000"/>
                        </a:spcBef>
                        <a:spcAft>
                          <a:spcPct val="0"/>
                        </a:spcAft>
                        <a:buClrTx/>
                        <a:buSzTx/>
                        <a:buFontTx/>
                        <a:buNone/>
                      </a:pPr>
                      <a:r>
                        <a:rPr lang="en-US" sz="1200" b="1" i="0" u="none" strike="noStrike" cap="none" normalizeH="0" baseline="0" dirty="0">
                          <a:ln>
                            <a:noFill/>
                          </a:ln>
                          <a:solidFill>
                            <a:schemeClr val="tx1"/>
                          </a:solidFill>
                          <a:effectLst/>
                          <a:latin typeface="Arial"/>
                          <a:ea typeface="ＭＳ Ｐゴシック"/>
                          <a:cs typeface="Arial"/>
                        </a:rPr>
                        <a:t>Penghakiman dengan </a:t>
                      </a:r>
                      <a:r>
                        <a:rPr lang="en-US" sz="1200" b="1" i="0" u="none" strike="noStrike" cap="none" normalizeH="0" baseline="0">
                          <a:ln>
                            <a:noFill/>
                          </a:ln>
                          <a:solidFill>
                            <a:schemeClr val="tx1"/>
                          </a:solidFill>
                          <a:effectLst/>
                          <a:latin typeface="Arial"/>
                          <a:ea typeface="ＭＳ Ｐゴシック"/>
                          <a:cs typeface="Arial"/>
                        </a:rPr>
                        <a:t>Kehadiran Tuhan</a:t>
                      </a:r>
                      <a:endParaRPr kumimoji="0" lang="en-US" sz="1200" b="1" i="0" u="none" strike="noStrike" cap="none" normalizeH="0" baseline="0">
                        <a:ln>
                          <a:noFill/>
                        </a:ln>
                        <a:solidFill>
                          <a:schemeClr val="tx1"/>
                        </a:solidFill>
                        <a:effectLst/>
                        <a:latin typeface="Arial"/>
                        <a:ea typeface="ＭＳ Ｐゴシック"/>
                        <a:cs typeface="Arial"/>
                      </a:endParaRP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rtl="0" eaLnBrk="1" fontAlgn="base" latinLnBrk="0" hangingPunct="1">
                        <a:lnSpc>
                          <a:spcPct val="100000"/>
                        </a:lnSpc>
                        <a:spcBef>
                          <a:spcPct val="20000"/>
                        </a:spcBef>
                        <a:spcAft>
                          <a:spcPct val="0"/>
                        </a:spcAft>
                        <a:buClrTx/>
                        <a:buSzTx/>
                        <a:buFontTx/>
                        <a:buNone/>
                      </a:pPr>
                      <a:r>
                        <a:rPr lang="en-US" sz="1200" b="1" i="0" u="none" strike="noStrike" cap="none" normalizeH="0" baseline="0">
                          <a:ln>
                            <a:noFill/>
                          </a:ln>
                          <a:solidFill>
                            <a:schemeClr val="tx1"/>
                          </a:solidFill>
                          <a:effectLst/>
                          <a:latin typeface="Arial"/>
                          <a:ea typeface="ＭＳ Ｐゴシック"/>
                          <a:cs typeface="Arial"/>
                        </a:rPr>
                        <a:t>Sebelum Jatuh</a:t>
                      </a:r>
                      <a:r>
                        <a:rPr lang="en-US" sz="1200" b="1" i="0" u="none" strike="noStrike" cap="none" normalizeH="0" baseline="0" dirty="0">
                          <a:ln>
                            <a:noFill/>
                          </a:ln>
                          <a:solidFill>
                            <a:schemeClr val="tx1"/>
                          </a:solidFill>
                          <a:effectLst/>
                          <a:latin typeface="Arial"/>
                          <a:ea typeface="ＭＳ Ｐゴシック"/>
                          <a:cs typeface="Arial"/>
                        </a:rPr>
                        <a:t> </a:t>
                      </a:r>
                      <a:endParaRPr lang="en-US"/>
                    </a:p>
                    <a:p>
                      <a:pPr marL="0" marR="0" lvl="0" indent="0" algn="ctr">
                        <a:lnSpc>
                          <a:spcPct val="100000"/>
                        </a:lnSpc>
                        <a:spcBef>
                          <a:spcPct val="20000"/>
                        </a:spcBef>
                        <a:spcAft>
                          <a:spcPct val="0"/>
                        </a:spcAft>
                        <a:buClrTx/>
                        <a:buSzTx/>
                        <a:buFontTx/>
                        <a:buNone/>
                      </a:pPr>
                      <a:r>
                        <a:rPr kumimoji="0" lang="en-US" sz="1100" b="1" i="0" u="none" strike="noStrike" cap="none" normalizeH="0" baseline="0">
                          <a:ln>
                            <a:noFill/>
                          </a:ln>
                          <a:solidFill>
                            <a:schemeClr val="tx1"/>
                          </a:solidFill>
                          <a:effectLst/>
                          <a:latin typeface="Arial"/>
                          <a:ea typeface="ＭＳ Ｐゴシック"/>
                          <a:cs typeface="Arial"/>
                        </a:rPr>
                        <a:t>2–38</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rtl="0" eaLnBrk="1" fontAlgn="base" latinLnBrk="0" hangingPunct="1">
                        <a:lnSpc>
                          <a:spcPct val="100000"/>
                        </a:lnSpc>
                        <a:spcBef>
                          <a:spcPct val="20000"/>
                        </a:spcBef>
                        <a:spcAft>
                          <a:spcPct val="0"/>
                        </a:spcAft>
                        <a:buClrTx/>
                        <a:buSzTx/>
                        <a:buFontTx/>
                        <a:buNone/>
                      </a:pPr>
                      <a:r>
                        <a:rPr lang="en-US" sz="1050" b="1" i="0" u="none" strike="noStrike" cap="none" normalizeH="0" baseline="0">
                          <a:ln>
                            <a:noFill/>
                          </a:ln>
                          <a:solidFill>
                            <a:schemeClr val="tx1"/>
                          </a:solidFill>
                          <a:effectLst/>
                          <a:latin typeface="Arial"/>
                          <a:ea typeface="ＭＳ Ｐゴシック"/>
                          <a:cs typeface="Arial"/>
                        </a:rPr>
                        <a:t>Jatuh</a:t>
                      </a:r>
                      <a:r>
                        <a:rPr lang="en-US" sz="1100" b="1" i="0" u="none" strike="noStrike" cap="none" normalizeH="0" baseline="0" dirty="0">
                          <a:ln>
                            <a:noFill/>
                          </a:ln>
                          <a:solidFill>
                            <a:schemeClr val="tx1"/>
                          </a:solidFill>
                          <a:effectLst/>
                          <a:latin typeface="Arial"/>
                          <a:ea typeface="ＭＳ Ｐゴシック"/>
                          <a:cs typeface="Arial"/>
                        </a:rPr>
                        <a:t> </a:t>
                      </a:r>
                      <a:endParaRPr lang="en-US" dirty="0"/>
                    </a:p>
                    <a:p>
                      <a:pPr marL="0" marR="0" lvl="0" indent="0" algn="ctr">
                        <a:lnSpc>
                          <a:spcPct val="100000"/>
                        </a:lnSpc>
                        <a:spcBef>
                          <a:spcPct val="20000"/>
                        </a:spcBef>
                        <a:spcAft>
                          <a:spcPct val="0"/>
                        </a:spcAft>
                        <a:buClrTx/>
                        <a:buSzTx/>
                        <a:buFontTx/>
                        <a:buNone/>
                      </a:pPr>
                      <a:r>
                        <a:rPr kumimoji="0" lang="en-US" sz="1100" b="1" i="0" u="none" strike="noStrike" cap="none" normalizeH="0" baseline="0">
                          <a:ln>
                            <a:noFill/>
                          </a:ln>
                          <a:solidFill>
                            <a:schemeClr val="tx1"/>
                          </a:solidFill>
                          <a:effectLst/>
                          <a:latin typeface="Arial"/>
                          <a:ea typeface="ＭＳ Ｐゴシック"/>
                          <a:cs typeface="Arial"/>
                        </a:rPr>
                        <a:t>39</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rtl="0" eaLnBrk="1" fontAlgn="base" latinLnBrk="0" hangingPunct="1">
                        <a:lnSpc>
                          <a:spcPct val="100000"/>
                        </a:lnSpc>
                        <a:spcBef>
                          <a:spcPct val="20000"/>
                        </a:spcBef>
                        <a:spcAft>
                          <a:spcPct val="0"/>
                        </a:spcAft>
                        <a:buClrTx/>
                        <a:buSzTx/>
                        <a:buFontTx/>
                        <a:buNone/>
                      </a:pPr>
                      <a:r>
                        <a:rPr lang="en-US" sz="1200" b="1" i="0" u="none" strike="noStrike" cap="none" normalizeH="0" baseline="0">
                          <a:ln>
                            <a:noFill/>
                          </a:ln>
                          <a:solidFill>
                            <a:schemeClr val="tx1"/>
                          </a:solidFill>
                          <a:effectLst/>
                          <a:latin typeface="Arial"/>
                          <a:ea typeface="ＭＳ Ｐゴシック"/>
                          <a:cs typeface="Arial"/>
                        </a:rPr>
                        <a:t>Setelah Jatuh</a:t>
                      </a:r>
                      <a:r>
                        <a:rPr kumimoji="0" lang="en-US" sz="1200" b="1" i="0" u="none" strike="noStrike" cap="none" normalizeH="0" baseline="0" dirty="0">
                          <a:ln>
                            <a:noFill/>
                          </a:ln>
                          <a:solidFill>
                            <a:schemeClr val="tx1"/>
                          </a:solidFill>
                          <a:effectLst/>
                          <a:latin typeface="Arial"/>
                          <a:ea typeface="ＭＳ Ｐゴシック"/>
                          <a:cs typeface="Arial"/>
                        </a:rPr>
                        <a:t> </a:t>
                      </a:r>
                      <a:r>
                        <a:rPr kumimoji="0" lang="en-US" sz="1200" b="1" i="0" u="none" strike="noStrike" cap="none" normalizeH="0" baseline="0">
                          <a:ln>
                            <a:noFill/>
                          </a:ln>
                          <a:solidFill>
                            <a:schemeClr val="tx1"/>
                          </a:solidFill>
                          <a:effectLst/>
                          <a:latin typeface="Arial"/>
                          <a:ea typeface="ＭＳ Ｐゴシック"/>
                          <a:cs typeface="Arial"/>
                        </a:rPr>
                        <a:t>40–44</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a:ea typeface="ＭＳ Ｐゴシック"/>
                          <a:cs typeface="Arial"/>
                        </a:rPr>
                        <a:t>Baruch</a:t>
                      </a:r>
                      <a:br>
                        <a:rPr kumimoji="0" lang="en-US" sz="1200" b="1" i="0" u="none" strike="noStrike" cap="none" normalizeH="0" baseline="0" dirty="0">
                          <a:ln>
                            <a:noFill/>
                          </a:ln>
                          <a:solidFill>
                            <a:srgbClr val="000000"/>
                          </a:solidFill>
                          <a:effectLst/>
                          <a:latin typeface="Arial"/>
                          <a:ea typeface="ＭＳ Ｐゴシック"/>
                          <a:cs typeface="Arial"/>
                        </a:rPr>
                      </a:br>
                      <a:r>
                        <a:rPr kumimoji="0" lang="en-US" sz="1200" b="1" i="0" u="none" strike="noStrike" cap="none" normalizeH="0" baseline="0">
                          <a:ln>
                            <a:noFill/>
                          </a:ln>
                          <a:solidFill>
                            <a:schemeClr val="tx1"/>
                          </a:solidFill>
                          <a:effectLst/>
                          <a:latin typeface="Arial"/>
                          <a:ea typeface="ＭＳ Ｐゴシック"/>
                          <a:cs typeface="Arial"/>
                        </a:rPr>
                        <a:t>45</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rtl="0" eaLnBrk="1" fontAlgn="base" latinLnBrk="0" hangingPunct="1">
                        <a:lnSpc>
                          <a:spcPct val="100000"/>
                        </a:lnSpc>
                        <a:spcBef>
                          <a:spcPct val="20000"/>
                        </a:spcBef>
                        <a:spcAft>
                          <a:spcPct val="0"/>
                        </a:spcAft>
                        <a:buClrTx/>
                        <a:buSzTx/>
                        <a:buFontTx/>
                        <a:buNone/>
                      </a:pPr>
                      <a:r>
                        <a:rPr lang="en-US" sz="1200" b="1" i="0" u="none" strike="noStrike" cap="none" normalizeH="0" baseline="0">
                          <a:ln>
                            <a:noFill/>
                          </a:ln>
                          <a:solidFill>
                            <a:schemeClr val="tx1"/>
                          </a:solidFill>
                          <a:effectLst/>
                          <a:latin typeface="Arial"/>
                          <a:ea typeface="ＭＳ Ｐゴシック"/>
                          <a:cs typeface="Arial"/>
                        </a:rPr>
                        <a:t>Barat</a:t>
                      </a:r>
                      <a:endParaRPr lang="en-US"/>
                    </a:p>
                    <a:p>
                      <a:pPr marL="0" marR="0" lvl="0" indent="0" algn="ctr">
                        <a:lnSpc>
                          <a:spcPct val="100000"/>
                        </a:lnSpc>
                        <a:spcBef>
                          <a:spcPct val="20000"/>
                        </a:spcBef>
                        <a:spcAft>
                          <a:spcPct val="0"/>
                        </a:spcAft>
                        <a:buClrTx/>
                        <a:buSzTx/>
                        <a:buFontTx/>
                        <a:buNone/>
                      </a:pPr>
                      <a:r>
                        <a:rPr lang="en-US" sz="1200" b="1" i="0" u="none" strike="noStrike" cap="none" normalizeH="0" baseline="0">
                          <a:ln>
                            <a:noFill/>
                          </a:ln>
                          <a:solidFill>
                            <a:schemeClr val="tx1"/>
                          </a:solidFill>
                          <a:effectLst/>
                          <a:latin typeface="Arial"/>
                          <a:ea typeface="ＭＳ Ｐゴシック"/>
                          <a:cs typeface="Arial"/>
                        </a:rPr>
                        <a:t>Daya</a:t>
                      </a:r>
                    </a:p>
                    <a:p>
                      <a:pPr marL="0" marR="0" lvl="0" indent="0" algn="ctr">
                        <a:lnSpc>
                          <a:spcPct val="100000"/>
                        </a:lnSpc>
                        <a:spcBef>
                          <a:spcPct val="20000"/>
                        </a:spcBef>
                        <a:spcAft>
                          <a:spcPct val="0"/>
                        </a:spcAft>
                        <a:buClrTx/>
                        <a:buSzTx/>
                        <a:buFontTx/>
                        <a:buNone/>
                      </a:pPr>
                      <a:r>
                        <a:rPr lang="en-US" sz="1200" b="1" i="0" u="none" strike="noStrike" cap="none" normalizeH="0" baseline="0" dirty="0">
                          <a:ln>
                            <a:noFill/>
                          </a:ln>
                          <a:solidFill>
                            <a:schemeClr val="tx1"/>
                          </a:solidFill>
                          <a:effectLst/>
                          <a:latin typeface="Arial"/>
                          <a:ea typeface="ＭＳ Ｐゴシック"/>
                          <a:cs typeface="Arial"/>
                        </a:rPr>
                        <a:t> </a:t>
                      </a:r>
                      <a:r>
                        <a:rPr kumimoji="0" lang="en-US" sz="1200" b="1" i="0" u="none" strike="noStrike" cap="none" normalizeH="0" baseline="0">
                          <a:ln>
                            <a:noFill/>
                          </a:ln>
                          <a:solidFill>
                            <a:schemeClr val="tx1"/>
                          </a:solidFill>
                          <a:effectLst/>
                          <a:latin typeface="Arial"/>
                          <a:ea typeface="ＭＳ Ｐゴシック"/>
                          <a:cs typeface="Arial"/>
                        </a:rPr>
                        <a:t>46–47</a:t>
                      </a:r>
                      <a:endParaRPr kumimoji="0" lang="en-US"/>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rtl="0" eaLnBrk="1" fontAlgn="base" latinLnBrk="0" hangingPunct="1">
                        <a:lnSpc>
                          <a:spcPct val="100000"/>
                        </a:lnSpc>
                        <a:spcBef>
                          <a:spcPct val="20000"/>
                        </a:spcBef>
                        <a:spcAft>
                          <a:spcPct val="0"/>
                        </a:spcAft>
                        <a:buClrTx/>
                        <a:buSzTx/>
                        <a:buFontTx/>
                        <a:buNone/>
                      </a:pPr>
                      <a:r>
                        <a:rPr lang="en-US" sz="1200" b="1" i="0" u="none" strike="noStrike" cap="none" normalizeH="0" baseline="0">
                          <a:ln>
                            <a:noFill/>
                          </a:ln>
                          <a:solidFill>
                            <a:schemeClr val="tx1"/>
                          </a:solidFill>
                          <a:effectLst/>
                          <a:latin typeface="Arial"/>
                          <a:ea typeface="ＭＳ Ｐゴシック"/>
                          <a:cs typeface="Arial"/>
                        </a:rPr>
                        <a:t>Timur</a:t>
                      </a:r>
                      <a:endParaRPr lang="en-US"/>
                    </a:p>
                    <a:p>
                      <a:pPr marL="0" marR="0" lvl="0" indent="0" algn="ctr">
                        <a:lnSpc>
                          <a:spcPct val="100000"/>
                        </a:lnSpc>
                        <a:spcBef>
                          <a:spcPct val="20000"/>
                        </a:spcBef>
                        <a:spcAft>
                          <a:spcPct val="0"/>
                        </a:spcAft>
                        <a:buClrTx/>
                        <a:buSzTx/>
                        <a:buFontTx/>
                        <a:buNone/>
                      </a:pPr>
                      <a:r>
                        <a:rPr lang="en-US" sz="1200" b="1" i="0" u="none" strike="noStrike" cap="none" normalizeH="0" baseline="0" dirty="0">
                          <a:ln>
                            <a:noFill/>
                          </a:ln>
                          <a:solidFill>
                            <a:schemeClr val="tx1"/>
                          </a:solidFill>
                          <a:effectLst/>
                          <a:latin typeface="Arial"/>
                          <a:ea typeface="ＭＳ Ｐゴシック"/>
                          <a:cs typeface="Arial"/>
                        </a:rPr>
                        <a:t> </a:t>
                      </a:r>
                      <a:r>
                        <a:rPr kumimoji="0" lang="en-US" sz="1200" b="1" i="0" u="none" strike="noStrike" cap="none" normalizeH="0" baseline="0">
                          <a:ln>
                            <a:noFill/>
                          </a:ln>
                          <a:solidFill>
                            <a:schemeClr val="tx1"/>
                          </a:solidFill>
                          <a:effectLst/>
                          <a:latin typeface="Arial"/>
                          <a:ea typeface="ＭＳ Ｐゴシック"/>
                          <a:cs typeface="Arial"/>
                        </a:rPr>
                        <a:t>48:1–49:22</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rtl="0" eaLnBrk="1" fontAlgn="base" latinLnBrk="0" hangingPunct="1">
                        <a:lnSpc>
                          <a:spcPct val="100000"/>
                        </a:lnSpc>
                        <a:spcBef>
                          <a:spcPct val="20000"/>
                        </a:spcBef>
                        <a:spcAft>
                          <a:spcPct val="0"/>
                        </a:spcAft>
                        <a:buClrTx/>
                        <a:buSzTx/>
                        <a:buFontTx/>
                        <a:buNone/>
                      </a:pPr>
                      <a:r>
                        <a:rPr lang="en-US" sz="1200" b="1" i="0" u="none" strike="noStrike" cap="none" normalizeH="0" baseline="0">
                          <a:ln>
                            <a:noFill/>
                          </a:ln>
                          <a:solidFill>
                            <a:schemeClr val="tx1"/>
                          </a:solidFill>
                          <a:effectLst/>
                          <a:latin typeface="Arial"/>
                          <a:ea typeface="ＭＳ Ｐゴシック"/>
                          <a:cs typeface="Arial"/>
                        </a:rPr>
                        <a:t>Utara49:23-33</a:t>
                      </a:r>
                      <a:endParaRPr kumimoji="0" lang="en-US" sz="1200" b="1" i="0" u="none" strike="noStrike" cap="none" normalizeH="0" baseline="0" dirty="0">
                        <a:ln>
                          <a:noFill/>
                        </a:ln>
                        <a:solidFill>
                          <a:schemeClr val="tx1"/>
                        </a:solidFill>
                        <a:effectLst/>
                        <a:latin typeface="Arial"/>
                        <a:ea typeface="ＭＳ Ｐゴシック"/>
                        <a:cs typeface="Arial"/>
                      </a:endParaRP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rtl="0" eaLnBrk="1" fontAlgn="base" latinLnBrk="0" hangingPunct="1">
                        <a:lnSpc>
                          <a:spcPct val="100000"/>
                        </a:lnSpc>
                        <a:spcBef>
                          <a:spcPct val="20000"/>
                        </a:spcBef>
                        <a:spcAft>
                          <a:spcPct val="0"/>
                        </a:spcAft>
                        <a:buClrTx/>
                        <a:buSzTx/>
                        <a:buFontTx/>
                        <a:buNone/>
                      </a:pPr>
                      <a:r>
                        <a:rPr lang="en-US" sz="1200" b="1" i="0" u="none" strike="noStrike" cap="none" normalizeH="0" baseline="0">
                          <a:ln>
                            <a:noFill/>
                          </a:ln>
                          <a:solidFill>
                            <a:schemeClr val="tx1"/>
                          </a:solidFill>
                          <a:effectLst/>
                          <a:latin typeface="Arial"/>
                          <a:ea typeface="ＭＳ Ｐゴシック"/>
                          <a:cs typeface="Arial"/>
                        </a:rPr>
                        <a:t>Timur Laut</a:t>
                      </a:r>
                      <a:endParaRPr lang="en-US"/>
                    </a:p>
                    <a:p>
                      <a:pPr marL="0" marR="0" lvl="0" indent="0" algn="ctr">
                        <a:lnSpc>
                          <a:spcPct val="100000"/>
                        </a:lnSpc>
                        <a:spcBef>
                          <a:spcPct val="20000"/>
                        </a:spcBef>
                        <a:spcAft>
                          <a:spcPct val="0"/>
                        </a:spcAft>
                        <a:buClrTx/>
                        <a:buSzTx/>
                        <a:buFontTx/>
                        <a:buNone/>
                      </a:pPr>
                      <a:r>
                        <a:rPr kumimoji="0" lang="en-US" sz="1200" b="1" i="0" u="none" strike="noStrike" cap="none" normalizeH="0" baseline="0">
                          <a:ln>
                            <a:noFill/>
                          </a:ln>
                          <a:solidFill>
                            <a:schemeClr val="tx1"/>
                          </a:solidFill>
                          <a:effectLst/>
                          <a:latin typeface="Arial"/>
                          <a:ea typeface="ＭＳ Ｐゴシック"/>
                          <a:cs typeface="Arial"/>
                        </a:rPr>
                        <a:t>49:34–</a:t>
                      </a:r>
                      <a:br>
                        <a:rPr kumimoji="0" lang="en-US" sz="1200" b="1" i="0" u="none" strike="noStrike" cap="none" normalizeH="0" baseline="0" dirty="0">
                          <a:ln>
                            <a:noFill/>
                          </a:ln>
                          <a:solidFill>
                            <a:srgbClr val="000000"/>
                          </a:solidFill>
                          <a:effectLst/>
                          <a:latin typeface="Arial"/>
                          <a:ea typeface="ＭＳ Ｐゴシック"/>
                          <a:cs typeface="Arial"/>
                        </a:rPr>
                      </a:br>
                      <a:r>
                        <a:rPr kumimoji="0" lang="en-US" sz="1200" b="1" i="0" u="none" strike="noStrike" cap="none" normalizeH="0" baseline="0">
                          <a:ln>
                            <a:noFill/>
                          </a:ln>
                          <a:solidFill>
                            <a:schemeClr val="tx1"/>
                          </a:solidFill>
                          <a:effectLst/>
                          <a:latin typeface="Arial"/>
                          <a:ea typeface="ＭＳ Ｐゴシック"/>
                          <a:cs typeface="Arial"/>
                        </a:rPr>
                        <a:t>51:64</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rtl="0" eaLnBrk="1" fontAlgn="base" latinLnBrk="0" hangingPunct="1">
                        <a:lnSpc>
                          <a:spcPct val="100000"/>
                        </a:lnSpc>
                        <a:spcBef>
                          <a:spcPct val="20000"/>
                        </a:spcBef>
                        <a:spcAft>
                          <a:spcPct val="0"/>
                        </a:spcAft>
                        <a:buClrTx/>
                        <a:buSzTx/>
                        <a:buFontTx/>
                        <a:buNone/>
                      </a:pPr>
                      <a:r>
                        <a:rPr lang="en-US" sz="1200" b="1" i="0" u="none" strike="noStrike" cap="none" normalizeH="0" baseline="0">
                          <a:ln>
                            <a:noFill/>
                          </a:ln>
                          <a:solidFill>
                            <a:schemeClr val="tx1"/>
                          </a:solidFill>
                          <a:effectLst/>
                          <a:latin typeface="Arial"/>
                          <a:ea typeface="ＭＳ Ｐゴシック"/>
                          <a:cs typeface="Arial"/>
                        </a:rPr>
                        <a:t>Jatuh </a:t>
                      </a:r>
                      <a:endParaRPr lang="en-US"/>
                    </a:p>
                    <a:p>
                      <a:pPr marL="0" marR="0" lvl="0" indent="0" algn="ctr">
                        <a:lnSpc>
                          <a:spcPct val="100000"/>
                        </a:lnSpc>
                        <a:spcBef>
                          <a:spcPct val="20000"/>
                        </a:spcBef>
                        <a:spcAft>
                          <a:spcPct val="0"/>
                        </a:spcAft>
                        <a:buClrTx/>
                        <a:buSzTx/>
                        <a:buFontTx/>
                        <a:buNone/>
                      </a:pPr>
                      <a:r>
                        <a:rPr kumimoji="0" lang="en-US" sz="1200" b="1" i="0" u="none" strike="noStrike" cap="none" normalizeH="0" baseline="0">
                          <a:ln>
                            <a:noFill/>
                          </a:ln>
                          <a:solidFill>
                            <a:schemeClr val="tx1"/>
                          </a:solidFill>
                          <a:effectLst/>
                          <a:latin typeface="Arial"/>
                          <a:ea typeface="ＭＳ Ｐゴシック"/>
                          <a:cs typeface="Arial"/>
                        </a:rPr>
                        <a:t>52:1-30</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rtl="0" eaLnBrk="1" fontAlgn="base" latinLnBrk="0" hangingPunct="1">
                        <a:lnSpc>
                          <a:spcPct val="100000"/>
                        </a:lnSpc>
                        <a:spcBef>
                          <a:spcPct val="20000"/>
                        </a:spcBef>
                        <a:spcAft>
                          <a:spcPct val="0"/>
                        </a:spcAft>
                        <a:buClrTx/>
                        <a:buSzTx/>
                        <a:buFontTx/>
                        <a:buNone/>
                      </a:pPr>
                      <a:r>
                        <a:rPr lang="en-US" sz="1200" b="1" i="0" u="none" strike="noStrike" cap="none" normalizeH="0" baseline="0">
                          <a:ln>
                            <a:noFill/>
                          </a:ln>
                          <a:solidFill>
                            <a:schemeClr val="tx1"/>
                          </a:solidFill>
                          <a:effectLst/>
                          <a:latin typeface="Arial"/>
                          <a:ea typeface="ＭＳ Ｐゴシック"/>
                          <a:cs typeface="Arial"/>
                        </a:rPr>
                        <a:t>Bangkit </a:t>
                      </a:r>
                      <a:r>
                        <a:rPr kumimoji="0" lang="en-US" sz="1200" b="1" i="0" u="none" strike="noStrike" cap="none" normalizeH="0" baseline="0">
                          <a:ln>
                            <a:noFill/>
                          </a:ln>
                          <a:solidFill>
                            <a:schemeClr val="tx1"/>
                          </a:solidFill>
                          <a:effectLst/>
                          <a:latin typeface="Arial"/>
                          <a:ea typeface="ＭＳ Ｐゴシック"/>
                          <a:cs typeface="Arial"/>
                        </a:rPr>
                        <a:t>52:31-34</a:t>
                      </a: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4"/>
                  </a:ext>
                </a:extLst>
              </a:tr>
              <a:tr h="58412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600" b="1" i="0" u="none" strike="noStrike" cap="none" normalizeH="0" baseline="0">
                          <a:ln>
                            <a:noFill/>
                          </a:ln>
                          <a:solidFill>
                            <a:schemeClr val="tx1"/>
                          </a:solidFill>
                          <a:effectLst/>
                          <a:latin typeface="Arial"/>
                          <a:ea typeface="ＭＳ Ｐゴシック"/>
                          <a:cs typeface="Arial"/>
                        </a:rPr>
                        <a:t>Prolog</a:t>
                      </a: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8">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600" b="1" i="0" u="none" strike="noStrike" cap="none" normalizeH="0" baseline="0">
                          <a:ln>
                            <a:noFill/>
                          </a:ln>
                          <a:solidFill>
                            <a:schemeClr val="tx1"/>
                          </a:solidFill>
                          <a:effectLst/>
                          <a:latin typeface="Arial"/>
                          <a:ea typeface="ＭＳ Ｐゴシック"/>
                          <a:cs typeface="Arial"/>
                        </a:rPr>
                        <a:t>Pelayanan</a:t>
                      </a: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600" b="1" i="0" u="none" strike="noStrike" cap="none" normalizeH="0" baseline="0">
                          <a:ln>
                            <a:noFill/>
                          </a:ln>
                          <a:solidFill>
                            <a:schemeClr val="tx1"/>
                          </a:solidFill>
                          <a:effectLst/>
                          <a:latin typeface="Arial"/>
                          <a:ea typeface="ＭＳ Ｐゴシック"/>
                          <a:cs typeface="Arial"/>
                        </a:rPr>
                        <a:t>Epilog</a:t>
                      </a: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extLst>
                  <a:ext uri="{0D108BD9-81ED-4DB2-BD59-A6C34878D82A}">
                    <a16:rowId xmlns:a16="http://schemas.microsoft.com/office/drawing/2014/main" val="10005"/>
                  </a:ext>
                </a:extLst>
              </a:tr>
              <a:tr h="763495">
                <a:tc gridSpan="5">
                  <a:txBody>
                    <a:bodyPr/>
                    <a:lstStyle/>
                    <a:p>
                      <a:pPr marL="0" marR="0" lvl="0" indent="0" algn="ctr" defTabSz="914400">
                        <a:lnSpc>
                          <a:spcPct val="100000"/>
                        </a:lnSpc>
                        <a:spcBef>
                          <a:spcPct val="20000"/>
                        </a:spcBef>
                        <a:spcAft>
                          <a:spcPct val="0"/>
                        </a:spcAft>
                        <a:buNone/>
                        <a:tabLst/>
                      </a:pPr>
                      <a:r>
                        <a:rPr lang="en-US" sz="1600" b="1" i="0" u="none" strike="noStrike" cap="none" normalizeH="0" baseline="0" noProof="0">
                          <a:ln>
                            <a:noFill/>
                          </a:ln>
                          <a:solidFill>
                            <a:schemeClr val="tx1"/>
                          </a:solidFill>
                          <a:effectLst/>
                          <a:latin typeface="Arial"/>
                        </a:rPr>
                        <a:t>Yehuda</a:t>
                      </a: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a:lnSpc>
                          <a:spcPct val="100000"/>
                        </a:lnSpc>
                        <a:spcBef>
                          <a:spcPct val="20000"/>
                        </a:spcBef>
                        <a:spcAft>
                          <a:spcPct val="0"/>
                        </a:spcAft>
                        <a:buNone/>
                        <a:tabLst/>
                      </a:pPr>
                      <a:r>
                        <a:rPr lang="en-US" sz="1600" b="1" i="0" u="none" strike="noStrike" cap="none" normalizeH="0" baseline="0" noProof="0">
                          <a:ln>
                            <a:noFill/>
                          </a:ln>
                          <a:solidFill>
                            <a:schemeClr val="tx1"/>
                          </a:solidFill>
                          <a:effectLst/>
                          <a:latin typeface="Arial"/>
                        </a:rPr>
                        <a:t>Bangsa-Bangsa</a:t>
                      </a: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600" b="1" i="0" u="none" strike="noStrike" cap="none" normalizeH="0" baseline="0">
                          <a:ln>
                            <a:noFill/>
                          </a:ln>
                          <a:solidFill>
                            <a:schemeClr val="tx1"/>
                          </a:solidFill>
                          <a:effectLst/>
                          <a:latin typeface="Arial"/>
                          <a:ea typeface="ＭＳ Ｐゴシック"/>
                          <a:cs typeface="Arial"/>
                        </a:rPr>
                        <a:t>Babilonia</a:t>
                      </a: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extLst>
                  <a:ext uri="{0D108BD9-81ED-4DB2-BD59-A6C34878D82A}">
                    <a16:rowId xmlns:a16="http://schemas.microsoft.com/office/drawing/2014/main" val="10006"/>
                  </a:ext>
                </a:extLst>
              </a:tr>
              <a:tr h="652383">
                <a:tc gridSpan="1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a:cs typeface="Arial"/>
                        </a:rPr>
                        <a:t>c. 627-580 </a:t>
                      </a:r>
                      <a:r>
                        <a:rPr lang="en-US" sz="1600" b="1" i="0" u="none" strike="noStrike" cap="none" normalizeH="0" baseline="0">
                          <a:ln>
                            <a:noFill/>
                          </a:ln>
                          <a:solidFill>
                            <a:schemeClr val="tx1"/>
                          </a:solidFill>
                          <a:effectLst/>
                          <a:latin typeface="Arial"/>
                          <a:ea typeface="ＭＳ Ｐゴシック"/>
                          <a:cs typeface="Arial"/>
                        </a:rPr>
                        <a:t>SM</a:t>
                      </a: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88120" name="Text Box 4"/>
          <p:cNvSpPr txBox="1">
            <a:spLocks noChangeArrowheads="1"/>
          </p:cNvSpPr>
          <p:nvPr/>
        </p:nvSpPr>
        <p:spPr bwMode="auto">
          <a:xfrm>
            <a:off x="8373503" y="0"/>
            <a:ext cx="783197" cy="461665"/>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charset="0"/>
                <a:ea typeface="ＭＳ Ｐゴシック" charset="0"/>
              </a:rPr>
              <a:t>474</a:t>
            </a:r>
          </a:p>
        </p:txBody>
      </p:sp>
      <p:sp>
        <p:nvSpPr>
          <p:cNvPr id="2" name="Lightning Bolt 1">
            <a:extLst>
              <a:ext uri="{FF2B5EF4-FFF2-40B4-BE49-F238E27FC236}">
                <a16:creationId xmlns:a16="http://schemas.microsoft.com/office/drawing/2014/main" id="{05336FC3-48CA-9A4B-98CE-CF55641505F9}"/>
              </a:ext>
            </a:extLst>
          </p:cNvPr>
          <p:cNvSpPr/>
          <p:nvPr/>
        </p:nvSpPr>
        <p:spPr>
          <a:xfrm>
            <a:off x="1969992" y="3628417"/>
            <a:ext cx="583659" cy="778213"/>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6" name="Lightning Bolt 5">
            <a:extLst>
              <a:ext uri="{FF2B5EF4-FFF2-40B4-BE49-F238E27FC236}">
                <a16:creationId xmlns:a16="http://schemas.microsoft.com/office/drawing/2014/main" id="{2906C230-044D-0D4E-98CE-CA5A7D997332}"/>
              </a:ext>
            </a:extLst>
          </p:cNvPr>
          <p:cNvSpPr/>
          <p:nvPr/>
        </p:nvSpPr>
        <p:spPr>
          <a:xfrm>
            <a:off x="7140138" y="3628417"/>
            <a:ext cx="583659" cy="778213"/>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Tree>
    <p:extLst>
      <p:ext uri="{BB962C8B-B14F-4D97-AF65-F5344CB8AC3E}">
        <p14:creationId xmlns:p14="http://schemas.microsoft.com/office/powerpoint/2010/main" val="375522146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nodePh="1">
                                  <p:stCondLst>
                                    <p:cond delay="0"/>
                                  </p:stCondLst>
                                  <p:endCondLst>
                                    <p:cond evt="begin" delay="0">
                                      <p:tn val="5"/>
                                    </p:cond>
                                  </p:endCondLst>
                                  <p:childTnLst>
                                    <p:set>
                                      <p:cBhvr>
                                        <p:cTn id="6" dur="1" fill="hold">
                                          <p:stCondLst>
                                            <p:cond delay="0"/>
                                          </p:stCondLst>
                                        </p:cTn>
                                        <p:tgtEl>
                                          <p:spTgt spid="88065"/>
                                        </p:tgtEl>
                                        <p:attrNameLst>
                                          <p:attrName>style.visibility</p:attrName>
                                        </p:attrNameLst>
                                      </p:cBhvr>
                                      <p:to>
                                        <p:strVal val="visible"/>
                                      </p:to>
                                    </p:set>
                                    <p:animEffect transition="in" filter="wipe(down)">
                                      <p:cBhvr>
                                        <p:cTn id="7" dur="580">
                                          <p:stCondLst>
                                            <p:cond delay="0"/>
                                          </p:stCondLst>
                                        </p:cTn>
                                        <p:tgtEl>
                                          <p:spTgt spid="88065"/>
                                        </p:tgtEl>
                                      </p:cBhvr>
                                    </p:animEffect>
                                    <p:anim calcmode="lin" valueType="num">
                                      <p:cBhvr>
                                        <p:cTn id="8" dur="1822" tmFilter="0,0; 0.14,0.36; 0.43,0.73; 0.71,0.91; 1.0,1.0">
                                          <p:stCondLst>
                                            <p:cond delay="0"/>
                                          </p:stCondLst>
                                        </p:cTn>
                                        <p:tgtEl>
                                          <p:spTgt spid="8806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806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806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806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8065"/>
                                        </p:tgtEl>
                                        <p:attrNameLst>
                                          <p:attrName>ppt_y</p:attrName>
                                        </p:attrNameLst>
                                      </p:cBhvr>
                                      <p:tavLst>
                                        <p:tav tm="0" fmla="#ppt_y-sin(pi*$)/81">
                                          <p:val>
                                            <p:fltVal val="0"/>
                                          </p:val>
                                        </p:tav>
                                        <p:tav tm="100000">
                                          <p:val>
                                            <p:fltVal val="1"/>
                                          </p:val>
                                        </p:tav>
                                      </p:tavLst>
                                    </p:anim>
                                    <p:animScale>
                                      <p:cBhvr>
                                        <p:cTn id="13" dur="26">
                                          <p:stCondLst>
                                            <p:cond delay="650"/>
                                          </p:stCondLst>
                                        </p:cTn>
                                        <p:tgtEl>
                                          <p:spTgt spid="88065"/>
                                        </p:tgtEl>
                                      </p:cBhvr>
                                      <p:to x="100000" y="60000"/>
                                    </p:animScale>
                                    <p:animScale>
                                      <p:cBhvr>
                                        <p:cTn id="14" dur="166" decel="50000">
                                          <p:stCondLst>
                                            <p:cond delay="676"/>
                                          </p:stCondLst>
                                        </p:cTn>
                                        <p:tgtEl>
                                          <p:spTgt spid="88065"/>
                                        </p:tgtEl>
                                      </p:cBhvr>
                                      <p:to x="100000" y="100000"/>
                                    </p:animScale>
                                    <p:animScale>
                                      <p:cBhvr>
                                        <p:cTn id="15" dur="26">
                                          <p:stCondLst>
                                            <p:cond delay="1312"/>
                                          </p:stCondLst>
                                        </p:cTn>
                                        <p:tgtEl>
                                          <p:spTgt spid="88065"/>
                                        </p:tgtEl>
                                      </p:cBhvr>
                                      <p:to x="100000" y="80000"/>
                                    </p:animScale>
                                    <p:animScale>
                                      <p:cBhvr>
                                        <p:cTn id="16" dur="166" decel="50000">
                                          <p:stCondLst>
                                            <p:cond delay="1338"/>
                                          </p:stCondLst>
                                        </p:cTn>
                                        <p:tgtEl>
                                          <p:spTgt spid="88065"/>
                                        </p:tgtEl>
                                      </p:cBhvr>
                                      <p:to x="100000" y="100000"/>
                                    </p:animScale>
                                    <p:animScale>
                                      <p:cBhvr>
                                        <p:cTn id="17" dur="26">
                                          <p:stCondLst>
                                            <p:cond delay="1642"/>
                                          </p:stCondLst>
                                        </p:cTn>
                                        <p:tgtEl>
                                          <p:spTgt spid="88065"/>
                                        </p:tgtEl>
                                      </p:cBhvr>
                                      <p:to x="100000" y="90000"/>
                                    </p:animScale>
                                    <p:animScale>
                                      <p:cBhvr>
                                        <p:cTn id="18" dur="166" decel="50000">
                                          <p:stCondLst>
                                            <p:cond delay="1668"/>
                                          </p:stCondLst>
                                        </p:cTn>
                                        <p:tgtEl>
                                          <p:spTgt spid="88065"/>
                                        </p:tgtEl>
                                      </p:cBhvr>
                                      <p:to x="100000" y="100000"/>
                                    </p:animScale>
                                    <p:animScale>
                                      <p:cBhvr>
                                        <p:cTn id="19" dur="26">
                                          <p:stCondLst>
                                            <p:cond delay="1808"/>
                                          </p:stCondLst>
                                        </p:cTn>
                                        <p:tgtEl>
                                          <p:spTgt spid="88065"/>
                                        </p:tgtEl>
                                      </p:cBhvr>
                                      <p:to x="100000" y="95000"/>
                                    </p:animScale>
                                    <p:animScale>
                                      <p:cBhvr>
                                        <p:cTn id="20" dur="166" decel="50000">
                                          <p:stCondLst>
                                            <p:cond delay="1834"/>
                                          </p:stCondLst>
                                        </p:cTn>
                                        <p:tgtEl>
                                          <p:spTgt spid="8806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80">
                                          <p:stCondLst>
                                            <p:cond delay="0"/>
                                          </p:stCondLst>
                                        </p:cTn>
                                        <p:tgtEl>
                                          <p:spTgt spid="2"/>
                                        </p:tgtEl>
                                      </p:cBhvr>
                                    </p:animEffect>
                                    <p:anim calcmode="lin" valueType="num">
                                      <p:cBhvr>
                                        <p:cTn id="26"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1" dur="26">
                                          <p:stCondLst>
                                            <p:cond delay="650"/>
                                          </p:stCondLst>
                                        </p:cTn>
                                        <p:tgtEl>
                                          <p:spTgt spid="2"/>
                                        </p:tgtEl>
                                      </p:cBhvr>
                                      <p:to x="100000" y="60000"/>
                                    </p:animScale>
                                    <p:animScale>
                                      <p:cBhvr>
                                        <p:cTn id="32" dur="166" decel="50000">
                                          <p:stCondLst>
                                            <p:cond delay="676"/>
                                          </p:stCondLst>
                                        </p:cTn>
                                        <p:tgtEl>
                                          <p:spTgt spid="2"/>
                                        </p:tgtEl>
                                      </p:cBhvr>
                                      <p:to x="100000" y="100000"/>
                                    </p:animScale>
                                    <p:animScale>
                                      <p:cBhvr>
                                        <p:cTn id="33" dur="26">
                                          <p:stCondLst>
                                            <p:cond delay="1312"/>
                                          </p:stCondLst>
                                        </p:cTn>
                                        <p:tgtEl>
                                          <p:spTgt spid="2"/>
                                        </p:tgtEl>
                                      </p:cBhvr>
                                      <p:to x="100000" y="80000"/>
                                    </p:animScale>
                                    <p:animScale>
                                      <p:cBhvr>
                                        <p:cTn id="34" dur="166" decel="50000">
                                          <p:stCondLst>
                                            <p:cond delay="1338"/>
                                          </p:stCondLst>
                                        </p:cTn>
                                        <p:tgtEl>
                                          <p:spTgt spid="2"/>
                                        </p:tgtEl>
                                      </p:cBhvr>
                                      <p:to x="100000" y="100000"/>
                                    </p:animScale>
                                    <p:animScale>
                                      <p:cBhvr>
                                        <p:cTn id="35" dur="26">
                                          <p:stCondLst>
                                            <p:cond delay="1642"/>
                                          </p:stCondLst>
                                        </p:cTn>
                                        <p:tgtEl>
                                          <p:spTgt spid="2"/>
                                        </p:tgtEl>
                                      </p:cBhvr>
                                      <p:to x="100000" y="90000"/>
                                    </p:animScale>
                                    <p:animScale>
                                      <p:cBhvr>
                                        <p:cTn id="36" dur="166" decel="50000">
                                          <p:stCondLst>
                                            <p:cond delay="1668"/>
                                          </p:stCondLst>
                                        </p:cTn>
                                        <p:tgtEl>
                                          <p:spTgt spid="2"/>
                                        </p:tgtEl>
                                      </p:cBhvr>
                                      <p:to x="100000" y="100000"/>
                                    </p:animScale>
                                    <p:animScale>
                                      <p:cBhvr>
                                        <p:cTn id="37" dur="26">
                                          <p:stCondLst>
                                            <p:cond delay="1808"/>
                                          </p:stCondLst>
                                        </p:cTn>
                                        <p:tgtEl>
                                          <p:spTgt spid="2"/>
                                        </p:tgtEl>
                                      </p:cBhvr>
                                      <p:to x="100000" y="95000"/>
                                    </p:animScale>
                                    <p:animScale>
                                      <p:cBhvr>
                                        <p:cTn id="38" dur="166" decel="50000">
                                          <p:stCondLst>
                                            <p:cond delay="1834"/>
                                          </p:stCondLst>
                                        </p:cTn>
                                        <p:tgtEl>
                                          <p:spTgt spid="2"/>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80">
                                          <p:stCondLst>
                                            <p:cond delay="0"/>
                                          </p:stCondLst>
                                        </p:cTn>
                                        <p:tgtEl>
                                          <p:spTgt spid="6"/>
                                        </p:tgtEl>
                                      </p:cBhvr>
                                    </p:animEffect>
                                    <p:anim calcmode="lin" valueType="num">
                                      <p:cBhvr>
                                        <p:cTn id="4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9" dur="26">
                                          <p:stCondLst>
                                            <p:cond delay="650"/>
                                          </p:stCondLst>
                                        </p:cTn>
                                        <p:tgtEl>
                                          <p:spTgt spid="6"/>
                                        </p:tgtEl>
                                      </p:cBhvr>
                                      <p:to x="100000" y="60000"/>
                                    </p:animScale>
                                    <p:animScale>
                                      <p:cBhvr>
                                        <p:cTn id="50" dur="166" decel="50000">
                                          <p:stCondLst>
                                            <p:cond delay="676"/>
                                          </p:stCondLst>
                                        </p:cTn>
                                        <p:tgtEl>
                                          <p:spTgt spid="6"/>
                                        </p:tgtEl>
                                      </p:cBhvr>
                                      <p:to x="100000" y="100000"/>
                                    </p:animScale>
                                    <p:animScale>
                                      <p:cBhvr>
                                        <p:cTn id="51" dur="26">
                                          <p:stCondLst>
                                            <p:cond delay="1312"/>
                                          </p:stCondLst>
                                        </p:cTn>
                                        <p:tgtEl>
                                          <p:spTgt spid="6"/>
                                        </p:tgtEl>
                                      </p:cBhvr>
                                      <p:to x="100000" y="80000"/>
                                    </p:animScale>
                                    <p:animScale>
                                      <p:cBhvr>
                                        <p:cTn id="52" dur="166" decel="50000">
                                          <p:stCondLst>
                                            <p:cond delay="1338"/>
                                          </p:stCondLst>
                                        </p:cTn>
                                        <p:tgtEl>
                                          <p:spTgt spid="6"/>
                                        </p:tgtEl>
                                      </p:cBhvr>
                                      <p:to x="100000" y="100000"/>
                                    </p:animScale>
                                    <p:animScale>
                                      <p:cBhvr>
                                        <p:cTn id="53" dur="26">
                                          <p:stCondLst>
                                            <p:cond delay="1642"/>
                                          </p:stCondLst>
                                        </p:cTn>
                                        <p:tgtEl>
                                          <p:spTgt spid="6"/>
                                        </p:tgtEl>
                                      </p:cBhvr>
                                      <p:to x="100000" y="90000"/>
                                    </p:animScale>
                                    <p:animScale>
                                      <p:cBhvr>
                                        <p:cTn id="54" dur="166" decel="50000">
                                          <p:stCondLst>
                                            <p:cond delay="1668"/>
                                          </p:stCondLst>
                                        </p:cTn>
                                        <p:tgtEl>
                                          <p:spTgt spid="6"/>
                                        </p:tgtEl>
                                      </p:cBhvr>
                                      <p:to x="100000" y="100000"/>
                                    </p:animScale>
                                    <p:animScale>
                                      <p:cBhvr>
                                        <p:cTn id="55" dur="26">
                                          <p:stCondLst>
                                            <p:cond delay="1808"/>
                                          </p:stCondLst>
                                        </p:cTn>
                                        <p:tgtEl>
                                          <p:spTgt spid="6"/>
                                        </p:tgtEl>
                                      </p:cBhvr>
                                      <p:to x="100000" y="95000"/>
                                    </p:animScale>
                                    <p:animScale>
                                      <p:cBhvr>
                                        <p:cTn id="5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5" grpId="0"/>
      <p:bldP spid="2" grpId="0" animBg="1"/>
      <p:bldP spid="6" grpId="0" animBg="1"/>
    </p:bldLst>
  </p:timing>
</p:sld>
</file>

<file path=ppt/slides/slide236.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69985" name="Rectangle 2"/>
          <p:cNvSpPr>
            <a:spLocks noChangeArrowheads="1"/>
          </p:cNvSpPr>
          <p:nvPr/>
        </p:nvSpPr>
        <p:spPr bwMode="auto">
          <a:xfrm>
            <a:off x="1981200" y="5562600"/>
            <a:ext cx="1828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Times New Roman" charset="0"/>
              <a:ea typeface="ＭＳ Ｐゴシック" charset="0"/>
              <a:cs typeface="Arial" charset="0"/>
            </a:endParaRPr>
          </a:p>
        </p:txBody>
      </p:sp>
      <p:sp>
        <p:nvSpPr>
          <p:cNvPr id="169986" name="Rectangle 3"/>
          <p:cNvSpPr>
            <a:spLocks noChangeArrowheads="1"/>
          </p:cNvSpPr>
          <p:nvPr/>
        </p:nvSpPr>
        <p:spPr bwMode="auto">
          <a:xfrm>
            <a:off x="4495800" y="5105400"/>
            <a:ext cx="9144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Times New Roman" charset="0"/>
              <a:ea typeface="ＭＳ Ｐゴシック" charset="0"/>
              <a:cs typeface="Arial" charset="0"/>
            </a:endParaRPr>
          </a:p>
        </p:txBody>
      </p:sp>
      <p:sp>
        <p:nvSpPr>
          <p:cNvPr id="169987" name="Rectangle 4"/>
          <p:cNvSpPr>
            <a:spLocks noChangeArrowheads="1"/>
          </p:cNvSpPr>
          <p:nvPr/>
        </p:nvSpPr>
        <p:spPr bwMode="auto">
          <a:xfrm>
            <a:off x="0" y="3810000"/>
            <a:ext cx="5638800" cy="1066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Times New Roman" charset="0"/>
              <a:ea typeface="ＭＳ Ｐゴシック" charset="0"/>
              <a:cs typeface="Arial" charset="0"/>
            </a:endParaRPr>
          </a:p>
        </p:txBody>
      </p:sp>
      <p:sp>
        <p:nvSpPr>
          <p:cNvPr id="169988" name="Rectangle 5"/>
          <p:cNvSpPr>
            <a:spLocks noChangeArrowheads="1"/>
          </p:cNvSpPr>
          <p:nvPr/>
        </p:nvSpPr>
        <p:spPr bwMode="auto">
          <a:xfrm>
            <a:off x="1066800" y="1676400"/>
            <a:ext cx="50292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Times New Roman" charset="0"/>
              <a:ea typeface="ＭＳ Ｐゴシック" charset="0"/>
              <a:cs typeface="Arial" charset="0"/>
            </a:endParaRPr>
          </a:p>
        </p:txBody>
      </p:sp>
      <p:sp>
        <p:nvSpPr>
          <p:cNvPr id="407558" name="Text Box 6"/>
          <p:cNvSpPr txBox="1">
            <a:spLocks noChangeArrowheads="1"/>
          </p:cNvSpPr>
          <p:nvPr/>
        </p:nvSpPr>
        <p:spPr bwMode="auto">
          <a:xfrm>
            <a:off x="8339371" y="76200"/>
            <a:ext cx="699230" cy="1200329"/>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232</a:t>
            </a:r>
            <a:b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b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342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560</a:t>
            </a:r>
          </a:p>
        </p:txBody>
      </p:sp>
      <p:sp>
        <p:nvSpPr>
          <p:cNvPr id="407559" name="Rectangle 7"/>
          <p:cNvSpPr>
            <a:spLocks noChangeArrowheads="1"/>
          </p:cNvSpPr>
          <p:nvPr/>
        </p:nvSpPr>
        <p:spPr bwMode="auto">
          <a:xfrm>
            <a:off x="5410200" y="48006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586</a:t>
            </a:r>
          </a:p>
        </p:txBody>
      </p:sp>
      <p:sp>
        <p:nvSpPr>
          <p:cNvPr id="407560" name="Rectangle 8"/>
          <p:cNvSpPr>
            <a:spLocks noChangeArrowheads="1"/>
          </p:cNvSpPr>
          <p:nvPr/>
        </p:nvSpPr>
        <p:spPr bwMode="auto">
          <a:xfrm>
            <a:off x="1905000" y="5486400"/>
            <a:ext cx="20574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Habakkuk</a:t>
            </a:r>
          </a:p>
        </p:txBody>
      </p:sp>
      <p:sp>
        <p:nvSpPr>
          <p:cNvPr id="407561" name="Rectangle 9"/>
          <p:cNvSpPr>
            <a:spLocks noChangeArrowheads="1"/>
          </p:cNvSpPr>
          <p:nvPr/>
        </p:nvSpPr>
        <p:spPr bwMode="auto">
          <a:xfrm>
            <a:off x="4419600" y="50292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Joel</a:t>
            </a:r>
          </a:p>
        </p:txBody>
      </p:sp>
      <p:sp>
        <p:nvSpPr>
          <p:cNvPr id="169993" name="WordArt 10" descr="Narrow vertical"/>
          <p:cNvSpPr>
            <a:spLocks noChangeArrowheads="1" noChangeShapeType="1" noTextEdit="1"/>
          </p:cNvSpPr>
          <p:nvPr/>
        </p:nvSpPr>
        <p:spPr bwMode="auto">
          <a:xfrm>
            <a:off x="1905000" y="76200"/>
            <a:ext cx="5410200" cy="914400"/>
          </a:xfrm>
          <a:prstGeom prst="rect">
            <a:avLst/>
          </a:prstGeom>
        </p:spPr>
        <p:txBody>
          <a:bodyPr wrap="none" fromWordArt="1">
            <a:prstTxWarp prst="textSlantDown">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0" cap="none" spc="0" normalizeH="0" baseline="0" noProof="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uLnTx/>
                <a:uFillTx/>
                <a:latin typeface="Arial"/>
                <a:ea typeface="Arial"/>
                <a:cs typeface="Arial"/>
              </a:rPr>
              <a:t>Jerusalem</a:t>
            </a:r>
            <a:r>
              <a:rPr kumimoji="0" lang="mr-IN" sz="3200" b="0" i="0" u="none" strike="noStrike" kern="10" cap="none" spc="0" normalizeH="0" baseline="0" noProof="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uLnTx/>
                <a:uFillTx/>
                <a:latin typeface="Arial"/>
                <a:ea typeface="Arial"/>
                <a:cs typeface="Arial"/>
              </a:rPr>
              <a:t>'</a:t>
            </a:r>
            <a:r>
              <a:rPr kumimoji="0" lang="en-US" sz="3200" b="0" i="0" u="none" strike="noStrike" kern="10" cap="none" spc="0" normalizeH="0" baseline="0" noProof="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uLnTx/>
                <a:uFillTx/>
                <a:latin typeface="Arial"/>
                <a:ea typeface="Arial"/>
                <a:cs typeface="Arial"/>
              </a:rPr>
              <a:t>s Fall</a:t>
            </a:r>
          </a:p>
        </p:txBody>
      </p:sp>
      <p:sp>
        <p:nvSpPr>
          <p:cNvPr id="407563" name="Rectangle 11"/>
          <p:cNvSpPr>
            <a:spLocks noChangeArrowheads="1"/>
          </p:cNvSpPr>
          <p:nvPr/>
        </p:nvSpPr>
        <p:spPr bwMode="auto">
          <a:xfrm>
            <a:off x="2438400" y="1600200"/>
            <a:ext cx="2057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err="1">
                <a:ln>
                  <a:noFill/>
                </a:ln>
                <a:solidFill>
                  <a:srgbClr val="FFFFFF"/>
                </a:solidFill>
                <a:effectLst/>
                <a:uLnTx/>
                <a:uFillTx/>
                <a:latin typeface="Arial"/>
                <a:ea typeface="ＭＳ Ｐゴシック" charset="0"/>
                <a:cs typeface="Arial"/>
              </a:rPr>
              <a:t>Yeremia</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07564" name="Rectangle 12"/>
          <p:cNvSpPr>
            <a:spLocks noChangeArrowheads="1"/>
          </p:cNvSpPr>
          <p:nvPr/>
        </p:nvSpPr>
        <p:spPr bwMode="auto">
          <a:xfrm>
            <a:off x="5638800" y="5334000"/>
            <a:ext cx="25908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Lamentations</a:t>
            </a:r>
          </a:p>
        </p:txBody>
      </p:sp>
      <p:sp>
        <p:nvSpPr>
          <p:cNvPr id="169996" name="Rectangle 13"/>
          <p:cNvSpPr>
            <a:spLocks noChangeArrowheads="1"/>
          </p:cNvSpPr>
          <p:nvPr/>
        </p:nvSpPr>
        <p:spPr bwMode="auto">
          <a:xfrm>
            <a:off x="3200400" y="2438400"/>
            <a:ext cx="51816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Times New Roman" charset="0"/>
              <a:ea typeface="ＭＳ Ｐゴシック" charset="0"/>
              <a:cs typeface="Arial" charset="0"/>
            </a:endParaRPr>
          </a:p>
        </p:txBody>
      </p:sp>
      <p:sp>
        <p:nvSpPr>
          <p:cNvPr id="169997" name="Rectangle 14"/>
          <p:cNvSpPr>
            <a:spLocks noChangeArrowheads="1"/>
          </p:cNvSpPr>
          <p:nvPr/>
        </p:nvSpPr>
        <p:spPr bwMode="auto">
          <a:xfrm>
            <a:off x="4419600" y="3124200"/>
            <a:ext cx="22860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Times New Roman" charset="0"/>
              <a:ea typeface="ＭＳ Ｐゴシック" charset="0"/>
              <a:cs typeface="Arial" charset="0"/>
            </a:endParaRPr>
          </a:p>
        </p:txBody>
      </p:sp>
      <p:sp>
        <p:nvSpPr>
          <p:cNvPr id="407567" name="Rectangle 15"/>
          <p:cNvSpPr>
            <a:spLocks noChangeArrowheads="1"/>
          </p:cNvSpPr>
          <p:nvPr/>
        </p:nvSpPr>
        <p:spPr bwMode="auto">
          <a:xfrm>
            <a:off x="4876800" y="3048000"/>
            <a:ext cx="1524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Ezekiel</a:t>
            </a:r>
          </a:p>
        </p:txBody>
      </p:sp>
      <p:sp>
        <p:nvSpPr>
          <p:cNvPr id="407568" name="Rectangle 16"/>
          <p:cNvSpPr>
            <a:spLocks noChangeArrowheads="1"/>
          </p:cNvSpPr>
          <p:nvPr/>
        </p:nvSpPr>
        <p:spPr bwMode="auto">
          <a:xfrm>
            <a:off x="4724400" y="2362200"/>
            <a:ext cx="15240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Daniel</a:t>
            </a:r>
          </a:p>
        </p:txBody>
      </p:sp>
      <p:sp>
        <p:nvSpPr>
          <p:cNvPr id="407569" name="Rectangle 17"/>
          <p:cNvSpPr>
            <a:spLocks noChangeArrowheads="1"/>
          </p:cNvSpPr>
          <p:nvPr/>
        </p:nvSpPr>
        <p:spPr bwMode="auto">
          <a:xfrm>
            <a:off x="3505200" y="30480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597</a:t>
            </a:r>
          </a:p>
        </p:txBody>
      </p:sp>
      <p:sp>
        <p:nvSpPr>
          <p:cNvPr id="407570" name="Rectangle 18"/>
          <p:cNvSpPr>
            <a:spLocks noChangeArrowheads="1"/>
          </p:cNvSpPr>
          <p:nvPr/>
        </p:nvSpPr>
        <p:spPr bwMode="auto">
          <a:xfrm>
            <a:off x="2286000" y="2438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605</a:t>
            </a:r>
          </a:p>
        </p:txBody>
      </p:sp>
      <p:sp>
        <p:nvSpPr>
          <p:cNvPr id="407571" name="Rectangle 19"/>
          <p:cNvSpPr>
            <a:spLocks noChangeArrowheads="1"/>
          </p:cNvSpPr>
          <p:nvPr/>
        </p:nvSpPr>
        <p:spPr bwMode="auto">
          <a:xfrm>
            <a:off x="152400" y="1603375"/>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627</a:t>
            </a:r>
          </a:p>
        </p:txBody>
      </p:sp>
      <p:sp>
        <p:nvSpPr>
          <p:cNvPr id="170003" name="Rectangle 20"/>
          <p:cNvSpPr>
            <a:spLocks noChangeArrowheads="1"/>
          </p:cNvSpPr>
          <p:nvPr/>
        </p:nvSpPr>
        <p:spPr bwMode="auto">
          <a:xfrm>
            <a:off x="8382000" y="3810000"/>
            <a:ext cx="762000" cy="1066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Times New Roman" charset="0"/>
              <a:ea typeface="ＭＳ Ｐゴシック" charset="0"/>
              <a:cs typeface="Arial" charset="0"/>
            </a:endParaRPr>
          </a:p>
        </p:txBody>
      </p:sp>
      <p:sp>
        <p:nvSpPr>
          <p:cNvPr id="407573" name="Rectangle 21"/>
          <p:cNvSpPr>
            <a:spLocks noChangeArrowheads="1"/>
          </p:cNvSpPr>
          <p:nvPr/>
        </p:nvSpPr>
        <p:spPr bwMode="auto">
          <a:xfrm>
            <a:off x="7924800" y="48006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538</a:t>
            </a:r>
          </a:p>
        </p:txBody>
      </p:sp>
      <p:sp>
        <p:nvSpPr>
          <p:cNvPr id="407574" name="Rectangle 22"/>
          <p:cNvSpPr>
            <a:spLocks noGrp="1" noChangeArrowheads="1"/>
          </p:cNvSpPr>
          <p:nvPr>
            <p:ph type="ctrTitle"/>
          </p:nvPr>
        </p:nvSpPr>
        <p:spPr>
          <a:xfrm>
            <a:off x="3048000" y="3810000"/>
            <a:ext cx="2590800" cy="990600"/>
          </a:xfrm>
          <a:effectLst>
            <a:outerShdw blurRad="63500" dist="35921" dir="2700000" algn="ctr" rotWithShape="0">
              <a:srgbClr val="000000">
                <a:alpha val="74998"/>
              </a:srgbClr>
            </a:outerShdw>
          </a:effectLst>
        </p:spPr>
        <p:txBody>
          <a:bodyPr/>
          <a:lstStyle/>
          <a:p>
            <a:pPr algn="r" eaLnBrk="1" hangingPunct="1">
              <a:defRPr/>
            </a:pPr>
            <a:r>
              <a:rPr kumimoji="1" lang="en-US" sz="2800"/>
              <a:t>Jerusalem</a:t>
            </a:r>
            <a:r>
              <a:rPr kumimoji="1" lang="mr-IN" sz="2800"/>
              <a:t>'</a:t>
            </a:r>
            <a:r>
              <a:rPr kumimoji="1" lang="en-US" sz="2800"/>
              <a:t>s Fall</a:t>
            </a:r>
          </a:p>
        </p:txBody>
      </p:sp>
      <p:sp>
        <p:nvSpPr>
          <p:cNvPr id="407575" name="Rectangle 23"/>
          <p:cNvSpPr>
            <a:spLocks noChangeArrowheads="1"/>
          </p:cNvSpPr>
          <p:nvPr/>
        </p:nvSpPr>
        <p:spPr bwMode="auto">
          <a:xfrm>
            <a:off x="0" y="838200"/>
            <a:ext cx="2286000" cy="685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Key Dates</a:t>
            </a:r>
          </a:p>
        </p:txBody>
      </p:sp>
      <p:sp>
        <p:nvSpPr>
          <p:cNvPr id="170007" name="Rectangle 2"/>
          <p:cNvSpPr>
            <a:spLocks noChangeArrowheads="1"/>
          </p:cNvSpPr>
          <p:nvPr/>
        </p:nvSpPr>
        <p:spPr bwMode="auto">
          <a:xfrm>
            <a:off x="107950" y="5084763"/>
            <a:ext cx="1828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Times New Roman" charset="0"/>
              <a:ea typeface="ＭＳ Ｐゴシック" charset="0"/>
              <a:cs typeface="Arial" charset="0"/>
            </a:endParaRPr>
          </a:p>
        </p:txBody>
      </p:sp>
      <p:sp>
        <p:nvSpPr>
          <p:cNvPr id="26" name="Rectangle 8"/>
          <p:cNvSpPr>
            <a:spLocks noChangeArrowheads="1"/>
          </p:cNvSpPr>
          <p:nvPr/>
        </p:nvSpPr>
        <p:spPr bwMode="auto">
          <a:xfrm>
            <a:off x="31750" y="5008563"/>
            <a:ext cx="20574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Zephaniah</a:t>
            </a:r>
          </a:p>
        </p:txBody>
      </p:sp>
      <p:sp>
        <p:nvSpPr>
          <p:cNvPr id="27" name="Rectangle 19"/>
          <p:cNvSpPr>
            <a:spLocks noChangeArrowheads="1"/>
          </p:cNvSpPr>
          <p:nvPr/>
        </p:nvSpPr>
        <p:spPr bwMode="auto">
          <a:xfrm>
            <a:off x="107950" y="5445125"/>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630</a:t>
            </a:r>
          </a:p>
        </p:txBody>
      </p:sp>
      <p:sp>
        <p:nvSpPr>
          <p:cNvPr id="28" name="Rectangle 19"/>
          <p:cNvSpPr>
            <a:spLocks noChangeArrowheads="1"/>
          </p:cNvSpPr>
          <p:nvPr/>
        </p:nvSpPr>
        <p:spPr bwMode="auto">
          <a:xfrm>
            <a:off x="4500563" y="5516563"/>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590</a:t>
            </a:r>
          </a:p>
        </p:txBody>
      </p:sp>
      <p:sp>
        <p:nvSpPr>
          <p:cNvPr id="29" name="Rectangle 18"/>
          <p:cNvSpPr>
            <a:spLocks noChangeArrowheads="1"/>
          </p:cNvSpPr>
          <p:nvPr/>
        </p:nvSpPr>
        <p:spPr bwMode="auto">
          <a:xfrm>
            <a:off x="2195513" y="594995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606</a:t>
            </a:r>
          </a:p>
        </p:txBody>
      </p:sp>
    </p:spTree>
    <p:extLst>
      <p:ext uri="{BB962C8B-B14F-4D97-AF65-F5344CB8AC3E}">
        <p14:creationId xmlns:p14="http://schemas.microsoft.com/office/powerpoint/2010/main" val="10618662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7559"/>
                                        </p:tgtEl>
                                        <p:attrNameLst>
                                          <p:attrName>style.visibility</p:attrName>
                                        </p:attrNameLst>
                                      </p:cBhvr>
                                      <p:to>
                                        <p:strVal val="visible"/>
                                      </p:to>
                                    </p:set>
                                    <p:anim calcmode="lin" valueType="num">
                                      <p:cBhvr additive="base">
                                        <p:cTn id="7" dur="500" fill="hold"/>
                                        <p:tgtEl>
                                          <p:spTgt spid="407559"/>
                                        </p:tgtEl>
                                        <p:attrNameLst>
                                          <p:attrName>ppt_x</p:attrName>
                                        </p:attrNameLst>
                                      </p:cBhvr>
                                      <p:tavLst>
                                        <p:tav tm="0">
                                          <p:val>
                                            <p:strVal val="0-#ppt_w/2"/>
                                          </p:val>
                                        </p:tav>
                                        <p:tav tm="100000">
                                          <p:val>
                                            <p:strVal val="#ppt_x"/>
                                          </p:val>
                                        </p:tav>
                                      </p:tavLst>
                                    </p:anim>
                                    <p:anim calcmode="lin" valueType="num">
                                      <p:cBhvr additive="base">
                                        <p:cTn id="8" dur="500" fill="hold"/>
                                        <p:tgtEl>
                                          <p:spTgt spid="40755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0-#ppt_w/2"/>
                                          </p:val>
                                        </p:tav>
                                        <p:tav tm="100000">
                                          <p:val>
                                            <p:strVal val="#ppt_x"/>
                                          </p:val>
                                        </p:tav>
                                      </p:tavLst>
                                    </p:anim>
                                    <p:anim calcmode="lin" valueType="num">
                                      <p:cBhvr additive="base">
                                        <p:cTn id="14"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07571"/>
                                        </p:tgtEl>
                                        <p:attrNameLst>
                                          <p:attrName>style.visibility</p:attrName>
                                        </p:attrNameLst>
                                      </p:cBhvr>
                                      <p:to>
                                        <p:strVal val="visible"/>
                                      </p:to>
                                    </p:set>
                                    <p:anim calcmode="lin" valueType="num">
                                      <p:cBhvr additive="base">
                                        <p:cTn id="25" dur="500" fill="hold"/>
                                        <p:tgtEl>
                                          <p:spTgt spid="407571"/>
                                        </p:tgtEl>
                                        <p:attrNameLst>
                                          <p:attrName>ppt_x</p:attrName>
                                        </p:attrNameLst>
                                      </p:cBhvr>
                                      <p:tavLst>
                                        <p:tav tm="0">
                                          <p:val>
                                            <p:strVal val="0-#ppt_w/2"/>
                                          </p:val>
                                        </p:tav>
                                        <p:tav tm="100000">
                                          <p:val>
                                            <p:strVal val="#ppt_x"/>
                                          </p:val>
                                        </p:tav>
                                      </p:tavLst>
                                    </p:anim>
                                    <p:anim calcmode="lin" valueType="num">
                                      <p:cBhvr additive="base">
                                        <p:cTn id="26" dur="500" fill="hold"/>
                                        <p:tgtEl>
                                          <p:spTgt spid="40757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07563"/>
                                        </p:tgtEl>
                                        <p:attrNameLst>
                                          <p:attrName>style.visibility</p:attrName>
                                        </p:attrNameLst>
                                      </p:cBhvr>
                                      <p:to>
                                        <p:strVal val="visible"/>
                                      </p:to>
                                    </p:set>
                                    <p:anim calcmode="lin" valueType="num">
                                      <p:cBhvr additive="base">
                                        <p:cTn id="31" dur="500" fill="hold"/>
                                        <p:tgtEl>
                                          <p:spTgt spid="407563"/>
                                        </p:tgtEl>
                                        <p:attrNameLst>
                                          <p:attrName>ppt_x</p:attrName>
                                        </p:attrNameLst>
                                      </p:cBhvr>
                                      <p:tavLst>
                                        <p:tav tm="0">
                                          <p:val>
                                            <p:strVal val="0-#ppt_w/2"/>
                                          </p:val>
                                        </p:tav>
                                        <p:tav tm="100000">
                                          <p:val>
                                            <p:strVal val="#ppt_x"/>
                                          </p:val>
                                        </p:tav>
                                      </p:tavLst>
                                    </p:anim>
                                    <p:anim calcmode="lin" valueType="num">
                                      <p:cBhvr additive="base">
                                        <p:cTn id="32" dur="500" fill="hold"/>
                                        <p:tgtEl>
                                          <p:spTgt spid="407563"/>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07570"/>
                                        </p:tgtEl>
                                        <p:attrNameLst>
                                          <p:attrName>style.visibility</p:attrName>
                                        </p:attrNameLst>
                                      </p:cBhvr>
                                      <p:to>
                                        <p:strVal val="visible"/>
                                      </p:to>
                                    </p:set>
                                    <p:anim calcmode="lin" valueType="num">
                                      <p:cBhvr additive="base">
                                        <p:cTn id="37" dur="500" fill="hold"/>
                                        <p:tgtEl>
                                          <p:spTgt spid="407570"/>
                                        </p:tgtEl>
                                        <p:attrNameLst>
                                          <p:attrName>ppt_x</p:attrName>
                                        </p:attrNameLst>
                                      </p:cBhvr>
                                      <p:tavLst>
                                        <p:tav tm="0">
                                          <p:val>
                                            <p:strVal val="0-#ppt_w/2"/>
                                          </p:val>
                                        </p:tav>
                                        <p:tav tm="100000">
                                          <p:val>
                                            <p:strVal val="#ppt_x"/>
                                          </p:val>
                                        </p:tav>
                                      </p:tavLst>
                                    </p:anim>
                                    <p:anim calcmode="lin" valueType="num">
                                      <p:cBhvr additive="base">
                                        <p:cTn id="38" dur="500" fill="hold"/>
                                        <p:tgtEl>
                                          <p:spTgt spid="407570"/>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07568"/>
                                        </p:tgtEl>
                                        <p:attrNameLst>
                                          <p:attrName>style.visibility</p:attrName>
                                        </p:attrNameLst>
                                      </p:cBhvr>
                                      <p:to>
                                        <p:strVal val="visible"/>
                                      </p:to>
                                    </p:set>
                                    <p:anim calcmode="lin" valueType="num">
                                      <p:cBhvr additive="base">
                                        <p:cTn id="43" dur="500" fill="hold"/>
                                        <p:tgtEl>
                                          <p:spTgt spid="407568"/>
                                        </p:tgtEl>
                                        <p:attrNameLst>
                                          <p:attrName>ppt_x</p:attrName>
                                        </p:attrNameLst>
                                      </p:cBhvr>
                                      <p:tavLst>
                                        <p:tav tm="0">
                                          <p:val>
                                            <p:strVal val="0-#ppt_w/2"/>
                                          </p:val>
                                        </p:tav>
                                        <p:tav tm="100000">
                                          <p:val>
                                            <p:strVal val="#ppt_x"/>
                                          </p:val>
                                        </p:tav>
                                      </p:tavLst>
                                    </p:anim>
                                    <p:anim calcmode="lin" valueType="num">
                                      <p:cBhvr additive="base">
                                        <p:cTn id="44" dur="500" fill="hold"/>
                                        <p:tgtEl>
                                          <p:spTgt spid="407568"/>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07569"/>
                                        </p:tgtEl>
                                        <p:attrNameLst>
                                          <p:attrName>style.visibility</p:attrName>
                                        </p:attrNameLst>
                                      </p:cBhvr>
                                      <p:to>
                                        <p:strVal val="visible"/>
                                      </p:to>
                                    </p:set>
                                    <p:anim calcmode="lin" valueType="num">
                                      <p:cBhvr additive="base">
                                        <p:cTn id="49" dur="500" fill="hold"/>
                                        <p:tgtEl>
                                          <p:spTgt spid="407569"/>
                                        </p:tgtEl>
                                        <p:attrNameLst>
                                          <p:attrName>ppt_x</p:attrName>
                                        </p:attrNameLst>
                                      </p:cBhvr>
                                      <p:tavLst>
                                        <p:tav tm="0">
                                          <p:val>
                                            <p:strVal val="0-#ppt_w/2"/>
                                          </p:val>
                                        </p:tav>
                                        <p:tav tm="100000">
                                          <p:val>
                                            <p:strVal val="#ppt_x"/>
                                          </p:val>
                                        </p:tav>
                                      </p:tavLst>
                                    </p:anim>
                                    <p:anim calcmode="lin" valueType="num">
                                      <p:cBhvr additive="base">
                                        <p:cTn id="50" dur="500" fill="hold"/>
                                        <p:tgtEl>
                                          <p:spTgt spid="407569"/>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07567"/>
                                        </p:tgtEl>
                                        <p:attrNameLst>
                                          <p:attrName>style.visibility</p:attrName>
                                        </p:attrNameLst>
                                      </p:cBhvr>
                                      <p:to>
                                        <p:strVal val="visible"/>
                                      </p:to>
                                    </p:set>
                                    <p:anim calcmode="lin" valueType="num">
                                      <p:cBhvr additive="base">
                                        <p:cTn id="55" dur="500" fill="hold"/>
                                        <p:tgtEl>
                                          <p:spTgt spid="407567"/>
                                        </p:tgtEl>
                                        <p:attrNameLst>
                                          <p:attrName>ppt_x</p:attrName>
                                        </p:attrNameLst>
                                      </p:cBhvr>
                                      <p:tavLst>
                                        <p:tav tm="0">
                                          <p:val>
                                            <p:strVal val="0-#ppt_w/2"/>
                                          </p:val>
                                        </p:tav>
                                        <p:tav tm="100000">
                                          <p:val>
                                            <p:strVal val="#ppt_x"/>
                                          </p:val>
                                        </p:tav>
                                      </p:tavLst>
                                    </p:anim>
                                    <p:anim calcmode="lin" valueType="num">
                                      <p:cBhvr additive="base">
                                        <p:cTn id="56" dur="500" fill="hold"/>
                                        <p:tgtEl>
                                          <p:spTgt spid="407567"/>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additive="base">
                                        <p:cTn id="61" dur="500" fill="hold"/>
                                        <p:tgtEl>
                                          <p:spTgt spid="29"/>
                                        </p:tgtEl>
                                        <p:attrNameLst>
                                          <p:attrName>ppt_x</p:attrName>
                                        </p:attrNameLst>
                                      </p:cBhvr>
                                      <p:tavLst>
                                        <p:tav tm="0">
                                          <p:val>
                                            <p:strVal val="0-#ppt_w/2"/>
                                          </p:val>
                                        </p:tav>
                                        <p:tav tm="100000">
                                          <p:val>
                                            <p:strVal val="#ppt_x"/>
                                          </p:val>
                                        </p:tav>
                                      </p:tavLst>
                                    </p:anim>
                                    <p:anim calcmode="lin" valueType="num">
                                      <p:cBhvr additive="base">
                                        <p:cTn id="62"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407560"/>
                                        </p:tgtEl>
                                        <p:attrNameLst>
                                          <p:attrName>style.visibility</p:attrName>
                                        </p:attrNameLst>
                                      </p:cBhvr>
                                      <p:to>
                                        <p:strVal val="visible"/>
                                      </p:to>
                                    </p:set>
                                    <p:anim calcmode="lin" valueType="num">
                                      <p:cBhvr additive="base">
                                        <p:cTn id="67" dur="500" fill="hold"/>
                                        <p:tgtEl>
                                          <p:spTgt spid="407560"/>
                                        </p:tgtEl>
                                        <p:attrNameLst>
                                          <p:attrName>ppt_x</p:attrName>
                                        </p:attrNameLst>
                                      </p:cBhvr>
                                      <p:tavLst>
                                        <p:tav tm="0">
                                          <p:val>
                                            <p:strVal val="0-#ppt_w/2"/>
                                          </p:val>
                                        </p:tav>
                                        <p:tav tm="100000">
                                          <p:val>
                                            <p:strVal val="#ppt_x"/>
                                          </p:val>
                                        </p:tav>
                                      </p:tavLst>
                                    </p:anim>
                                    <p:anim calcmode="lin" valueType="num">
                                      <p:cBhvr additive="base">
                                        <p:cTn id="68" dur="500" fill="hold"/>
                                        <p:tgtEl>
                                          <p:spTgt spid="407560"/>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28"/>
                                        </p:tgtEl>
                                        <p:attrNameLst>
                                          <p:attrName>style.visibility</p:attrName>
                                        </p:attrNameLst>
                                      </p:cBhvr>
                                      <p:to>
                                        <p:strVal val="visible"/>
                                      </p:to>
                                    </p:set>
                                    <p:anim calcmode="lin" valueType="num">
                                      <p:cBhvr additive="base">
                                        <p:cTn id="73" dur="500" fill="hold"/>
                                        <p:tgtEl>
                                          <p:spTgt spid="28"/>
                                        </p:tgtEl>
                                        <p:attrNameLst>
                                          <p:attrName>ppt_x</p:attrName>
                                        </p:attrNameLst>
                                      </p:cBhvr>
                                      <p:tavLst>
                                        <p:tav tm="0">
                                          <p:val>
                                            <p:strVal val="0-#ppt_w/2"/>
                                          </p:val>
                                        </p:tav>
                                        <p:tav tm="100000">
                                          <p:val>
                                            <p:strVal val="#ppt_x"/>
                                          </p:val>
                                        </p:tav>
                                      </p:tavLst>
                                    </p:anim>
                                    <p:anim calcmode="lin" valueType="num">
                                      <p:cBhvr additive="base">
                                        <p:cTn id="74"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407561"/>
                                        </p:tgtEl>
                                        <p:attrNameLst>
                                          <p:attrName>style.visibility</p:attrName>
                                        </p:attrNameLst>
                                      </p:cBhvr>
                                      <p:to>
                                        <p:strVal val="visible"/>
                                      </p:to>
                                    </p:set>
                                    <p:anim calcmode="lin" valueType="num">
                                      <p:cBhvr additive="base">
                                        <p:cTn id="79" dur="500" fill="hold"/>
                                        <p:tgtEl>
                                          <p:spTgt spid="407561"/>
                                        </p:tgtEl>
                                        <p:attrNameLst>
                                          <p:attrName>ppt_x</p:attrName>
                                        </p:attrNameLst>
                                      </p:cBhvr>
                                      <p:tavLst>
                                        <p:tav tm="0">
                                          <p:val>
                                            <p:strVal val="0-#ppt_w/2"/>
                                          </p:val>
                                        </p:tav>
                                        <p:tav tm="100000">
                                          <p:val>
                                            <p:strVal val="#ppt_x"/>
                                          </p:val>
                                        </p:tav>
                                      </p:tavLst>
                                    </p:anim>
                                    <p:anim calcmode="lin" valueType="num">
                                      <p:cBhvr additive="base">
                                        <p:cTn id="80" dur="500" fill="hold"/>
                                        <p:tgtEl>
                                          <p:spTgt spid="407561"/>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407564"/>
                                        </p:tgtEl>
                                        <p:attrNameLst>
                                          <p:attrName>style.visibility</p:attrName>
                                        </p:attrNameLst>
                                      </p:cBhvr>
                                      <p:to>
                                        <p:strVal val="visible"/>
                                      </p:to>
                                    </p:set>
                                    <p:anim calcmode="lin" valueType="num">
                                      <p:cBhvr additive="base">
                                        <p:cTn id="85" dur="500" fill="hold"/>
                                        <p:tgtEl>
                                          <p:spTgt spid="407564"/>
                                        </p:tgtEl>
                                        <p:attrNameLst>
                                          <p:attrName>ppt_x</p:attrName>
                                        </p:attrNameLst>
                                      </p:cBhvr>
                                      <p:tavLst>
                                        <p:tav tm="0">
                                          <p:val>
                                            <p:strVal val="0-#ppt_w/2"/>
                                          </p:val>
                                        </p:tav>
                                        <p:tav tm="100000">
                                          <p:val>
                                            <p:strVal val="#ppt_x"/>
                                          </p:val>
                                        </p:tav>
                                      </p:tavLst>
                                    </p:anim>
                                    <p:anim calcmode="lin" valueType="num">
                                      <p:cBhvr additive="base">
                                        <p:cTn id="86" dur="500" fill="hold"/>
                                        <p:tgtEl>
                                          <p:spTgt spid="407564"/>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407573"/>
                                        </p:tgtEl>
                                        <p:attrNameLst>
                                          <p:attrName>style.visibility</p:attrName>
                                        </p:attrNameLst>
                                      </p:cBhvr>
                                      <p:to>
                                        <p:strVal val="visible"/>
                                      </p:to>
                                    </p:set>
                                    <p:anim calcmode="lin" valueType="num">
                                      <p:cBhvr additive="base">
                                        <p:cTn id="91" dur="500" fill="hold"/>
                                        <p:tgtEl>
                                          <p:spTgt spid="407573"/>
                                        </p:tgtEl>
                                        <p:attrNameLst>
                                          <p:attrName>ppt_x</p:attrName>
                                        </p:attrNameLst>
                                      </p:cBhvr>
                                      <p:tavLst>
                                        <p:tav tm="0">
                                          <p:val>
                                            <p:strVal val="0-#ppt_w/2"/>
                                          </p:val>
                                        </p:tav>
                                        <p:tav tm="100000">
                                          <p:val>
                                            <p:strVal val="#ppt_x"/>
                                          </p:val>
                                        </p:tav>
                                      </p:tavLst>
                                    </p:anim>
                                    <p:anim calcmode="lin" valueType="num">
                                      <p:cBhvr additive="base">
                                        <p:cTn id="92" dur="500" fill="hold"/>
                                        <p:tgtEl>
                                          <p:spTgt spid="4075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59" grpId="0" autoUpdateAnimBg="0"/>
      <p:bldP spid="407560" grpId="0" autoUpdateAnimBg="0"/>
      <p:bldP spid="407561" grpId="0" autoUpdateAnimBg="0"/>
      <p:bldP spid="407563" grpId="0" autoUpdateAnimBg="0"/>
      <p:bldP spid="407564" grpId="0" autoUpdateAnimBg="0"/>
      <p:bldP spid="407567" grpId="0" autoUpdateAnimBg="0"/>
      <p:bldP spid="407568" grpId="0" autoUpdateAnimBg="0"/>
      <p:bldP spid="407569" grpId="0" autoUpdateAnimBg="0"/>
      <p:bldP spid="407570" grpId="0" autoUpdateAnimBg="0"/>
      <p:bldP spid="407571" grpId="0" autoUpdateAnimBg="0"/>
      <p:bldP spid="407573" grpId="0" autoUpdateAnimBg="0"/>
      <p:bldP spid="26" grpId="0" autoUpdateAnimBg="0"/>
      <p:bldP spid="27" grpId="0" autoUpdateAnimBg="0"/>
      <p:bldP spid="28" grpId="0" autoUpdateAnimBg="0"/>
      <p:bldP spid="29" grpId="0" autoUpdateAnimBg="0"/>
    </p:bldLst>
  </p:timing>
</p:sld>
</file>

<file path=ppt/slides/slide2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205622" cy="6858000"/>
          </a:xfrm>
          <a:prstGeom prst="rect">
            <a:avLst/>
          </a:prstGeom>
        </p:spPr>
      </p:pic>
      <p:sp>
        <p:nvSpPr>
          <p:cNvPr id="900098" name="Rectangle 2"/>
          <p:cNvSpPr>
            <a:spLocks noGrp="1" noChangeArrowheads="1"/>
          </p:cNvSpPr>
          <p:nvPr>
            <p:ph type="ctrTitle"/>
          </p:nvPr>
        </p:nvSpPr>
        <p:spPr>
          <a:xfrm>
            <a:off x="3478827" y="0"/>
            <a:ext cx="5665173" cy="3879412"/>
          </a:xfrm>
          <a:effectLst>
            <a:outerShdw blurRad="63500" dist="35921" dir="2700000" algn="ctr" rotWithShape="0">
              <a:schemeClr val="tx2">
                <a:alpha val="74998"/>
              </a:schemeClr>
            </a:outerShdw>
          </a:effectLst>
        </p:spPr>
        <p:txBody>
          <a:bodyPr anchor="t"/>
          <a:lstStyle/>
          <a:p>
            <a:pPr>
              <a:defRPr/>
            </a:pPr>
            <a:r>
              <a:rPr lang="en-US" sz="4800" b="1">
                <a:effectLst>
                  <a:glow rad="127000">
                    <a:schemeClr val="tx1"/>
                  </a:glow>
                </a:effectLst>
                <a:latin typeface="Arial" charset="0"/>
                <a:ea typeface="ＭＳ Ｐゴシック" charset="0"/>
                <a:cs typeface="ＭＳ Ｐゴシック" charset="0"/>
              </a:rPr>
              <a:t>Do you focus on God’s discipline instead of his mercy in your life?</a:t>
            </a:r>
          </a:p>
        </p:txBody>
      </p:sp>
    </p:spTree>
    <p:extLst>
      <p:ext uri="{BB962C8B-B14F-4D97-AF65-F5344CB8AC3E}">
        <p14:creationId xmlns:p14="http://schemas.microsoft.com/office/powerpoint/2010/main" val="3217612946"/>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01232"/>
            <a:ext cx="9144000" cy="2033256"/>
          </a:xfrm>
          <a:effectLst>
            <a:outerShdw blurRad="63500" dist="35921" dir="2700000" algn="ctr" rotWithShape="0">
              <a:schemeClr val="tx2">
                <a:alpha val="74998"/>
              </a:schemeClr>
            </a:outerShdw>
          </a:effectLst>
        </p:spPr>
        <p:txBody>
          <a:bodyPr anchor="t"/>
          <a:lstStyle/>
          <a:p>
            <a:pPr>
              <a:defRPr/>
            </a:pPr>
            <a:r>
              <a:rPr lang="en-US" sz="4800">
                <a:effectLst>
                  <a:glow rad="127000">
                    <a:schemeClr val="tx1"/>
                  </a:glow>
                </a:effectLst>
                <a:latin typeface="Arial"/>
                <a:ea typeface="ＭＳ Ｐゴシック"/>
                <a:cs typeface="ＭＳ Ｐゴシック" charset="0"/>
              </a:rPr>
              <a:t>Bagaimana</a:t>
            </a:r>
            <a:r>
              <a:rPr lang="en-US" sz="4800" b="1">
                <a:effectLst>
                  <a:glow rad="127000">
                    <a:schemeClr val="tx1"/>
                  </a:glow>
                </a:effectLst>
                <a:latin typeface="Arial"/>
                <a:ea typeface="ＭＳ Ｐゴシック"/>
                <a:cs typeface="ＭＳ Ｐゴシック" charset="0"/>
              </a:rPr>
              <a:t> </a:t>
            </a:r>
            <a:r>
              <a:rPr lang="en-US" sz="4800">
                <a:effectLst>
                  <a:glow rad="127000">
                    <a:schemeClr val="tx1"/>
                  </a:glow>
                </a:effectLst>
                <a:latin typeface="Arial"/>
                <a:ea typeface="ＭＳ Ｐゴシック"/>
                <a:cs typeface="ＭＳ Ｐゴシック" charset="0"/>
              </a:rPr>
              <a:t>Tuhan</a:t>
            </a:r>
            <a:r>
              <a:rPr lang="en-US" sz="4800" b="1" dirty="0">
                <a:effectLst>
                  <a:glow rad="127000">
                    <a:schemeClr val="tx1"/>
                  </a:glow>
                </a:effectLst>
                <a:latin typeface="Arial"/>
                <a:ea typeface="ＭＳ Ｐゴシック"/>
                <a:cs typeface="ＭＳ Ｐゴシック" charset="0"/>
              </a:rPr>
              <a:t> </a:t>
            </a:r>
            <a:r>
              <a:rPr lang="en-US" sz="4800">
                <a:solidFill>
                  <a:srgbClr val="FFFF00"/>
                </a:solidFill>
                <a:effectLst>
                  <a:glow rad="127000">
                    <a:schemeClr val="tx1"/>
                  </a:glow>
                </a:effectLst>
                <a:latin typeface="Arial"/>
                <a:ea typeface="ＭＳ Ｐゴシック"/>
                <a:cs typeface="ＭＳ Ｐゴシック" charset="0"/>
              </a:rPr>
              <a:t>menghibur</a:t>
            </a:r>
            <a:r>
              <a:rPr lang="en-US" sz="4800" b="1" dirty="0">
                <a:effectLst>
                  <a:glow rad="127000">
                    <a:schemeClr val="tx1"/>
                  </a:glow>
                </a:effectLst>
                <a:latin typeface="Arial"/>
                <a:ea typeface="ＭＳ Ｐゴシック"/>
                <a:cs typeface="ＭＳ Ｐゴシック" charset="0"/>
              </a:rPr>
              <a:t> </a:t>
            </a:r>
            <a:r>
              <a:rPr lang="en-US" sz="4800">
                <a:effectLst>
                  <a:glow rad="127000">
                    <a:schemeClr val="tx1"/>
                  </a:glow>
                </a:effectLst>
                <a:latin typeface="Arial"/>
                <a:ea typeface="ＭＳ Ｐゴシック"/>
                <a:cs typeface="ＭＳ Ｐゴシック" charset="0"/>
              </a:rPr>
              <a:t>orang yang dihukum</a:t>
            </a:r>
            <a:r>
              <a:rPr lang="en-US" sz="4800" b="1" dirty="0">
                <a:effectLst>
                  <a:glow rad="127000">
                    <a:schemeClr val="tx1"/>
                  </a:glow>
                </a:effectLst>
                <a:latin typeface="Arial"/>
                <a:ea typeface="ＭＳ Ｐゴシック"/>
                <a:cs typeface="ＭＳ Ｐゴシック" charset="0"/>
              </a:rPr>
              <a:t>?</a:t>
            </a:r>
          </a:p>
        </p:txBody>
      </p:sp>
      <p:pic>
        <p:nvPicPr>
          <p:cNvPr id="3" name="Picture 2"/>
          <p:cNvPicPr>
            <a:picLocks noChangeAspect="1"/>
          </p:cNvPicPr>
          <p:nvPr/>
        </p:nvPicPr>
        <p:blipFill>
          <a:blip r:embed="rId3"/>
          <a:stretch>
            <a:fillRect/>
          </a:stretch>
        </p:blipFill>
        <p:spPr>
          <a:xfrm>
            <a:off x="0" y="0"/>
            <a:ext cx="9144000" cy="4572000"/>
          </a:xfrm>
          <a:prstGeom prst="rect">
            <a:avLst/>
          </a:prstGeom>
        </p:spPr>
      </p:pic>
    </p:spTree>
    <p:extLst>
      <p:ext uri="{BB962C8B-B14F-4D97-AF65-F5344CB8AC3E}">
        <p14:creationId xmlns:p14="http://schemas.microsoft.com/office/powerpoint/2010/main" val="2891240980"/>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2236304"/>
            <a:ext cx="9144000" cy="4572000"/>
          </a:xfrm>
          <a:prstGeom prst="rect">
            <a:avLst/>
          </a:prstGeom>
        </p:spPr>
      </p:pic>
      <p:sp>
        <p:nvSpPr>
          <p:cNvPr id="900098" name="Rectangle 2"/>
          <p:cNvSpPr>
            <a:spLocks noGrp="1" noChangeArrowheads="1"/>
          </p:cNvSpPr>
          <p:nvPr>
            <p:ph type="ctrTitle"/>
          </p:nvPr>
        </p:nvSpPr>
        <p:spPr>
          <a:xfrm>
            <a:off x="0" y="5823331"/>
            <a:ext cx="9144000" cy="769349"/>
          </a:xfrm>
          <a:effectLst>
            <a:outerShdw blurRad="63500" dist="35921" dir="2700000" algn="ctr" rotWithShape="0">
              <a:schemeClr val="tx2">
                <a:alpha val="74998"/>
              </a:schemeClr>
            </a:outerShdw>
          </a:effectLst>
        </p:spPr>
        <p:txBody>
          <a:bodyPr/>
          <a:lstStyle/>
          <a:p>
            <a:pPr>
              <a:defRPr/>
            </a:pPr>
            <a:r>
              <a:rPr lang="en-US" sz="5400" b="1">
                <a:effectLst>
                  <a:glow rad="127000">
                    <a:schemeClr val="tx1"/>
                  </a:glow>
                </a:effectLst>
                <a:ea typeface="ＭＳ Ｐゴシック"/>
                <a:cs typeface="ＭＳ Ｐゴシック" charset="0"/>
              </a:rPr>
              <a:t>Ide Utama Yeremia</a:t>
            </a:r>
            <a:endParaRPr lang="en-US" sz="5400" b="1">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0"/>
            <a:ext cx="9144000" cy="25264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27000">
                    <a:srgbClr val="000000"/>
                  </a:glow>
                </a:effectLst>
                <a:uLnTx/>
                <a:uFillTx/>
                <a:latin typeface="Arial"/>
                <a:ea typeface="ＭＳ Ｐゴシック"/>
                <a:cs typeface="ＭＳ Ｐゴシック" charset="0"/>
              </a:rPr>
              <a:t>Tuhan bekerja </a:t>
            </a:r>
            <a:r>
              <a:rPr kumimoji="0" lang="en-US" sz="4000" b="1" i="0" u="none" strike="noStrike" kern="1200" cap="none" spc="0" normalizeH="0" baseline="0" noProof="0">
                <a:ln>
                  <a:noFill/>
                </a:ln>
                <a:solidFill>
                  <a:srgbClr val="FFFFFF"/>
                </a:solidFill>
                <a:effectLst>
                  <a:glow rad="127000">
                    <a:srgbClr val="000000"/>
                  </a:glow>
                </a:effectLst>
                <a:uLnTx/>
                <a:uFillTx/>
                <a:latin typeface="Arial"/>
                <a:ea typeface="ＭＳ Ｐゴシック"/>
                <a:cs typeface="Arial"/>
              </a:rPr>
              <a:t>dalam </a:t>
            </a:r>
            <a:r>
              <a:rPr kumimoji="0" lang="en-US" sz="4000" b="1" i="0" u="none" strike="noStrike" kern="1200" cap="none" spc="0" normalizeH="0" baseline="0" noProof="0">
                <a:ln>
                  <a:noFill/>
                </a:ln>
                <a:solidFill>
                  <a:srgbClr val="FFFF00"/>
                </a:solidFill>
                <a:effectLst>
                  <a:glow rad="127000">
                    <a:srgbClr val="000000"/>
                  </a:glow>
                </a:effectLst>
                <a:uLnTx/>
                <a:uFillTx/>
                <a:latin typeface="Arial"/>
                <a:ea typeface="ＭＳ Ｐゴシック"/>
                <a:cs typeface="Arial"/>
              </a:rPr>
              <a:t>keterbatasannya</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a:cs typeface="Arial"/>
              </a:rPr>
              <a:t> </a:t>
            </a:r>
            <a:r>
              <a:rPr kumimoji="0" lang="en-US" sz="4000" b="1" i="0" u="none" strike="noStrike" kern="1200" cap="none" spc="0" normalizeH="0" baseline="0" noProof="0">
                <a:ln>
                  <a:noFill/>
                </a:ln>
                <a:solidFill>
                  <a:srgbClr val="FFFFFF"/>
                </a:solidFill>
                <a:effectLst>
                  <a:glow rad="127000">
                    <a:srgbClr val="000000"/>
                  </a:glow>
                </a:effectLst>
                <a:uLnTx/>
                <a:uFillTx/>
                <a:latin typeface="Arial"/>
                <a:ea typeface="ＭＳ Ｐゴシック"/>
                <a:cs typeface="Arial"/>
              </a:rPr>
              <a:t>sehingga kami mau tunduk pada perintahNya</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a:cs typeface="ＭＳ Ｐゴシック" charset="0"/>
              </a:rPr>
              <a:t>.</a:t>
            </a:r>
          </a:p>
        </p:txBody>
      </p:sp>
    </p:spTree>
    <p:extLst>
      <p:ext uri="{BB962C8B-B14F-4D97-AF65-F5344CB8AC3E}">
        <p14:creationId xmlns:p14="http://schemas.microsoft.com/office/powerpoint/2010/main" val="21429545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321" name="Title 11"/>
          <p:cNvSpPr>
            <a:spLocks noGrp="1"/>
          </p:cNvSpPr>
          <p:nvPr>
            <p:ph type="title"/>
          </p:nvPr>
        </p:nvSpPr>
        <p:spPr/>
        <p:txBody>
          <a:bodyPr/>
          <a:lstStyle/>
          <a:p>
            <a:r>
              <a:rPr lang="en-US" sz="4000" b="1" dirty="0" err="1">
                <a:solidFill>
                  <a:schemeClr val="tx1"/>
                </a:solidFill>
                <a:latin typeface="Arial" charset="0"/>
                <a:ea typeface="ＭＳ Ｐゴシック" charset="0"/>
                <a:cs typeface="Arial" charset="0"/>
              </a:rPr>
              <a:t>Yeremia</a:t>
            </a:r>
            <a:r>
              <a:rPr lang="en-US" sz="4000" b="1" dirty="0">
                <a:solidFill>
                  <a:schemeClr val="tx1"/>
                </a:solidFill>
                <a:latin typeface="Arial" charset="0"/>
                <a:ea typeface="ＭＳ Ｐゴシック" charset="0"/>
                <a:cs typeface="Arial" charset="0"/>
              </a:rPr>
              <a:t> - </a:t>
            </a:r>
            <a:r>
              <a:rPr lang="en-US" sz="4000" b="1" i="1" dirty="0" err="1">
                <a:solidFill>
                  <a:schemeClr val="tx1"/>
                </a:solidFill>
                <a:latin typeface="Arial" charset="0"/>
                <a:ea typeface="ＭＳ Ｐゴシック" charset="0"/>
                <a:cs typeface="Arial" charset="0"/>
              </a:rPr>
              <a:t>Yirməyāhū</a:t>
            </a:r>
            <a:r>
              <a:rPr lang="en-US" sz="4000" b="1" i="1" dirty="0">
                <a:solidFill>
                  <a:schemeClr val="tx1"/>
                </a:solidFill>
                <a:latin typeface="Arial" charset="0"/>
                <a:ea typeface="ＭＳ Ｐゴシック" charset="0"/>
                <a:cs typeface="Arial" charset="0"/>
              </a:rPr>
              <a:t> </a:t>
            </a:r>
            <a:r>
              <a:rPr lang="en-US" sz="4000" b="1" dirty="0">
                <a:solidFill>
                  <a:schemeClr val="tx1"/>
                </a:solidFill>
                <a:latin typeface="Arial" charset="0"/>
                <a:ea typeface="ＭＳ Ｐゴシック" charset="0"/>
                <a:cs typeface="Arial" charset="0"/>
              </a:rPr>
              <a:t>in Hebrew</a:t>
            </a:r>
          </a:p>
        </p:txBody>
      </p:sp>
      <p:sp>
        <p:nvSpPr>
          <p:cNvPr id="56322" name="Rectangle 17"/>
          <p:cNvSpPr>
            <a:spLocks noChangeArrowheads="1"/>
          </p:cNvSpPr>
          <p:nvPr/>
        </p:nvSpPr>
        <p:spPr bwMode="auto">
          <a:xfrm>
            <a:off x="403225" y="1857375"/>
            <a:ext cx="4716463" cy="695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fontAlgn="base">
              <a:lnSpc>
                <a:spcPct val="80000"/>
              </a:lnSpc>
              <a:spcBef>
                <a:spcPct val="0"/>
              </a:spcBef>
              <a:spcAft>
                <a:spcPct val="0"/>
              </a:spcAft>
            </a:pPr>
            <a:r>
              <a:rPr lang="en-US" sz="2400" b="1">
                <a:solidFill>
                  <a:prstClr val="black"/>
                </a:solidFill>
                <a:latin typeface="Arial" charset="0"/>
                <a:ea typeface="ＭＳ Ｐゴシック" charset="0"/>
                <a:cs typeface="ＭＳ Ｐゴシック" charset="0"/>
              </a:rPr>
              <a:t>From either of 2 roots meaning</a:t>
            </a:r>
          </a:p>
          <a:p>
            <a:pPr defTabSz="914400" fontAlgn="base">
              <a:lnSpc>
                <a:spcPct val="80000"/>
              </a:lnSpc>
              <a:spcBef>
                <a:spcPct val="0"/>
              </a:spcBef>
              <a:spcAft>
                <a:spcPct val="0"/>
              </a:spcAft>
            </a:pPr>
            <a:r>
              <a:rPr lang="mr-IN" altLang="ja-JP" sz="2400" b="1">
                <a:solidFill>
                  <a:prstClr val="black"/>
                </a:solidFill>
                <a:latin typeface="Arial" charset="0"/>
                <a:ea typeface="ＭＳ Ｐゴシック" charset="0"/>
                <a:cs typeface="ＭＳ Ｐゴシック" charset="0"/>
              </a:rPr>
              <a:t>"</a:t>
            </a:r>
            <a:r>
              <a:rPr lang="en-US" altLang="ja-JP" sz="2400" b="1">
                <a:solidFill>
                  <a:prstClr val="black"/>
                </a:solidFill>
                <a:latin typeface="Arial" charset="0"/>
                <a:ea typeface="ＭＳ Ｐゴシック" charset="0"/>
                <a:cs typeface="ＭＳ Ｐゴシック" charset="0"/>
              </a:rPr>
              <a:t>cast, shoot</a:t>
            </a:r>
            <a:r>
              <a:rPr lang="mr-IN" altLang="ja-JP" sz="2400" b="1">
                <a:solidFill>
                  <a:prstClr val="black"/>
                </a:solidFill>
                <a:latin typeface="Arial" charset="0"/>
                <a:ea typeface="ＭＳ Ｐゴシック" charset="0"/>
                <a:cs typeface="ＭＳ Ｐゴシック" charset="0"/>
              </a:rPr>
              <a:t>"</a:t>
            </a:r>
            <a:r>
              <a:rPr lang="en-US" altLang="ja-JP" sz="2400" b="1">
                <a:solidFill>
                  <a:prstClr val="black"/>
                </a:solidFill>
                <a:latin typeface="Arial" charset="0"/>
                <a:ea typeface="ＭＳ Ｐゴシック" charset="0"/>
                <a:cs typeface="ＭＳ Ｐゴシック" charset="0"/>
              </a:rPr>
              <a:t> or </a:t>
            </a:r>
            <a:r>
              <a:rPr lang="mr-IN" altLang="ja-JP" sz="2400" b="1">
                <a:solidFill>
                  <a:prstClr val="black"/>
                </a:solidFill>
                <a:latin typeface="Arial" charset="0"/>
                <a:ea typeface="ＭＳ Ｐゴシック" charset="0"/>
                <a:cs typeface="ＭＳ Ｐゴシック" charset="0"/>
              </a:rPr>
              <a:t>"</a:t>
            </a:r>
            <a:r>
              <a:rPr lang="en-US" altLang="ja-JP" sz="2400" b="1">
                <a:solidFill>
                  <a:prstClr val="black"/>
                </a:solidFill>
                <a:latin typeface="Arial" charset="0"/>
                <a:ea typeface="ＭＳ Ｐゴシック" charset="0"/>
                <a:cs typeface="ＭＳ Ｐゴシック" charset="0"/>
              </a:rPr>
              <a:t>loosen</a:t>
            </a:r>
            <a:r>
              <a:rPr lang="mr-IN" altLang="ja-JP" sz="2400" b="1">
                <a:solidFill>
                  <a:prstClr val="black"/>
                </a:solidFill>
                <a:latin typeface="Arial" charset="0"/>
                <a:ea typeface="ＭＳ Ｐゴシック" charset="0"/>
                <a:cs typeface="ＭＳ Ｐゴシック" charset="0"/>
              </a:rPr>
              <a:t>"</a:t>
            </a:r>
            <a:r>
              <a:rPr lang="en-US" altLang="ja-JP" sz="2400" b="1">
                <a:solidFill>
                  <a:prstClr val="black"/>
                </a:solidFill>
                <a:latin typeface="Arial" charset="0"/>
                <a:ea typeface="ＭＳ Ｐゴシック" charset="0"/>
                <a:cs typeface="ＭＳ Ｐゴシック" charset="0"/>
              </a:rPr>
              <a:t>: </a:t>
            </a:r>
            <a:endParaRPr lang="en-US" sz="2400" b="1">
              <a:solidFill>
                <a:prstClr val="black"/>
              </a:solidFill>
              <a:latin typeface="Arial" charset="0"/>
              <a:ea typeface="ＭＳ Ｐゴシック" charset="0"/>
              <a:cs typeface="ＭＳ Ｐゴシック" charset="0"/>
            </a:endParaRPr>
          </a:p>
        </p:txBody>
      </p:sp>
      <p:sp>
        <p:nvSpPr>
          <p:cNvPr id="56323" name="Rectangle 18"/>
          <p:cNvSpPr>
            <a:spLocks noChangeArrowheads="1"/>
          </p:cNvSpPr>
          <p:nvPr/>
        </p:nvSpPr>
        <p:spPr bwMode="auto">
          <a:xfrm>
            <a:off x="500063" y="1785938"/>
            <a:ext cx="5357812" cy="84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defTabSz="914400" fontAlgn="base">
              <a:lnSpc>
                <a:spcPct val="80000"/>
              </a:lnSpc>
              <a:spcBef>
                <a:spcPct val="0"/>
              </a:spcBef>
              <a:spcAft>
                <a:spcPct val="0"/>
              </a:spcAft>
            </a:pPr>
            <a:r>
              <a:rPr lang="en-US" sz="2000" b="1">
                <a:solidFill>
                  <a:prstClr val="black"/>
                </a:solidFill>
                <a:latin typeface="Arial" charset="0"/>
                <a:ea typeface="ＭＳ Ｐゴシック" charset="0"/>
                <a:cs typeface="ＭＳ Ｐゴシック" charset="0"/>
              </a:rPr>
              <a:t>	</a:t>
            </a:r>
          </a:p>
          <a:p>
            <a:pPr defTabSz="914400" fontAlgn="base">
              <a:lnSpc>
                <a:spcPct val="80000"/>
              </a:lnSpc>
              <a:spcBef>
                <a:spcPct val="0"/>
              </a:spcBef>
              <a:spcAft>
                <a:spcPct val="0"/>
              </a:spcAft>
            </a:pPr>
            <a:r>
              <a:rPr lang="en-US" sz="2000" b="1">
                <a:solidFill>
                  <a:prstClr val="black"/>
                </a:solidFill>
                <a:latin typeface="Arial" charset="0"/>
                <a:ea typeface="ＭＳ Ｐゴシック" charset="0"/>
                <a:cs typeface="ＭＳ Ｐゴシック" charset="0"/>
              </a:rPr>
              <a:t>	</a:t>
            </a:r>
          </a:p>
          <a:p>
            <a:pPr defTabSz="914400" fontAlgn="base">
              <a:lnSpc>
                <a:spcPct val="80000"/>
              </a:lnSpc>
              <a:spcBef>
                <a:spcPct val="0"/>
              </a:spcBef>
              <a:spcAft>
                <a:spcPct val="0"/>
              </a:spcAft>
            </a:pPr>
            <a:endParaRPr lang="en-US" sz="2000" b="1">
              <a:solidFill>
                <a:prstClr val="black"/>
              </a:solidFill>
              <a:latin typeface="Arial" charset="0"/>
              <a:ea typeface="ＭＳ Ｐゴシック" charset="0"/>
              <a:cs typeface="ＭＳ Ｐゴシック" charset="0"/>
            </a:endParaRPr>
          </a:p>
        </p:txBody>
      </p:sp>
      <p:sp>
        <p:nvSpPr>
          <p:cNvPr id="56324" name="Rectangle 19"/>
          <p:cNvSpPr>
            <a:spLocks noChangeArrowheads="1"/>
          </p:cNvSpPr>
          <p:nvPr/>
        </p:nvSpPr>
        <p:spPr bwMode="auto">
          <a:xfrm>
            <a:off x="666750" y="3878263"/>
            <a:ext cx="634365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342900" indent="-342900" defTabSz="914400" fontAlgn="base">
              <a:spcBef>
                <a:spcPct val="0"/>
              </a:spcBef>
              <a:spcAft>
                <a:spcPct val="0"/>
              </a:spcAft>
            </a:pPr>
            <a:r>
              <a:rPr lang="en-US" sz="2400" b="1">
                <a:solidFill>
                  <a:prstClr val="black"/>
                </a:solidFill>
                <a:latin typeface="Arial" charset="0"/>
                <a:ea typeface="ＭＳ Ｐゴシック" charset="0"/>
                <a:cs typeface="Arial" charset="0"/>
              </a:rPr>
              <a:t>2.  </a:t>
            </a:r>
            <a:r>
              <a:rPr lang="mr-IN" altLang="ja-JP" sz="2400" b="1">
                <a:solidFill>
                  <a:prstClr val="black"/>
                </a:solidFill>
                <a:latin typeface="Arial" charset="0"/>
                <a:ea typeface="ＭＳ Ｐゴシック" charset="0"/>
                <a:cs typeface="Arial" charset="0"/>
              </a:rPr>
              <a:t>"</a:t>
            </a:r>
            <a:r>
              <a:rPr lang="en-US" altLang="ja-JP" sz="2400" b="1">
                <a:solidFill>
                  <a:prstClr val="black"/>
                </a:solidFill>
                <a:latin typeface="Arial" charset="0"/>
                <a:ea typeface="ＭＳ Ｐゴシック" charset="0"/>
                <a:cs typeface="Arial" charset="0"/>
              </a:rPr>
              <a:t>Yahweh throws,</a:t>
            </a:r>
            <a:r>
              <a:rPr lang="mr-IN" altLang="ja-JP" sz="2400" b="1">
                <a:solidFill>
                  <a:prstClr val="black"/>
                </a:solidFill>
                <a:latin typeface="Arial" charset="0"/>
                <a:ea typeface="ＭＳ Ｐゴシック" charset="0"/>
                <a:cs typeface="Arial" charset="0"/>
              </a:rPr>
              <a:t>"</a:t>
            </a:r>
            <a:r>
              <a:rPr lang="en-US" altLang="ja-JP" sz="2400" b="1">
                <a:solidFill>
                  <a:prstClr val="black"/>
                </a:solidFill>
                <a:latin typeface="Arial" charset="0"/>
                <a:ea typeface="ＭＳ Ｐゴシック" charset="0"/>
                <a:cs typeface="Arial" charset="0"/>
              </a:rPr>
              <a:t> </a:t>
            </a:r>
          </a:p>
          <a:p>
            <a:pPr marL="342900" indent="-342900" defTabSz="914400" fontAlgn="base">
              <a:spcBef>
                <a:spcPct val="0"/>
              </a:spcBef>
              <a:spcAft>
                <a:spcPct val="0"/>
              </a:spcAft>
            </a:pPr>
            <a:r>
              <a:rPr lang="en-US" sz="2400" b="1">
                <a:solidFill>
                  <a:prstClr val="black"/>
                </a:solidFill>
                <a:latin typeface="Arial" charset="0"/>
                <a:ea typeface="ＭＳ Ｐゴシック" charset="0"/>
                <a:cs typeface="Arial" charset="0"/>
              </a:rPr>
              <a:t>     perhaps in the sense of </a:t>
            </a:r>
          </a:p>
          <a:p>
            <a:pPr marL="342900" indent="-342900" defTabSz="914400" fontAlgn="base">
              <a:spcBef>
                <a:spcPct val="0"/>
              </a:spcBef>
              <a:spcAft>
                <a:spcPct val="0"/>
              </a:spcAft>
            </a:pPr>
            <a:r>
              <a:rPr lang="en-US" sz="2400" b="1">
                <a:solidFill>
                  <a:prstClr val="black"/>
                </a:solidFill>
                <a:latin typeface="Arial" charset="0"/>
                <a:ea typeface="ＭＳ Ｐゴシック" charset="0"/>
                <a:cs typeface="Arial" charset="0"/>
              </a:rPr>
              <a:t>     laying a foundation</a:t>
            </a:r>
          </a:p>
        </p:txBody>
      </p:sp>
      <p:pic>
        <p:nvPicPr>
          <p:cNvPr id="56325" name="Picture 2" descr="castnetthrow"/>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86438" y="1357313"/>
            <a:ext cx="2428875" cy="229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326" name="Rectangle 21"/>
          <p:cNvSpPr>
            <a:spLocks noChangeArrowheads="1"/>
          </p:cNvSpPr>
          <p:nvPr/>
        </p:nvSpPr>
        <p:spPr bwMode="auto">
          <a:xfrm>
            <a:off x="719138" y="2643188"/>
            <a:ext cx="4265612"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457200" indent="-457200" defTabSz="914400" fontAlgn="base">
              <a:spcBef>
                <a:spcPct val="0"/>
              </a:spcBef>
              <a:spcAft>
                <a:spcPct val="0"/>
              </a:spcAft>
              <a:buFontTx/>
              <a:buAutoNum type="arabicPeriod"/>
            </a:pPr>
            <a:r>
              <a:rPr lang="mr-IN" altLang="ja-JP" sz="2400" b="1">
                <a:solidFill>
                  <a:prstClr val="black"/>
                </a:solidFill>
                <a:latin typeface="Arial" charset="0"/>
                <a:ea typeface="ＭＳ Ｐゴシック" charset="0"/>
                <a:cs typeface="ＭＳ Ｐゴシック" charset="0"/>
              </a:rPr>
              <a:t>"</a:t>
            </a:r>
            <a:r>
              <a:rPr lang="en-US" altLang="ja-JP" sz="2400" b="1">
                <a:solidFill>
                  <a:prstClr val="black"/>
                </a:solidFill>
                <a:latin typeface="Arial" charset="0"/>
                <a:ea typeface="ＭＳ Ｐゴシック" charset="0"/>
                <a:cs typeface="ＭＳ Ｐゴシック" charset="0"/>
              </a:rPr>
              <a:t>Yahweh establishes, </a:t>
            </a:r>
          </a:p>
          <a:p>
            <a:pPr marL="457200" indent="-457200" defTabSz="914400" fontAlgn="base">
              <a:spcBef>
                <a:spcPct val="0"/>
              </a:spcBef>
              <a:spcAft>
                <a:spcPct val="0"/>
              </a:spcAft>
            </a:pPr>
            <a:r>
              <a:rPr lang="en-US" sz="2400" b="1">
                <a:solidFill>
                  <a:prstClr val="black"/>
                </a:solidFill>
                <a:latin typeface="Arial" charset="0"/>
                <a:ea typeface="ＭＳ Ｐゴシック" charset="0"/>
                <a:cs typeface="ＭＳ Ｐゴシック" charset="0"/>
              </a:rPr>
              <a:t>	appoints or sends</a:t>
            </a:r>
            <a:r>
              <a:rPr lang="mr-IN" altLang="ja-JP" sz="2400" b="1">
                <a:solidFill>
                  <a:prstClr val="black"/>
                </a:solidFill>
                <a:latin typeface="Arial" charset="0"/>
                <a:ea typeface="ＭＳ Ｐゴシック" charset="0"/>
                <a:cs typeface="ＭＳ Ｐゴシック" charset="0"/>
              </a:rPr>
              <a:t>"</a:t>
            </a:r>
            <a:r>
              <a:rPr lang="en-US" altLang="ja-JP" sz="2400" b="1">
                <a:solidFill>
                  <a:prstClr val="black"/>
                </a:solidFill>
                <a:latin typeface="Arial" charset="0"/>
                <a:ea typeface="ＭＳ Ｐゴシック" charset="0"/>
                <a:cs typeface="ＭＳ Ｐゴシック" charset="0"/>
              </a:rPr>
              <a:t> </a:t>
            </a:r>
            <a:endParaRPr lang="en-US" sz="4000" b="1">
              <a:solidFill>
                <a:srgbClr val="0726B5"/>
              </a:solidFill>
              <a:latin typeface="Arial" charset="0"/>
              <a:ea typeface="ＭＳ Ｐゴシック" charset="0"/>
              <a:cs typeface="ＭＳ Ｐゴシック" charset="0"/>
            </a:endParaRPr>
          </a:p>
        </p:txBody>
      </p:sp>
      <p:sp>
        <p:nvSpPr>
          <p:cNvPr id="56327" name="Text Box 4"/>
          <p:cNvSpPr txBox="1">
            <a:spLocks noChangeArrowheads="1"/>
          </p:cNvSpPr>
          <p:nvPr/>
        </p:nvSpPr>
        <p:spPr bwMode="auto">
          <a:xfrm>
            <a:off x="8445500" y="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prstClr val="black"/>
                </a:solidFill>
              </a:rPr>
              <a:t>475</a:t>
            </a:r>
          </a:p>
        </p:txBody>
      </p:sp>
      <p:pic>
        <p:nvPicPr>
          <p:cNvPr id="56328" name="Picture 1" descr="building-foundation-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859338" y="3716338"/>
            <a:ext cx="3960812" cy="2638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42985775"/>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236216"/>
          </a:xfrm>
          <a:effectLst>
            <a:outerShdw blurRad="63500" dist="35921" dir="2700000" algn="ctr" rotWithShape="0">
              <a:schemeClr val="tx2">
                <a:alpha val="74998"/>
              </a:schemeClr>
            </a:outerShdw>
          </a:effectLst>
        </p:spPr>
        <p:txBody>
          <a:bodyPr anchor="ctr"/>
          <a:lstStyle/>
          <a:p>
            <a:pPr>
              <a:defRPr/>
            </a:pPr>
            <a:r>
              <a:rPr lang="en-US" sz="4800" b="1">
                <a:effectLst>
                  <a:glow rad="127000">
                    <a:schemeClr val="tx1"/>
                  </a:glow>
                </a:effectLst>
                <a:latin typeface="Arial"/>
                <a:ea typeface="ＭＳ Ｐゴシック"/>
                <a:cs typeface="ＭＳ Ｐゴシック" charset="0"/>
              </a:rPr>
              <a:t>I. </a:t>
            </a:r>
            <a:r>
              <a:rPr lang="en-US" sz="4800">
                <a:effectLst>
                  <a:glow rad="127000">
                    <a:schemeClr val="tx1"/>
                  </a:glow>
                </a:effectLst>
                <a:latin typeface="Arial"/>
                <a:ea typeface="ＭＳ Ｐゴシック"/>
                <a:cs typeface="ＭＳ Ｐゴシック" charset="0"/>
              </a:rPr>
              <a:t>Tuhan memanggil utusan yang </a:t>
            </a:r>
            <a:r>
              <a:rPr lang="en-US" sz="4800">
                <a:solidFill>
                  <a:srgbClr val="FFFF00"/>
                </a:solidFill>
                <a:effectLst>
                  <a:glow rad="127000">
                    <a:schemeClr val="tx1"/>
                  </a:glow>
                </a:effectLst>
                <a:latin typeface="Arial"/>
                <a:ea typeface="ＭＳ Ｐゴシック"/>
                <a:cs typeface="ＭＳ Ｐゴシック" charset="0"/>
              </a:rPr>
              <a:t>jujur</a:t>
            </a:r>
            <a:r>
              <a:rPr lang="en-US" sz="4800" b="1">
                <a:effectLst>
                  <a:glow rad="127000">
                    <a:schemeClr val="tx1"/>
                  </a:glow>
                </a:effectLst>
                <a:latin typeface="Arial"/>
                <a:ea typeface="ＭＳ Ｐゴシック"/>
                <a:cs typeface="ＭＳ Ｐゴシック" charset="0"/>
              </a:rPr>
              <a:t> </a:t>
            </a:r>
            <a:r>
              <a:rPr lang="en-US" sz="4800">
                <a:effectLst>
                  <a:glow rad="127000">
                    <a:schemeClr val="tx1"/>
                  </a:glow>
                </a:effectLst>
                <a:latin typeface="Arial"/>
                <a:ea typeface="ＭＳ Ｐゴシック"/>
                <a:cs typeface="ＭＳ Ｐゴシック" charset="0"/>
              </a:rPr>
              <a:t>dengan kami</a:t>
            </a:r>
            <a:r>
              <a:rPr lang="en-US" sz="4800" b="1">
                <a:effectLst>
                  <a:glow rad="127000">
                    <a:schemeClr val="tx1"/>
                  </a:glow>
                </a:effectLst>
                <a:latin typeface="Arial"/>
                <a:ea typeface="ＭＳ Ｐゴシック"/>
                <a:cs typeface="ＭＳ Ｐゴシック" charset="0"/>
              </a:rPr>
              <a:t> </a:t>
            </a:r>
            <a:br>
              <a:rPr lang="en-US" sz="4800" dirty="0">
                <a:effectLst>
                  <a:glow rad="127000">
                    <a:schemeClr val="tx1"/>
                  </a:glow>
                </a:effectLst>
                <a:latin typeface="Arial"/>
                <a:ea typeface="ＭＳ Ｐゴシック"/>
                <a:cs typeface="ＭＳ Ｐゴシック" charset="0"/>
              </a:rPr>
            </a:br>
            <a:r>
              <a:rPr lang="en-US" sz="4800" b="1">
                <a:effectLst>
                  <a:glow rad="127000">
                    <a:schemeClr val="tx1"/>
                  </a:glow>
                </a:effectLst>
                <a:latin typeface="Arial"/>
                <a:ea typeface="ＭＳ Ｐゴシック"/>
                <a:cs typeface="ＭＳ Ｐゴシック" charset="0"/>
              </a:rPr>
              <a:t>(</a:t>
            </a:r>
            <a:r>
              <a:rPr lang="en-US" sz="4800">
                <a:effectLst>
                  <a:glow rad="127000">
                    <a:schemeClr val="tx1"/>
                  </a:glow>
                </a:effectLst>
                <a:latin typeface="Arial"/>
                <a:ea typeface="ＭＳ Ｐゴシック"/>
                <a:cs typeface="ＭＳ Ｐゴシック" charset="0"/>
              </a:rPr>
              <a:t>Yer</a:t>
            </a:r>
            <a:r>
              <a:rPr lang="en-US" sz="4800" b="1">
                <a:effectLst>
                  <a:glow rad="127000">
                    <a:schemeClr val="tx1"/>
                  </a:glow>
                </a:effectLst>
                <a:latin typeface="Arial"/>
                <a:ea typeface="ＭＳ Ｐゴシック"/>
                <a:cs typeface="ＭＳ Ｐゴシック" charset="0"/>
              </a:rPr>
              <a:t> 1).</a:t>
            </a:r>
          </a:p>
        </p:txBody>
      </p:sp>
      <p:sp>
        <p:nvSpPr>
          <p:cNvPr id="2" name="Rectangle 1"/>
          <p:cNvSpPr/>
          <p:nvPr/>
        </p:nvSpPr>
        <p:spPr>
          <a:xfrm>
            <a:off x="136625" y="4420380"/>
            <a:ext cx="4235398" cy="1754326"/>
          </a:xfrm>
          <a:prstGeom prst="rect">
            <a:avLst/>
          </a:prstGeom>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rPr>
              <a:t>Bagaimana Tuhan menghibur orang yang dihukum</a:t>
            </a:r>
            <a:r>
              <a:rPr kumimoji="0" lang="en-SG" sz="3600" b="1" i="0" u="none" strike="noStrike" kern="1200" cap="none" spc="0" normalizeH="0" baseline="0" noProof="0" dirty="0">
                <a:ln>
                  <a:noFill/>
                </a:ln>
                <a:solidFill>
                  <a:srgbClr val="FFFFFF"/>
                </a:solidFill>
                <a:effectLst>
                  <a:glow rad="228600">
                    <a:srgbClr val="000000"/>
                  </a:glow>
                </a:effectLst>
                <a:uLnTx/>
                <a:uFillTx/>
                <a:latin typeface="Arial"/>
                <a:ea typeface="Osaka"/>
                <a:cs typeface="Arial"/>
              </a:rPr>
              <a:t>?</a:t>
            </a:r>
            <a:endPar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Osaka"/>
              <a:cs typeface="Arial"/>
            </a:endParaRPr>
          </a:p>
        </p:txBody>
      </p:sp>
    </p:spTree>
    <p:extLst>
      <p:ext uri="{BB962C8B-B14F-4D97-AF65-F5344CB8AC3E}">
        <p14:creationId xmlns:p14="http://schemas.microsoft.com/office/powerpoint/2010/main" val="3156677735"/>
      </p:ext>
    </p:extLst>
  </p:cSld>
  <p:clrMapOvr>
    <a:masterClrMapping/>
  </p:clrMapOvr>
  <p:transition/>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310848"/>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087140"/>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a:ea typeface="ＭＳ Ｐゴシック"/>
                <a:cs typeface="ＭＳ Ｐゴシック" charset="0"/>
              </a:rPr>
              <a:t>II. </a:t>
            </a:r>
            <a:r>
              <a:rPr lang="en-US" sz="3600" dirty="0">
                <a:effectLst>
                  <a:glow rad="127000">
                    <a:schemeClr val="tx1"/>
                  </a:glow>
                </a:effectLst>
                <a:latin typeface="Arial"/>
                <a:ea typeface="ＭＳ Ｐゴシック"/>
                <a:cs typeface="ＭＳ Ｐゴシック" charset="0"/>
              </a:rPr>
              <a:t>Tuhan </a:t>
            </a:r>
            <a:r>
              <a:rPr lang="en-US" sz="3600" dirty="0" err="1">
                <a:effectLst>
                  <a:glow rad="127000">
                    <a:schemeClr val="tx1"/>
                  </a:glow>
                </a:effectLst>
                <a:latin typeface="Arial"/>
                <a:ea typeface="ＭＳ Ｐゴシック"/>
                <a:cs typeface="ＭＳ Ｐゴシック" charset="0"/>
              </a:rPr>
              <a:t>memiliki</a:t>
            </a:r>
            <a:r>
              <a:rPr lang="en-US" sz="3600" b="1" dirty="0">
                <a:effectLst>
                  <a:glow rad="127000">
                    <a:schemeClr val="tx1"/>
                  </a:glow>
                </a:effectLst>
                <a:latin typeface="Arial"/>
                <a:ea typeface="ＭＳ Ｐゴシック"/>
                <a:cs typeface="ＭＳ Ｐゴシック" charset="0"/>
              </a:rPr>
              <a:t> </a:t>
            </a:r>
            <a:r>
              <a:rPr lang="en-US" sz="3600" dirty="0" err="1">
                <a:effectLst>
                  <a:glow rad="127000">
                    <a:schemeClr val="tx1"/>
                  </a:glow>
                </a:effectLst>
                <a:latin typeface="Arial"/>
                <a:ea typeface="ＭＳ Ｐゴシック"/>
                <a:cs typeface="ＭＳ Ｐゴシック" charset="0"/>
              </a:rPr>
              <a:t>disiplin</a:t>
            </a:r>
            <a:r>
              <a:rPr lang="en-US" sz="3600" dirty="0">
                <a:effectLst>
                  <a:glow rad="127000">
                    <a:schemeClr val="tx1"/>
                  </a:glow>
                </a:effectLst>
                <a:latin typeface="Arial"/>
                <a:ea typeface="ＭＳ Ｐゴシック"/>
                <a:cs typeface="ＭＳ Ｐゴシック" charset="0"/>
              </a:rPr>
              <a:t> yang </a:t>
            </a:r>
            <a:r>
              <a:rPr lang="en-US" sz="3600" dirty="0" err="1">
                <a:effectLst>
                  <a:glow rad="127000">
                    <a:schemeClr val="tx1"/>
                  </a:glow>
                </a:effectLst>
                <a:latin typeface="Arial"/>
                <a:ea typeface="ＭＳ Ｐゴシック"/>
                <a:cs typeface="ＭＳ Ｐゴシック" charset="0"/>
              </a:rPr>
              <a:t>terbatas</a:t>
            </a:r>
            <a:r>
              <a:rPr lang="en-US" sz="3600" dirty="0">
                <a:effectLst>
                  <a:glow rad="127000">
                    <a:schemeClr val="tx1"/>
                  </a:glow>
                </a:effectLst>
                <a:latin typeface="Arial"/>
                <a:ea typeface="ＭＳ Ｐゴシック"/>
                <a:cs typeface="ＭＳ Ｐゴシック" charset="0"/>
              </a:rPr>
              <a:t> </a:t>
            </a:r>
            <a:r>
              <a:rPr lang="en-US" sz="3600" dirty="0" err="1">
                <a:effectLst>
                  <a:glow rad="127000">
                    <a:schemeClr val="tx1"/>
                  </a:glow>
                </a:effectLst>
                <a:latin typeface="Arial"/>
                <a:ea typeface="ＭＳ Ｐゴシック"/>
                <a:cs typeface="ＭＳ Ｐゴシック" charset="0"/>
              </a:rPr>
              <a:t>tetapi</a:t>
            </a:r>
            <a:r>
              <a:rPr lang="en-US" sz="3600" dirty="0">
                <a:effectLst>
                  <a:glow rad="127000">
                    <a:schemeClr val="tx1"/>
                  </a:glow>
                </a:effectLst>
                <a:latin typeface="Arial"/>
                <a:ea typeface="ＭＳ Ｐゴシック"/>
                <a:cs typeface="ＭＳ Ｐゴシック" charset="0"/>
              </a:rPr>
              <a:t> </a:t>
            </a:r>
            <a:r>
              <a:rPr lang="en-US" sz="3600" dirty="0" err="1">
                <a:solidFill>
                  <a:srgbClr val="FFFF00"/>
                </a:solidFill>
                <a:effectLst>
                  <a:glow rad="127000">
                    <a:schemeClr val="tx1"/>
                  </a:glow>
                </a:effectLst>
                <a:latin typeface="Arial"/>
                <a:ea typeface="ＭＳ Ｐゴシック"/>
                <a:cs typeface="ＭＳ Ｐゴシック" charset="0"/>
              </a:rPr>
              <a:t>berkatNya</a:t>
            </a:r>
            <a:r>
              <a:rPr lang="en-US" sz="3600" b="1" dirty="0">
                <a:effectLst>
                  <a:glow rad="127000">
                    <a:schemeClr val="tx1"/>
                  </a:glow>
                </a:effectLst>
                <a:latin typeface="Arial"/>
                <a:ea typeface="ＭＳ Ｐゴシック"/>
                <a:cs typeface="ＭＳ Ｐゴシック" charset="0"/>
              </a:rPr>
              <a:t> </a:t>
            </a:r>
            <a:r>
              <a:rPr lang="en-US" sz="3600" dirty="0" err="1">
                <a:effectLst>
                  <a:glow rad="127000">
                    <a:schemeClr val="tx1"/>
                  </a:glow>
                </a:effectLst>
                <a:latin typeface="Arial"/>
                <a:ea typeface="ＭＳ Ｐゴシック"/>
                <a:cs typeface="ＭＳ Ｐゴシック" charset="0"/>
              </a:rPr>
              <a:t>tak</a:t>
            </a:r>
            <a:r>
              <a:rPr lang="en-US" sz="3600" dirty="0">
                <a:effectLst>
                  <a:glow rad="127000">
                    <a:schemeClr val="tx1"/>
                  </a:glow>
                </a:effectLst>
                <a:latin typeface="Arial"/>
                <a:ea typeface="ＭＳ Ｐゴシック"/>
                <a:cs typeface="ＭＳ Ｐゴシック" charset="0"/>
              </a:rPr>
              <a:t> </a:t>
            </a:r>
            <a:r>
              <a:rPr lang="en-US" sz="3600" dirty="0" err="1">
                <a:effectLst>
                  <a:glow rad="127000">
                    <a:schemeClr val="tx1"/>
                  </a:glow>
                </a:effectLst>
                <a:latin typeface="Arial"/>
                <a:ea typeface="ＭＳ Ｐゴシック"/>
                <a:cs typeface="ＭＳ Ｐゴシック" charset="0"/>
              </a:rPr>
              <a:t>terbatas</a:t>
            </a:r>
            <a:r>
              <a:rPr lang="en-US" sz="3600" dirty="0">
                <a:effectLst>
                  <a:glow rad="127000">
                    <a:schemeClr val="tx1"/>
                  </a:glow>
                </a:effectLst>
                <a:latin typeface="Arial"/>
                <a:ea typeface="ＭＳ Ｐゴシック"/>
                <a:cs typeface="ＭＳ Ｐゴシック" charset="0"/>
              </a:rPr>
              <a:t> </a:t>
            </a:r>
            <a:r>
              <a:rPr lang="en-US" sz="3600" b="1" dirty="0">
                <a:effectLst>
                  <a:glow rad="127000">
                    <a:schemeClr val="tx1"/>
                  </a:glow>
                </a:effectLst>
                <a:latin typeface="Arial"/>
                <a:ea typeface="ＭＳ Ｐゴシック"/>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a:ea typeface="ＭＳ Ｐゴシック"/>
                <a:cs typeface="ＭＳ Ｐゴシック" charset="0"/>
              </a:rPr>
              <a:t>(</a:t>
            </a:r>
            <a:r>
              <a:rPr lang="en-US" sz="3600" dirty="0">
                <a:effectLst>
                  <a:glow rad="127000">
                    <a:schemeClr val="tx1"/>
                  </a:glow>
                </a:effectLst>
                <a:latin typeface="Arial"/>
                <a:ea typeface="ＭＳ Ｐゴシック"/>
                <a:cs typeface="ＭＳ Ｐゴシック" charset="0"/>
              </a:rPr>
              <a:t>Yer</a:t>
            </a:r>
            <a:r>
              <a:rPr lang="en-US" sz="3600" b="1" dirty="0">
                <a:effectLst>
                  <a:glow rad="127000">
                    <a:schemeClr val="tx1"/>
                  </a:glow>
                </a:effectLst>
                <a:latin typeface="Arial"/>
                <a:ea typeface="ＭＳ Ｐゴシック"/>
                <a:cs typeface="ＭＳ Ｐゴシック" charset="0"/>
              </a:rPr>
              <a:t> 2–45).</a:t>
            </a:r>
            <a:endParaRPr lang="en-US" sz="3600" b="1">
              <a:effectLst>
                <a:glow rad="127000">
                  <a:srgbClr val="000000"/>
                </a:glow>
              </a:effectLst>
              <a:latin typeface="Arial"/>
              <a:ea typeface="ＭＳ Ｐゴシック"/>
              <a:cs typeface="ＭＳ Ｐゴシック" charset="0"/>
            </a:endParaRPr>
          </a:p>
        </p:txBody>
      </p:sp>
      <p:sp>
        <p:nvSpPr>
          <p:cNvPr id="2" name="Rectangle 1"/>
          <p:cNvSpPr/>
          <p:nvPr/>
        </p:nvSpPr>
        <p:spPr>
          <a:xfrm>
            <a:off x="202886" y="3293945"/>
            <a:ext cx="4235398" cy="2308324"/>
          </a:xfrm>
          <a:prstGeom prst="rect">
            <a:avLst/>
          </a:prstGeom>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D" sz="3600" b="1" i="0" u="none" strike="noStrike" kern="1200" cap="none" spc="0" normalizeH="0" baseline="0" noProof="1">
                <a:ln>
                  <a:noFill/>
                </a:ln>
                <a:solidFill>
                  <a:srgbClr val="FFFFFF"/>
                </a:solidFill>
                <a:effectLst>
                  <a:glow rad="228600">
                    <a:srgbClr val="000000"/>
                  </a:glow>
                </a:effectLst>
                <a:uLnTx/>
                <a:uFillTx/>
                <a:latin typeface="Arial"/>
                <a:ea typeface="Osaka"/>
                <a:cs typeface="Arial"/>
              </a:rPr>
              <a:t>Bagaimana Tuhan menghibur mereka yang Dia hukum? </a:t>
            </a:r>
          </a:p>
        </p:txBody>
      </p:sp>
    </p:spTree>
    <p:extLst>
      <p:ext uri="{BB962C8B-B14F-4D97-AF65-F5344CB8AC3E}">
        <p14:creationId xmlns:p14="http://schemas.microsoft.com/office/powerpoint/2010/main" val="1982833006"/>
      </p:ext>
    </p:extLst>
  </p:cSld>
  <p:clrMapOvr>
    <a:masterClrMapping/>
  </p:clrMapOvr>
  <p:transition/>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236216"/>
          </a:xfrm>
          <a:effectLst>
            <a:outerShdw blurRad="63500" dist="35921" dir="2700000" algn="ctr" rotWithShape="0">
              <a:schemeClr val="tx2">
                <a:alpha val="74998"/>
              </a:schemeClr>
            </a:outerShdw>
          </a:effectLst>
        </p:spPr>
        <p:txBody>
          <a:bodyPr anchor="ctr"/>
          <a:lstStyle/>
          <a:p>
            <a:pPr>
              <a:defRPr/>
            </a:pPr>
            <a:r>
              <a:rPr lang="en-US" sz="4800" b="1">
                <a:effectLst>
                  <a:glow rad="127000">
                    <a:schemeClr val="tx1"/>
                  </a:glow>
                </a:effectLst>
                <a:latin typeface="Arial"/>
                <a:ea typeface="ＭＳ Ｐゴシック"/>
                <a:cs typeface="ＭＳ Ｐゴシック" charset="0"/>
              </a:rPr>
              <a:t>III. </a:t>
            </a:r>
            <a:r>
              <a:rPr lang="en-US" sz="4800">
                <a:effectLst>
                  <a:glow rad="127000">
                    <a:schemeClr val="tx1"/>
                  </a:glow>
                </a:effectLst>
                <a:latin typeface="Arial"/>
                <a:ea typeface="ＭＳ Ｐゴシック"/>
                <a:cs typeface="ＭＳ Ｐゴシック" charset="0"/>
              </a:rPr>
              <a:t>Tuhan menerapkan standar yang sama untuk semua </a:t>
            </a:r>
            <a:r>
              <a:rPr lang="en-US" sz="4800">
                <a:solidFill>
                  <a:srgbClr val="FFFF00"/>
                </a:solidFill>
                <a:effectLst>
                  <a:glow rad="127000">
                    <a:schemeClr val="tx1"/>
                  </a:glow>
                </a:effectLst>
                <a:latin typeface="Arial"/>
                <a:ea typeface="ＭＳ Ｐゴシック"/>
                <a:cs typeface="ＭＳ Ｐゴシック" charset="0"/>
              </a:rPr>
              <a:t>orang</a:t>
            </a:r>
            <a:r>
              <a:rPr lang="en-US" sz="4800" b="1" dirty="0">
                <a:effectLst>
                  <a:glow rad="127000">
                    <a:schemeClr val="tx1"/>
                  </a:glow>
                </a:effectLst>
                <a:latin typeface="Arial"/>
                <a:ea typeface="ＭＳ Ｐゴシック"/>
                <a:cs typeface="ＭＳ Ｐゴシック" charset="0"/>
              </a:rPr>
              <a:t> </a:t>
            </a:r>
            <a:r>
              <a:rPr lang="en-US" sz="4800" b="1">
                <a:effectLst>
                  <a:glow rad="127000">
                    <a:schemeClr val="tx1"/>
                  </a:glow>
                </a:effectLst>
                <a:latin typeface="Arial"/>
                <a:ea typeface="ＭＳ Ｐゴシック"/>
                <a:cs typeface="ＭＳ Ｐゴシック" charset="0"/>
              </a:rPr>
              <a:t>(</a:t>
            </a:r>
            <a:r>
              <a:rPr lang="en-US" sz="4800">
                <a:effectLst>
                  <a:glow rad="127000">
                    <a:schemeClr val="tx1"/>
                  </a:glow>
                </a:effectLst>
                <a:latin typeface="Arial"/>
                <a:ea typeface="ＭＳ Ｐゴシック"/>
                <a:cs typeface="ＭＳ Ｐゴシック" charset="0"/>
              </a:rPr>
              <a:t>Yer</a:t>
            </a:r>
            <a:r>
              <a:rPr lang="en-US" sz="4800" b="1">
                <a:effectLst>
                  <a:glow rad="127000">
                    <a:schemeClr val="tx1"/>
                  </a:glow>
                </a:effectLst>
                <a:latin typeface="Arial"/>
                <a:ea typeface="ＭＳ Ｐゴシック"/>
                <a:cs typeface="ＭＳ Ｐゴシック" charset="0"/>
              </a:rPr>
              <a:t> 46–51).</a:t>
            </a:r>
          </a:p>
        </p:txBody>
      </p:sp>
      <p:sp>
        <p:nvSpPr>
          <p:cNvPr id="2" name="Rectangle 1"/>
          <p:cNvSpPr/>
          <p:nvPr/>
        </p:nvSpPr>
        <p:spPr>
          <a:xfrm>
            <a:off x="136625" y="4420380"/>
            <a:ext cx="4235398" cy="2862322"/>
          </a:xfrm>
          <a:prstGeom prst="rect">
            <a:avLst/>
          </a:prstGeom>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rPr>
              <a:t>Bagaimana Tuhan menghibur orang yang dihukum</a:t>
            </a:r>
            <a:r>
              <a:rPr kumimoji="0" lang="en-SG"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rPr>
              <a:t>?</a:t>
            </a:r>
            <a:endParaRPr kumimoji="0" lang="en-SG" sz="3600" b="0" i="0" u="none" strike="noStrike" kern="1200" cap="none" spc="0" normalizeH="0" baseline="0" noProof="0">
              <a:ln>
                <a:noFill/>
              </a:ln>
              <a:solidFill>
                <a:srgbClr val="000000"/>
              </a:solidFill>
              <a:effectLst>
                <a:glow rad="228600">
                  <a:srgbClr val="000000"/>
                </a:glow>
              </a:effectLst>
              <a:uLnTx/>
              <a:uFillTx/>
              <a:latin typeface="Arial"/>
              <a:ea typeface="+mn-lt"/>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3600" b="1" i="0" u="none" strike="noStrike" kern="1200" cap="none" spc="0" normalizeH="0" baseline="0" noProof="0" dirty="0">
              <a:ln>
                <a:noFill/>
              </a:ln>
              <a:solidFill>
                <a:srgbClr val="FFFFFF"/>
              </a:solidFill>
              <a:effectLst>
                <a:glow rad="228600">
                  <a:srgbClr val="000000"/>
                </a:glow>
              </a:effectLst>
              <a:uLnTx/>
              <a:uFillTx/>
              <a:latin typeface="Arial"/>
              <a:ea typeface="Osaka"/>
              <a:cs typeface="Arial"/>
            </a:endParaRPr>
          </a:p>
        </p:txBody>
      </p:sp>
    </p:spTree>
    <p:extLst>
      <p:ext uri="{BB962C8B-B14F-4D97-AF65-F5344CB8AC3E}">
        <p14:creationId xmlns:p14="http://schemas.microsoft.com/office/powerpoint/2010/main" val="3629069872"/>
      </p:ext>
    </p:extLst>
  </p:cSld>
  <p:clrMapOvr>
    <a:masterClrMapping/>
  </p:clrMapOvr>
  <p:transition/>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135984"/>
          </a:xfrm>
          <a:effectLst>
            <a:outerShdw blurRad="63500" dist="35921" dir="2700000" algn="ctr" rotWithShape="0">
              <a:schemeClr val="tx2">
                <a:alpha val="74998"/>
              </a:schemeClr>
            </a:outerShdw>
          </a:effectLst>
        </p:spPr>
        <p:txBody>
          <a:bodyPr anchor="ctr"/>
          <a:lstStyle/>
          <a:p>
            <a:pPr>
              <a:defRPr/>
            </a:pPr>
            <a:r>
              <a:rPr lang="en-US" sz="4800" b="1">
                <a:effectLst>
                  <a:glow rad="127000">
                    <a:schemeClr val="tx1"/>
                  </a:glow>
                </a:effectLst>
                <a:latin typeface="Arial"/>
                <a:ea typeface="ＭＳ Ｐゴシック"/>
                <a:cs typeface="ＭＳ Ｐゴシック" charset="0"/>
              </a:rPr>
              <a:t>IV. God balances justice with </a:t>
            </a:r>
            <a:r>
              <a:rPr lang="en-US" sz="4800" b="1">
                <a:solidFill>
                  <a:srgbClr val="FFFF00"/>
                </a:solidFill>
                <a:effectLst>
                  <a:glow rad="127000">
                    <a:schemeClr val="tx1"/>
                  </a:glow>
                </a:effectLst>
                <a:latin typeface="Arial"/>
                <a:ea typeface="ＭＳ Ｐゴシック"/>
                <a:cs typeface="ＭＳ Ｐゴシック" charset="0"/>
              </a:rPr>
              <a:t>mercy</a:t>
            </a:r>
            <a:r>
              <a:rPr lang="en-US" sz="4800" b="1">
                <a:effectLst>
                  <a:glow rad="127000">
                    <a:schemeClr val="tx1"/>
                  </a:glow>
                </a:effectLst>
                <a:latin typeface="Arial"/>
                <a:ea typeface="ＭＳ Ｐゴシック"/>
                <a:cs typeface="ＭＳ Ｐゴシック" charset="0"/>
              </a:rPr>
              <a:t> (</a:t>
            </a:r>
            <a:r>
              <a:rPr lang="en-US" sz="4800">
                <a:effectLst>
                  <a:glow rad="127000">
                    <a:schemeClr val="tx1"/>
                  </a:glow>
                </a:effectLst>
                <a:latin typeface="Arial"/>
                <a:ea typeface="ＭＳ Ｐゴシック"/>
                <a:cs typeface="ＭＳ Ｐゴシック" charset="0"/>
              </a:rPr>
              <a:t>Yer</a:t>
            </a:r>
            <a:r>
              <a:rPr lang="en-US" sz="4800" b="1">
                <a:effectLst>
                  <a:glow rad="127000">
                    <a:schemeClr val="tx1"/>
                  </a:glow>
                </a:effectLst>
                <a:latin typeface="Arial"/>
                <a:ea typeface="ＭＳ Ｐゴシック"/>
                <a:cs typeface="ＭＳ Ｐゴシック" charset="0"/>
              </a:rPr>
              <a:t> 52).</a:t>
            </a:r>
          </a:p>
        </p:txBody>
      </p:sp>
      <p:sp>
        <p:nvSpPr>
          <p:cNvPr id="2" name="Rectangle 1"/>
          <p:cNvSpPr/>
          <p:nvPr/>
        </p:nvSpPr>
        <p:spPr>
          <a:xfrm>
            <a:off x="136625" y="4420380"/>
            <a:ext cx="4235398" cy="230832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rPr>
              <a:t>How does God comfort even those he disciplines</a:t>
            </a:r>
            <a:r>
              <a:rPr kumimoji="0" lang="en-SG"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rPr>
              <a:t>?</a:t>
            </a:r>
            <a:endParaRPr kumimoji="0" lang="en-US"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endParaRPr>
          </a:p>
        </p:txBody>
      </p:sp>
    </p:spTree>
    <p:extLst>
      <p:ext uri="{BB962C8B-B14F-4D97-AF65-F5344CB8AC3E}">
        <p14:creationId xmlns:p14="http://schemas.microsoft.com/office/powerpoint/2010/main" val="1114181194"/>
      </p:ext>
    </p:extLst>
  </p:cSld>
  <p:clrMapOvr>
    <a:masterClrMapping/>
  </p:clrMapOvr>
  <p:transition/>
</p:sld>
</file>

<file path=ppt/slides/slide2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3713" name="Title 3"/>
          <p:cNvSpPr>
            <a:spLocks noGrp="1"/>
          </p:cNvSpPr>
          <p:nvPr>
            <p:ph type="title"/>
          </p:nvPr>
        </p:nvSpPr>
        <p:spPr>
          <a:xfrm>
            <a:off x="722313" y="47625"/>
            <a:ext cx="7772400" cy="1524000"/>
          </a:xfrm>
        </p:spPr>
        <p:txBody>
          <a:bodyPr/>
          <a:lstStyle/>
          <a:p>
            <a:r>
              <a:rPr lang="en-US" b="1">
                <a:latin typeface="Arial" charset="0"/>
                <a:ea typeface="ＭＳ Ｐゴシック" charset="0"/>
                <a:cs typeface="Arial" charset="0"/>
              </a:rPr>
              <a:t>APPLICATIONS</a:t>
            </a:r>
          </a:p>
        </p:txBody>
      </p:sp>
      <p:pic>
        <p:nvPicPr>
          <p:cNvPr id="24371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14688" y="2928938"/>
            <a:ext cx="2619375" cy="314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73806008"/>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4737" name="Picture 4" descr="tujeremi"/>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81400" y="577850"/>
            <a:ext cx="4419600" cy="568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4738" name="Title 3"/>
          <p:cNvSpPr txBox="1">
            <a:spLocks/>
          </p:cNvSpPr>
          <p:nvPr/>
        </p:nvSpPr>
        <p:spPr bwMode="auto">
          <a:xfrm>
            <a:off x="152400" y="3048000"/>
            <a:ext cx="2667000" cy="2647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b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The prophet </a:t>
            </a:r>
            <a:r>
              <a:rPr kumimoji="0" lang="en-US" sz="28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Yeremia</a:t>
            </a:r>
            <a:r>
              <a:rPr kumimoji="0" lang="mr-IN"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life illustrates how costly serving the Lord can be. </a:t>
            </a:r>
          </a:p>
        </p:txBody>
      </p:sp>
      <p:sp>
        <p:nvSpPr>
          <p:cNvPr id="244739" name="Title 5"/>
          <p:cNvSpPr>
            <a:spLocks noGrp="1"/>
          </p:cNvSpPr>
          <p:nvPr>
            <p:ph type="title"/>
          </p:nvPr>
        </p:nvSpPr>
        <p:spPr>
          <a:xfrm>
            <a:off x="152400" y="633413"/>
            <a:ext cx="2819400" cy="1957387"/>
          </a:xfrm>
        </p:spPr>
        <p:txBody>
          <a:bodyPr/>
          <a:lstStyle/>
          <a:p>
            <a:pPr algn="ctr"/>
            <a:r>
              <a:rPr lang="en-US" sz="2800" dirty="0">
                <a:latin typeface="Arial" charset="0"/>
                <a:ea typeface="ＭＳ Ｐゴシック" charset="0"/>
                <a:cs typeface="Arial" charset="0"/>
              </a:rPr>
              <a:t>APPLICATION #1: ARE YOU LIKE </a:t>
            </a:r>
            <a:r>
              <a:rPr lang="en-US" sz="2800" dirty="0" err="1">
                <a:latin typeface="Arial" charset="0"/>
                <a:ea typeface="ＭＳ Ｐゴシック" charset="0"/>
                <a:cs typeface="Arial" charset="0"/>
              </a:rPr>
              <a:t>Yeremia</a:t>
            </a:r>
            <a:r>
              <a:rPr lang="en-US" sz="2800" dirty="0">
                <a:latin typeface="Arial" charset="0"/>
                <a:ea typeface="ＭＳ Ｐゴシック" charset="0"/>
                <a:cs typeface="Arial" charset="0"/>
              </a:rPr>
              <a:t>? </a:t>
            </a:r>
          </a:p>
        </p:txBody>
      </p:sp>
    </p:spTree>
    <p:extLst>
      <p:ext uri="{BB962C8B-B14F-4D97-AF65-F5344CB8AC3E}">
        <p14:creationId xmlns:p14="http://schemas.microsoft.com/office/powerpoint/2010/main" val="98794525"/>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61" name="Rectangle 3"/>
          <p:cNvSpPr txBox="1">
            <a:spLocks noChangeArrowheads="1"/>
          </p:cNvSpPr>
          <p:nvPr/>
        </p:nvSpPr>
        <p:spPr bwMode="auto">
          <a:xfrm>
            <a:off x="342900" y="1295400"/>
            <a:ext cx="4591050" cy="2609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273050" indent="-2730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73050" marR="0" lvl="0" indent="-273050" algn="l" defTabSz="914400" rtl="0" eaLnBrk="1" fontAlgn="base" latinLnBrk="0" hangingPunct="1">
              <a:lnSpc>
                <a:spcPct val="100000"/>
              </a:lnSpc>
              <a:spcBef>
                <a:spcPct val="20000"/>
              </a:spcBef>
              <a:spcAft>
                <a:spcPct val="0"/>
              </a:spcAft>
              <a:buClr>
                <a:srgbClr val="D16349"/>
              </a:buClr>
              <a:buSzPct val="85000"/>
              <a:buFont typeface="Wingdings 2" charset="0"/>
              <a:buChar char=""/>
              <a:tabLst/>
              <a:defRPr/>
            </a:pPr>
            <a:r>
              <a:rPr kumimoji="0" lang="en-US" sz="2400" b="1" i="0" u="none" strike="noStrike" kern="1200" cap="none" spc="0" normalizeH="0" baseline="0" noProof="0">
                <a:ln>
                  <a:noFill/>
                </a:ln>
                <a:solidFill>
                  <a:prstClr val="black"/>
                </a:solidFill>
                <a:effectLst/>
                <a:uLnTx/>
                <a:uFillTx/>
                <a:latin typeface="Arial" charset="0"/>
                <a:ea typeface="ＭＳ Ｐゴシック" charset="0"/>
              </a:rPr>
              <a:t>Preached for 40+ years</a:t>
            </a:r>
          </a:p>
          <a:p>
            <a:pPr marL="273050" marR="0" lvl="0" indent="-273050" algn="l" defTabSz="914400" rtl="0" eaLnBrk="1" fontAlgn="base" latinLnBrk="0" hangingPunct="1">
              <a:lnSpc>
                <a:spcPct val="100000"/>
              </a:lnSpc>
              <a:spcBef>
                <a:spcPct val="20000"/>
              </a:spcBef>
              <a:spcAft>
                <a:spcPct val="0"/>
              </a:spcAft>
              <a:buClr>
                <a:srgbClr val="D16349"/>
              </a:buClr>
              <a:buSzPct val="85000"/>
              <a:buFont typeface="Wingdings 2" charset="0"/>
              <a:buChar char=""/>
              <a:tabLst/>
              <a:defRPr/>
            </a:pPr>
            <a:r>
              <a:rPr kumimoji="0" lang="en-US" sz="2400" b="1" i="0" u="none" strike="noStrike" kern="1200" cap="none" spc="0" normalizeH="0" baseline="0" noProof="0">
                <a:ln>
                  <a:noFill/>
                </a:ln>
                <a:solidFill>
                  <a:prstClr val="black"/>
                </a:solidFill>
                <a:effectLst/>
                <a:uLnTx/>
                <a:uFillTx/>
                <a:latin typeface="Arial" charset="0"/>
                <a:ea typeface="ＭＳ Ｐゴシック" charset="0"/>
              </a:rPr>
              <a:t>Noted people</a:t>
            </a:r>
            <a:r>
              <a:rPr kumimoji="0" lang="mr-IN" altLang="ja-JP" sz="2400" b="1" i="0" u="none" strike="noStrike" kern="1200" cap="none" spc="0" normalizeH="0" baseline="0" noProof="0">
                <a:ln>
                  <a:noFill/>
                </a:ln>
                <a:solidFill>
                  <a:prstClr val="black"/>
                </a:solidFill>
                <a:effectLst/>
                <a:uLnTx/>
                <a:uFillTx/>
                <a:latin typeface="Arial" charset="0"/>
                <a:ea typeface="ＭＳ Ｐゴシック" charset="0"/>
              </a:rPr>
              <a:t>'</a:t>
            </a:r>
            <a:r>
              <a:rPr kumimoji="0" lang="en-US" sz="2400" b="1" i="0" u="none" strike="noStrike" kern="1200" cap="none" spc="0" normalizeH="0" baseline="0" noProof="0">
                <a:ln>
                  <a:noFill/>
                </a:ln>
                <a:solidFill>
                  <a:prstClr val="black"/>
                </a:solidFill>
                <a:effectLst/>
                <a:uLnTx/>
                <a:uFillTx/>
                <a:latin typeface="Arial" charset="0"/>
                <a:ea typeface="ＭＳ Ｐゴシック" charset="0"/>
              </a:rPr>
              <a:t>s sins to show God</a:t>
            </a:r>
            <a:r>
              <a:rPr kumimoji="0" lang="mr-IN" altLang="ja-JP" sz="2400" b="1" i="0" u="none" strike="noStrike" kern="1200" cap="none" spc="0" normalizeH="0" baseline="0" noProof="0">
                <a:ln>
                  <a:noFill/>
                </a:ln>
                <a:solidFill>
                  <a:prstClr val="black"/>
                </a:solidFill>
                <a:effectLst/>
                <a:uLnTx/>
                <a:uFillTx/>
                <a:latin typeface="Arial" charset="0"/>
                <a:ea typeface="ＭＳ Ｐゴシック" charset="0"/>
              </a:rPr>
              <a:t>'</a:t>
            </a:r>
            <a:r>
              <a:rPr kumimoji="0" lang="en-US" sz="2400" b="1" i="0" u="none" strike="noStrike" kern="1200" cap="none" spc="0" normalizeH="0" baseline="0" noProof="0">
                <a:ln>
                  <a:noFill/>
                </a:ln>
                <a:solidFill>
                  <a:prstClr val="black"/>
                </a:solidFill>
                <a:effectLst/>
                <a:uLnTx/>
                <a:uFillTx/>
                <a:latin typeface="Arial" charset="0"/>
                <a:ea typeface="ＭＳ Ｐゴシック" charset="0"/>
              </a:rPr>
              <a:t>s justice</a:t>
            </a:r>
          </a:p>
          <a:p>
            <a:pPr marL="273050" marR="0" lvl="0" indent="-273050" algn="l" defTabSz="914400" rtl="0" eaLnBrk="1" fontAlgn="base" latinLnBrk="0" hangingPunct="1">
              <a:lnSpc>
                <a:spcPct val="100000"/>
              </a:lnSpc>
              <a:spcBef>
                <a:spcPct val="20000"/>
              </a:spcBef>
              <a:spcAft>
                <a:spcPct val="0"/>
              </a:spcAft>
              <a:buClr>
                <a:srgbClr val="D16349"/>
              </a:buClr>
              <a:buSzPct val="85000"/>
              <a:buFont typeface="Wingdings 2" charset="0"/>
              <a:buChar char=""/>
              <a:tabLst/>
              <a:defRPr/>
            </a:pPr>
            <a:r>
              <a:rPr kumimoji="0" lang="en-US" sz="2400" b="1" i="0" u="none" strike="noStrike" kern="1200" cap="none" spc="0" normalizeH="0" baseline="0" noProof="0">
                <a:ln>
                  <a:noFill/>
                </a:ln>
                <a:solidFill>
                  <a:prstClr val="black"/>
                </a:solidFill>
                <a:effectLst/>
                <a:uLnTx/>
                <a:uFillTx/>
                <a:latin typeface="Arial" charset="0"/>
                <a:ea typeface="ＭＳ Ｐゴシック" charset="0"/>
              </a:rPr>
              <a:t>Preached accepting God</a:t>
            </a:r>
            <a:r>
              <a:rPr kumimoji="0" lang="mr-IN" altLang="ja-JP" sz="2400" b="1" i="0" u="none" strike="noStrike" kern="1200" cap="none" spc="0" normalizeH="0" baseline="0" noProof="0">
                <a:ln>
                  <a:noFill/>
                </a:ln>
                <a:solidFill>
                  <a:prstClr val="black"/>
                </a:solidFill>
                <a:effectLst/>
                <a:uLnTx/>
                <a:uFillTx/>
                <a:latin typeface="Arial" charset="0"/>
                <a:ea typeface="ＭＳ Ｐゴシック" charset="0"/>
              </a:rPr>
              <a:t>'</a:t>
            </a:r>
            <a:r>
              <a:rPr kumimoji="0" lang="en-US" sz="2400" b="1" i="0" u="none" strike="noStrike" kern="1200" cap="none" spc="0" normalizeH="0" baseline="0" noProof="0">
                <a:ln>
                  <a:noFill/>
                </a:ln>
                <a:solidFill>
                  <a:prstClr val="black"/>
                </a:solidFill>
                <a:effectLst/>
                <a:uLnTx/>
                <a:uFillTx/>
                <a:latin typeface="Arial" charset="0"/>
                <a:ea typeface="ＭＳ Ｐゴシック" charset="0"/>
              </a:rPr>
              <a:t>s discipline by submitting to 70-year Babylonian captivity</a:t>
            </a:r>
          </a:p>
          <a:p>
            <a:pPr marL="273050" marR="0" lvl="0" indent="-273050" algn="l" defTabSz="914400" rtl="0" eaLnBrk="1" fontAlgn="base" latinLnBrk="0" hangingPunct="1">
              <a:lnSpc>
                <a:spcPct val="100000"/>
              </a:lnSpc>
              <a:spcBef>
                <a:spcPct val="20000"/>
              </a:spcBef>
              <a:spcAft>
                <a:spcPct val="0"/>
              </a:spcAft>
              <a:buClr>
                <a:srgbClr val="D16349"/>
              </a:buClr>
              <a:buSzPct val="85000"/>
              <a:buFont typeface="Wingdings 2" charset="0"/>
              <a:buChar char=""/>
              <a:tabLst/>
              <a:defRPr/>
            </a:pPr>
            <a:endParaRPr kumimoji="0" lang="en-GB" sz="3200" b="1" i="0" u="none" strike="noStrike" kern="1200" cap="none" spc="0" normalizeH="0" baseline="0" noProof="0">
              <a:ln>
                <a:noFill/>
              </a:ln>
              <a:solidFill>
                <a:prstClr val="black"/>
              </a:solidFill>
              <a:effectLst/>
              <a:uLnTx/>
              <a:uFillTx/>
              <a:latin typeface="Arial" charset="0"/>
              <a:ea typeface="ＭＳ Ｐゴシック" charset="0"/>
            </a:endParaRPr>
          </a:p>
        </p:txBody>
      </p:sp>
      <p:pic>
        <p:nvPicPr>
          <p:cNvPr id="24576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26038" y="1371600"/>
            <a:ext cx="3267075" cy="2362200"/>
          </a:xfrm>
          <a:prstGeom prst="rect">
            <a:avLst/>
          </a:prstGeom>
          <a:noFill/>
          <a:ln w="101600">
            <a:solidFill>
              <a:schemeClr val="bg2"/>
            </a:solidFill>
            <a:miter lim="800000"/>
            <a:headEnd/>
            <a:tailEnd/>
          </a:ln>
          <a:extLst>
            <a:ext uri="{909E8E84-426E-40dd-AFC4-6F175D3DCCD1}">
              <a14:hiddenFill xmlns:a14="http://schemas.microsoft.com/office/drawing/2010/main" xmlns="">
                <a:solidFill>
                  <a:srgbClr val="FFFFFF"/>
                </a:solidFill>
              </a14:hiddenFill>
            </a:ext>
          </a:extLst>
        </p:spPr>
      </p:pic>
      <p:sp>
        <p:nvSpPr>
          <p:cNvPr id="245763" name="Rectangle 4"/>
          <p:cNvSpPr>
            <a:spLocks noChangeArrowheads="1"/>
          </p:cNvSpPr>
          <p:nvPr/>
        </p:nvSpPr>
        <p:spPr bwMode="auto">
          <a:xfrm>
            <a:off x="342900" y="3733800"/>
            <a:ext cx="8572500" cy="2530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273050" marR="0" lvl="0" indent="-273050" algn="l" defTabSz="914400" rtl="0" eaLnBrk="1" fontAlgn="base" latinLnBrk="0" hangingPunct="1">
              <a:lnSpc>
                <a:spcPct val="100000"/>
              </a:lnSpc>
              <a:spcBef>
                <a:spcPct val="20000"/>
              </a:spcBef>
              <a:spcAft>
                <a:spcPct val="0"/>
              </a:spcAft>
              <a:buClr>
                <a:srgbClr val="D16349"/>
              </a:buClr>
              <a:buSzPct val="85000"/>
              <a:buFont typeface="Wingdings 2" charset="0"/>
              <a:buChar char=""/>
              <a:tabLst/>
              <a:defRPr/>
            </a:pPr>
            <a:r>
              <a:rPr kumimoji="0" lang="en-US" sz="24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Commanded to remain unmarried (16:2)</a:t>
            </a:r>
          </a:p>
          <a:p>
            <a:pPr marL="273050" marR="0" lvl="0" indent="-273050" algn="l" defTabSz="914400" rtl="0" eaLnBrk="1" fontAlgn="base" latinLnBrk="0" hangingPunct="1">
              <a:lnSpc>
                <a:spcPct val="100000"/>
              </a:lnSpc>
              <a:spcBef>
                <a:spcPct val="20000"/>
              </a:spcBef>
              <a:spcAft>
                <a:spcPct val="0"/>
              </a:spcAft>
              <a:buClr>
                <a:srgbClr val="D16349"/>
              </a:buClr>
              <a:buSzPct val="85000"/>
              <a:buFont typeface="Wingdings 2" charset="0"/>
              <a:buChar char=""/>
              <a:tabLst/>
              <a:defRPr/>
            </a:pPr>
            <a:r>
              <a:rPr kumimoji="0" lang="en-US" sz="24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Persecuted by his family, hometown people and the religious world</a:t>
            </a:r>
          </a:p>
          <a:p>
            <a:pPr marL="273050" marR="0" lvl="0" indent="-273050" algn="l" defTabSz="914400" rtl="0" eaLnBrk="1" fontAlgn="base" latinLnBrk="0" hangingPunct="1">
              <a:lnSpc>
                <a:spcPct val="100000"/>
              </a:lnSpc>
              <a:spcBef>
                <a:spcPct val="20000"/>
              </a:spcBef>
              <a:spcAft>
                <a:spcPct val="0"/>
              </a:spcAft>
              <a:buClr>
                <a:srgbClr val="D16349"/>
              </a:buClr>
              <a:buSzPct val="85000"/>
              <a:buFont typeface="Wingdings 2" charset="0"/>
              <a:buChar char=""/>
              <a:tabLst/>
              <a:defRPr/>
            </a:pPr>
            <a:r>
              <a:rPr kumimoji="0" lang="en-US" sz="24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Thrown into prison (37:5)</a:t>
            </a:r>
          </a:p>
          <a:p>
            <a:pPr marL="273050" marR="0" lvl="0" indent="-273050" algn="l" defTabSz="914400" rtl="0" eaLnBrk="1" fontAlgn="base" latinLnBrk="0" hangingPunct="1">
              <a:lnSpc>
                <a:spcPct val="100000"/>
              </a:lnSpc>
              <a:spcBef>
                <a:spcPct val="20000"/>
              </a:spcBef>
              <a:spcAft>
                <a:spcPct val="0"/>
              </a:spcAft>
              <a:buClr>
                <a:srgbClr val="D16349"/>
              </a:buClr>
              <a:buSzPct val="85000"/>
              <a:buFont typeface="Wingdings 2" charset="0"/>
              <a:buChar char=""/>
              <a:tabLst/>
              <a:defRPr/>
            </a:pPr>
            <a:r>
              <a:rPr kumimoji="0" lang="en-US" sz="24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Carried off by force to Egypt where he continued to preach against sin (43:1-7)</a:t>
            </a:r>
          </a:p>
        </p:txBody>
      </p:sp>
      <p:sp>
        <p:nvSpPr>
          <p:cNvPr id="245764" name="Title 5"/>
          <p:cNvSpPr>
            <a:spLocks noGrp="1"/>
          </p:cNvSpPr>
          <p:nvPr>
            <p:ph type="title"/>
          </p:nvPr>
        </p:nvSpPr>
        <p:spPr/>
        <p:txBody>
          <a:bodyPr/>
          <a:lstStyle/>
          <a:p>
            <a:pPr eaLnBrk="1" hangingPunct="1"/>
            <a:r>
              <a:rPr lang="en-US" b="1" dirty="0" err="1">
                <a:solidFill>
                  <a:schemeClr val="tx1"/>
                </a:solidFill>
                <a:latin typeface="Arial" charset="0"/>
                <a:ea typeface="ＭＳ Ｐゴシック" charset="0"/>
                <a:cs typeface="Arial" charset="0"/>
              </a:rPr>
              <a:t>Yeremia</a:t>
            </a:r>
            <a:r>
              <a:rPr lang="mr-IN" altLang="ja-JP" b="1" dirty="0">
                <a:solidFill>
                  <a:schemeClr val="tx1"/>
                </a:solidFill>
                <a:latin typeface="Arial" charset="0"/>
                <a:ea typeface="ＭＳ Ｐゴシック" charset="0"/>
                <a:cs typeface="Arial" charset="0"/>
              </a:rPr>
              <a:t>'</a:t>
            </a:r>
            <a:r>
              <a:rPr lang="en-US" b="1" dirty="0">
                <a:solidFill>
                  <a:schemeClr val="tx1"/>
                </a:solidFill>
                <a:latin typeface="Arial" charset="0"/>
                <a:ea typeface="ＭＳ Ｐゴシック" charset="0"/>
                <a:cs typeface="Arial" charset="0"/>
              </a:rPr>
              <a:t>s Difficult &amp; Sacrificial Ministry</a:t>
            </a:r>
            <a:endParaRPr lang="en-US" dirty="0">
              <a:latin typeface="Georgia" charset="0"/>
              <a:ea typeface="ＭＳ Ｐゴシック" charset="0"/>
              <a:cs typeface="ＭＳ Ｐゴシック" charset="0"/>
            </a:endParaRPr>
          </a:p>
        </p:txBody>
      </p:sp>
    </p:spTree>
    <p:extLst>
      <p:ext uri="{BB962C8B-B14F-4D97-AF65-F5344CB8AC3E}">
        <p14:creationId xmlns:p14="http://schemas.microsoft.com/office/powerpoint/2010/main" val="2607635501"/>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7809" name="Rectangle 2"/>
          <p:cNvSpPr>
            <a:spLocks noGrp="1"/>
          </p:cNvSpPr>
          <p:nvPr>
            <p:ph type="title" idx="4294967295"/>
          </p:nvPr>
        </p:nvSpPr>
        <p:spPr>
          <a:xfrm>
            <a:off x="250825" y="188913"/>
            <a:ext cx="8664575" cy="738187"/>
          </a:xfrm>
        </p:spPr>
        <p:txBody>
          <a:bodyPr/>
          <a:lstStyle/>
          <a:p>
            <a:r>
              <a:rPr lang="en-US" sz="3600" b="1" dirty="0">
                <a:solidFill>
                  <a:schemeClr val="tx1"/>
                </a:solidFill>
                <a:latin typeface="Arial" charset="0"/>
                <a:ea typeface="ＭＳ Ｐゴシック" charset="0"/>
                <a:cs typeface="Arial" charset="0"/>
              </a:rPr>
              <a:t>God</a:t>
            </a:r>
            <a:r>
              <a:rPr lang="mr-IN" altLang="ja-JP" sz="3600" b="1" dirty="0">
                <a:solidFill>
                  <a:schemeClr val="tx1"/>
                </a:solidFill>
                <a:latin typeface="Arial" charset="0"/>
                <a:ea typeface="ＭＳ Ｐゴシック" charset="0"/>
                <a:cs typeface="Arial" charset="0"/>
              </a:rPr>
              <a:t>'</a:t>
            </a:r>
            <a:r>
              <a:rPr lang="en-US" sz="3600" b="1" dirty="0">
                <a:solidFill>
                  <a:schemeClr val="tx1"/>
                </a:solidFill>
                <a:latin typeface="Arial" charset="0"/>
                <a:ea typeface="ＭＳ Ｐゴシック" charset="0"/>
                <a:cs typeface="Arial" charset="0"/>
              </a:rPr>
              <a:t>s Assurance to </a:t>
            </a:r>
            <a:r>
              <a:rPr lang="en-US" sz="3600" b="1" dirty="0" err="1">
                <a:solidFill>
                  <a:schemeClr val="tx1"/>
                </a:solidFill>
                <a:latin typeface="Arial" charset="0"/>
                <a:ea typeface="ＭＳ Ｐゴシック" charset="0"/>
                <a:cs typeface="Arial" charset="0"/>
              </a:rPr>
              <a:t>Yeremia</a:t>
            </a:r>
            <a:endParaRPr lang="en-GB" sz="3600" b="1" dirty="0">
              <a:solidFill>
                <a:schemeClr val="tx1"/>
              </a:solidFill>
              <a:latin typeface="Arial" charset="0"/>
              <a:ea typeface="ＭＳ Ｐゴシック" charset="0"/>
              <a:cs typeface="Arial" charset="0"/>
            </a:endParaRPr>
          </a:p>
        </p:txBody>
      </p:sp>
      <p:pic>
        <p:nvPicPr>
          <p:cNvPr id="247810" name="Picture 4" descr="MCHM00483_0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1600200"/>
            <a:ext cx="17526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7811" name="Picture 5" descr="MCSY01896_000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08175" y="5605463"/>
            <a:ext cx="1355725"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7812" name="Picture 6" descr="MCj04315960000[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156325" y="5245100"/>
            <a:ext cx="1460500" cy="146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7813" name="Text Box 3"/>
          <p:cNvSpPr txBox="1">
            <a:spLocks noChangeArrowheads="1"/>
          </p:cNvSpPr>
          <p:nvPr/>
        </p:nvSpPr>
        <p:spPr bwMode="auto">
          <a:xfrm>
            <a:off x="609600" y="1295400"/>
            <a:ext cx="8229600"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Pct val="85000"/>
              <a:buFont typeface="Wingdings 2" charset="0"/>
              <a:buNone/>
              <a:tabLst/>
              <a:defRPr/>
            </a:pPr>
            <a:r>
              <a:rPr kumimoji="0" lang="en-US" sz="2400" b="1" i="0" u="none" strike="noStrike" kern="1200" cap="none" spc="0" normalizeH="0" baseline="0" noProof="0">
                <a:ln>
                  <a:noFill/>
                </a:ln>
                <a:solidFill>
                  <a:prstClr val="black"/>
                </a:solidFill>
                <a:effectLst/>
                <a:uLnTx/>
                <a:uFillTx/>
                <a:latin typeface="Arial" charset="0"/>
                <a:ea typeface="ＭＳ Ｐゴシック" charset="0"/>
              </a:rPr>
              <a:t>		 </a:t>
            </a:r>
          </a:p>
          <a:p>
            <a:pPr marL="0" marR="0" lvl="0" indent="0" algn="l" defTabSz="914400" rtl="0" eaLnBrk="0" fontAlgn="base" latinLnBrk="0" hangingPunct="0">
              <a:lnSpc>
                <a:spcPct val="100000"/>
              </a:lnSpc>
              <a:spcBef>
                <a:spcPct val="0"/>
              </a:spcBef>
              <a:spcAft>
                <a:spcPct val="0"/>
              </a:spcAft>
              <a:buClrTx/>
              <a:buSzPct val="85000"/>
              <a:buFont typeface="Wingdings 2" charset="0"/>
              <a:buNone/>
              <a:tabLst/>
              <a:defRPr/>
            </a:pPr>
            <a:r>
              <a:rPr kumimoji="0" lang="en-US" sz="2400" b="1" i="0" u="none" strike="noStrike" kern="1200" cap="none" spc="0" normalizeH="0" baseline="0" noProof="0">
                <a:ln>
                  <a:noFill/>
                </a:ln>
                <a:solidFill>
                  <a:prstClr val="black"/>
                </a:solidFill>
                <a:effectLst/>
                <a:uLnTx/>
                <a:uFillTx/>
                <a:latin typeface="Arial" charset="0"/>
                <a:ea typeface="ＭＳ Ｐゴシック" charset="0"/>
              </a:rPr>
              <a:t>		</a:t>
            </a:r>
            <a:r>
              <a:rPr kumimoji="0" lang="mr-IN" altLang="ja-JP" sz="2400" b="1" i="0" u="none" strike="noStrike" kern="1200" cap="none" spc="0" normalizeH="0" baseline="0" noProof="0">
                <a:ln>
                  <a:noFill/>
                </a:ln>
                <a:solidFill>
                  <a:prstClr val="black"/>
                </a:solidFill>
                <a:effectLst/>
                <a:uLnTx/>
                <a:uFillTx/>
                <a:latin typeface="Arial" charset="0"/>
                <a:ea typeface="ＭＳ Ｐゴシック" charset="0"/>
              </a:rPr>
              <a:t>"</a:t>
            </a:r>
            <a:r>
              <a:rPr kumimoji="0" lang="en-US" altLang="ja-JP" sz="2400" b="1" i="0" u="none" strike="noStrike" kern="1200" cap="none" spc="0" normalizeH="0" baseline="0" noProof="0">
                <a:ln>
                  <a:noFill/>
                </a:ln>
                <a:solidFill>
                  <a:prstClr val="black"/>
                </a:solidFill>
                <a:effectLst/>
                <a:uLnTx/>
                <a:uFillTx/>
                <a:latin typeface="Arial" charset="0"/>
                <a:ea typeface="ＭＳ Ｐゴシック" charset="0"/>
              </a:rPr>
              <a:t>Before I formed you in the womb </a:t>
            </a:r>
          </a:p>
          <a:p>
            <a:pPr marL="0" marR="0" lvl="0" indent="0" algn="l" defTabSz="914400" rtl="0" eaLnBrk="0" fontAlgn="base" latinLnBrk="0" hangingPunct="0">
              <a:lnSpc>
                <a:spcPct val="100000"/>
              </a:lnSpc>
              <a:spcBef>
                <a:spcPct val="0"/>
              </a:spcBef>
              <a:spcAft>
                <a:spcPct val="0"/>
              </a:spcAft>
              <a:buClrTx/>
              <a:buSzPct val="85000"/>
              <a:buFont typeface="Wingdings 2" charset="0"/>
              <a:buNone/>
              <a:tabLst/>
              <a:defRPr/>
            </a:pPr>
            <a:r>
              <a:rPr kumimoji="0" lang="en-US" sz="2400" b="1" i="0" u="none" strike="noStrike" kern="1200" cap="none" spc="0" normalizeH="0" baseline="0" noProof="0">
                <a:ln>
                  <a:noFill/>
                </a:ln>
                <a:solidFill>
                  <a:prstClr val="black"/>
                </a:solidFill>
                <a:effectLst/>
                <a:uLnTx/>
                <a:uFillTx/>
                <a:latin typeface="Arial" charset="0"/>
                <a:ea typeface="ＭＳ Ｐゴシック" charset="0"/>
              </a:rPr>
              <a:t>		 </a:t>
            </a:r>
            <a:r>
              <a:rPr kumimoji="0" lang="en-US" sz="2400" b="1" i="0" u="none" strike="noStrike" kern="1200" cap="none" spc="0" normalizeH="0" baseline="0" noProof="0">
                <a:ln>
                  <a:noFill/>
                </a:ln>
                <a:solidFill>
                  <a:srgbClr val="FF0000"/>
                </a:solidFill>
                <a:effectLst/>
                <a:uLnTx/>
                <a:uFillTx/>
                <a:latin typeface="Arial" charset="0"/>
                <a:ea typeface="ＭＳ Ｐゴシック" charset="0"/>
              </a:rPr>
              <a:t>I knew you</a:t>
            </a:r>
            <a:r>
              <a:rPr kumimoji="0" lang="en-US" sz="2400" b="1" i="0" u="none" strike="noStrike" kern="1200" cap="none" spc="0" normalizeH="0" baseline="0" noProof="0">
                <a:ln>
                  <a:noFill/>
                </a:ln>
                <a:solidFill>
                  <a:prstClr val="black"/>
                </a:solidFill>
                <a:effectLst/>
                <a:uLnTx/>
                <a:uFillTx/>
                <a:latin typeface="Arial" charset="0"/>
                <a:ea typeface="ＭＳ Ｐゴシック" charset="0"/>
              </a:rPr>
              <a:t>, before you were born </a:t>
            </a:r>
          </a:p>
          <a:p>
            <a:pPr marL="0" marR="0" lvl="0" indent="0" algn="l" defTabSz="914400" rtl="0" eaLnBrk="0" fontAlgn="base" latinLnBrk="0" hangingPunct="0">
              <a:lnSpc>
                <a:spcPct val="100000"/>
              </a:lnSpc>
              <a:spcBef>
                <a:spcPct val="0"/>
              </a:spcBef>
              <a:spcAft>
                <a:spcPct val="0"/>
              </a:spcAft>
              <a:buClrTx/>
              <a:buSzPct val="85000"/>
              <a:buFont typeface="Wingdings 2" charset="0"/>
              <a:buNone/>
              <a:tabLst/>
              <a:defRPr/>
            </a:pPr>
            <a:r>
              <a:rPr kumimoji="0" lang="en-US" sz="2400" b="1" i="0" u="none" strike="noStrike" kern="1200" cap="none" spc="0" normalizeH="0" baseline="0" noProof="0">
                <a:ln>
                  <a:noFill/>
                </a:ln>
                <a:solidFill>
                  <a:prstClr val="black"/>
                </a:solidFill>
                <a:effectLst/>
                <a:uLnTx/>
                <a:uFillTx/>
                <a:latin typeface="Arial" charset="0"/>
                <a:ea typeface="ＭＳ Ｐゴシック" charset="0"/>
              </a:rPr>
              <a:t>		 </a:t>
            </a:r>
            <a:r>
              <a:rPr kumimoji="0" lang="en-US" sz="2400" b="1" i="0" u="none" strike="noStrike" kern="1200" cap="none" spc="0" normalizeH="0" baseline="0" noProof="0">
                <a:ln>
                  <a:noFill/>
                </a:ln>
                <a:solidFill>
                  <a:srgbClr val="FF0000"/>
                </a:solidFill>
                <a:effectLst/>
                <a:uLnTx/>
                <a:uFillTx/>
                <a:latin typeface="Arial" charset="0"/>
                <a:ea typeface="ＭＳ Ｐゴシック" charset="0"/>
              </a:rPr>
              <a:t>I set you apart</a:t>
            </a:r>
            <a:r>
              <a:rPr kumimoji="0" lang="en-US" sz="2400" b="1" i="0" u="none" strike="noStrike" kern="1200" cap="none" spc="0" normalizeH="0" baseline="0" noProof="0">
                <a:ln>
                  <a:noFill/>
                </a:ln>
                <a:solidFill>
                  <a:prstClr val="black"/>
                </a:solidFill>
                <a:effectLst/>
                <a:uLnTx/>
                <a:uFillTx/>
                <a:latin typeface="Arial" charset="0"/>
                <a:ea typeface="ＭＳ Ｐゴシック" charset="0"/>
              </a:rPr>
              <a:t>; </a:t>
            </a:r>
          </a:p>
          <a:p>
            <a:pPr marL="0" marR="0" lvl="0" indent="0" algn="l" defTabSz="914400" rtl="0" eaLnBrk="0" fontAlgn="base" latinLnBrk="0" hangingPunct="0">
              <a:lnSpc>
                <a:spcPct val="100000"/>
              </a:lnSpc>
              <a:spcBef>
                <a:spcPct val="0"/>
              </a:spcBef>
              <a:spcAft>
                <a:spcPct val="0"/>
              </a:spcAft>
              <a:buClrTx/>
              <a:buSzPct val="85000"/>
              <a:buFont typeface="Wingdings 2" charset="0"/>
              <a:buNone/>
              <a:tabLst/>
              <a:defRPr/>
            </a:pPr>
            <a:r>
              <a:rPr kumimoji="0" lang="en-US" sz="2400" b="1" i="0" u="none" strike="noStrike" kern="1200" cap="none" spc="0" normalizeH="0" baseline="0" noProof="0">
                <a:ln>
                  <a:noFill/>
                </a:ln>
                <a:solidFill>
                  <a:prstClr val="black"/>
                </a:solidFill>
                <a:effectLst/>
                <a:uLnTx/>
                <a:uFillTx/>
                <a:latin typeface="Arial" charset="0"/>
                <a:ea typeface="ＭＳ Ｐゴシック" charset="0"/>
              </a:rPr>
              <a:t>		 </a:t>
            </a:r>
            <a:r>
              <a:rPr kumimoji="0" lang="en-US" sz="2400" b="1" i="0" u="none" strike="noStrike" kern="1200" cap="none" spc="0" normalizeH="0" baseline="0" noProof="0">
                <a:ln>
                  <a:noFill/>
                </a:ln>
                <a:solidFill>
                  <a:srgbClr val="FF0000"/>
                </a:solidFill>
                <a:effectLst/>
                <a:uLnTx/>
                <a:uFillTx/>
                <a:latin typeface="Arial" charset="0"/>
                <a:ea typeface="ＭＳ Ｐゴシック" charset="0"/>
              </a:rPr>
              <a:t>I appointed you </a:t>
            </a:r>
            <a:r>
              <a:rPr kumimoji="0" lang="en-US" sz="2400" b="1" i="0" u="none" strike="noStrike" kern="1200" cap="none" spc="0" normalizeH="0" baseline="0" noProof="0">
                <a:ln>
                  <a:noFill/>
                </a:ln>
                <a:solidFill>
                  <a:prstClr val="black"/>
                </a:solidFill>
                <a:effectLst/>
                <a:uLnTx/>
                <a:uFillTx/>
                <a:latin typeface="Arial" charset="0"/>
                <a:ea typeface="ＭＳ Ｐゴシック" charset="0"/>
              </a:rPr>
              <a:t>as a prophet to </a:t>
            </a:r>
          </a:p>
          <a:p>
            <a:pPr marL="0" marR="0" lvl="0" indent="0" algn="l" defTabSz="914400" rtl="0" eaLnBrk="0" fontAlgn="base" latinLnBrk="0" hangingPunct="0">
              <a:lnSpc>
                <a:spcPct val="100000"/>
              </a:lnSpc>
              <a:spcBef>
                <a:spcPct val="0"/>
              </a:spcBef>
              <a:spcAft>
                <a:spcPct val="0"/>
              </a:spcAft>
              <a:buClrTx/>
              <a:buSzPct val="85000"/>
              <a:buFont typeface="Wingdings 2" charset="0"/>
              <a:buNone/>
              <a:tabLst/>
              <a:defRPr/>
            </a:pPr>
            <a:r>
              <a:rPr kumimoji="0" lang="en-US" sz="2400" b="1" i="0" u="none" strike="noStrike" kern="1200" cap="none" spc="0" normalizeH="0" baseline="0" noProof="0">
                <a:ln>
                  <a:noFill/>
                </a:ln>
                <a:solidFill>
                  <a:prstClr val="black"/>
                </a:solidFill>
                <a:effectLst/>
                <a:uLnTx/>
                <a:uFillTx/>
                <a:latin typeface="Arial" charset="0"/>
                <a:ea typeface="ＭＳ Ｐゴシック" charset="0"/>
              </a:rPr>
              <a:t>					the nations…</a:t>
            </a:r>
          </a:p>
          <a:p>
            <a:pPr marL="0" marR="0" lvl="0" indent="0" algn="l" defTabSz="914400" rtl="0" eaLnBrk="0" fontAlgn="base" latinLnBrk="0" hangingPunct="0">
              <a:lnSpc>
                <a:spcPct val="100000"/>
              </a:lnSpc>
              <a:spcBef>
                <a:spcPct val="0"/>
              </a:spcBef>
              <a:spcAft>
                <a:spcPct val="0"/>
              </a:spcAft>
              <a:buClrTx/>
              <a:buSzPct val="85000"/>
              <a:buFont typeface="Wingdings 2" charset="0"/>
              <a:buNone/>
              <a:tabLst/>
              <a:defRPr/>
            </a:pPr>
            <a:r>
              <a:rPr kumimoji="0" lang="en-US" sz="2400" b="1" i="0" u="none" strike="noStrike" kern="1200" cap="none" spc="0" normalizeH="0" baseline="0" noProof="0">
                <a:ln>
                  <a:noFill/>
                </a:ln>
                <a:solidFill>
                  <a:prstClr val="black"/>
                </a:solidFill>
                <a:effectLst/>
                <a:uLnTx/>
                <a:uFillTx/>
                <a:latin typeface="Arial" charset="0"/>
                <a:ea typeface="ＭＳ Ｐゴシック" charset="0"/>
              </a:rPr>
              <a:t>Do not say, </a:t>
            </a:r>
            <a:r>
              <a:rPr kumimoji="0" lang="mr-IN" altLang="ja-JP" sz="2400" b="1" i="0" u="none" strike="noStrike" kern="1200" cap="none" spc="0" normalizeH="0" baseline="0" noProof="0">
                <a:ln>
                  <a:noFill/>
                </a:ln>
                <a:solidFill>
                  <a:prstClr val="black"/>
                </a:solidFill>
                <a:effectLst/>
                <a:uLnTx/>
                <a:uFillTx/>
                <a:latin typeface="Arial" charset="0"/>
                <a:ea typeface="ＭＳ Ｐゴシック" charset="0"/>
              </a:rPr>
              <a:t>'</a:t>
            </a:r>
            <a:r>
              <a:rPr kumimoji="0" lang="en-US" sz="2400" b="1" i="0" u="none" strike="noStrike" kern="1200" cap="none" spc="0" normalizeH="0" baseline="0" noProof="0">
                <a:ln>
                  <a:noFill/>
                </a:ln>
                <a:solidFill>
                  <a:prstClr val="black"/>
                </a:solidFill>
                <a:effectLst/>
                <a:uLnTx/>
                <a:uFillTx/>
                <a:latin typeface="Arial" charset="0"/>
                <a:ea typeface="ＭＳ Ｐゴシック" charset="0"/>
              </a:rPr>
              <a:t>I am only a child.</a:t>
            </a:r>
            <a:r>
              <a:rPr kumimoji="0" lang="mr-IN" altLang="ja-JP" sz="2400" b="1" i="0" u="none" strike="noStrike" kern="1200" cap="none" spc="0" normalizeH="0" baseline="0" noProof="0">
                <a:ln>
                  <a:noFill/>
                </a:ln>
                <a:solidFill>
                  <a:prstClr val="black"/>
                </a:solidFill>
                <a:effectLst/>
                <a:uLnTx/>
                <a:uFillTx/>
                <a:latin typeface="Arial" charset="0"/>
                <a:ea typeface="ＭＳ Ｐゴシック" charset="0"/>
              </a:rPr>
              <a:t>'</a:t>
            </a:r>
            <a:r>
              <a:rPr kumimoji="0" lang="en-US" sz="2400" b="1" i="0" u="none" strike="noStrike" kern="1200" cap="none" spc="0" normalizeH="0" baseline="0" noProof="0">
                <a:ln>
                  <a:noFill/>
                </a:ln>
                <a:solidFill>
                  <a:prstClr val="black"/>
                </a:solidFill>
                <a:effectLst/>
                <a:uLnTx/>
                <a:uFillTx/>
                <a:latin typeface="Arial" charset="0"/>
                <a:ea typeface="ＭＳ Ｐゴシック" charset="0"/>
              </a:rPr>
              <a:t> </a:t>
            </a:r>
          </a:p>
          <a:p>
            <a:pPr marL="0" marR="0" lvl="0" indent="0" algn="l" defTabSz="914400" rtl="0" eaLnBrk="0" fontAlgn="base" latinLnBrk="0" hangingPunct="0">
              <a:lnSpc>
                <a:spcPct val="100000"/>
              </a:lnSpc>
              <a:spcBef>
                <a:spcPct val="0"/>
              </a:spcBef>
              <a:spcAft>
                <a:spcPct val="0"/>
              </a:spcAft>
              <a:buClrTx/>
              <a:buSzPct val="85000"/>
              <a:buFont typeface="Wingdings 2" charset="0"/>
              <a:buNone/>
              <a:tabLst/>
              <a:defRPr/>
            </a:pPr>
            <a:r>
              <a:rPr kumimoji="0" lang="en-US" sz="2400" b="1" i="0" u="none" strike="noStrike" kern="1200" cap="none" spc="0" normalizeH="0" baseline="0" noProof="0">
                <a:ln>
                  <a:noFill/>
                </a:ln>
                <a:solidFill>
                  <a:prstClr val="black"/>
                </a:solidFill>
                <a:effectLst/>
                <a:uLnTx/>
                <a:uFillTx/>
                <a:latin typeface="Arial" charset="0"/>
                <a:ea typeface="ＭＳ Ｐゴシック" charset="0"/>
              </a:rPr>
              <a:t>You must go to everyone I send you to and say whatever I command you. Do not be afraid of them for I am with you and will rescue you… Now, I have put my words in your mouth …</a:t>
            </a:r>
          </a:p>
          <a:p>
            <a:pPr marL="0" marR="0" lvl="0" indent="0" algn="l" defTabSz="914400" rtl="0" eaLnBrk="0" fontAlgn="base" latinLnBrk="0" hangingPunct="0">
              <a:lnSpc>
                <a:spcPct val="100000"/>
              </a:lnSpc>
              <a:spcBef>
                <a:spcPct val="0"/>
              </a:spcBef>
              <a:spcAft>
                <a:spcPct val="0"/>
              </a:spcAft>
              <a:buClrTx/>
              <a:buSzPct val="85000"/>
              <a:buFont typeface="Wingdings 2" charset="0"/>
              <a:buNone/>
              <a:tabLst/>
              <a:defRPr/>
            </a:pPr>
            <a:endParaRPr kumimoji="0" lang="en-US" sz="2400" b="1" i="0" u="none" strike="noStrike" kern="1200" cap="none" spc="0" normalizeH="0" baseline="0" noProof="0">
              <a:ln>
                <a:noFill/>
              </a:ln>
              <a:solidFill>
                <a:prstClr val="black"/>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Pct val="85000"/>
              <a:buFont typeface="Wingdings 2" charset="0"/>
              <a:buNone/>
              <a:tabLst/>
              <a:defRPr/>
            </a:pPr>
            <a:r>
              <a:rPr kumimoji="0" lang="en-US" sz="2400" b="1" i="0" u="none" strike="noStrike" kern="1200" cap="none" spc="0" normalizeH="0" baseline="0" noProof="0">
                <a:ln>
                  <a:noFill/>
                </a:ln>
                <a:solidFill>
                  <a:prstClr val="black"/>
                </a:solidFill>
                <a:effectLst/>
                <a:uLnTx/>
                <a:uFillTx/>
                <a:latin typeface="Arial" charset="0"/>
                <a:ea typeface="ＭＳ Ｐゴシック" charset="0"/>
              </a:rPr>
              <a:t>			</a:t>
            </a:r>
            <a:r>
              <a:rPr kumimoji="0" lang="en-US" sz="2800" b="1" i="0" u="none" strike="noStrike" kern="1200" cap="none" spc="0" normalizeH="0" baseline="0" noProof="0">
                <a:ln>
                  <a:noFill/>
                </a:ln>
                <a:solidFill>
                  <a:srgbClr val="D16349"/>
                </a:solidFill>
                <a:effectLst/>
                <a:uLnTx/>
                <a:uFillTx/>
                <a:latin typeface="Arial" charset="0"/>
                <a:ea typeface="ＭＳ Ｐゴシック" charset="0"/>
              </a:rPr>
              <a:t>Jer. 1:5,7-9</a:t>
            </a:r>
          </a:p>
        </p:txBody>
      </p:sp>
    </p:spTree>
    <p:extLst>
      <p:ext uri="{BB962C8B-B14F-4D97-AF65-F5344CB8AC3E}">
        <p14:creationId xmlns:p14="http://schemas.microsoft.com/office/powerpoint/2010/main" val="807885649"/>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9857" name="Rectangle 3"/>
          <p:cNvSpPr txBox="1">
            <a:spLocks noChangeArrowheads="1"/>
          </p:cNvSpPr>
          <p:nvPr/>
        </p:nvSpPr>
        <p:spPr bwMode="auto">
          <a:xfrm>
            <a:off x="246063" y="1804988"/>
            <a:ext cx="5076825" cy="2614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63538" indent="-363538" eaLnBrk="0" hangingPunct="0">
              <a:defRPr sz="2400">
                <a:solidFill>
                  <a:schemeClr val="tx1"/>
                </a:solidFill>
                <a:latin typeface="Arial" charset="0"/>
                <a:ea typeface="ＭＳ Ｐゴシック" charset="0"/>
                <a:cs typeface="ＭＳ Ｐゴシック" charset="0"/>
              </a:defRPr>
            </a:lvl1pPr>
            <a:lvl2pPr marL="363538" indent="-363538"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63538" marR="0" lvl="0" indent="-363538" algn="l" defTabSz="914400" rtl="0" eaLnBrk="1" fontAlgn="base" latinLnBrk="0" hangingPunct="1">
              <a:lnSpc>
                <a:spcPct val="100000"/>
              </a:lnSpc>
              <a:spcBef>
                <a:spcPct val="20000"/>
              </a:spcBef>
              <a:spcAft>
                <a:spcPct val="0"/>
              </a:spcAft>
              <a:buClr>
                <a:srgbClr val="D16349"/>
              </a:buClr>
              <a:buSzPct val="85000"/>
              <a:buFontTx/>
              <a:buNone/>
              <a:tabLst/>
              <a:defRPr/>
            </a:pPr>
            <a:endParaRPr kumimoji="0" lang="en-US" sz="1000" b="1" i="0" u="none" strike="noStrike" kern="1200" cap="none" spc="0" normalizeH="0" baseline="0" noProof="0" dirty="0">
              <a:ln>
                <a:noFill/>
              </a:ln>
              <a:solidFill>
                <a:prstClr val="black"/>
              </a:solidFill>
              <a:effectLst/>
              <a:uLnTx/>
              <a:uFillTx/>
              <a:latin typeface="Arial" charset="0"/>
              <a:ea typeface="ＭＳ Ｐゴシック" charset="0"/>
              <a:cs typeface="Arial" charset="0"/>
            </a:endParaRPr>
          </a:p>
          <a:p>
            <a:pPr marL="363538" marR="0" lvl="1" indent="-363538" algn="l" defTabSz="914400" rtl="0" eaLnBrk="1" fontAlgn="base" latinLnBrk="0" hangingPunct="1">
              <a:lnSpc>
                <a:spcPct val="100000"/>
              </a:lnSpc>
              <a:spcBef>
                <a:spcPct val="20000"/>
              </a:spcBef>
              <a:spcAft>
                <a:spcPct val="0"/>
              </a:spcAft>
              <a:buClr>
                <a:srgbClr val="CCB400"/>
              </a:buClr>
              <a:buSzPct val="70000"/>
              <a:buFont typeface="Wingdings" charset="0"/>
              <a:buChar char=""/>
              <a:tabLst/>
              <a:defRPr/>
            </a:pPr>
            <a:r>
              <a:rPr kumimoji="0" lang="en-US" sz="28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How does </a:t>
            </a:r>
            <a:r>
              <a:rPr kumimoji="0" lang="en-US" sz="2800" b="1" i="0" u="none" strike="noStrike" kern="1200" cap="none" spc="0" normalizeH="0" baseline="0" noProof="0" dirty="0" err="1">
                <a:ln>
                  <a:noFill/>
                </a:ln>
                <a:solidFill>
                  <a:prstClr val="black"/>
                </a:solidFill>
                <a:effectLst/>
                <a:uLnTx/>
                <a:uFillTx/>
                <a:latin typeface="Arial" charset="0"/>
                <a:ea typeface="ＭＳ Ｐゴシック" charset="0"/>
                <a:cs typeface="Arial" charset="0"/>
              </a:rPr>
              <a:t>Yeremia</a:t>
            </a:r>
            <a:r>
              <a:rPr kumimoji="0" lang="mr-IN" altLang="ja-JP" sz="28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a:t>
            </a:r>
            <a:r>
              <a:rPr kumimoji="0" lang="en-US" sz="28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s costly service convict you of what you need to do to be more faithful and obedient to God?</a:t>
            </a:r>
          </a:p>
          <a:p>
            <a:pPr marL="363538" marR="0" lvl="1" indent="-363538" algn="l" defTabSz="914400" rtl="0" eaLnBrk="1" fontAlgn="base" latinLnBrk="0" hangingPunct="1">
              <a:lnSpc>
                <a:spcPct val="100000"/>
              </a:lnSpc>
              <a:spcBef>
                <a:spcPct val="20000"/>
              </a:spcBef>
              <a:spcAft>
                <a:spcPct val="0"/>
              </a:spcAft>
              <a:buClr>
                <a:srgbClr val="CCB400"/>
              </a:buClr>
              <a:buSzPct val="70000"/>
              <a:buFontTx/>
              <a:buNone/>
              <a:tabLst/>
              <a:defRPr/>
            </a:pPr>
            <a:endPar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Arial" charset="0"/>
            </a:endParaRPr>
          </a:p>
        </p:txBody>
      </p:sp>
      <p:pic>
        <p:nvPicPr>
          <p:cNvPr id="249858"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10200" y="1905000"/>
            <a:ext cx="3641725" cy="2324100"/>
          </a:xfrm>
          <a:prstGeom prst="rect">
            <a:avLst/>
          </a:prstGeom>
          <a:noFill/>
          <a:ln w="1016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249859" name="Rectangle 7"/>
          <p:cNvSpPr>
            <a:spLocks noChangeArrowheads="1"/>
          </p:cNvSpPr>
          <p:nvPr/>
        </p:nvSpPr>
        <p:spPr bwMode="auto">
          <a:xfrm>
            <a:off x="246063" y="4456113"/>
            <a:ext cx="8429625" cy="954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363538" marR="0" lvl="1" indent="-363538" algn="l" defTabSz="914400" rtl="0" eaLnBrk="1" fontAlgn="base" latinLnBrk="0" hangingPunct="1">
              <a:lnSpc>
                <a:spcPct val="100000"/>
              </a:lnSpc>
              <a:spcBef>
                <a:spcPct val="20000"/>
              </a:spcBef>
              <a:spcAft>
                <a:spcPct val="0"/>
              </a:spcAft>
              <a:buClr>
                <a:srgbClr val="CCB400"/>
              </a:buClr>
              <a:buSzPct val="70000"/>
              <a:buFont typeface="Wingdings" charset="0"/>
              <a:buChar char=""/>
              <a:tabLst/>
              <a:defRPr/>
            </a:pPr>
            <a:r>
              <a:rPr kumimoji="0" lang="en-US" sz="28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Do you question your calling? Do you resent the task God has given you to do?</a:t>
            </a:r>
            <a:endParaRPr kumimoji="0" lang="en-GB" sz="28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endParaRPr>
          </a:p>
        </p:txBody>
      </p:sp>
      <p:sp>
        <p:nvSpPr>
          <p:cNvPr id="249860" name="Title 5"/>
          <p:cNvSpPr>
            <a:spLocks noGrp="1"/>
          </p:cNvSpPr>
          <p:nvPr>
            <p:ph type="title"/>
          </p:nvPr>
        </p:nvSpPr>
        <p:spPr/>
        <p:txBody>
          <a:bodyPr/>
          <a:lstStyle/>
          <a:p>
            <a:pPr eaLnBrk="1" hangingPunct="1"/>
            <a:r>
              <a:rPr lang="en-US" sz="4000" b="1" dirty="0">
                <a:solidFill>
                  <a:schemeClr val="tx1"/>
                </a:solidFill>
                <a:latin typeface="Arial" charset="0"/>
                <a:ea typeface="ＭＳ Ｐゴシック" charset="0"/>
                <a:cs typeface="Arial" charset="0"/>
              </a:rPr>
              <a:t>Are You Like </a:t>
            </a:r>
            <a:r>
              <a:rPr lang="en-US" sz="4000" b="1" dirty="0" err="1">
                <a:solidFill>
                  <a:schemeClr val="tx1"/>
                </a:solidFill>
                <a:latin typeface="Arial" charset="0"/>
                <a:ea typeface="ＭＳ Ｐゴシック" charset="0"/>
                <a:cs typeface="Arial" charset="0"/>
              </a:rPr>
              <a:t>Yeremia</a:t>
            </a:r>
            <a:r>
              <a:rPr lang="en-US" sz="4000" b="1" dirty="0">
                <a:solidFill>
                  <a:schemeClr val="tx1"/>
                </a:solidFill>
                <a:latin typeface="Arial" charset="0"/>
                <a:ea typeface="ＭＳ Ｐゴシック" charset="0"/>
                <a:cs typeface="Arial" charset="0"/>
              </a:rPr>
              <a:t>?</a:t>
            </a:r>
            <a:endParaRPr lang="en-US" dirty="0">
              <a:solidFill>
                <a:srgbClr val="7B9899"/>
              </a:solidFill>
              <a:latin typeface="Georgia" charset="0"/>
              <a:ea typeface="ＭＳ Ｐゴシック" charset="0"/>
              <a:cs typeface="ＭＳ Ｐゴシック" charset="0"/>
            </a:endParaRPr>
          </a:p>
        </p:txBody>
      </p:sp>
    </p:spTree>
    <p:extLst>
      <p:ext uri="{BB962C8B-B14F-4D97-AF65-F5344CB8AC3E}">
        <p14:creationId xmlns:p14="http://schemas.microsoft.com/office/powerpoint/2010/main" val="3132430139"/>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0881" name="Title 3"/>
          <p:cNvSpPr>
            <a:spLocks noGrp="1"/>
          </p:cNvSpPr>
          <p:nvPr>
            <p:ph type="title"/>
          </p:nvPr>
        </p:nvSpPr>
        <p:spPr>
          <a:xfrm>
            <a:off x="76200" y="762000"/>
            <a:ext cx="2895600" cy="1600200"/>
          </a:xfrm>
        </p:spPr>
        <p:txBody>
          <a:bodyPr/>
          <a:lstStyle/>
          <a:p>
            <a:pPr algn="ctr"/>
            <a:r>
              <a:rPr lang="en-US" sz="2800">
                <a:latin typeface="Arial" charset="0"/>
                <a:ea typeface="ＭＳ Ｐゴシック" charset="0"/>
                <a:cs typeface="Arial" charset="0"/>
              </a:rPr>
              <a:t>APPLICATION #2: ARE YOU LIKE JUDAH? </a:t>
            </a:r>
          </a:p>
        </p:txBody>
      </p:sp>
      <p:pic>
        <p:nvPicPr>
          <p:cNvPr id="250882"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000500" y="785813"/>
            <a:ext cx="3819525" cy="5429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0883" name="Title 3"/>
          <p:cNvSpPr txBox="1">
            <a:spLocks/>
          </p:cNvSpPr>
          <p:nvPr/>
        </p:nvSpPr>
        <p:spPr bwMode="auto">
          <a:xfrm>
            <a:off x="152400" y="2819400"/>
            <a:ext cx="2895600" cy="358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b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br>
            <a:b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If we choose to continue to sin we</a:t>
            </a:r>
            <a:r>
              <a:rPr kumimoji="0" lang="mr-IN" altLang="ja-JP"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sz="2800" b="1" i="0" u="none" strike="noStrike" kern="1200" cap="none" spc="0" normalizeH="0" baseline="0" noProof="0" err="1">
                <a:ln>
                  <a:noFill/>
                </a:ln>
                <a:solidFill>
                  <a:srgbClr val="FFFFFF"/>
                </a:solidFill>
                <a:effectLst/>
                <a:uLnTx/>
                <a:uFillTx/>
                <a:latin typeface="Arial" charset="0"/>
                <a:ea typeface="ＭＳ Ｐゴシック" charset="0"/>
                <a:cs typeface="Arial" charset="0"/>
              </a:rPr>
              <a:t>ll</a:t>
            </a: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 eventually come to the point where God</a:t>
            </a:r>
            <a:r>
              <a:rPr kumimoji="0" lang="mr-IN" altLang="ja-JP"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s discipline is inevitable.</a:t>
            </a:r>
          </a:p>
        </p:txBody>
      </p:sp>
    </p:spTree>
    <p:extLst>
      <p:ext uri="{BB962C8B-B14F-4D97-AF65-F5344CB8AC3E}">
        <p14:creationId xmlns:p14="http://schemas.microsoft.com/office/powerpoint/2010/main" val="14641585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345" name="Title 2"/>
          <p:cNvSpPr>
            <a:spLocks noGrp="1"/>
          </p:cNvSpPr>
          <p:nvPr>
            <p:ph type="title"/>
          </p:nvPr>
        </p:nvSpPr>
        <p:spPr/>
        <p:txBody>
          <a:bodyPr/>
          <a:lstStyle/>
          <a:p>
            <a:r>
              <a:rPr lang="en-US" sz="3600" b="1" dirty="0">
                <a:solidFill>
                  <a:schemeClr val="tx1"/>
                </a:solidFill>
                <a:latin typeface="Arial" charset="0"/>
                <a:ea typeface="ＭＳ Ｐゴシック" charset="0"/>
                <a:cs typeface="Arial" charset="0"/>
              </a:rPr>
              <a:t>Who was </a:t>
            </a:r>
            <a:r>
              <a:rPr lang="en-US" sz="3600" b="1" dirty="0" err="1">
                <a:solidFill>
                  <a:schemeClr val="tx1"/>
                </a:solidFill>
                <a:latin typeface="Arial" charset="0"/>
                <a:ea typeface="ＭＳ Ｐゴシック" charset="0"/>
                <a:cs typeface="Arial" charset="0"/>
              </a:rPr>
              <a:t>Yeremia</a:t>
            </a:r>
            <a:r>
              <a:rPr lang="en-US" sz="3600" b="1" dirty="0">
                <a:solidFill>
                  <a:schemeClr val="tx1"/>
                </a:solidFill>
                <a:latin typeface="Arial" charset="0"/>
                <a:ea typeface="ＭＳ Ｐゴシック" charset="0"/>
                <a:cs typeface="Arial" charset="0"/>
              </a:rPr>
              <a:t>?</a:t>
            </a:r>
          </a:p>
        </p:txBody>
      </p:sp>
      <p:pic>
        <p:nvPicPr>
          <p:cNvPr id="57346" name="Picture 8" descr="File:Jeremiah lamenting.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320925" y="1600200"/>
            <a:ext cx="44958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347" name="TextBox 4"/>
          <p:cNvSpPr txBox="1">
            <a:spLocks noChangeArrowheads="1"/>
          </p:cNvSpPr>
          <p:nvPr/>
        </p:nvSpPr>
        <p:spPr bwMode="auto">
          <a:xfrm>
            <a:off x="2603500" y="5257800"/>
            <a:ext cx="3930650" cy="1446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GB" sz="2000" b="1" dirty="0">
                <a:solidFill>
                  <a:prstClr val="white"/>
                </a:solidFill>
              </a:rPr>
              <a:t>Rembrandt van Rijn – </a:t>
            </a:r>
          </a:p>
          <a:p>
            <a:pPr algn="ctr" defTabSz="914400" eaLnBrk="1" fontAlgn="base" hangingPunct="1">
              <a:spcBef>
                <a:spcPct val="0"/>
              </a:spcBef>
              <a:spcAft>
                <a:spcPct val="0"/>
              </a:spcAft>
            </a:pPr>
            <a:r>
              <a:rPr lang="en-GB" sz="2000" b="1" dirty="0" err="1">
                <a:solidFill>
                  <a:prstClr val="white"/>
                </a:solidFill>
              </a:rPr>
              <a:t>Yeremia</a:t>
            </a:r>
            <a:r>
              <a:rPr lang="en-GB" sz="2000" b="1" dirty="0">
                <a:solidFill>
                  <a:prstClr val="white"/>
                </a:solidFill>
              </a:rPr>
              <a:t> Lamenting </a:t>
            </a:r>
          </a:p>
          <a:p>
            <a:pPr algn="ctr" defTabSz="914400" eaLnBrk="1" fontAlgn="base" hangingPunct="1">
              <a:spcBef>
                <a:spcPct val="0"/>
              </a:spcBef>
              <a:spcAft>
                <a:spcPct val="0"/>
              </a:spcAft>
            </a:pPr>
            <a:r>
              <a:rPr lang="en-GB" sz="2000" b="1" dirty="0">
                <a:solidFill>
                  <a:prstClr val="white"/>
                </a:solidFill>
              </a:rPr>
              <a:t>the Destruction of Jerusalem </a:t>
            </a:r>
          </a:p>
          <a:p>
            <a:pPr defTabSz="914400" eaLnBrk="1" fontAlgn="base" hangingPunct="1">
              <a:spcBef>
                <a:spcPct val="0"/>
              </a:spcBef>
              <a:spcAft>
                <a:spcPct val="0"/>
              </a:spcAft>
            </a:pPr>
            <a:endParaRPr lang="en-US" sz="2800" b="1" dirty="0">
              <a:solidFill>
                <a:prstClr val="white"/>
              </a:solidFill>
            </a:endParaRPr>
          </a:p>
        </p:txBody>
      </p:sp>
    </p:spTree>
    <p:extLst>
      <p:ext uri="{BB962C8B-B14F-4D97-AF65-F5344CB8AC3E}">
        <p14:creationId xmlns:p14="http://schemas.microsoft.com/office/powerpoint/2010/main" val="2025752710"/>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1905" name="Title 4"/>
          <p:cNvSpPr>
            <a:spLocks noGrp="1"/>
          </p:cNvSpPr>
          <p:nvPr>
            <p:ph type="title"/>
          </p:nvPr>
        </p:nvSpPr>
        <p:spPr/>
        <p:txBody>
          <a:bodyPr/>
          <a:lstStyle/>
          <a:p>
            <a:r>
              <a:rPr lang="en-US" sz="4000" b="1">
                <a:solidFill>
                  <a:schemeClr val="tx1"/>
                </a:solidFill>
                <a:latin typeface="Arial" charset="0"/>
                <a:ea typeface="ＭＳ Ｐゴシック" charset="0"/>
                <a:cs typeface="Arial" charset="0"/>
              </a:rPr>
              <a:t>Judah</a:t>
            </a:r>
            <a:r>
              <a:rPr lang="mr-IN" altLang="ja-JP" sz="4000" b="1">
                <a:solidFill>
                  <a:schemeClr val="tx1"/>
                </a:solidFill>
                <a:latin typeface="Arial" charset="0"/>
                <a:ea typeface="ＭＳ Ｐゴシック" charset="0"/>
                <a:cs typeface="Arial" charset="0"/>
              </a:rPr>
              <a:t>'</a:t>
            </a:r>
            <a:r>
              <a:rPr lang="en-US" sz="4000" b="1">
                <a:solidFill>
                  <a:schemeClr val="tx1"/>
                </a:solidFill>
                <a:latin typeface="Arial" charset="0"/>
                <a:ea typeface="ＭＳ Ｐゴシック" charset="0"/>
                <a:cs typeface="Arial" charset="0"/>
              </a:rPr>
              <a:t>s Sin</a:t>
            </a:r>
          </a:p>
        </p:txBody>
      </p:sp>
      <p:sp>
        <p:nvSpPr>
          <p:cNvPr id="251907" name="Rectangle 5"/>
          <p:cNvSpPr>
            <a:spLocks noChangeArrowheads="1"/>
          </p:cNvSpPr>
          <p:nvPr/>
        </p:nvSpPr>
        <p:spPr bwMode="auto">
          <a:xfrm>
            <a:off x="5048250" y="1928813"/>
            <a:ext cx="3638550" cy="440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Animals observe  God</a:t>
            </a:r>
            <a:r>
              <a:rPr kumimoji="0" lang="mr-IN" altLang="ja-JP" sz="2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a:t>
            </a:r>
            <a:r>
              <a:rPr kumimoji="0" lang="en-US" sz="2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s laws but not God</a:t>
            </a:r>
            <a:r>
              <a:rPr kumimoji="0" lang="mr-IN" altLang="ja-JP" sz="2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a:t>
            </a:r>
            <a:r>
              <a:rPr kumimoji="0" lang="en-US" sz="2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s people.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People act as though they have never heard His laws.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660066"/>
                </a:solidFill>
                <a:effectLst/>
                <a:uLnTx/>
                <a:uFillTx/>
                <a:latin typeface="Arial" charset="0"/>
                <a:ea typeface="ＭＳ Ｐゴシック" charset="0"/>
                <a:cs typeface="ＭＳ Ｐゴシック" charset="0"/>
              </a:rPr>
              <a:t>Yeremia</a:t>
            </a:r>
            <a:r>
              <a:rPr kumimoji="0" lang="en-US" sz="2800" b="1" i="0" u="none" strike="noStrike" kern="1200" cap="none" spc="0" normalizeH="0" baseline="0" noProof="0" dirty="0">
                <a:ln>
                  <a:noFill/>
                </a:ln>
                <a:solidFill>
                  <a:srgbClr val="660066"/>
                </a:solidFill>
                <a:effectLst/>
                <a:uLnTx/>
                <a:uFillTx/>
                <a:latin typeface="Arial" charset="0"/>
                <a:ea typeface="ＭＳ Ｐゴシック" charset="0"/>
                <a:cs typeface="ＭＳ Ｐゴシック" charset="0"/>
              </a:rPr>
              <a:t> 8:7 </a:t>
            </a:r>
            <a:r>
              <a:rPr kumimoji="0" lang="en-US" sz="2400" b="1" i="0" u="none" strike="noStrike" kern="1200" cap="none" spc="0" normalizeH="0" baseline="0" noProof="0" dirty="0">
                <a:ln>
                  <a:noFill/>
                </a:ln>
                <a:solidFill>
                  <a:srgbClr val="660066"/>
                </a:solidFill>
                <a:effectLst/>
                <a:uLnTx/>
                <a:uFillTx/>
                <a:latin typeface="Arial" charset="0"/>
                <a:ea typeface="ＭＳ Ｐゴシック" charset="0"/>
                <a:cs typeface="ＭＳ Ｐゴシック" charset="0"/>
              </a:rPr>
              <a:t>NLT</a:t>
            </a:r>
            <a:endParaRPr kumimoji="0" lang="en-GB" sz="2800" b="1" i="0" u="none" strike="noStrike" kern="1200" cap="none" spc="0" normalizeH="0" baseline="0" noProof="0" dirty="0">
              <a:ln>
                <a:noFill/>
              </a:ln>
              <a:solidFill>
                <a:srgbClr val="660066"/>
              </a:solidFill>
              <a:effectLst/>
              <a:uLnTx/>
              <a:uFillTx/>
              <a:latin typeface="Arial" charset="0"/>
              <a:ea typeface="ＭＳ Ｐゴシック" charset="0"/>
              <a:cs typeface="ＭＳ Ｐゴシック" charset="0"/>
            </a:endParaRPr>
          </a:p>
        </p:txBody>
      </p:sp>
      <p:sp>
        <p:nvSpPr>
          <p:cNvPr id="2" name="TextBox 1"/>
          <p:cNvSpPr txBox="1"/>
          <p:nvPr/>
        </p:nvSpPr>
        <p:spPr>
          <a:xfrm>
            <a:off x="301626" y="1826942"/>
            <a:ext cx="4533582" cy="3416320"/>
          </a:xfrm>
          <a:prstGeom prst="rect">
            <a:avLst/>
          </a:prstGeom>
          <a:solidFill>
            <a:srgbClr val="3333CC"/>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2400" b="1" i="0" u="none" strike="noStrike" kern="1200" cap="none" spc="0" normalizeH="0" baseline="0" noProof="0">
                <a:ln>
                  <a:noFill/>
                </a:ln>
                <a:solidFill>
                  <a:prstClr val="white"/>
                </a:solidFill>
                <a:effectLst/>
                <a:uLnTx/>
                <a:uFillTx/>
                <a:latin typeface="Arial"/>
                <a:ea typeface="+mn-ea"/>
                <a:cs typeface="Arial"/>
              </a:rPr>
              <a:t>"Even the stork that flies across the sky knows the time of her migration, as do the turtledove, the swallow, and the crane. They all return at the proper time each year.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2400" b="1" i="0" u="none" strike="noStrike" kern="1200" cap="none" spc="0" normalizeH="0" baseline="0" noProof="0">
              <a:ln>
                <a:noFill/>
              </a:ln>
              <a:solidFill>
                <a:prstClr val="white"/>
              </a:solidFill>
              <a:effectLst/>
              <a:uLnTx/>
              <a:uFillTx/>
              <a:latin typeface="Arial"/>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2400" b="1" i="0" u="none" strike="noStrike" kern="1200" cap="none" spc="0" normalizeH="0" baseline="0" noProof="0">
                <a:ln>
                  <a:noFill/>
                </a:ln>
                <a:solidFill>
                  <a:prstClr val="white"/>
                </a:solidFill>
                <a:effectLst/>
                <a:uLnTx/>
                <a:uFillTx/>
                <a:latin typeface="Arial"/>
                <a:ea typeface="+mn-ea"/>
                <a:cs typeface="Arial"/>
              </a:rPr>
              <a:t>But not my people! They do not know the </a:t>
            </a:r>
            <a:r>
              <a:rPr kumimoji="0" lang="en-SG" sz="2000" b="1" i="0" u="none" strike="noStrike" kern="1200" cap="none" spc="0" normalizeH="0" baseline="0" noProof="0">
                <a:ln>
                  <a:noFill/>
                </a:ln>
                <a:solidFill>
                  <a:prstClr val="white"/>
                </a:solidFill>
                <a:effectLst/>
                <a:uLnTx/>
                <a:uFillTx/>
                <a:latin typeface="Arial"/>
                <a:ea typeface="+mn-ea"/>
                <a:cs typeface="Arial"/>
              </a:rPr>
              <a:t>LORD’s</a:t>
            </a:r>
            <a:r>
              <a:rPr kumimoji="0" lang="en-SG" sz="2400" b="1" i="0" u="none" strike="noStrike" kern="1200" cap="none" spc="0" normalizeH="0" baseline="0" noProof="0">
                <a:ln>
                  <a:noFill/>
                </a:ln>
                <a:solidFill>
                  <a:prstClr val="white"/>
                </a:solidFill>
                <a:effectLst/>
                <a:uLnTx/>
                <a:uFillTx/>
                <a:latin typeface="Arial"/>
                <a:ea typeface="+mn-ea"/>
                <a:cs typeface="Arial"/>
              </a:rPr>
              <a:t> laws."</a:t>
            </a:r>
            <a:endParaRPr kumimoji="0" lang="en-US" sz="2400" b="1" i="0" u="none" strike="noStrike" kern="1200" cap="none" spc="0" normalizeH="0" baseline="0" noProof="0">
              <a:ln>
                <a:noFill/>
              </a:ln>
              <a:solidFill>
                <a:prstClr val="white"/>
              </a:solidFill>
              <a:effectLst/>
              <a:uLnTx/>
              <a:uFillTx/>
              <a:latin typeface="Arial"/>
              <a:ea typeface="+mn-ea"/>
              <a:cs typeface="Arial"/>
            </a:endParaRPr>
          </a:p>
        </p:txBody>
      </p:sp>
    </p:spTree>
    <p:extLst>
      <p:ext uri="{BB962C8B-B14F-4D97-AF65-F5344CB8AC3E}">
        <p14:creationId xmlns:p14="http://schemas.microsoft.com/office/powerpoint/2010/main" val="1361817671"/>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3953" name="Title 4"/>
          <p:cNvSpPr>
            <a:spLocks noGrp="1"/>
          </p:cNvSpPr>
          <p:nvPr>
            <p:ph type="title"/>
          </p:nvPr>
        </p:nvSpPr>
        <p:spPr>
          <a:xfrm>
            <a:off x="838200" y="76200"/>
            <a:ext cx="7696200" cy="1219200"/>
          </a:xfrm>
        </p:spPr>
        <p:txBody>
          <a:bodyPr/>
          <a:lstStyle/>
          <a:p>
            <a:r>
              <a:rPr lang="en-US" sz="3600" b="1">
                <a:solidFill>
                  <a:schemeClr val="tx1"/>
                </a:solidFill>
                <a:latin typeface="Arial" charset="0"/>
                <a:ea typeface="ＭＳ Ｐゴシック" charset="0"/>
                <a:cs typeface="Arial" charset="0"/>
              </a:rPr>
              <a:t>Judah</a:t>
            </a:r>
            <a:r>
              <a:rPr lang="mr-IN" altLang="ja-JP" sz="3600" b="1">
                <a:solidFill>
                  <a:schemeClr val="tx1"/>
                </a:solidFill>
                <a:latin typeface="Arial" charset="0"/>
                <a:ea typeface="ＭＳ Ｐゴシック" charset="0"/>
                <a:cs typeface="Arial" charset="0"/>
              </a:rPr>
              <a:t>'</a:t>
            </a:r>
            <a:r>
              <a:rPr lang="en-US" sz="3600" b="1">
                <a:solidFill>
                  <a:schemeClr val="tx1"/>
                </a:solidFill>
                <a:latin typeface="Arial" charset="0"/>
                <a:ea typeface="ＭＳ Ｐゴシック" charset="0"/>
                <a:cs typeface="Arial" charset="0"/>
              </a:rPr>
              <a:t>s Sin Eventually Resulted in God</a:t>
            </a:r>
            <a:r>
              <a:rPr lang="mr-IN" altLang="ja-JP" sz="3600" b="1">
                <a:solidFill>
                  <a:schemeClr val="tx1"/>
                </a:solidFill>
                <a:latin typeface="Arial" charset="0"/>
                <a:ea typeface="ＭＳ Ｐゴシック" charset="0"/>
                <a:cs typeface="Arial" charset="0"/>
              </a:rPr>
              <a:t>'</a:t>
            </a:r>
            <a:r>
              <a:rPr lang="en-US" sz="3600" b="1">
                <a:solidFill>
                  <a:schemeClr val="tx1"/>
                </a:solidFill>
                <a:latin typeface="Arial" charset="0"/>
                <a:ea typeface="ＭＳ Ｐゴシック" charset="0"/>
                <a:cs typeface="Arial" charset="0"/>
              </a:rPr>
              <a:t>s Discipline</a:t>
            </a:r>
          </a:p>
        </p:txBody>
      </p:sp>
      <p:sp>
        <p:nvSpPr>
          <p:cNvPr id="253954" name="Rectangle 5"/>
          <p:cNvSpPr>
            <a:spLocks noChangeArrowheads="1"/>
          </p:cNvSpPr>
          <p:nvPr/>
        </p:nvSpPr>
        <p:spPr bwMode="auto">
          <a:xfrm>
            <a:off x="214313" y="1443038"/>
            <a:ext cx="4814887" cy="5200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363538" marR="0" lvl="1" indent="-363538" algn="l" defTabSz="914400" rtl="0" eaLnBrk="1" fontAlgn="base" latinLnBrk="0" hangingPunct="1">
              <a:lnSpc>
                <a:spcPct val="100000"/>
              </a:lnSpc>
              <a:spcBef>
                <a:spcPct val="0"/>
              </a:spcBef>
              <a:spcAft>
                <a:spcPct val="0"/>
              </a:spcAft>
              <a:buClrTx/>
              <a:buSzTx/>
              <a:buFont typeface="Georgia" charset="0"/>
              <a:buAutoNum type="arabicPeriod"/>
              <a:tabLst/>
              <a:defRPr/>
            </a:pPr>
            <a:r>
              <a:rPr kumimoji="0" lang="en-US" sz="2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Judah</a:t>
            </a:r>
            <a:r>
              <a:rPr kumimoji="0" lang="mr-IN" altLang="ja-JP" sz="2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a:t>
            </a:r>
            <a:r>
              <a:rPr kumimoji="0" lang="en-US" sz="2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s kings and leaders were judged and punished. </a:t>
            </a:r>
            <a:r>
              <a:rPr kumimoji="0" lang="en-US" sz="2800" b="1" i="0" u="none" strike="noStrike" kern="1200" cap="none" spc="0" normalizeH="0" baseline="0" noProof="0" dirty="0" err="1">
                <a:ln>
                  <a:noFill/>
                </a:ln>
                <a:solidFill>
                  <a:srgbClr val="660066"/>
                </a:solidFill>
                <a:effectLst/>
                <a:uLnTx/>
                <a:uFillTx/>
                <a:latin typeface="Arial" charset="0"/>
                <a:ea typeface="ＭＳ Ｐゴシック" charset="0"/>
                <a:cs typeface="ＭＳ Ｐゴシック" charset="0"/>
              </a:rPr>
              <a:t>Yeremia</a:t>
            </a:r>
            <a:r>
              <a:rPr kumimoji="0" lang="en-US" sz="2800" b="1" i="0" u="none" strike="noStrike" kern="1200" cap="none" spc="0" normalizeH="0" baseline="0" noProof="0" dirty="0">
                <a:ln>
                  <a:noFill/>
                </a:ln>
                <a:solidFill>
                  <a:srgbClr val="660066"/>
                </a:solidFill>
                <a:effectLst/>
                <a:uLnTx/>
                <a:uFillTx/>
                <a:latin typeface="Arial" charset="0"/>
                <a:ea typeface="ＭＳ Ｐゴシック" charset="0"/>
                <a:cs typeface="ＭＳ Ｐゴシック" charset="0"/>
              </a:rPr>
              <a:t> 22</a:t>
            </a:r>
          </a:p>
          <a:p>
            <a:pPr marL="363538" marR="0" lvl="0" indent="-363538"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endParaRPr>
          </a:p>
          <a:p>
            <a:pPr marL="363538" marR="0" lvl="0" indent="-363538"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2.	Jews endured 70 years of Babylonian exile. 	</a:t>
            </a:r>
            <a:r>
              <a:rPr kumimoji="0" lang="en-US" sz="2800" b="1" i="0" u="none" strike="noStrike" kern="1200" cap="none" spc="0" normalizeH="0" baseline="0" noProof="0" dirty="0" err="1">
                <a:ln>
                  <a:noFill/>
                </a:ln>
                <a:solidFill>
                  <a:srgbClr val="660066"/>
                </a:solidFill>
                <a:effectLst/>
                <a:uLnTx/>
                <a:uFillTx/>
                <a:latin typeface="Arial" charset="0"/>
                <a:ea typeface="ＭＳ Ｐゴシック" charset="0"/>
                <a:cs typeface="ＭＳ Ｐゴシック" charset="0"/>
              </a:rPr>
              <a:t>Yeremia</a:t>
            </a:r>
            <a:r>
              <a:rPr kumimoji="0" lang="en-US" sz="2800" b="1" i="0" u="none" strike="noStrike" kern="1200" cap="none" spc="0" normalizeH="0" baseline="0" noProof="0" dirty="0">
                <a:ln>
                  <a:noFill/>
                </a:ln>
                <a:solidFill>
                  <a:srgbClr val="660066"/>
                </a:solidFill>
                <a:effectLst/>
                <a:uLnTx/>
                <a:uFillTx/>
                <a:latin typeface="Arial" charset="0"/>
                <a:ea typeface="ＭＳ Ｐゴシック" charset="0"/>
                <a:cs typeface="ＭＳ Ｐゴシック" charset="0"/>
              </a:rPr>
              <a:t> 25:11</a:t>
            </a:r>
          </a:p>
          <a:p>
            <a:pPr marL="363538" marR="0" lvl="1" indent="-363538"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endParaRPr>
          </a:p>
          <a:p>
            <a:pPr marL="363538" marR="0" lvl="1" indent="-363538" algn="l" defTabSz="914400" rtl="0" eaLnBrk="1" fontAlgn="base" latinLnBrk="0" hangingPunct="1">
              <a:lnSpc>
                <a:spcPct val="100000"/>
              </a:lnSpc>
              <a:spcBef>
                <a:spcPct val="0"/>
              </a:spcBef>
              <a:spcAft>
                <a:spcPct val="0"/>
              </a:spcAft>
              <a:buClrTx/>
              <a:buSzTx/>
              <a:buFontTx/>
              <a:buAutoNum type="arabicPeriod" startAt="3"/>
              <a:tabLst/>
              <a:defRPr/>
            </a:pPr>
            <a:r>
              <a:rPr kumimoji="0" lang="en-US" sz="2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God also judged nations that persecuted Judah. </a:t>
            </a:r>
          </a:p>
          <a:p>
            <a:pPr marL="363538" marR="0" lvl="1" indent="-363538"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D16349"/>
                </a:solidFill>
                <a:effectLst/>
                <a:uLnTx/>
                <a:uFillTx/>
                <a:latin typeface="Arial" charset="0"/>
                <a:ea typeface="ＭＳ Ｐゴシック" charset="0"/>
                <a:cs typeface="ＭＳ Ｐゴシック" charset="0"/>
              </a:rPr>
              <a:t>	</a:t>
            </a:r>
            <a:r>
              <a:rPr kumimoji="0" lang="en-US" sz="2800" b="1" i="0" u="none" strike="noStrike" kern="1200" cap="none" spc="0" normalizeH="0" baseline="0" noProof="0" dirty="0" err="1">
                <a:ln>
                  <a:noFill/>
                </a:ln>
                <a:solidFill>
                  <a:srgbClr val="660066"/>
                </a:solidFill>
                <a:effectLst/>
                <a:uLnTx/>
                <a:uFillTx/>
                <a:latin typeface="Arial" charset="0"/>
                <a:ea typeface="ＭＳ Ｐゴシック" charset="0"/>
                <a:cs typeface="ＭＳ Ｐゴシック" charset="0"/>
              </a:rPr>
              <a:t>Yeremia</a:t>
            </a:r>
            <a:r>
              <a:rPr kumimoji="0" lang="en-US" sz="2800" b="1" i="0" u="none" strike="noStrike" kern="1200" cap="none" spc="0" normalizeH="0" baseline="0" noProof="0" dirty="0">
                <a:ln>
                  <a:noFill/>
                </a:ln>
                <a:solidFill>
                  <a:srgbClr val="660066"/>
                </a:solidFill>
                <a:effectLst/>
                <a:uLnTx/>
                <a:uFillTx/>
                <a:latin typeface="Arial" charset="0"/>
                <a:ea typeface="ＭＳ Ｐゴシック" charset="0"/>
                <a:cs typeface="ＭＳ Ｐゴシック" charset="0"/>
              </a:rPr>
              <a:t> 46–51</a:t>
            </a:r>
          </a:p>
          <a:p>
            <a:pPr marL="363538" marR="0" lvl="0" indent="-363538"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endParaRPr>
          </a:p>
        </p:txBody>
      </p:sp>
      <p:pic>
        <p:nvPicPr>
          <p:cNvPr id="25395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72063" y="2000250"/>
            <a:ext cx="3260725" cy="3357563"/>
          </a:xfrm>
          <a:prstGeom prst="rect">
            <a:avLst/>
          </a:prstGeom>
          <a:noFill/>
          <a:ln w="101600">
            <a:solidFill>
              <a:schemeClr val="bg2"/>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575386150"/>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001" name="Title 4"/>
          <p:cNvSpPr>
            <a:spLocks noGrp="1"/>
          </p:cNvSpPr>
          <p:nvPr>
            <p:ph type="title"/>
          </p:nvPr>
        </p:nvSpPr>
        <p:spPr>
          <a:xfrm>
            <a:off x="285750" y="241300"/>
            <a:ext cx="8534400" cy="758825"/>
          </a:xfrm>
        </p:spPr>
        <p:txBody>
          <a:bodyPr/>
          <a:lstStyle/>
          <a:p>
            <a:r>
              <a:rPr lang="en-US" sz="4000" b="1">
                <a:solidFill>
                  <a:schemeClr val="tx1"/>
                </a:solidFill>
                <a:latin typeface="Arial" charset="0"/>
                <a:ea typeface="ＭＳ Ｐゴシック" charset="0"/>
                <a:cs typeface="Arial" charset="0"/>
              </a:rPr>
              <a:t>Are You Like Judah?</a:t>
            </a:r>
          </a:p>
        </p:txBody>
      </p:sp>
      <p:sp>
        <p:nvSpPr>
          <p:cNvPr id="256002" name="Rectangle 3"/>
          <p:cNvSpPr txBox="1">
            <a:spLocks noChangeArrowheads="1"/>
          </p:cNvSpPr>
          <p:nvPr/>
        </p:nvSpPr>
        <p:spPr bwMode="auto">
          <a:xfrm>
            <a:off x="123825" y="1928813"/>
            <a:ext cx="5286375" cy="3981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63538" indent="-363538" eaLnBrk="0" hangingPunct="0">
              <a:defRPr sz="2400">
                <a:solidFill>
                  <a:schemeClr val="tx1"/>
                </a:solidFill>
                <a:latin typeface="Arial" charset="0"/>
                <a:ea typeface="ＭＳ Ｐゴシック" charset="0"/>
                <a:cs typeface="ＭＳ Ｐゴシック" charset="0"/>
              </a:defRPr>
            </a:lvl1pPr>
            <a:lvl2pPr marL="363538" indent="-363538"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63538" marR="0" lvl="0" indent="-363538" algn="l" defTabSz="914400" rtl="0" eaLnBrk="1" fontAlgn="base" latinLnBrk="0" hangingPunct="1">
              <a:lnSpc>
                <a:spcPct val="100000"/>
              </a:lnSpc>
              <a:spcBef>
                <a:spcPct val="20000"/>
              </a:spcBef>
              <a:spcAft>
                <a:spcPct val="0"/>
              </a:spcAft>
              <a:buClr>
                <a:srgbClr val="D16349"/>
              </a:buClr>
              <a:buSzPct val="85000"/>
              <a:buFontTx/>
              <a:buNone/>
              <a:tabLst/>
              <a:defRPr/>
            </a:pPr>
            <a:endParaRPr kumimoji="0" lang="en-US" sz="1000" b="1" i="0" u="none" strike="noStrike" kern="1200" cap="none" spc="0" normalizeH="0" baseline="0" noProof="0">
              <a:ln>
                <a:noFill/>
              </a:ln>
              <a:solidFill>
                <a:prstClr val="black"/>
              </a:solidFill>
              <a:effectLst/>
              <a:uLnTx/>
              <a:uFillTx/>
              <a:latin typeface="Arial" charset="0"/>
              <a:ea typeface="ＭＳ Ｐゴシック" charset="0"/>
              <a:cs typeface="Arial" charset="0"/>
            </a:endParaRPr>
          </a:p>
          <a:p>
            <a:pPr marL="363538" marR="0" lvl="1" indent="-363538" algn="l" defTabSz="914400" rtl="0" eaLnBrk="1" fontAlgn="base" latinLnBrk="0" hangingPunct="1">
              <a:lnSpc>
                <a:spcPct val="100000"/>
              </a:lnSpc>
              <a:spcBef>
                <a:spcPct val="20000"/>
              </a:spcBef>
              <a:spcAft>
                <a:spcPct val="0"/>
              </a:spcAft>
              <a:buClr>
                <a:srgbClr val="CCB400"/>
              </a:buClr>
              <a:buSzPct val="70000"/>
              <a:buFont typeface="Wingdings" charset="0"/>
              <a:buChar char=""/>
              <a:tabLst/>
              <a:defRPr/>
            </a:pPr>
            <a:r>
              <a:rPr kumimoji="0" lang="en-US" sz="2800" b="1" i="0" u="none" strike="noStrike" kern="1200" cap="none" spc="0" normalizeH="0" baseline="0" noProof="0">
                <a:ln>
                  <a:noFill/>
                </a:ln>
                <a:solidFill>
                  <a:prstClr val="black"/>
                </a:solidFill>
                <a:effectLst/>
                <a:uLnTx/>
                <a:uFillTx/>
                <a:latin typeface="Arial" charset="0"/>
                <a:ea typeface="ＭＳ Ｐゴシック" charset="0"/>
                <a:cs typeface="Arial" charset="0"/>
              </a:rPr>
              <a:t>In what area of your life do you continue in sin or resist repenting?</a:t>
            </a:r>
          </a:p>
          <a:p>
            <a:pPr marL="363538" marR="0" lvl="1" indent="-363538" algn="l" defTabSz="914400" rtl="0" eaLnBrk="1" fontAlgn="base" latinLnBrk="0" hangingPunct="1">
              <a:lnSpc>
                <a:spcPct val="100000"/>
              </a:lnSpc>
              <a:spcBef>
                <a:spcPct val="20000"/>
              </a:spcBef>
              <a:spcAft>
                <a:spcPct val="0"/>
              </a:spcAft>
              <a:buClr>
                <a:srgbClr val="CCB400"/>
              </a:buClr>
              <a:buSzPct val="70000"/>
              <a:buFontTx/>
              <a:buNone/>
              <a:tabLst/>
              <a:defRPr/>
            </a:pPr>
            <a:endParaRPr kumimoji="0" lang="en-US" sz="1800" b="1" i="0" u="none" strike="noStrike" kern="1200" cap="none" spc="0" normalizeH="0" baseline="0" noProof="0">
              <a:ln>
                <a:noFill/>
              </a:ln>
              <a:solidFill>
                <a:prstClr val="black"/>
              </a:solidFill>
              <a:effectLst/>
              <a:uLnTx/>
              <a:uFillTx/>
              <a:latin typeface="Arial" charset="0"/>
              <a:ea typeface="ＭＳ Ｐゴシック" charset="0"/>
              <a:cs typeface="Arial" charset="0"/>
            </a:endParaRPr>
          </a:p>
          <a:p>
            <a:pPr marL="363538" marR="0" lvl="1" indent="-363538" algn="l" defTabSz="914400" rtl="0" eaLnBrk="1" fontAlgn="base" latinLnBrk="0" hangingPunct="1">
              <a:lnSpc>
                <a:spcPct val="100000"/>
              </a:lnSpc>
              <a:spcBef>
                <a:spcPct val="20000"/>
              </a:spcBef>
              <a:spcAft>
                <a:spcPct val="0"/>
              </a:spcAft>
              <a:buClr>
                <a:srgbClr val="CCB400"/>
              </a:buClr>
              <a:buSzPct val="70000"/>
              <a:buFont typeface="Wingdings" charset="0"/>
              <a:buChar char=""/>
              <a:tabLst/>
              <a:defRPr/>
            </a:pPr>
            <a:r>
              <a:rPr kumimoji="0" lang="en-US" sz="2800" b="1" i="0" u="none" strike="noStrike" kern="1200" cap="none" spc="0" normalizeH="0" baseline="0" noProof="0">
                <a:ln>
                  <a:noFill/>
                </a:ln>
                <a:solidFill>
                  <a:prstClr val="black"/>
                </a:solidFill>
                <a:effectLst/>
                <a:uLnTx/>
                <a:uFillTx/>
                <a:latin typeface="Arial" charset="0"/>
                <a:ea typeface="ＭＳ Ｐゴシック" charset="0"/>
                <a:cs typeface="Arial" charset="0"/>
              </a:rPr>
              <a:t>Do you accept God</a:t>
            </a:r>
            <a:r>
              <a:rPr kumimoji="0" lang="mr-IN" altLang="ja-JP" sz="2800" b="1" i="0" u="none" strike="noStrike" kern="1200" cap="none" spc="0" normalizeH="0" baseline="0" noProof="0">
                <a:ln>
                  <a:noFill/>
                </a:ln>
                <a:solidFill>
                  <a:prstClr val="black"/>
                </a:solidFill>
                <a:effectLst/>
                <a:uLnTx/>
                <a:uFillTx/>
                <a:latin typeface="Arial" charset="0"/>
                <a:ea typeface="ＭＳ Ｐゴシック" charset="0"/>
                <a:cs typeface="Arial" charset="0"/>
              </a:rPr>
              <a:t>'</a:t>
            </a:r>
            <a:r>
              <a:rPr kumimoji="0" lang="en-US" sz="2800" b="1" i="0" u="none" strike="noStrike" kern="1200" cap="none" spc="0" normalizeH="0" baseline="0" noProof="0">
                <a:ln>
                  <a:noFill/>
                </a:ln>
                <a:solidFill>
                  <a:prstClr val="black"/>
                </a:solidFill>
                <a:effectLst/>
                <a:uLnTx/>
                <a:uFillTx/>
                <a:latin typeface="Arial" charset="0"/>
                <a:ea typeface="ＭＳ Ｐゴシック" charset="0"/>
                <a:cs typeface="Arial" charset="0"/>
              </a:rPr>
              <a:t>s just discipline? </a:t>
            </a:r>
            <a:endParaRPr kumimoji="0" lang="en-GB" sz="2800" b="1"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pic>
        <p:nvPicPr>
          <p:cNvPr id="256003"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00688" y="1724025"/>
            <a:ext cx="3071812" cy="4205288"/>
          </a:xfrm>
          <a:prstGeom prst="rect">
            <a:avLst/>
          </a:prstGeom>
          <a:noFill/>
          <a:ln w="1016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35956115"/>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7025" name="Title 3"/>
          <p:cNvSpPr>
            <a:spLocks noGrp="1"/>
          </p:cNvSpPr>
          <p:nvPr>
            <p:ph type="title"/>
          </p:nvPr>
        </p:nvSpPr>
        <p:spPr>
          <a:xfrm>
            <a:off x="76200" y="1143000"/>
            <a:ext cx="3019425" cy="1905000"/>
          </a:xfrm>
        </p:spPr>
        <p:txBody>
          <a:bodyPr/>
          <a:lstStyle/>
          <a:p>
            <a:pPr algn="ctr"/>
            <a:r>
              <a:rPr lang="en-US" sz="2800">
                <a:latin typeface="Arial" charset="0"/>
                <a:ea typeface="ＭＳ Ｐゴシック" charset="0"/>
                <a:cs typeface="Arial" charset="0"/>
              </a:rPr>
              <a:t>APPLICATION #3: ARE YOU LIKE THE FAITHFUL REMNANT?</a:t>
            </a:r>
          </a:p>
        </p:txBody>
      </p:sp>
      <p:pic>
        <p:nvPicPr>
          <p:cNvPr id="257026"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071938" y="785813"/>
            <a:ext cx="3714750" cy="523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7027" name="Title 3"/>
          <p:cNvSpPr txBox="1">
            <a:spLocks/>
          </p:cNvSpPr>
          <p:nvPr/>
        </p:nvSpPr>
        <p:spPr bwMode="auto">
          <a:xfrm>
            <a:off x="76200" y="3200400"/>
            <a:ext cx="29718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b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br>
            <a:b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br>
            <a:b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br>
            <a:b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There is hope after discipline because God</a:t>
            </a:r>
            <a:r>
              <a:rPr kumimoji="0" lang="mr-IN" altLang="ja-JP"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s justice is balanced with mercy and faithfulness.</a:t>
            </a:r>
          </a:p>
        </p:txBody>
      </p:sp>
    </p:spTree>
    <p:extLst>
      <p:ext uri="{BB962C8B-B14F-4D97-AF65-F5344CB8AC3E}">
        <p14:creationId xmlns:p14="http://schemas.microsoft.com/office/powerpoint/2010/main" val="2261036118"/>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8049" name="Title 4"/>
          <p:cNvSpPr>
            <a:spLocks noGrp="1"/>
          </p:cNvSpPr>
          <p:nvPr>
            <p:ph type="title"/>
          </p:nvPr>
        </p:nvSpPr>
        <p:spPr>
          <a:xfrm>
            <a:off x="301625" y="152400"/>
            <a:ext cx="8534400" cy="758825"/>
          </a:xfrm>
        </p:spPr>
        <p:txBody>
          <a:bodyPr/>
          <a:lstStyle/>
          <a:p>
            <a:r>
              <a:rPr lang="en-US" sz="3600" b="1" dirty="0">
                <a:solidFill>
                  <a:srgbClr val="660066"/>
                </a:solidFill>
                <a:latin typeface="Arial" charset="0"/>
                <a:ea typeface="ＭＳ Ｐゴシック" charset="0"/>
                <a:cs typeface="Arial" charset="0"/>
              </a:rPr>
              <a:t>Nature of Judgment in </a:t>
            </a:r>
            <a:r>
              <a:rPr lang="en-US" sz="3600" b="1" dirty="0" err="1">
                <a:solidFill>
                  <a:srgbClr val="660066"/>
                </a:solidFill>
                <a:latin typeface="Arial" charset="0"/>
                <a:ea typeface="ＭＳ Ｐゴシック" charset="0"/>
                <a:cs typeface="Arial" charset="0"/>
              </a:rPr>
              <a:t>Yeremia</a:t>
            </a:r>
            <a:endParaRPr lang="en-US" sz="3200" b="1" dirty="0">
              <a:solidFill>
                <a:srgbClr val="660066"/>
              </a:solidFill>
              <a:latin typeface="Arial" charset="0"/>
              <a:ea typeface="ＭＳ Ｐゴシック" charset="0"/>
              <a:cs typeface="Arial" charset="0"/>
            </a:endParaRPr>
          </a:p>
        </p:txBody>
      </p:sp>
      <p:sp>
        <p:nvSpPr>
          <p:cNvPr id="258050" name="Rectangle 5"/>
          <p:cNvSpPr>
            <a:spLocks noChangeArrowheads="1"/>
          </p:cNvSpPr>
          <p:nvPr/>
        </p:nvSpPr>
        <p:spPr bwMode="auto">
          <a:xfrm>
            <a:off x="381000" y="1595438"/>
            <a:ext cx="5257800" cy="421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363538" marR="0" lvl="0" indent="-363538"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endParaRPr>
          </a:p>
          <a:p>
            <a:pPr marL="363538" marR="0" lvl="0" indent="-363538"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1. </a:t>
            </a:r>
            <a:r>
              <a:rPr kumimoji="0" lang="en-US" sz="2800" b="1" i="0" u="sng" strike="noStrike" kern="1200" cap="none" spc="0" normalizeH="0" baseline="0" noProof="0">
                <a:ln>
                  <a:noFill/>
                </a:ln>
                <a:solidFill>
                  <a:prstClr val="black"/>
                </a:solidFill>
                <a:effectLst/>
                <a:uLnTx/>
                <a:uFillTx/>
                <a:latin typeface="Arial" charset="0"/>
                <a:ea typeface="ＭＳ Ｐゴシック" charset="0"/>
                <a:cs typeface="ＭＳ Ｐゴシック" charset="0"/>
              </a:rPr>
              <a:t>Against both </a:t>
            </a:r>
            <a:r>
              <a:rPr kumimoji="0" lang="en-US" sz="28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Judah and </a:t>
            </a:r>
            <a:r>
              <a:rPr kumimoji="0" lang="en-US" sz="28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sym typeface="Wingdings" charset="0"/>
              </a:rPr>
              <a:t>Gentile Nations</a:t>
            </a:r>
          </a:p>
          <a:p>
            <a:pPr marL="363538" marR="0" lvl="0" indent="-363538"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endParaRPr>
          </a:p>
          <a:p>
            <a:pPr marL="363538" marR="0" lvl="0" indent="-363538"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2. </a:t>
            </a:r>
            <a:r>
              <a:rPr kumimoji="0" lang="en-US" sz="2800" b="1" i="0" u="sng" strike="noStrike" kern="1200" cap="none" spc="0" normalizeH="0" baseline="0" noProof="0">
                <a:ln>
                  <a:noFill/>
                </a:ln>
                <a:solidFill>
                  <a:prstClr val="black"/>
                </a:solidFill>
                <a:effectLst/>
                <a:uLnTx/>
                <a:uFillTx/>
                <a:latin typeface="Arial" charset="0"/>
                <a:ea typeface="ＭＳ Ｐゴシック" charset="0"/>
                <a:cs typeface="ＭＳ Ｐゴシック" charset="0"/>
              </a:rPr>
              <a:t>Reveals God</a:t>
            </a:r>
            <a:r>
              <a:rPr kumimoji="0" lang="mr-IN" altLang="ja-JP" sz="28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a:t>
            </a:r>
            <a:r>
              <a:rPr kumimoji="0" lang="en-US" sz="28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s justice, sovereignty, faithfulness and mercy</a:t>
            </a:r>
          </a:p>
          <a:p>
            <a:pPr marL="363538" marR="0" lvl="0" indent="-363538"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sym typeface="Wingdings" charset="0"/>
            </a:endParaRPr>
          </a:p>
          <a:p>
            <a:pPr marL="363538" marR="0" lvl="0" indent="-363538"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3. </a:t>
            </a:r>
            <a:r>
              <a:rPr kumimoji="0" lang="en-US" sz="2800" b="1" i="0" u="sng" strike="noStrike" kern="1200" cap="none" spc="0" normalizeH="0" baseline="0" noProof="0">
                <a:ln>
                  <a:noFill/>
                </a:ln>
                <a:solidFill>
                  <a:prstClr val="black"/>
                </a:solidFill>
                <a:effectLst/>
                <a:uLnTx/>
                <a:uFillTx/>
                <a:latin typeface="Arial" charset="0"/>
                <a:ea typeface="ＭＳ Ｐゴシック" charset="0"/>
                <a:cs typeface="ＭＳ Ｐゴシック" charset="0"/>
              </a:rPr>
              <a:t>Balanced </a:t>
            </a:r>
            <a:r>
              <a:rPr kumimoji="0" lang="en-US" sz="28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with h</a:t>
            </a:r>
            <a:r>
              <a:rPr kumimoji="0" lang="en-US" sz="28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sym typeface="Wingdings" charset="0"/>
              </a:rPr>
              <a:t>ope in New Covenant and Restoration</a:t>
            </a:r>
            <a:endParaRPr kumimoji="0" lang="en-GB" sz="28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sym typeface="Wingdings" charset="0"/>
            </a:endParaRPr>
          </a:p>
        </p:txBody>
      </p:sp>
      <p:pic>
        <p:nvPicPr>
          <p:cNvPr id="258051"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86438" y="1928813"/>
            <a:ext cx="2951162" cy="2714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40376140"/>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Rectangle 3"/>
          <p:cNvSpPr txBox="1">
            <a:spLocks noChangeArrowheads="1"/>
          </p:cNvSpPr>
          <p:nvPr/>
        </p:nvSpPr>
        <p:spPr bwMode="auto">
          <a:xfrm>
            <a:off x="250825" y="2000250"/>
            <a:ext cx="4702175" cy="3714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63538" indent="-363538" eaLnBrk="0" hangingPunct="0">
              <a:defRPr sz="2400">
                <a:solidFill>
                  <a:schemeClr val="tx1"/>
                </a:solidFill>
                <a:latin typeface="Arial" charset="0"/>
                <a:ea typeface="ＭＳ Ｐゴシック" charset="0"/>
                <a:cs typeface="ＭＳ Ｐゴシック" charset="0"/>
              </a:defRPr>
            </a:lvl1pPr>
            <a:lvl2pPr marL="363538" indent="-363538"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63538" marR="0" lvl="0" indent="-363538" algn="l" defTabSz="914400" rtl="0" eaLnBrk="1" fontAlgn="base" latinLnBrk="0" hangingPunct="1">
              <a:lnSpc>
                <a:spcPct val="100000"/>
              </a:lnSpc>
              <a:spcBef>
                <a:spcPct val="20000"/>
              </a:spcBef>
              <a:spcAft>
                <a:spcPct val="0"/>
              </a:spcAft>
              <a:buClr>
                <a:srgbClr val="D16349"/>
              </a:buClr>
              <a:buSzPct val="85000"/>
              <a:buFontTx/>
              <a:buNone/>
              <a:tabLst/>
              <a:defRPr/>
            </a:pPr>
            <a:endParaRPr kumimoji="0" lang="en-US" sz="1000" b="1" i="0" u="none" strike="noStrike" kern="1200" cap="none" spc="0" normalizeH="0" baseline="0" noProof="0">
              <a:ln>
                <a:noFill/>
              </a:ln>
              <a:solidFill>
                <a:prstClr val="black"/>
              </a:solidFill>
              <a:effectLst/>
              <a:uLnTx/>
              <a:uFillTx/>
              <a:latin typeface="Arial" charset="0"/>
              <a:ea typeface="ＭＳ Ｐゴシック" charset="0"/>
              <a:cs typeface="Arial" charset="0"/>
            </a:endParaRPr>
          </a:p>
          <a:p>
            <a:pPr marL="363538" marR="0" lvl="1" indent="-363538" algn="l" defTabSz="914400" rtl="0" eaLnBrk="1" fontAlgn="base" latinLnBrk="0" hangingPunct="1">
              <a:lnSpc>
                <a:spcPct val="100000"/>
              </a:lnSpc>
              <a:spcBef>
                <a:spcPct val="20000"/>
              </a:spcBef>
              <a:spcAft>
                <a:spcPct val="0"/>
              </a:spcAft>
              <a:buClr>
                <a:srgbClr val="CCB400"/>
              </a:buClr>
              <a:buSzPct val="70000"/>
              <a:buFont typeface="Wingdings" charset="0"/>
              <a:buChar char=""/>
              <a:tabLst/>
              <a:defRPr/>
            </a:pPr>
            <a:r>
              <a:rPr kumimoji="0" lang="en-US" sz="2800" b="1" i="0" u="none" strike="noStrike" kern="1200" cap="none" spc="0" normalizeH="0" baseline="0" noProof="0">
                <a:ln>
                  <a:noFill/>
                </a:ln>
                <a:solidFill>
                  <a:prstClr val="black"/>
                </a:solidFill>
                <a:effectLst/>
                <a:uLnTx/>
                <a:uFillTx/>
                <a:latin typeface="Arial" charset="0"/>
                <a:ea typeface="ＭＳ Ｐゴシック" charset="0"/>
                <a:cs typeface="Arial" charset="0"/>
              </a:rPr>
              <a:t>Do you put your hope in your faithful and merciful God?</a:t>
            </a:r>
          </a:p>
          <a:p>
            <a:pPr marL="363538" marR="0" lvl="1" indent="-363538" algn="l" defTabSz="914400" rtl="0" eaLnBrk="1" fontAlgn="base" latinLnBrk="0" hangingPunct="1">
              <a:lnSpc>
                <a:spcPct val="100000"/>
              </a:lnSpc>
              <a:spcBef>
                <a:spcPct val="20000"/>
              </a:spcBef>
              <a:spcAft>
                <a:spcPct val="0"/>
              </a:spcAft>
              <a:buClr>
                <a:srgbClr val="CCB400"/>
              </a:buClr>
              <a:buSzPct val="70000"/>
              <a:buFontTx/>
              <a:buNone/>
              <a:tabLst/>
              <a:defRPr/>
            </a:pPr>
            <a:endParaRPr kumimoji="0" lang="en-US" sz="1800" b="1" i="0" u="none" strike="noStrike" kern="1200" cap="none" spc="0" normalizeH="0" baseline="0" noProof="0">
              <a:ln>
                <a:noFill/>
              </a:ln>
              <a:solidFill>
                <a:prstClr val="black"/>
              </a:solidFill>
              <a:effectLst/>
              <a:uLnTx/>
              <a:uFillTx/>
              <a:latin typeface="Arial" charset="0"/>
              <a:ea typeface="ＭＳ Ｐゴシック" charset="0"/>
              <a:cs typeface="Arial" charset="0"/>
            </a:endParaRPr>
          </a:p>
          <a:p>
            <a:pPr marL="363538" marR="0" lvl="1" indent="-363538" algn="l" defTabSz="914400" rtl="0" eaLnBrk="1" fontAlgn="base" latinLnBrk="0" hangingPunct="1">
              <a:lnSpc>
                <a:spcPct val="100000"/>
              </a:lnSpc>
              <a:spcBef>
                <a:spcPct val="20000"/>
              </a:spcBef>
              <a:spcAft>
                <a:spcPct val="0"/>
              </a:spcAft>
              <a:buClr>
                <a:srgbClr val="CCB400"/>
              </a:buClr>
              <a:buSzPct val="70000"/>
              <a:buFont typeface="Wingdings" charset="0"/>
              <a:buChar char=""/>
              <a:tabLst/>
              <a:defRPr/>
            </a:pPr>
            <a:r>
              <a:rPr kumimoji="0" lang="en-US" sz="2800" b="1" i="0" u="none" strike="noStrike" kern="1200" cap="none" spc="0" normalizeH="0" baseline="0" noProof="0">
                <a:ln>
                  <a:noFill/>
                </a:ln>
                <a:solidFill>
                  <a:prstClr val="black"/>
                </a:solidFill>
                <a:effectLst/>
                <a:uLnTx/>
                <a:uFillTx/>
                <a:latin typeface="Arial" charset="0"/>
                <a:ea typeface="ＭＳ Ｐゴシック" charset="0"/>
                <a:cs typeface="Arial" charset="0"/>
              </a:rPr>
              <a:t>Do you look forward to the Day of the L</a:t>
            </a:r>
            <a:r>
              <a:rPr kumimoji="0" lang="en-US" sz="2400" b="1" i="0" u="none" strike="noStrike" kern="1200" cap="none" spc="0" normalizeH="0" baseline="0" noProof="0">
                <a:ln>
                  <a:noFill/>
                </a:ln>
                <a:solidFill>
                  <a:prstClr val="black"/>
                </a:solidFill>
                <a:effectLst/>
                <a:uLnTx/>
                <a:uFillTx/>
                <a:latin typeface="Arial" charset="0"/>
                <a:ea typeface="ＭＳ Ｐゴシック" charset="0"/>
                <a:cs typeface="Arial" charset="0"/>
              </a:rPr>
              <a:t>ORD</a:t>
            </a:r>
            <a:r>
              <a:rPr kumimoji="0" lang="en-US" sz="2800" b="1" i="0" u="none" strike="noStrike" kern="1200" cap="none" spc="0" normalizeH="0" baseline="0" noProof="0">
                <a:ln>
                  <a:noFill/>
                </a:ln>
                <a:solidFill>
                  <a:prstClr val="black"/>
                </a:solidFill>
                <a:effectLst/>
                <a:uLnTx/>
                <a:uFillTx/>
                <a:latin typeface="Arial" charset="0"/>
                <a:ea typeface="ＭＳ Ｐゴシック" charset="0"/>
                <a:cs typeface="Arial" charset="0"/>
              </a:rPr>
              <a:t> and the complete restoration it promises?</a:t>
            </a:r>
            <a:endParaRPr kumimoji="0" lang="en-GB" sz="2800" b="1"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pic>
        <p:nvPicPr>
          <p:cNvPr id="228355"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181600" y="2819400"/>
            <a:ext cx="3429000" cy="2571750"/>
          </a:xfrm>
          <a:prstGeom prst="rect">
            <a:avLst/>
          </a:prstGeom>
          <a:noFill/>
          <a:ln w="1016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259075" name="Title 4"/>
          <p:cNvSpPr>
            <a:spLocks noGrp="1"/>
          </p:cNvSpPr>
          <p:nvPr>
            <p:ph type="title"/>
          </p:nvPr>
        </p:nvSpPr>
        <p:spPr/>
        <p:txBody>
          <a:bodyPr/>
          <a:lstStyle/>
          <a:p>
            <a:r>
              <a:rPr lang="en-US" sz="3600" b="1">
                <a:solidFill>
                  <a:schemeClr val="tx1"/>
                </a:solidFill>
                <a:latin typeface="Arial" charset="0"/>
                <a:ea typeface="ＭＳ Ｐゴシック" charset="0"/>
                <a:cs typeface="Arial" charset="0"/>
              </a:rPr>
              <a:t>Are You Part of the Faithful Remnant?</a:t>
            </a:r>
            <a:endParaRPr lang="en-US">
              <a:solidFill>
                <a:srgbClr val="7B9899"/>
              </a:solidFill>
              <a:latin typeface="Georgia" charset="0"/>
              <a:ea typeface="ＭＳ Ｐゴシック" charset="0"/>
              <a:cs typeface="ＭＳ Ｐゴシック" charset="0"/>
            </a:endParaRPr>
          </a:p>
        </p:txBody>
      </p:sp>
      <p:sp>
        <p:nvSpPr>
          <p:cNvPr id="6" name="Rectangle 3"/>
          <p:cNvSpPr txBox="1">
            <a:spLocks noChangeArrowheads="1"/>
          </p:cNvSpPr>
          <p:nvPr/>
        </p:nvSpPr>
        <p:spPr bwMode="auto">
          <a:xfrm>
            <a:off x="5562600" y="1371600"/>
            <a:ext cx="23622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63538" indent="-363538"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63538" marR="0" lvl="0" indent="-363538" algn="ctr" defTabSz="914400" rtl="0" eaLnBrk="1" fontAlgn="base" latinLnBrk="0" hangingPunct="1">
              <a:lnSpc>
                <a:spcPct val="100000"/>
              </a:lnSpc>
              <a:spcBef>
                <a:spcPct val="20000"/>
              </a:spcBef>
              <a:spcAft>
                <a:spcPct val="0"/>
              </a:spcAft>
              <a:buClr>
                <a:srgbClr val="D16349"/>
              </a:buClr>
              <a:buSzPct val="85000"/>
              <a:buFontTx/>
              <a:buNone/>
              <a:tabLst/>
              <a:defRPr/>
            </a:pPr>
            <a:r>
              <a:rPr kumimoji="0" lang="en-US" sz="4000" b="1" i="0" u="none" strike="noStrike" kern="1200" cap="none" spc="0" normalizeH="0" baseline="0" noProof="0">
                <a:ln>
                  <a:noFill/>
                </a:ln>
                <a:solidFill>
                  <a:prstClr val="black"/>
                </a:solidFill>
                <a:effectLst/>
                <a:uLnTx/>
                <a:uFillTx/>
                <a:latin typeface="Arial" charset="0"/>
                <a:ea typeface="ＭＳ Ｐゴシック" charset="0"/>
                <a:cs typeface="Arial" charset="0"/>
              </a:rPr>
              <a:t>NO HOPE?</a:t>
            </a:r>
            <a:endParaRPr kumimoji="0" lang="en-GB" sz="8800" b="1"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 name="Rectangle 3"/>
          <p:cNvSpPr txBox="1">
            <a:spLocks noChangeArrowheads="1"/>
          </p:cNvSpPr>
          <p:nvPr/>
        </p:nvSpPr>
        <p:spPr bwMode="auto">
          <a:xfrm>
            <a:off x="5715000" y="2667000"/>
            <a:ext cx="23622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63538" indent="-363538"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63538" marR="0" lvl="0" indent="-363538" algn="ctr" defTabSz="914400" rtl="0" eaLnBrk="1" fontAlgn="base" latinLnBrk="0" hangingPunct="1">
              <a:lnSpc>
                <a:spcPct val="100000"/>
              </a:lnSpc>
              <a:spcBef>
                <a:spcPct val="20000"/>
              </a:spcBef>
              <a:spcAft>
                <a:spcPct val="0"/>
              </a:spcAft>
              <a:buClr>
                <a:srgbClr val="D16349"/>
              </a:buClr>
              <a:buSzPct val="85000"/>
              <a:buFontTx/>
              <a:buNone/>
              <a:tabLst/>
              <a:defRPr/>
            </a:pPr>
            <a:r>
              <a:rPr kumimoji="0" lang="en-US" sz="4000" b="1" i="0" u="none" strike="noStrike" kern="1200" cap="none" spc="0" normalizeH="0" baseline="0" noProof="0">
                <a:ln>
                  <a:noFill/>
                </a:ln>
                <a:solidFill>
                  <a:prstClr val="black"/>
                </a:solidFill>
                <a:effectLst/>
                <a:uLnTx/>
                <a:uFillTx/>
                <a:latin typeface="Arial" charset="0"/>
                <a:ea typeface="ＭＳ Ｐゴシック" charset="0"/>
                <a:cs typeface="Arial" charset="0"/>
              </a:rPr>
              <a:t>or...</a:t>
            </a:r>
            <a:endParaRPr kumimoji="0" lang="en-GB" sz="8800" b="1"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0465168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nodeType="afterEffect">
                                  <p:stCondLst>
                                    <p:cond delay="0"/>
                                  </p:stCondLst>
                                  <p:childTnLst>
                                    <p:set>
                                      <p:cBhvr>
                                        <p:cTn id="13" dur="1" fill="hold">
                                          <p:stCondLst>
                                            <p:cond delay="0"/>
                                          </p:stCondLst>
                                        </p:cTn>
                                        <p:tgtEl>
                                          <p:spTgt spid="228355"/>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6" grpId="0"/>
      <p:bldP spid="7" grpId="0"/>
    </p:bldLst>
  </p:timing>
</p:sld>
</file>

<file path=ppt/slides/slide2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60097" name="Picture 6" descr="Michelangelo_Buonarroti_02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28663" y="428625"/>
            <a:ext cx="3402012" cy="4668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0098" name="Picture 12" descr="zpage08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62513" y="428625"/>
            <a:ext cx="3443287" cy="4705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0099" name="Title 9"/>
          <p:cNvSpPr>
            <a:spLocks noGrp="1"/>
          </p:cNvSpPr>
          <p:nvPr>
            <p:ph type="title" idx="4294967295"/>
          </p:nvPr>
        </p:nvSpPr>
        <p:spPr>
          <a:xfrm>
            <a:off x="228600" y="5334000"/>
            <a:ext cx="8534400" cy="758825"/>
          </a:xfrm>
        </p:spPr>
        <p:txBody>
          <a:bodyPr/>
          <a:lstStyle/>
          <a:p>
            <a:r>
              <a:rPr lang="en-US" sz="4400" b="1">
                <a:solidFill>
                  <a:srgbClr val="660066"/>
                </a:solidFill>
                <a:latin typeface="Arial" charset="0"/>
                <a:ea typeface="ＭＳ Ｐゴシック" charset="0"/>
                <a:cs typeface="Arial" charset="0"/>
              </a:rPr>
              <a:t>How Then Should You Live?</a:t>
            </a:r>
          </a:p>
        </p:txBody>
      </p:sp>
    </p:spTree>
    <p:extLst>
      <p:ext uri="{BB962C8B-B14F-4D97-AF65-F5344CB8AC3E}">
        <p14:creationId xmlns:p14="http://schemas.microsoft.com/office/powerpoint/2010/main" val="2970622581"/>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a:solidFill>
                  <a:schemeClr val="tx1"/>
                </a:solidFill>
              </a:rPr>
              <a:t>Black</a:t>
            </a:r>
          </a:p>
        </p:txBody>
      </p:sp>
    </p:spTree>
    <p:extLst>
      <p:ext uri="{BB962C8B-B14F-4D97-AF65-F5344CB8AC3E}">
        <p14:creationId xmlns:p14="http://schemas.microsoft.com/office/powerpoint/2010/main" val="1446586516"/>
      </p:ext>
    </p:extLst>
  </p:cSld>
  <p:clrMapOvr>
    <a:masterClrMapping/>
  </p:clrMapOvr>
  <p:transition/>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err="1">
                <a:solidFill>
                  <a:srgbClr val="FFFFFF"/>
                </a:solidFill>
                <a:latin typeface="Arial" charset="0"/>
                <a:ea typeface="ＭＳ Ｐゴシック" charset="0"/>
              </a:rPr>
              <a:t>Khotbah</a:t>
            </a:r>
            <a:r>
              <a:rPr lang="en-US" sz="3200" b="1" dirty="0">
                <a:solidFill>
                  <a:srgbClr val="FFFFFF"/>
                </a:solidFill>
                <a:latin typeface="Arial" charset="0"/>
                <a:ea typeface="ＭＳ Ｐゴシック" charset="0"/>
              </a:rPr>
              <a:t> PL •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5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Dapatkan</a:t>
            </a:r>
            <a:r>
              <a:rPr kumimoji="0" lang="en-US" sz="25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25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presentasi</a:t>
            </a:r>
            <a:r>
              <a:rPr kumimoji="0" lang="en-US" sz="25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dan </a:t>
            </a:r>
            <a:r>
              <a:rPr kumimoji="0" lang="en-US" sz="25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bahan</a:t>
            </a:r>
            <a:r>
              <a:rPr kumimoji="0" lang="en-US" sz="25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25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ini</a:t>
            </a:r>
            <a:r>
              <a:rPr kumimoji="0" lang="en-US" sz="25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25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secara</a:t>
            </a:r>
            <a:r>
              <a:rPr kumimoji="0" lang="en-US" sz="25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gratis!</a:t>
            </a: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04265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1121" name="Title 1"/>
          <p:cNvSpPr>
            <a:spLocks noGrp="1"/>
          </p:cNvSpPr>
          <p:nvPr>
            <p:ph type="title" idx="4294967295"/>
          </p:nvPr>
        </p:nvSpPr>
        <p:spPr>
          <a:xfrm>
            <a:off x="5334000" y="228600"/>
            <a:ext cx="3502025" cy="1905000"/>
          </a:xfrm>
        </p:spPr>
        <p:txBody>
          <a:bodyPr/>
          <a:lstStyle/>
          <a:p>
            <a:r>
              <a:rPr lang="en-US" dirty="0">
                <a:solidFill>
                  <a:schemeClr val="tx1"/>
                </a:solidFill>
                <a:latin typeface="Georgia" charset="0"/>
                <a:ea typeface="ＭＳ Ｐゴシック" charset="0"/>
                <a:cs typeface="ＭＳ Ｐゴシック" charset="0"/>
              </a:rPr>
              <a:t>A Great Movie on </a:t>
            </a:r>
            <a:r>
              <a:rPr lang="en-US" dirty="0" err="1">
                <a:solidFill>
                  <a:schemeClr val="tx1"/>
                </a:solidFill>
                <a:latin typeface="Georgia" charset="0"/>
                <a:ea typeface="ＭＳ Ｐゴシック" charset="0"/>
                <a:cs typeface="ＭＳ Ｐゴシック" charset="0"/>
              </a:rPr>
              <a:t>Yeremia</a:t>
            </a:r>
            <a:endParaRPr lang="en-US" dirty="0">
              <a:solidFill>
                <a:schemeClr val="tx1"/>
              </a:solidFill>
              <a:latin typeface="Georgia" charset="0"/>
              <a:ea typeface="ＭＳ Ｐゴシック" charset="0"/>
              <a:cs typeface="ＭＳ Ｐゴシック" charset="0"/>
            </a:endParaRPr>
          </a:p>
        </p:txBody>
      </p:sp>
      <p:pic>
        <p:nvPicPr>
          <p:cNvPr id="261122" name="Picture 2" descr="jeremia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5940" y="0"/>
            <a:ext cx="4953000"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620499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369" name="Text Box 9"/>
          <p:cNvSpPr txBox="1">
            <a:spLocks noChangeArrowheads="1"/>
          </p:cNvSpPr>
          <p:nvPr/>
        </p:nvSpPr>
        <p:spPr bwMode="auto">
          <a:xfrm>
            <a:off x="152400" y="1614488"/>
            <a:ext cx="2743200" cy="4708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66700" indent="-2667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Tx/>
              <a:buChar char="•"/>
            </a:pPr>
            <a:r>
              <a:rPr lang="en-GB" sz="2000" b="1" dirty="0">
                <a:solidFill>
                  <a:prstClr val="white"/>
                </a:solidFill>
              </a:rPr>
              <a:t>Son of Hilkiah, a priest (Jer. 1:1) </a:t>
            </a:r>
          </a:p>
          <a:p>
            <a:pPr defTabSz="914400" eaLnBrk="1" fontAlgn="base" hangingPunct="1">
              <a:spcBef>
                <a:spcPct val="0"/>
              </a:spcBef>
              <a:spcAft>
                <a:spcPct val="0"/>
              </a:spcAft>
              <a:buFontTx/>
              <a:buChar char="•"/>
            </a:pPr>
            <a:endParaRPr lang="en-GB" sz="2000" b="1">
              <a:solidFill>
                <a:prstClr val="white"/>
              </a:solidFill>
            </a:endParaRPr>
          </a:p>
          <a:p>
            <a:pPr defTabSz="914400" eaLnBrk="1" fontAlgn="base" hangingPunct="1">
              <a:spcBef>
                <a:spcPct val="0"/>
              </a:spcBef>
              <a:spcAft>
                <a:spcPct val="0"/>
              </a:spcAft>
              <a:buFontTx/>
              <a:buChar char="•"/>
            </a:pPr>
            <a:r>
              <a:rPr lang="en-US" sz="2000" b="1" dirty="0">
                <a:solidFill>
                  <a:prstClr val="white"/>
                </a:solidFill>
              </a:rPr>
              <a:t>Lived in town of Anathoth</a:t>
            </a:r>
            <a:br>
              <a:rPr lang="en-US" sz="2000" b="1">
                <a:solidFill>
                  <a:prstClr val="white"/>
                </a:solidFill>
              </a:rPr>
            </a:br>
            <a:r>
              <a:rPr lang="en-US" sz="2000" b="1" dirty="0">
                <a:solidFill>
                  <a:prstClr val="white"/>
                </a:solidFill>
              </a:rPr>
              <a:t>3 miles (5 km.) NE of Jerusalem</a:t>
            </a:r>
          </a:p>
          <a:p>
            <a:pPr defTabSz="914400" eaLnBrk="1" fontAlgn="base" hangingPunct="1">
              <a:spcBef>
                <a:spcPct val="0"/>
              </a:spcBef>
              <a:spcAft>
                <a:spcPct val="0"/>
              </a:spcAft>
              <a:buFontTx/>
              <a:buChar char="•"/>
            </a:pPr>
            <a:endParaRPr lang="en-US" sz="2000" b="1">
              <a:solidFill>
                <a:prstClr val="white"/>
              </a:solidFill>
            </a:endParaRPr>
          </a:p>
          <a:p>
            <a:pPr defTabSz="914400" eaLnBrk="1" fontAlgn="base" hangingPunct="1">
              <a:spcBef>
                <a:spcPct val="0"/>
              </a:spcBef>
              <a:spcAft>
                <a:spcPct val="0"/>
              </a:spcAft>
              <a:buFontTx/>
              <a:buChar char="•"/>
            </a:pPr>
            <a:r>
              <a:rPr lang="en-US" sz="2000" b="1" dirty="0">
                <a:solidFill>
                  <a:prstClr val="white"/>
                </a:solidFill>
              </a:rPr>
              <a:t>Began his ministry around 20 years old</a:t>
            </a:r>
          </a:p>
          <a:p>
            <a:pPr defTabSz="914400" eaLnBrk="1" fontAlgn="base" hangingPunct="1">
              <a:spcBef>
                <a:spcPct val="0"/>
              </a:spcBef>
              <a:spcAft>
                <a:spcPct val="0"/>
              </a:spcAft>
            </a:pPr>
            <a:endParaRPr lang="en-US" sz="2000" b="1">
              <a:solidFill>
                <a:prstClr val="white"/>
              </a:solidFill>
            </a:endParaRPr>
          </a:p>
          <a:p>
            <a:pPr defTabSz="914400" eaLnBrk="1" fontAlgn="base" hangingPunct="1">
              <a:spcBef>
                <a:spcPct val="0"/>
              </a:spcBef>
              <a:spcAft>
                <a:spcPct val="0"/>
              </a:spcAft>
              <a:buFontTx/>
              <a:buChar char="•"/>
            </a:pPr>
            <a:r>
              <a:rPr lang="en-US" sz="2000" b="1" dirty="0">
                <a:solidFill>
                  <a:prstClr val="white"/>
                </a:solidFill>
              </a:rPr>
              <a:t>Was well-off enough to buy a field (Jer. 32)</a:t>
            </a:r>
            <a:endParaRPr lang="en-GB" sz="2000" b="1" dirty="0">
              <a:solidFill>
                <a:prstClr val="white"/>
              </a:solidFill>
            </a:endParaRPr>
          </a:p>
        </p:txBody>
      </p:sp>
      <p:pic>
        <p:nvPicPr>
          <p:cNvPr id="58370" name="Picture 2" descr="nt_israel-fla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43313" y="684213"/>
            <a:ext cx="4572000" cy="561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7" name="Straight Arrow Connector 16"/>
          <p:cNvCxnSpPr/>
          <p:nvPr/>
        </p:nvCxnSpPr>
        <p:spPr>
          <a:xfrm>
            <a:off x="1643063" y="3082925"/>
            <a:ext cx="4357687" cy="71438"/>
          </a:xfrm>
          <a:prstGeom prst="straightConnector1">
            <a:avLst/>
          </a:prstGeom>
          <a:ln w="28575">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18" name="Straight Arrow Connector 17"/>
          <p:cNvCxnSpPr/>
          <p:nvPr/>
        </p:nvCxnSpPr>
        <p:spPr>
          <a:xfrm flipV="1">
            <a:off x="2339975" y="3511550"/>
            <a:ext cx="2732088" cy="133350"/>
          </a:xfrm>
          <a:prstGeom prst="straightConnector1">
            <a:avLst/>
          </a:prstGeom>
          <a:ln w="28575">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40966" name="Text Box 4"/>
          <p:cNvSpPr txBox="1">
            <a:spLocks noChangeArrowheads="1"/>
          </p:cNvSpPr>
          <p:nvPr/>
        </p:nvSpPr>
        <p:spPr bwMode="auto">
          <a:xfrm>
            <a:off x="8358188" y="153988"/>
            <a:ext cx="698500" cy="461962"/>
          </a:xfrm>
          <a:prstGeom prst="rect">
            <a:avLst/>
          </a:prstGeom>
          <a:solidFill>
            <a:srgbClr val="FFFFFF"/>
          </a:solidFill>
          <a:ln w="9525">
            <a:no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b="1" dirty="0">
                <a:solidFill>
                  <a:prstClr val="black"/>
                </a:solidFill>
                <a:effectLst>
                  <a:outerShdw blurRad="38100" dist="38100" dir="2700000" algn="tl">
                    <a:srgbClr val="DDDDDD"/>
                  </a:outerShdw>
                </a:effectLst>
              </a:rPr>
              <a:t>485</a:t>
            </a:r>
          </a:p>
        </p:txBody>
      </p:sp>
      <p:sp>
        <p:nvSpPr>
          <p:cNvPr id="58374" name="Title 6"/>
          <p:cNvSpPr>
            <a:spLocks noGrp="1"/>
          </p:cNvSpPr>
          <p:nvPr>
            <p:ph type="title"/>
          </p:nvPr>
        </p:nvSpPr>
        <p:spPr>
          <a:xfrm>
            <a:off x="152400" y="696913"/>
            <a:ext cx="2590800" cy="685800"/>
          </a:xfrm>
        </p:spPr>
        <p:txBody>
          <a:bodyPr/>
          <a:lstStyle/>
          <a:p>
            <a:r>
              <a:rPr lang="en-US" sz="2800" dirty="0">
                <a:solidFill>
                  <a:schemeClr val="bg1"/>
                </a:solidFill>
                <a:latin typeface="Arial" charset="0"/>
                <a:ea typeface="ＭＳ Ｐゴシック" charset="0"/>
                <a:cs typeface="Arial" charset="0"/>
              </a:rPr>
              <a:t>Biography:</a:t>
            </a:r>
            <a:endParaRPr lang="en-US" sz="280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169836958"/>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794542"/>
      </p:ext>
    </p:extLst>
  </p:cSld>
  <p:clrMapOvr>
    <a:masterClrMapping/>
  </p:clrMapOvr>
  <p:transition spd="med">
    <p:randomBar dir="vert"/>
  </p:transition>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r>
              <a:rPr lang="en-US" sz="2800" b="1" dirty="0">
                <a:solidFill>
                  <a:srgbClr val="FFFFFF"/>
                </a:solidFill>
                <a:latin typeface="Arial" charset="0"/>
                <a:ea typeface="ＭＳ Ｐゴシック" charset="0"/>
              </a:rPr>
              <a:t>Link survey PL di BibleStudyDownloads.org</a:t>
            </a:r>
            <a:endParaRPr lang="en-US" sz="1000" b="1" dirty="0">
              <a:solidFill>
                <a:srgbClr val="FFFFFF"/>
              </a:solidFill>
              <a:latin typeface="Arial" charset="0"/>
              <a:ea typeface="MS PGothic" charset="0"/>
            </a:endParaRPr>
          </a:p>
        </p:txBody>
      </p:sp>
      <p:sp>
        <p:nvSpPr>
          <p:cNvPr id="69636"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defRPr>
            </a:lvl2pPr>
            <a:lvl3pPr>
              <a:defRPr sz="2400">
                <a:solidFill>
                  <a:schemeClr val="tx1"/>
                </a:solidFill>
                <a:latin typeface="Arial" charset="0"/>
                <a:ea typeface="MS PGothic" charset="0"/>
                <a:cs typeface="Geneva" charset="0"/>
              </a:defRPr>
            </a:lvl3pPr>
            <a:lvl4pPr>
              <a:defRPr sz="2000">
                <a:solidFill>
                  <a:schemeClr val="tx1"/>
                </a:solidFill>
                <a:latin typeface="Arial" charset="0"/>
                <a:ea typeface="Geneva" charset="0"/>
                <a:cs typeface="Geneva" charset="0"/>
              </a:defRPr>
            </a:lvl4pPr>
            <a:lvl5pPr>
              <a:defRPr sz="2000">
                <a:solidFill>
                  <a:schemeClr val="tx1"/>
                </a:solidFill>
                <a:latin typeface="Arial" charset="0"/>
                <a:ea typeface="Geneva" charset="0"/>
                <a:cs typeface="Geneva" charset="0"/>
              </a:defRPr>
            </a:lvl5pPr>
            <a:lvl6pPr eaLnBrk="0" hangingPunct="0">
              <a:buFont typeface="Wingdings" charset="0"/>
              <a:defRPr sz="2000">
                <a:solidFill>
                  <a:schemeClr val="tx1"/>
                </a:solidFill>
                <a:latin typeface="Arial" charset="0"/>
                <a:ea typeface="Geneva" charset="0"/>
                <a:cs typeface="Geneva" charset="0"/>
              </a:defRPr>
            </a:lvl6pPr>
            <a:lvl7pPr eaLnBrk="0" hangingPunct="0">
              <a:buFont typeface="Wingdings" charset="0"/>
              <a:defRPr sz="2000">
                <a:solidFill>
                  <a:schemeClr val="tx1"/>
                </a:solidFill>
                <a:latin typeface="Arial" charset="0"/>
                <a:ea typeface="Geneva" charset="0"/>
                <a:cs typeface="Geneva" charset="0"/>
              </a:defRPr>
            </a:lvl7pPr>
            <a:lvl8pPr eaLnBrk="0" hangingPunct="0">
              <a:buFont typeface="Wingdings" charset="0"/>
              <a:defRPr sz="2000">
                <a:solidFill>
                  <a:schemeClr val="tx1"/>
                </a:solidFill>
                <a:latin typeface="Arial" charset="0"/>
                <a:ea typeface="Geneva" charset="0"/>
                <a:cs typeface="Geneva" charset="0"/>
              </a:defRPr>
            </a:lvl8pPr>
            <a:lvl9pPr eaLnBrk="0" hangingPunct="0">
              <a:buFont typeface="Wingdings" charset="0"/>
              <a:defRPr sz="2000">
                <a:solidFill>
                  <a:schemeClr val="tx1"/>
                </a:solidFill>
                <a:latin typeface="Arial" charset="0"/>
                <a:ea typeface="Geneva" charset="0"/>
                <a:cs typeface="Geneva" charset="0"/>
              </a:defRPr>
            </a:lvl9pPr>
          </a:lstStyle>
          <a:p>
            <a:pPr marL="0" marR="0" lvl="0" indent="0" algn="ctr" defTabSz="914400" rtl="0" eaLnBrk="1" fontAlgn="base" latinLnBrk="0" hangingPunct="1">
              <a:lnSpc>
                <a:spcPct val="100000"/>
              </a:lnSpc>
              <a:spcBef>
                <a:spcPct val="0"/>
              </a:spcBef>
              <a:spcAft>
                <a:spcPct val="0"/>
              </a:spcAft>
              <a:buClrTx/>
              <a:buSzTx/>
              <a:buFont typeface="Arial" charset="0"/>
              <a:buNone/>
              <a:tabLst/>
              <a:defRPr/>
            </a:pPr>
            <a:r>
              <a:rPr kumimoji="0" lang="en-US" sz="4000" b="1" i="0" u="none" strike="noStrike" kern="1200" cap="none" spc="0" normalizeH="0" baseline="0" noProof="0">
                <a:ln>
                  <a:noFill/>
                </a:ln>
                <a:solidFill>
                  <a:srgbClr val="FFFFFF"/>
                </a:solidFill>
                <a:effectLst/>
                <a:uLnTx/>
                <a:uFillTx/>
                <a:latin typeface="Arial" charset="0"/>
                <a:ea typeface="MS PGothic" charset="0"/>
                <a:sym typeface="MS PGothic" charset="0"/>
              </a:rPr>
              <a:t>Dapatkan slide ini tanpa biaya</a:t>
            </a:r>
            <a:endParaRPr kumimoji="0" lang="en-US" sz="1400" b="1" i="0" u="none" strike="noStrike" kern="1200" cap="none" spc="0" normalizeH="0" baseline="0" noProof="0">
              <a:ln>
                <a:noFill/>
              </a:ln>
              <a:solidFill>
                <a:srgbClr val="FFFFFF"/>
              </a:solidFill>
              <a:effectLst/>
              <a:uLnTx/>
              <a:uFillTx/>
              <a:latin typeface="Arial" charset="0"/>
              <a:ea typeface="MS PGothic" charset="0"/>
              <a:sym typeface="MS PGothic"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706554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393" name="Title 4"/>
          <p:cNvSpPr>
            <a:spLocks noGrp="1"/>
          </p:cNvSpPr>
          <p:nvPr>
            <p:ph type="title"/>
          </p:nvPr>
        </p:nvSpPr>
        <p:spPr>
          <a:xfrm>
            <a:off x="288925" y="228600"/>
            <a:ext cx="8534400" cy="758825"/>
          </a:xfrm>
        </p:spPr>
        <p:txBody>
          <a:bodyPr/>
          <a:lstStyle/>
          <a:p>
            <a:r>
              <a:rPr lang="en-US" sz="3600" b="1" dirty="0">
                <a:solidFill>
                  <a:schemeClr val="tx1"/>
                </a:solidFill>
                <a:latin typeface="Arial" charset="0"/>
                <a:ea typeface="ＭＳ Ｐゴシック" charset="0"/>
                <a:cs typeface="Arial" charset="0"/>
              </a:rPr>
              <a:t>Authorship</a:t>
            </a:r>
          </a:p>
        </p:txBody>
      </p:sp>
      <p:sp>
        <p:nvSpPr>
          <p:cNvPr id="59394" name="Text Box 4"/>
          <p:cNvSpPr txBox="1">
            <a:spLocks noChangeArrowheads="1"/>
          </p:cNvSpPr>
          <p:nvPr/>
        </p:nvSpPr>
        <p:spPr bwMode="auto">
          <a:xfrm>
            <a:off x="8293100" y="147638"/>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dirty="0">
                <a:solidFill>
                  <a:prstClr val="black"/>
                </a:solidFill>
              </a:rPr>
              <a:t>475</a:t>
            </a:r>
          </a:p>
        </p:txBody>
      </p:sp>
      <p:graphicFrame>
        <p:nvGraphicFramePr>
          <p:cNvPr id="14" name="Group 93"/>
          <p:cNvGraphicFramePr>
            <a:graphicFrameLocks noGrp="1"/>
          </p:cNvGraphicFramePr>
          <p:nvPr>
            <p:extLst>
              <p:ext uri="{D42A27DB-BD31-4B8C-83A1-F6EECF244321}">
                <p14:modId xmlns:p14="http://schemas.microsoft.com/office/powerpoint/2010/main" val="139306682"/>
              </p:ext>
            </p:extLst>
          </p:nvPr>
        </p:nvGraphicFramePr>
        <p:xfrm>
          <a:off x="444500" y="1227553"/>
          <a:ext cx="8305800" cy="5189537"/>
        </p:xfrm>
        <a:graphic>
          <a:graphicData uri="http://schemas.openxmlformats.org/drawingml/2006/table">
            <a:tbl>
              <a:tblPr/>
              <a:tblGrid>
                <a:gridCol w="1295400">
                  <a:extLst>
                    <a:ext uri="{9D8B030D-6E8A-4147-A177-3AD203B41FA5}">
                      <a16:colId xmlns:a16="http://schemas.microsoft.com/office/drawing/2014/main" val="20000"/>
                    </a:ext>
                  </a:extLst>
                </a:gridCol>
                <a:gridCol w="3352800">
                  <a:extLst>
                    <a:ext uri="{9D8B030D-6E8A-4147-A177-3AD203B41FA5}">
                      <a16:colId xmlns:a16="http://schemas.microsoft.com/office/drawing/2014/main" val="20001"/>
                    </a:ext>
                  </a:extLst>
                </a:gridCol>
                <a:gridCol w="3657600">
                  <a:extLst>
                    <a:ext uri="{9D8B030D-6E8A-4147-A177-3AD203B41FA5}">
                      <a16:colId xmlns:a16="http://schemas.microsoft.com/office/drawing/2014/main" val="20002"/>
                    </a:ext>
                  </a:extLst>
                </a:gridCol>
              </a:tblGrid>
              <a:tr h="49533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0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Arial" charset="0"/>
                          <a:ea typeface="ＭＳ Ｐゴシック" charset="0"/>
                          <a:cs typeface="Arial" charset="0"/>
                        </a:rPr>
                        <a:t>Yes, it was </a:t>
                      </a:r>
                      <a:r>
                        <a:rPr kumimoji="0" lang="en-US" sz="2000" b="1" i="0" u="none" strike="noStrike" cap="none" normalizeH="0" baseline="0" dirty="0" err="1">
                          <a:ln>
                            <a:noFill/>
                          </a:ln>
                          <a:solidFill>
                            <a:schemeClr val="tx1"/>
                          </a:solidFill>
                          <a:effectLst/>
                          <a:latin typeface="Arial" charset="0"/>
                          <a:ea typeface="ＭＳ Ｐゴシック" charset="0"/>
                          <a:cs typeface="Arial" charset="0"/>
                        </a:rPr>
                        <a:t>Yeremia</a:t>
                      </a:r>
                      <a:r>
                        <a:rPr kumimoji="0" lang="en-US"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GB" sz="20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Arial" charset="0"/>
                          <a:ea typeface="ＭＳ Ｐゴシック" charset="0"/>
                          <a:cs typeface="Arial" charset="0"/>
                        </a:rPr>
                        <a:t>No, it was not </a:t>
                      </a:r>
                      <a:r>
                        <a:rPr kumimoji="0" lang="en-US" sz="2000" b="1" i="0" u="none" strike="noStrike" cap="none" normalizeH="0" baseline="0" dirty="0" err="1">
                          <a:ln>
                            <a:noFill/>
                          </a:ln>
                          <a:solidFill>
                            <a:schemeClr val="tx1"/>
                          </a:solidFill>
                          <a:effectLst/>
                          <a:latin typeface="Arial" charset="0"/>
                          <a:ea typeface="ＭＳ Ｐゴシック" charset="0"/>
                          <a:cs typeface="Arial" charset="0"/>
                        </a:rPr>
                        <a:t>Yeremia</a:t>
                      </a:r>
                      <a:r>
                        <a:rPr kumimoji="0" lang="en-US"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GB" sz="20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07866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0"/>
                          <a:cs typeface="Arial" charset="0"/>
                        </a:rPr>
                        <a:t>External Evidence</a:t>
                      </a:r>
                      <a:endParaRPr kumimoji="0" lang="en-GB" sz="2000" b="1" i="0" u="none" strike="noStrike" cap="none" normalizeH="0" baseline="0">
                        <a:ln>
                          <a:noFill/>
                        </a:ln>
                        <a:solidFill>
                          <a:schemeClr val="bg1"/>
                        </a:solidFill>
                        <a:effectLst/>
                        <a:latin typeface="Arial" charset="0"/>
                        <a:ea typeface="ＭＳ Ｐゴシック" charset="0"/>
                        <a:cs typeface="Arial" charset="0"/>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charset="0"/>
                          <a:ea typeface="ＭＳ Ｐゴシック" charset="0"/>
                          <a:cs typeface="Arial" charset="0"/>
                        </a:rPr>
                        <a:t>1) Explicitly: Daniel 9:2</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charset="0"/>
                          <a:ea typeface="ＭＳ Ｐゴシック" charset="0"/>
                          <a:cs typeface="Arial" charset="0"/>
                        </a:rPr>
                        <a:t>              Matthew 2:17-18</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charset="0"/>
                          <a:ea typeface="ＭＳ Ｐゴシック" charset="0"/>
                          <a:cs typeface="Arial" charset="0"/>
                        </a:rPr>
                        <a:t>2) Implicitly in Matt. 21:13; </a:t>
                      </a:r>
                      <a:br>
                        <a:rPr kumimoji="0" lang="en-US" sz="2000" b="1" i="0" u="none" strike="noStrike" cap="none" normalizeH="0" baseline="0">
                          <a:ln>
                            <a:noFill/>
                          </a:ln>
                          <a:solidFill>
                            <a:schemeClr val="tx1"/>
                          </a:solidFill>
                          <a:effectLst/>
                          <a:latin typeface="Arial" charset="0"/>
                          <a:ea typeface="ＭＳ Ｐゴシック" charset="0"/>
                          <a:cs typeface="Arial" charset="0"/>
                        </a:rPr>
                      </a:br>
                      <a:r>
                        <a:rPr kumimoji="0" lang="en-US" sz="2000" b="1" i="0" u="none" strike="noStrike" cap="none" normalizeH="0" baseline="0">
                          <a:ln>
                            <a:noFill/>
                          </a:ln>
                          <a:solidFill>
                            <a:schemeClr val="tx1"/>
                          </a:solidFill>
                          <a:effectLst/>
                          <a:latin typeface="Arial" charset="0"/>
                          <a:ea typeface="ＭＳ Ｐゴシック" charset="0"/>
                          <a:cs typeface="Arial" charset="0"/>
                        </a:rPr>
                        <a:t>    Mark 11:17; Luke 19:46,   </a:t>
                      </a:r>
                      <a:br>
                        <a:rPr kumimoji="0" lang="en-US" sz="2000" b="1" i="0" u="none" strike="noStrike" cap="none" normalizeH="0" baseline="0">
                          <a:ln>
                            <a:noFill/>
                          </a:ln>
                          <a:solidFill>
                            <a:schemeClr val="tx1"/>
                          </a:solidFill>
                          <a:effectLst/>
                          <a:latin typeface="Arial" charset="0"/>
                          <a:ea typeface="ＭＳ Ｐゴシック" charset="0"/>
                          <a:cs typeface="Arial" charset="0"/>
                        </a:rPr>
                      </a:br>
                      <a:r>
                        <a:rPr kumimoji="0" lang="en-US" sz="2000" b="1" i="0" u="none" strike="noStrike" cap="none" normalizeH="0" baseline="0">
                          <a:ln>
                            <a:noFill/>
                          </a:ln>
                          <a:solidFill>
                            <a:schemeClr val="tx1"/>
                          </a:solidFill>
                          <a:effectLst/>
                          <a:latin typeface="Arial" charset="0"/>
                          <a:ea typeface="ＭＳ Ｐゴシック" charset="0"/>
                          <a:cs typeface="Arial" charset="0"/>
                        </a:rPr>
                        <a:t>    Rom. 11:27 and Heb. </a:t>
                      </a:r>
                      <a:br>
                        <a:rPr kumimoji="0" lang="en-US" sz="2000" b="1" i="0" u="none" strike="noStrike" cap="none" normalizeH="0" baseline="0">
                          <a:ln>
                            <a:noFill/>
                          </a:ln>
                          <a:solidFill>
                            <a:schemeClr val="tx1"/>
                          </a:solidFill>
                          <a:effectLst/>
                          <a:latin typeface="Arial" charset="0"/>
                          <a:ea typeface="ＭＳ Ｐゴシック" charset="0"/>
                          <a:cs typeface="Arial" charset="0"/>
                        </a:rPr>
                      </a:br>
                      <a:r>
                        <a:rPr kumimoji="0" lang="en-US" sz="2000" b="1" i="0" u="none" strike="noStrike" cap="none" normalizeH="0" baseline="0">
                          <a:ln>
                            <a:noFill/>
                          </a:ln>
                          <a:solidFill>
                            <a:schemeClr val="tx1"/>
                          </a:solidFill>
                          <a:effectLst/>
                          <a:latin typeface="Arial" charset="0"/>
                          <a:ea typeface="ＭＳ Ｐゴシック" charset="0"/>
                          <a:cs typeface="Arial" charset="0"/>
                        </a:rPr>
                        <a:t>    8:8-13</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charset="0"/>
                          <a:ea typeface="ＭＳ Ｐゴシック" charset="0"/>
                          <a:cs typeface="Arial" charset="0"/>
                        </a:rPr>
                        <a:t>3) The Talmud, Josephus, </a:t>
                      </a:r>
                      <a:br>
                        <a:rPr kumimoji="0" lang="en-US" sz="2000" b="1" i="0" u="none" strike="noStrike" cap="none" normalizeH="0" baseline="0">
                          <a:ln>
                            <a:noFill/>
                          </a:ln>
                          <a:solidFill>
                            <a:schemeClr val="tx1"/>
                          </a:solidFill>
                          <a:effectLst/>
                          <a:latin typeface="Arial" charset="0"/>
                          <a:ea typeface="ＭＳ Ｐゴシック" charset="0"/>
                          <a:cs typeface="Arial" charset="0"/>
                        </a:rPr>
                      </a:br>
                      <a:r>
                        <a:rPr kumimoji="0" lang="en-US" sz="2000" b="1" i="0" u="none" strike="noStrike" cap="none" normalizeH="0" baseline="0">
                          <a:ln>
                            <a:noFill/>
                          </a:ln>
                          <a:solidFill>
                            <a:schemeClr val="tx1"/>
                          </a:solidFill>
                          <a:effectLst/>
                          <a:latin typeface="Arial" charset="0"/>
                          <a:ea typeface="ＭＳ Ｐゴシック" charset="0"/>
                          <a:cs typeface="Arial" charset="0"/>
                        </a:rPr>
                        <a:t>    and </a:t>
                      </a:r>
                      <a:r>
                        <a:rPr kumimoji="0" lang="en-US" sz="2000" b="1" i="0" u="none" strike="noStrike" cap="none" normalizeH="0" baseline="0" err="1">
                          <a:ln>
                            <a:noFill/>
                          </a:ln>
                          <a:solidFill>
                            <a:schemeClr val="tx1"/>
                          </a:solidFill>
                          <a:effectLst/>
                          <a:latin typeface="Arial" charset="0"/>
                          <a:ea typeface="ＭＳ Ｐゴシック" charset="0"/>
                          <a:cs typeface="Arial" charset="0"/>
                        </a:rPr>
                        <a:t>Ecclesiasticus</a:t>
                      </a:r>
                      <a:endParaRPr kumimoji="0" lang="en-GB" sz="2000" b="1" i="0" u="none" strike="noStrike" cap="none" normalizeH="0" baseline="0">
                        <a:ln>
                          <a:noFill/>
                        </a:ln>
                        <a:solidFill>
                          <a:schemeClr val="tx1"/>
                        </a:solidFill>
                        <a:effectLst/>
                        <a:latin typeface="Arial" charset="0"/>
                        <a:ea typeface="ＭＳ Ｐゴシック" charset="0"/>
                        <a:cs typeface="Arial"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charset="0"/>
                          <a:ea typeface="ＭＳ Ｐゴシック" charset="0"/>
                          <a:cs typeface="Arial" charset="0"/>
                        </a:rPr>
                        <a:t>Chap 52 is nearly identical to 2 Kings 24:18–25:30</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000" b="1" i="0" u="none" strike="noStrike" cap="none" normalizeH="0" baseline="0">
                        <a:ln>
                          <a:noFill/>
                        </a:ln>
                        <a:solidFill>
                          <a:schemeClr val="tx1"/>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charset="0"/>
                          <a:ea typeface="ＭＳ Ｐゴシック" charset="0"/>
                          <a:cs typeface="Arial" charset="0"/>
                        </a:rPr>
                        <a:t>It is likely that chap 52 was recorded by the same author as the 2 Kings postscript under the direction of the Holy Spirit</a:t>
                      </a:r>
                      <a:endParaRPr kumimoji="0" lang="en-GB" sz="2000" b="1" i="0" u="none" strike="noStrike" cap="none" normalizeH="0" baseline="0">
                        <a:ln>
                          <a:noFill/>
                        </a:ln>
                        <a:solidFill>
                          <a:schemeClr val="tx1"/>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000" b="1" i="0" u="none" strike="noStrike" cap="none" normalizeH="0" baseline="0">
                        <a:ln>
                          <a:noFill/>
                        </a:ln>
                        <a:solidFill>
                          <a:schemeClr val="tx1"/>
                        </a:solidFill>
                        <a:effectLst/>
                        <a:latin typeface="Arial" charset="0"/>
                        <a:ea typeface="ＭＳ Ｐゴシック" charset="0"/>
                        <a:cs typeface="Arial"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615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0"/>
                          <a:cs typeface="Arial" charset="0"/>
                        </a:rPr>
                        <a:t>Internal Evidence</a:t>
                      </a:r>
                      <a:endParaRPr kumimoji="0" lang="en-GB" sz="2000" b="1" i="0" u="none" strike="noStrike" cap="none" normalizeH="0" baseline="0">
                        <a:ln>
                          <a:noFill/>
                        </a:ln>
                        <a:solidFill>
                          <a:schemeClr val="bg1"/>
                        </a:solidFill>
                        <a:effectLst/>
                        <a:latin typeface="Arial" charset="0"/>
                        <a:ea typeface="ＭＳ Ｐゴシック" charset="0"/>
                        <a:cs typeface="Arial" charset="0"/>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Arial" charset="0"/>
                          <a:ea typeface="ＭＳ Ｐゴシック" charset="0"/>
                          <a:cs typeface="Arial" charset="0"/>
                        </a:rPr>
                        <a:t>Jer. 1:1, 11, 23; 29:27; 32:7-9. </a:t>
                      </a:r>
                      <a:r>
                        <a:rPr kumimoji="0" lang="en-US" sz="2000" b="1" i="0" u="none" strike="noStrike" cap="none" normalizeH="0" baseline="0" dirty="0" err="1">
                          <a:ln>
                            <a:noFill/>
                          </a:ln>
                          <a:solidFill>
                            <a:schemeClr val="tx1"/>
                          </a:solidFill>
                          <a:effectLst/>
                          <a:latin typeface="Arial" charset="0"/>
                          <a:ea typeface="ＭＳ Ｐゴシック" charset="0"/>
                          <a:cs typeface="Arial" charset="0"/>
                        </a:rPr>
                        <a:t>Yeremia</a:t>
                      </a:r>
                      <a:r>
                        <a:rPr kumimoji="0" lang="en-US" sz="2000" b="1" i="0" u="none" strike="noStrike" cap="none" normalizeH="0" baseline="0" dirty="0">
                          <a:ln>
                            <a:noFill/>
                          </a:ln>
                          <a:solidFill>
                            <a:schemeClr val="tx1"/>
                          </a:solidFill>
                          <a:effectLst/>
                          <a:latin typeface="Arial" charset="0"/>
                          <a:ea typeface="ＭＳ Ｐゴシック" charset="0"/>
                          <a:cs typeface="Arial" charset="0"/>
                        </a:rPr>
                        <a:t> is clearly identified with the biographical information provided.</a:t>
                      </a:r>
                      <a:endParaRPr kumimoji="0" lang="en-GB" sz="20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Arial" charset="0"/>
                          <a:ea typeface="ＭＳ Ｐゴシック" charset="0"/>
                          <a:cs typeface="Arial" charset="0"/>
                        </a:rPr>
                        <a:t>51:64 says </a:t>
                      </a:r>
                      <a:r>
                        <a:rPr kumimoji="0" lang="mr-IN" altLang="ja-JP"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sz="2000" b="1" i="0" u="none" strike="noStrike" cap="none" normalizeH="0" baseline="0" dirty="0">
                          <a:ln>
                            <a:noFill/>
                          </a:ln>
                          <a:solidFill>
                            <a:schemeClr val="tx1"/>
                          </a:solidFill>
                          <a:effectLst/>
                          <a:latin typeface="Arial" charset="0"/>
                          <a:ea typeface="ＭＳ Ｐゴシック" charset="0"/>
                          <a:cs typeface="Arial" charset="0"/>
                        </a:rPr>
                        <a:t>the words of </a:t>
                      </a:r>
                      <a:r>
                        <a:rPr kumimoji="0" lang="en-US" sz="2000" b="1" i="0" u="none" strike="noStrike" cap="none" normalizeH="0" baseline="0" dirty="0" err="1">
                          <a:ln>
                            <a:noFill/>
                          </a:ln>
                          <a:solidFill>
                            <a:schemeClr val="tx1"/>
                          </a:solidFill>
                          <a:effectLst/>
                          <a:latin typeface="Arial" charset="0"/>
                          <a:ea typeface="ＭＳ Ｐゴシック" charset="0"/>
                          <a:cs typeface="Arial" charset="0"/>
                        </a:rPr>
                        <a:t>Yeremia</a:t>
                      </a:r>
                      <a:r>
                        <a:rPr kumimoji="0" lang="en-US" sz="2000" b="1" i="0" u="none" strike="noStrike" cap="none" normalizeH="0" baseline="0" dirty="0">
                          <a:ln>
                            <a:noFill/>
                          </a:ln>
                          <a:solidFill>
                            <a:schemeClr val="tx1"/>
                          </a:solidFill>
                          <a:effectLst/>
                          <a:latin typeface="Arial" charset="0"/>
                          <a:ea typeface="ＭＳ Ｐゴシック" charset="0"/>
                          <a:cs typeface="Arial" charset="0"/>
                        </a:rPr>
                        <a:t> end here.</a:t>
                      </a:r>
                      <a:r>
                        <a:rPr kumimoji="0" lang="mr-IN" altLang="ja-JP"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pic>
        <p:nvPicPr>
          <p:cNvPr id="59413"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45175" y="428625"/>
            <a:ext cx="571500" cy="56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879292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bg>
      <p:bgPr>
        <a:solidFill>
          <a:srgbClr val="800080"/>
        </a:solidFill>
        <a:effectLst/>
      </p:bgPr>
    </p:bg>
    <p:spTree>
      <p:nvGrpSpPr>
        <p:cNvPr id="1" name=""/>
        <p:cNvGrpSpPr/>
        <p:nvPr/>
      </p:nvGrpSpPr>
      <p:grpSpPr>
        <a:xfrm>
          <a:off x="0" y="0"/>
          <a:ext cx="0" cy="0"/>
          <a:chOff x="0" y="0"/>
          <a:chExt cx="0" cy="0"/>
        </a:xfrm>
      </p:grpSpPr>
      <p:sp>
        <p:nvSpPr>
          <p:cNvPr id="28" name="Rectangle 27"/>
          <p:cNvSpPr/>
          <p:nvPr/>
        </p:nvSpPr>
        <p:spPr bwMode="auto">
          <a:xfrm>
            <a:off x="0" y="0"/>
            <a:ext cx="9144000" cy="6858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pitchFamily="-108" charset="0"/>
              <a:ea typeface="ＭＳ Ｐゴシック" charset="0"/>
              <a:cs typeface="ＭＳ Ｐゴシック" charset="0"/>
            </a:endParaRPr>
          </a:p>
        </p:txBody>
      </p:sp>
      <p:sp>
        <p:nvSpPr>
          <p:cNvPr id="144387" name="Rectangle 3"/>
          <p:cNvSpPr>
            <a:spLocks noGrp="1" noChangeArrowheads="1"/>
          </p:cNvSpPr>
          <p:nvPr>
            <p:ph type="title"/>
          </p:nvPr>
        </p:nvSpPr>
        <p:spPr>
          <a:xfrm>
            <a:off x="0" y="519574"/>
            <a:ext cx="9144000" cy="646331"/>
          </a:xfrm>
          <a:solidFill>
            <a:schemeClr val="tx2"/>
          </a:solidFill>
        </p:spPr>
        <p:txBody>
          <a:bodyPr/>
          <a:lstStyle/>
          <a:p>
            <a:pPr algn="ctr" eaLnBrk="1" hangingPunct="1"/>
            <a:r>
              <a:rPr lang="en-US" sz="3600" b="1">
                <a:solidFill>
                  <a:schemeClr val="bg1"/>
                </a:solidFill>
                <a:latin typeface="Arial" charset="0"/>
                <a:ea typeface="ＭＳ Ｐゴシック" charset="0"/>
                <a:cs typeface="Arial" charset="0"/>
              </a:rPr>
              <a:t>Placing the Prophetical Books </a:t>
            </a:r>
          </a:p>
        </p:txBody>
      </p:sp>
      <p:sp>
        <p:nvSpPr>
          <p:cNvPr id="144388" name="Text Box 4"/>
          <p:cNvSpPr txBox="1">
            <a:spLocks noChangeArrowheads="1"/>
          </p:cNvSpPr>
          <p:nvPr/>
        </p:nvSpPr>
        <p:spPr bwMode="auto">
          <a:xfrm>
            <a:off x="8369300" y="-4763"/>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defTabSz="914400" fontAlgn="base">
              <a:spcBef>
                <a:spcPct val="0"/>
              </a:spcBef>
              <a:spcAft>
                <a:spcPct val="0"/>
              </a:spcAft>
            </a:pPr>
            <a:r>
              <a:rPr lang="en-US" b="1">
                <a:solidFill>
                  <a:srgbClr val="000000"/>
                </a:solidFill>
                <a:latin typeface="Arial" charset="0"/>
                <a:cs typeface="Arial" charset="0"/>
              </a:rPr>
              <a:t>445</a:t>
            </a:r>
            <a:endParaRPr lang="en-US" sz="2000" b="1">
              <a:solidFill>
                <a:srgbClr val="000000"/>
              </a:solidFill>
              <a:latin typeface="Arial" charset="0"/>
              <a:cs typeface="Arial" charset="0"/>
            </a:endParaRPr>
          </a:p>
        </p:txBody>
      </p:sp>
      <p:sp>
        <p:nvSpPr>
          <p:cNvPr id="5" name="TextBox 4"/>
          <p:cNvSpPr txBox="1">
            <a:spLocks noChangeArrowheads="1"/>
          </p:cNvSpPr>
          <p:nvPr/>
        </p:nvSpPr>
        <p:spPr bwMode="auto">
          <a:xfrm>
            <a:off x="1403648" y="1484784"/>
            <a:ext cx="3672408" cy="615553"/>
          </a:xfrm>
          <a:prstGeom prst="rect">
            <a:avLst/>
          </a:prstGeom>
          <a:solidFill>
            <a:srgbClr val="000000"/>
          </a:solidFill>
          <a:ln w="38100">
            <a:solidFill>
              <a:schemeClr val="bg1"/>
            </a:solidFill>
            <a:miter lim="800000"/>
            <a:headEnd/>
            <a:tailEnd/>
          </a:ln>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defTabSz="914400" fontAlgn="base">
              <a:spcBef>
                <a:spcPct val="0"/>
              </a:spcBef>
              <a:spcAft>
                <a:spcPct val="0"/>
              </a:spcAft>
            </a:pPr>
            <a:r>
              <a:rPr lang="en-US" sz="2000" b="1">
                <a:solidFill>
                  <a:srgbClr val="FFFFFF"/>
                </a:solidFill>
                <a:latin typeface="Arial" charset="0"/>
              </a:rPr>
              <a:t>Pre-Exile</a:t>
            </a:r>
          </a:p>
          <a:p>
            <a:pPr algn="ctr" defTabSz="914400" fontAlgn="base">
              <a:spcBef>
                <a:spcPct val="0"/>
              </a:spcBef>
              <a:spcAft>
                <a:spcPct val="0"/>
              </a:spcAft>
            </a:pPr>
            <a:r>
              <a:rPr lang="en-US" sz="1400" b="1">
                <a:solidFill>
                  <a:srgbClr val="FFFFFF"/>
                </a:solidFill>
                <a:latin typeface="Arial" charset="0"/>
              </a:rPr>
              <a:t>(800-606 BC)</a:t>
            </a:r>
            <a:endParaRPr lang="en-US" sz="2000" b="1">
              <a:solidFill>
                <a:srgbClr val="FFFFFF"/>
              </a:solidFill>
              <a:latin typeface="Arial" charset="0"/>
            </a:endParaRPr>
          </a:p>
        </p:txBody>
      </p:sp>
      <p:sp>
        <p:nvSpPr>
          <p:cNvPr id="6" name="TextBox 5"/>
          <p:cNvSpPr txBox="1">
            <a:spLocks noChangeArrowheads="1"/>
          </p:cNvSpPr>
          <p:nvPr/>
        </p:nvSpPr>
        <p:spPr bwMode="auto">
          <a:xfrm>
            <a:off x="5076056" y="1484784"/>
            <a:ext cx="2016224" cy="615553"/>
          </a:xfrm>
          <a:prstGeom prst="rect">
            <a:avLst/>
          </a:prstGeom>
          <a:solidFill>
            <a:srgbClr val="000000"/>
          </a:solidFill>
          <a:ln w="38100">
            <a:solidFill>
              <a:schemeClr val="bg1"/>
            </a:solidFill>
            <a:miter lim="800000"/>
            <a:headEnd/>
            <a:tailEnd/>
          </a:ln>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defTabSz="914400" fontAlgn="base">
              <a:spcBef>
                <a:spcPct val="0"/>
              </a:spcBef>
              <a:spcAft>
                <a:spcPct val="0"/>
              </a:spcAft>
            </a:pPr>
            <a:r>
              <a:rPr lang="en-US" sz="2000" b="1">
                <a:solidFill>
                  <a:srgbClr val="FFFFFF"/>
                </a:solidFill>
                <a:latin typeface="Arial" charset="0"/>
              </a:rPr>
              <a:t>Exile</a:t>
            </a:r>
          </a:p>
          <a:p>
            <a:pPr algn="ctr" defTabSz="914400" fontAlgn="base">
              <a:spcBef>
                <a:spcPct val="0"/>
              </a:spcBef>
              <a:spcAft>
                <a:spcPct val="0"/>
              </a:spcAft>
            </a:pPr>
            <a:r>
              <a:rPr lang="en-US" sz="1400" b="1">
                <a:solidFill>
                  <a:srgbClr val="FFFFFF"/>
                </a:solidFill>
                <a:latin typeface="Arial" charset="0"/>
              </a:rPr>
              <a:t>(606-536 BC)</a:t>
            </a:r>
            <a:endParaRPr lang="en-US" sz="2000" b="1">
              <a:solidFill>
                <a:srgbClr val="FFFFFF"/>
              </a:solidFill>
              <a:latin typeface="Arial" charset="0"/>
            </a:endParaRPr>
          </a:p>
        </p:txBody>
      </p:sp>
      <p:sp>
        <p:nvSpPr>
          <p:cNvPr id="7" name="TextBox 6"/>
          <p:cNvSpPr txBox="1">
            <a:spLocks noChangeArrowheads="1"/>
          </p:cNvSpPr>
          <p:nvPr/>
        </p:nvSpPr>
        <p:spPr bwMode="auto">
          <a:xfrm>
            <a:off x="7092280" y="1484784"/>
            <a:ext cx="2051720" cy="615553"/>
          </a:xfrm>
          <a:prstGeom prst="rect">
            <a:avLst/>
          </a:prstGeom>
          <a:solidFill>
            <a:srgbClr val="000000"/>
          </a:solidFill>
          <a:ln w="38100">
            <a:solidFill>
              <a:schemeClr val="bg1"/>
            </a:solidFill>
            <a:miter lim="800000"/>
            <a:headEnd/>
            <a:tailEnd/>
          </a:ln>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defTabSz="914400" fontAlgn="base">
              <a:spcBef>
                <a:spcPct val="0"/>
              </a:spcBef>
              <a:spcAft>
                <a:spcPct val="0"/>
              </a:spcAft>
            </a:pPr>
            <a:r>
              <a:rPr lang="en-US" sz="2000" b="1">
                <a:solidFill>
                  <a:srgbClr val="FFFFFF"/>
                </a:solidFill>
                <a:latin typeface="Arial" charset="0"/>
              </a:rPr>
              <a:t>Post-Exile</a:t>
            </a:r>
          </a:p>
          <a:p>
            <a:pPr algn="ctr" defTabSz="914400" fontAlgn="base">
              <a:spcBef>
                <a:spcPct val="0"/>
              </a:spcBef>
              <a:spcAft>
                <a:spcPct val="0"/>
              </a:spcAft>
            </a:pPr>
            <a:r>
              <a:rPr lang="en-US" sz="1400" b="1">
                <a:solidFill>
                  <a:srgbClr val="FFFFFF"/>
                </a:solidFill>
                <a:latin typeface="Arial" charset="0"/>
              </a:rPr>
              <a:t>(536-400 BC)</a:t>
            </a:r>
            <a:endParaRPr lang="en-US" sz="2000" b="1">
              <a:solidFill>
                <a:srgbClr val="FFFFFF"/>
              </a:solidFill>
              <a:latin typeface="Arial" charset="0"/>
            </a:endParaRPr>
          </a:p>
        </p:txBody>
      </p:sp>
      <p:cxnSp>
        <p:nvCxnSpPr>
          <p:cNvPr id="3" name="Straight Connector 2"/>
          <p:cNvCxnSpPr/>
          <p:nvPr/>
        </p:nvCxnSpPr>
        <p:spPr bwMode="auto">
          <a:xfrm flipV="1">
            <a:off x="0" y="3568824"/>
            <a:ext cx="1187624" cy="4192"/>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9" name="TextBox 8"/>
          <p:cNvSpPr txBox="1"/>
          <p:nvPr/>
        </p:nvSpPr>
        <p:spPr>
          <a:xfrm>
            <a:off x="62692" y="2439472"/>
            <a:ext cx="332844" cy="1077218"/>
          </a:xfrm>
          <a:prstGeom prst="rect">
            <a:avLst/>
          </a:prstGeom>
          <a:noFill/>
        </p:spPr>
        <p:txBody>
          <a:bodyPr wrap="none" rtlCol="0">
            <a:spAutoFit/>
          </a:bodyPr>
          <a:lstStyle/>
          <a:p>
            <a:pPr algn="ctr" defTabSz="914400" eaLnBrk="0" fontAlgn="base" hangingPunct="0">
              <a:spcBef>
                <a:spcPct val="0"/>
              </a:spcBef>
              <a:spcAft>
                <a:spcPct val="0"/>
              </a:spcAft>
            </a:pPr>
            <a:r>
              <a:rPr lang="en-US" sz="1600" b="1">
                <a:solidFill>
                  <a:srgbClr val="000000"/>
                </a:solidFill>
                <a:latin typeface="Arial"/>
                <a:ea typeface="ＭＳ Ｐゴシック" charset="0"/>
                <a:cs typeface="Arial"/>
              </a:rPr>
              <a:t>S</a:t>
            </a:r>
            <a:br>
              <a:rPr lang="en-US" sz="1600" b="1">
                <a:solidFill>
                  <a:srgbClr val="000000"/>
                </a:solidFill>
                <a:latin typeface="Arial"/>
                <a:ea typeface="ＭＳ Ｐゴシック" charset="0"/>
                <a:cs typeface="Arial"/>
              </a:rPr>
            </a:br>
            <a:r>
              <a:rPr lang="en-US" sz="1600" b="1">
                <a:solidFill>
                  <a:srgbClr val="000000"/>
                </a:solidFill>
                <a:latin typeface="Arial"/>
                <a:ea typeface="ＭＳ Ｐゴシック" charset="0"/>
                <a:cs typeface="Arial"/>
              </a:rPr>
              <a:t>A</a:t>
            </a:r>
            <a:br>
              <a:rPr lang="en-US" sz="1600" b="1">
                <a:solidFill>
                  <a:srgbClr val="000000"/>
                </a:solidFill>
                <a:latin typeface="Arial"/>
                <a:ea typeface="ＭＳ Ｐゴシック" charset="0"/>
                <a:cs typeface="Arial"/>
              </a:rPr>
            </a:br>
            <a:r>
              <a:rPr lang="en-US" sz="1600" b="1">
                <a:solidFill>
                  <a:srgbClr val="000000"/>
                </a:solidFill>
                <a:latin typeface="Arial"/>
                <a:ea typeface="ＭＳ Ｐゴシック" charset="0"/>
                <a:cs typeface="Arial"/>
              </a:rPr>
              <a:t>U</a:t>
            </a:r>
            <a:br>
              <a:rPr lang="en-US" sz="1600" b="1">
                <a:solidFill>
                  <a:srgbClr val="000000"/>
                </a:solidFill>
                <a:latin typeface="Arial"/>
                <a:ea typeface="ＭＳ Ｐゴシック" charset="0"/>
                <a:cs typeface="Arial"/>
              </a:rPr>
            </a:br>
            <a:r>
              <a:rPr lang="en-US" sz="1600" b="1">
                <a:solidFill>
                  <a:srgbClr val="000000"/>
                </a:solidFill>
                <a:latin typeface="Arial"/>
                <a:ea typeface="ＭＳ Ｐゴシック" charset="0"/>
                <a:cs typeface="Arial"/>
              </a:rPr>
              <a:t>L</a:t>
            </a:r>
          </a:p>
        </p:txBody>
      </p:sp>
      <p:sp>
        <p:nvSpPr>
          <p:cNvPr id="13" name="TextBox 12"/>
          <p:cNvSpPr txBox="1"/>
          <p:nvPr/>
        </p:nvSpPr>
        <p:spPr>
          <a:xfrm>
            <a:off x="435871" y="2193251"/>
            <a:ext cx="351378" cy="1323439"/>
          </a:xfrm>
          <a:prstGeom prst="rect">
            <a:avLst/>
          </a:prstGeom>
          <a:noFill/>
        </p:spPr>
        <p:txBody>
          <a:bodyPr wrap="none" rtlCol="0">
            <a:spAutoFit/>
          </a:bodyPr>
          <a:lstStyle/>
          <a:p>
            <a:pPr algn="ctr" defTabSz="914400" eaLnBrk="0" fontAlgn="base" hangingPunct="0">
              <a:spcBef>
                <a:spcPct val="0"/>
              </a:spcBef>
              <a:spcAft>
                <a:spcPct val="0"/>
              </a:spcAft>
            </a:pPr>
            <a:r>
              <a:rPr lang="en-US" sz="1600" b="1">
                <a:solidFill>
                  <a:srgbClr val="000000"/>
                </a:solidFill>
                <a:latin typeface="Arial"/>
                <a:ea typeface="ＭＳ Ｐゴシック" charset="0"/>
                <a:cs typeface="Arial"/>
              </a:rPr>
              <a:t>D</a:t>
            </a:r>
            <a:br>
              <a:rPr lang="en-US" sz="1600" b="1">
                <a:solidFill>
                  <a:srgbClr val="000000"/>
                </a:solidFill>
                <a:latin typeface="Arial"/>
                <a:ea typeface="ＭＳ Ｐゴシック" charset="0"/>
                <a:cs typeface="Arial"/>
              </a:rPr>
            </a:br>
            <a:r>
              <a:rPr lang="en-US" sz="1600" b="1">
                <a:solidFill>
                  <a:srgbClr val="000000"/>
                </a:solidFill>
                <a:latin typeface="Arial"/>
                <a:ea typeface="ＭＳ Ｐゴシック" charset="0"/>
                <a:cs typeface="Arial"/>
              </a:rPr>
              <a:t>A</a:t>
            </a:r>
            <a:br>
              <a:rPr lang="en-US" sz="1600" b="1">
                <a:solidFill>
                  <a:srgbClr val="000000"/>
                </a:solidFill>
                <a:latin typeface="Arial"/>
                <a:ea typeface="ＭＳ Ｐゴシック" charset="0"/>
                <a:cs typeface="Arial"/>
              </a:rPr>
            </a:br>
            <a:r>
              <a:rPr lang="en-US" sz="1600" b="1">
                <a:solidFill>
                  <a:srgbClr val="000000"/>
                </a:solidFill>
                <a:latin typeface="Arial"/>
                <a:ea typeface="ＭＳ Ｐゴシック" charset="0"/>
                <a:cs typeface="Arial"/>
              </a:rPr>
              <a:t>V</a:t>
            </a:r>
            <a:br>
              <a:rPr lang="en-US" sz="1600" b="1">
                <a:solidFill>
                  <a:srgbClr val="000000"/>
                </a:solidFill>
                <a:latin typeface="Arial"/>
                <a:ea typeface="ＭＳ Ｐゴシック" charset="0"/>
                <a:cs typeface="Arial"/>
              </a:rPr>
            </a:br>
            <a:r>
              <a:rPr lang="en-US" sz="1600" b="1">
                <a:solidFill>
                  <a:srgbClr val="000000"/>
                </a:solidFill>
                <a:latin typeface="Arial"/>
                <a:ea typeface="ＭＳ Ｐゴシック" charset="0"/>
                <a:cs typeface="Arial"/>
              </a:rPr>
              <a:t>I</a:t>
            </a:r>
            <a:br>
              <a:rPr lang="en-US" sz="1600" b="1">
                <a:solidFill>
                  <a:srgbClr val="000000"/>
                </a:solidFill>
                <a:latin typeface="Arial"/>
                <a:ea typeface="ＭＳ Ｐゴシック" charset="0"/>
                <a:cs typeface="Arial"/>
              </a:rPr>
            </a:br>
            <a:r>
              <a:rPr lang="en-US" sz="1600" b="1">
                <a:solidFill>
                  <a:srgbClr val="000000"/>
                </a:solidFill>
                <a:latin typeface="Arial"/>
                <a:ea typeface="ＭＳ Ｐゴシック" charset="0"/>
                <a:cs typeface="Arial"/>
              </a:rPr>
              <a:t>D</a:t>
            </a:r>
          </a:p>
        </p:txBody>
      </p:sp>
      <p:sp>
        <p:nvSpPr>
          <p:cNvPr id="14" name="TextBox 13"/>
          <p:cNvSpPr txBox="1"/>
          <p:nvPr/>
        </p:nvSpPr>
        <p:spPr>
          <a:xfrm>
            <a:off x="827584" y="1700808"/>
            <a:ext cx="355586" cy="1815882"/>
          </a:xfrm>
          <a:prstGeom prst="rect">
            <a:avLst/>
          </a:prstGeom>
          <a:noFill/>
        </p:spPr>
        <p:txBody>
          <a:bodyPr wrap="none" rtlCol="0">
            <a:spAutoFit/>
          </a:bodyPr>
          <a:lstStyle/>
          <a:p>
            <a:pPr algn="ctr" defTabSz="914400" eaLnBrk="0" fontAlgn="base" hangingPunct="0">
              <a:spcBef>
                <a:spcPct val="0"/>
              </a:spcBef>
              <a:spcAft>
                <a:spcPct val="0"/>
              </a:spcAft>
            </a:pPr>
            <a:r>
              <a:rPr lang="en-US" sz="1600" b="1">
                <a:solidFill>
                  <a:srgbClr val="000000"/>
                </a:solidFill>
                <a:latin typeface="Arial"/>
                <a:ea typeface="ＭＳ Ｐゴシック" charset="0"/>
                <a:cs typeface="Arial"/>
              </a:rPr>
              <a:t>S</a:t>
            </a:r>
            <a:br>
              <a:rPr lang="en-US" sz="1600" b="1">
                <a:solidFill>
                  <a:srgbClr val="000000"/>
                </a:solidFill>
                <a:latin typeface="Arial"/>
                <a:ea typeface="ＭＳ Ｐゴシック" charset="0"/>
                <a:cs typeface="Arial"/>
              </a:rPr>
            </a:br>
            <a:r>
              <a:rPr lang="en-US" sz="1600" b="1">
                <a:solidFill>
                  <a:srgbClr val="000000"/>
                </a:solidFill>
                <a:latin typeface="Arial"/>
                <a:ea typeface="ＭＳ Ｐゴシック" charset="0"/>
                <a:cs typeface="Arial"/>
              </a:rPr>
              <a:t>O</a:t>
            </a:r>
            <a:br>
              <a:rPr lang="en-US" sz="1600" b="1">
                <a:solidFill>
                  <a:srgbClr val="000000"/>
                </a:solidFill>
                <a:latin typeface="Arial"/>
                <a:ea typeface="ＭＳ Ｐゴシック" charset="0"/>
                <a:cs typeface="Arial"/>
              </a:rPr>
            </a:br>
            <a:r>
              <a:rPr lang="en-US" sz="1600" b="1">
                <a:solidFill>
                  <a:srgbClr val="000000"/>
                </a:solidFill>
                <a:latin typeface="Arial"/>
                <a:ea typeface="ＭＳ Ｐゴシック" charset="0"/>
                <a:cs typeface="Arial"/>
              </a:rPr>
              <a:t>L</a:t>
            </a:r>
            <a:br>
              <a:rPr lang="en-US" sz="1600" b="1">
                <a:solidFill>
                  <a:srgbClr val="000000"/>
                </a:solidFill>
                <a:latin typeface="Arial"/>
                <a:ea typeface="ＭＳ Ｐゴシック" charset="0"/>
                <a:cs typeface="Arial"/>
              </a:rPr>
            </a:br>
            <a:r>
              <a:rPr lang="en-US" sz="1600" b="1">
                <a:solidFill>
                  <a:srgbClr val="000000"/>
                </a:solidFill>
                <a:latin typeface="Arial"/>
                <a:ea typeface="ＭＳ Ｐゴシック" charset="0"/>
                <a:cs typeface="Arial"/>
              </a:rPr>
              <a:t>O</a:t>
            </a:r>
            <a:br>
              <a:rPr lang="en-US" sz="1600" b="1">
                <a:solidFill>
                  <a:srgbClr val="000000"/>
                </a:solidFill>
                <a:latin typeface="Arial"/>
                <a:ea typeface="ＭＳ Ｐゴシック" charset="0"/>
                <a:cs typeface="Arial"/>
              </a:rPr>
            </a:br>
            <a:r>
              <a:rPr lang="en-US" sz="1600" b="1">
                <a:solidFill>
                  <a:srgbClr val="000000"/>
                </a:solidFill>
                <a:latin typeface="Arial"/>
                <a:ea typeface="ＭＳ Ｐゴシック" charset="0"/>
                <a:cs typeface="Arial"/>
              </a:rPr>
              <a:t>M</a:t>
            </a:r>
            <a:br>
              <a:rPr lang="en-US" sz="1600" b="1">
                <a:solidFill>
                  <a:srgbClr val="000000"/>
                </a:solidFill>
                <a:latin typeface="Arial"/>
                <a:ea typeface="ＭＳ Ｐゴシック" charset="0"/>
                <a:cs typeface="Arial"/>
              </a:rPr>
            </a:br>
            <a:r>
              <a:rPr lang="en-US" sz="1600" b="1">
                <a:solidFill>
                  <a:srgbClr val="000000"/>
                </a:solidFill>
                <a:latin typeface="Arial"/>
                <a:ea typeface="ＭＳ Ｐゴシック" charset="0"/>
                <a:cs typeface="Arial"/>
              </a:rPr>
              <a:t>O</a:t>
            </a:r>
            <a:br>
              <a:rPr lang="en-US" sz="1600" b="1">
                <a:solidFill>
                  <a:srgbClr val="000000"/>
                </a:solidFill>
                <a:latin typeface="Arial"/>
                <a:ea typeface="ＭＳ Ｐゴシック" charset="0"/>
                <a:cs typeface="Arial"/>
              </a:rPr>
            </a:br>
            <a:r>
              <a:rPr lang="en-US" sz="1600" b="1">
                <a:solidFill>
                  <a:srgbClr val="000000"/>
                </a:solidFill>
                <a:latin typeface="Arial"/>
                <a:ea typeface="ＭＳ Ｐゴシック" charset="0"/>
                <a:cs typeface="Arial"/>
              </a:rPr>
              <a:t>N</a:t>
            </a:r>
          </a:p>
        </p:txBody>
      </p:sp>
      <p:cxnSp>
        <p:nvCxnSpPr>
          <p:cNvPr id="15" name="Straight Connector 14"/>
          <p:cNvCxnSpPr/>
          <p:nvPr/>
        </p:nvCxnSpPr>
        <p:spPr bwMode="auto">
          <a:xfrm flipV="1">
            <a:off x="395536" y="3201516"/>
            <a:ext cx="0" cy="73154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7" name="Straight Connector 16"/>
          <p:cNvCxnSpPr/>
          <p:nvPr/>
        </p:nvCxnSpPr>
        <p:spPr bwMode="auto">
          <a:xfrm flipH="1" flipV="1">
            <a:off x="816124" y="3212976"/>
            <a:ext cx="11460" cy="720080"/>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20" name="Group 19"/>
          <p:cNvGrpSpPr/>
          <p:nvPr/>
        </p:nvGrpSpPr>
        <p:grpSpPr>
          <a:xfrm>
            <a:off x="1187624" y="2996952"/>
            <a:ext cx="360040" cy="1156320"/>
            <a:chOff x="1187624" y="2996952"/>
            <a:chExt cx="1187624" cy="1156320"/>
          </a:xfrm>
        </p:grpSpPr>
        <p:cxnSp>
          <p:nvCxnSpPr>
            <p:cNvPr id="22" name="Straight Connector 21"/>
            <p:cNvCxnSpPr/>
            <p:nvPr/>
          </p:nvCxnSpPr>
          <p:spPr bwMode="auto">
            <a:xfrm flipV="1">
              <a:off x="1187624" y="2996952"/>
              <a:ext cx="1187624" cy="4192"/>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3" name="Straight Connector 22"/>
            <p:cNvCxnSpPr/>
            <p:nvPr/>
          </p:nvCxnSpPr>
          <p:spPr bwMode="auto">
            <a:xfrm flipV="1">
              <a:off x="1187624" y="4149080"/>
              <a:ext cx="1187624" cy="4192"/>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4" name="Straight Connector 23"/>
            <p:cNvCxnSpPr/>
            <p:nvPr/>
          </p:nvCxnSpPr>
          <p:spPr bwMode="auto">
            <a:xfrm flipH="1" flipV="1">
              <a:off x="1187624" y="2996952"/>
              <a:ext cx="11460" cy="1152128"/>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graphicFrame>
        <p:nvGraphicFramePr>
          <p:cNvPr id="21" name="Table 20"/>
          <p:cNvGraphicFramePr>
            <a:graphicFrameLocks noGrp="1"/>
          </p:cNvGraphicFramePr>
          <p:nvPr>
            <p:extLst>
              <p:ext uri="{D42A27DB-BD31-4B8C-83A1-F6EECF244321}">
                <p14:modId xmlns:p14="http://schemas.microsoft.com/office/powerpoint/2010/main" val="466039256"/>
              </p:ext>
            </p:extLst>
          </p:nvPr>
        </p:nvGraphicFramePr>
        <p:xfrm>
          <a:off x="1475657" y="2276872"/>
          <a:ext cx="1728191" cy="1005840"/>
        </p:xfrm>
        <a:graphic>
          <a:graphicData uri="http://schemas.openxmlformats.org/drawingml/2006/table">
            <a:tbl>
              <a:tblPr firstRow="1" bandRow="1">
                <a:tableStyleId>{5C22544A-7EE6-4342-B048-85BDC9FD1C3A}</a:tableStyleId>
              </a:tblPr>
              <a:tblGrid>
                <a:gridCol w="1728191">
                  <a:extLst>
                    <a:ext uri="{9D8B030D-6E8A-4147-A177-3AD203B41FA5}">
                      <a16:colId xmlns:a16="http://schemas.microsoft.com/office/drawing/2014/main" val="20000"/>
                    </a:ext>
                  </a:extLst>
                </a:gridCol>
              </a:tblGrid>
              <a:tr h="264029">
                <a:tc>
                  <a:txBody>
                    <a:bodyPr/>
                    <a:lstStyle/>
                    <a:p>
                      <a:pPr algn="ctr"/>
                      <a:r>
                        <a:rPr lang="en-US" sz="1600" b="1">
                          <a:latin typeface="Arial"/>
                          <a:cs typeface="Arial"/>
                        </a:rPr>
                        <a:t>Israel</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r h="264029">
                <a:tc>
                  <a:txBody>
                    <a:bodyPr/>
                    <a:lstStyle/>
                    <a:p>
                      <a:pPr algn="ctr"/>
                      <a:r>
                        <a:rPr lang="en-US" sz="1600" b="1">
                          <a:latin typeface="Arial"/>
                          <a:cs typeface="Arial"/>
                        </a:rPr>
                        <a:t>Hosea</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264029">
                <a:tc>
                  <a:txBody>
                    <a:bodyPr/>
                    <a:lstStyle/>
                    <a:p>
                      <a:pPr algn="ctr"/>
                      <a:r>
                        <a:rPr lang="en-US" sz="1600" b="1">
                          <a:latin typeface="Arial"/>
                          <a:cs typeface="Arial"/>
                        </a:rPr>
                        <a:t>Amos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30" name="Table 29"/>
          <p:cNvGraphicFramePr>
            <a:graphicFrameLocks noGrp="1"/>
          </p:cNvGraphicFramePr>
          <p:nvPr>
            <p:extLst>
              <p:ext uri="{D42A27DB-BD31-4B8C-83A1-F6EECF244321}">
                <p14:modId xmlns:p14="http://schemas.microsoft.com/office/powerpoint/2010/main" val="3670219246"/>
              </p:ext>
            </p:extLst>
          </p:nvPr>
        </p:nvGraphicFramePr>
        <p:xfrm>
          <a:off x="3347865" y="2276872"/>
          <a:ext cx="1728191" cy="1005840"/>
        </p:xfrm>
        <a:graphic>
          <a:graphicData uri="http://schemas.openxmlformats.org/drawingml/2006/table">
            <a:tbl>
              <a:tblPr firstRow="1" bandRow="1">
                <a:tableStyleId>{5C22544A-7EE6-4342-B048-85BDC9FD1C3A}</a:tableStyleId>
              </a:tblPr>
              <a:tblGrid>
                <a:gridCol w="1728191">
                  <a:extLst>
                    <a:ext uri="{9D8B030D-6E8A-4147-A177-3AD203B41FA5}">
                      <a16:colId xmlns:a16="http://schemas.microsoft.com/office/drawing/2014/main" val="20000"/>
                    </a:ext>
                  </a:extLst>
                </a:gridCol>
              </a:tblGrid>
              <a:tr h="264029">
                <a:tc>
                  <a:txBody>
                    <a:bodyPr/>
                    <a:lstStyle/>
                    <a:p>
                      <a:pPr algn="ctr"/>
                      <a:r>
                        <a:rPr lang="en-US" sz="1600" b="1">
                          <a:latin typeface="Arial"/>
                          <a:cs typeface="Arial"/>
                        </a:rPr>
                        <a:t>Assyria</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r h="264029">
                <a:tc>
                  <a:txBody>
                    <a:bodyPr/>
                    <a:lstStyle/>
                    <a:p>
                      <a:pPr algn="ctr"/>
                      <a:r>
                        <a:rPr lang="en-US" sz="1600" b="1">
                          <a:latin typeface="Arial"/>
                          <a:cs typeface="Arial"/>
                        </a:rPr>
                        <a:t>Jonah</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264029">
                <a:tc>
                  <a:txBody>
                    <a:bodyPr/>
                    <a:lstStyle/>
                    <a:p>
                      <a:pPr algn="ctr"/>
                      <a:r>
                        <a:rPr lang="en-US" sz="1600" b="1">
                          <a:latin typeface="Arial"/>
                          <a:cs typeface="Arial"/>
                        </a:rPr>
                        <a:t>Nahum</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cxnSp>
        <p:nvCxnSpPr>
          <p:cNvPr id="33" name="Straight Connector 32"/>
          <p:cNvCxnSpPr/>
          <p:nvPr/>
        </p:nvCxnSpPr>
        <p:spPr bwMode="auto">
          <a:xfrm flipV="1">
            <a:off x="1259632" y="4149080"/>
            <a:ext cx="7884368" cy="4192"/>
          </a:xfrm>
          <a:prstGeom prst="line">
            <a:avLst/>
          </a:prstGeom>
          <a:solidFill>
            <a:schemeClr val="accent1"/>
          </a:solidFill>
          <a:ln w="38100" cap="flat" cmpd="sng" algn="ctr">
            <a:solidFill>
              <a:schemeClr val="tx1"/>
            </a:solidFill>
            <a:prstDash val="solid"/>
            <a:round/>
            <a:headEnd type="none" w="med" len="med"/>
            <a:tailEnd type="none" w="med" len="med"/>
          </a:ln>
          <a:effectLst/>
        </p:spPr>
      </p:cxnSp>
      <p:graphicFrame>
        <p:nvGraphicFramePr>
          <p:cNvPr id="35" name="Table 34"/>
          <p:cNvGraphicFramePr>
            <a:graphicFrameLocks noGrp="1"/>
          </p:cNvGraphicFramePr>
          <p:nvPr>
            <p:extLst>
              <p:ext uri="{D42A27DB-BD31-4B8C-83A1-F6EECF244321}">
                <p14:modId xmlns:p14="http://schemas.microsoft.com/office/powerpoint/2010/main" val="4285802479"/>
              </p:ext>
            </p:extLst>
          </p:nvPr>
        </p:nvGraphicFramePr>
        <p:xfrm>
          <a:off x="3275856" y="4365104"/>
          <a:ext cx="1728191" cy="670560"/>
        </p:xfrm>
        <a:graphic>
          <a:graphicData uri="http://schemas.openxmlformats.org/drawingml/2006/table">
            <a:tbl>
              <a:tblPr firstRow="1" bandRow="1">
                <a:tableStyleId>{5C22544A-7EE6-4342-B048-85BDC9FD1C3A}</a:tableStyleId>
              </a:tblPr>
              <a:tblGrid>
                <a:gridCol w="1728191">
                  <a:extLst>
                    <a:ext uri="{9D8B030D-6E8A-4147-A177-3AD203B41FA5}">
                      <a16:colId xmlns:a16="http://schemas.microsoft.com/office/drawing/2014/main" val="20000"/>
                    </a:ext>
                  </a:extLst>
                </a:gridCol>
              </a:tblGrid>
              <a:tr h="264029">
                <a:tc>
                  <a:txBody>
                    <a:bodyPr/>
                    <a:lstStyle/>
                    <a:p>
                      <a:pPr algn="ctr"/>
                      <a:r>
                        <a:rPr lang="en-US" sz="1600" b="1">
                          <a:latin typeface="Arial"/>
                          <a:cs typeface="Arial"/>
                        </a:rPr>
                        <a:t>Edom</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r h="264029">
                <a:tc>
                  <a:txBody>
                    <a:bodyPr/>
                    <a:lstStyle/>
                    <a:p>
                      <a:pPr algn="ctr"/>
                      <a:r>
                        <a:rPr lang="en-US" sz="1600" b="1">
                          <a:latin typeface="Arial"/>
                          <a:cs typeface="Arial"/>
                        </a:rPr>
                        <a:t>Obadiah</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26" name="Rectangle 25"/>
          <p:cNvSpPr/>
          <p:nvPr/>
        </p:nvSpPr>
        <p:spPr bwMode="auto">
          <a:xfrm>
            <a:off x="5148064" y="3645024"/>
            <a:ext cx="1872208" cy="1152128"/>
          </a:xfrm>
          <a:prstGeom prst="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pitchFamily="-108" charset="0"/>
              <a:ea typeface="ＭＳ Ｐゴシック" charset="0"/>
              <a:cs typeface="ＭＳ Ｐゴシック" charset="0"/>
            </a:endParaRPr>
          </a:p>
        </p:txBody>
      </p:sp>
      <p:graphicFrame>
        <p:nvGraphicFramePr>
          <p:cNvPr id="32" name="Table 31"/>
          <p:cNvGraphicFramePr>
            <a:graphicFrameLocks noGrp="1"/>
          </p:cNvGraphicFramePr>
          <p:nvPr>
            <p:extLst>
              <p:ext uri="{D42A27DB-BD31-4B8C-83A1-F6EECF244321}">
                <p14:modId xmlns:p14="http://schemas.microsoft.com/office/powerpoint/2010/main" val="3789075796"/>
              </p:ext>
            </p:extLst>
          </p:nvPr>
        </p:nvGraphicFramePr>
        <p:xfrm>
          <a:off x="7129362" y="3429000"/>
          <a:ext cx="2014638" cy="1341120"/>
        </p:xfrm>
        <a:graphic>
          <a:graphicData uri="http://schemas.openxmlformats.org/drawingml/2006/table">
            <a:tbl>
              <a:tblPr firstRow="1" bandRow="1">
                <a:tableStyleId>{5C22544A-7EE6-4342-B048-85BDC9FD1C3A}</a:tableStyleId>
              </a:tblPr>
              <a:tblGrid>
                <a:gridCol w="2014638">
                  <a:extLst>
                    <a:ext uri="{9D8B030D-6E8A-4147-A177-3AD203B41FA5}">
                      <a16:colId xmlns:a16="http://schemas.microsoft.com/office/drawing/2014/main" val="20000"/>
                    </a:ext>
                  </a:extLst>
                </a:gridCol>
              </a:tblGrid>
              <a:tr h="264029">
                <a:tc>
                  <a:txBody>
                    <a:bodyPr/>
                    <a:lstStyle/>
                    <a:p>
                      <a:pPr algn="ctr"/>
                      <a:r>
                        <a:rPr lang="en-US" sz="1600" b="1">
                          <a:latin typeface="Arial"/>
                          <a:cs typeface="Arial"/>
                        </a:rPr>
                        <a:t>Jews in Jerusalem</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r h="264029">
                <a:tc>
                  <a:txBody>
                    <a:bodyPr/>
                    <a:lstStyle/>
                    <a:p>
                      <a:pPr algn="ctr"/>
                      <a:r>
                        <a:rPr lang="en-US" sz="1600" b="1">
                          <a:latin typeface="Arial"/>
                          <a:cs typeface="Arial"/>
                        </a:rPr>
                        <a:t>Haggai</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264029">
                <a:tc>
                  <a:txBody>
                    <a:bodyPr/>
                    <a:lstStyle/>
                    <a:p>
                      <a:pPr algn="ctr"/>
                      <a:r>
                        <a:rPr lang="en-US" sz="1600" b="1">
                          <a:latin typeface="Arial"/>
                          <a:cs typeface="Arial"/>
                        </a:rPr>
                        <a:t>Zechariah</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264029">
                <a:tc>
                  <a:txBody>
                    <a:bodyPr/>
                    <a:lstStyle/>
                    <a:p>
                      <a:pPr algn="ctr"/>
                      <a:r>
                        <a:rPr lang="en-US" sz="1600" b="1">
                          <a:latin typeface="Arial"/>
                          <a:cs typeface="Arial"/>
                        </a:rPr>
                        <a:t>Malachi</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aphicFrame>
        <p:nvGraphicFramePr>
          <p:cNvPr id="31" name="Table 30"/>
          <p:cNvGraphicFramePr>
            <a:graphicFrameLocks noGrp="1"/>
          </p:cNvGraphicFramePr>
          <p:nvPr>
            <p:extLst>
              <p:ext uri="{D42A27DB-BD31-4B8C-83A1-F6EECF244321}">
                <p14:modId xmlns:p14="http://schemas.microsoft.com/office/powerpoint/2010/main" val="423747704"/>
              </p:ext>
            </p:extLst>
          </p:nvPr>
        </p:nvGraphicFramePr>
        <p:xfrm>
          <a:off x="5220073" y="3719304"/>
          <a:ext cx="1728191" cy="1005840"/>
        </p:xfrm>
        <a:graphic>
          <a:graphicData uri="http://schemas.openxmlformats.org/drawingml/2006/table">
            <a:tbl>
              <a:tblPr firstRow="1" bandRow="1">
                <a:tableStyleId>{5C22544A-7EE6-4342-B048-85BDC9FD1C3A}</a:tableStyleId>
              </a:tblPr>
              <a:tblGrid>
                <a:gridCol w="1728191">
                  <a:extLst>
                    <a:ext uri="{9D8B030D-6E8A-4147-A177-3AD203B41FA5}">
                      <a16:colId xmlns:a16="http://schemas.microsoft.com/office/drawing/2014/main" val="20000"/>
                    </a:ext>
                  </a:extLst>
                </a:gridCol>
              </a:tblGrid>
              <a:tr h="264029">
                <a:tc>
                  <a:txBody>
                    <a:bodyPr/>
                    <a:lstStyle/>
                    <a:p>
                      <a:pPr algn="ctr"/>
                      <a:r>
                        <a:rPr lang="en-US" sz="1600" b="1">
                          <a:latin typeface="Arial"/>
                          <a:cs typeface="Arial"/>
                        </a:rPr>
                        <a:t>Jews in Exile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r h="264029">
                <a:tc>
                  <a:txBody>
                    <a:bodyPr/>
                    <a:lstStyle/>
                    <a:p>
                      <a:pPr algn="ctr"/>
                      <a:r>
                        <a:rPr lang="en-US" sz="1600" b="1">
                          <a:latin typeface="Arial"/>
                          <a:cs typeface="Arial"/>
                        </a:rPr>
                        <a:t>Ezekiel</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264029">
                <a:tc>
                  <a:txBody>
                    <a:bodyPr/>
                    <a:lstStyle/>
                    <a:p>
                      <a:pPr algn="ctr"/>
                      <a:r>
                        <a:rPr lang="en-US" sz="1600" b="1">
                          <a:latin typeface="Arial"/>
                          <a:cs typeface="Arial"/>
                        </a:rPr>
                        <a:t>Daniel</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29" name="Table 28"/>
          <p:cNvGraphicFramePr>
            <a:graphicFrameLocks noGrp="1"/>
          </p:cNvGraphicFramePr>
          <p:nvPr>
            <p:extLst>
              <p:ext uri="{D42A27DB-BD31-4B8C-83A1-F6EECF244321}">
                <p14:modId xmlns:p14="http://schemas.microsoft.com/office/powerpoint/2010/main" val="540807254"/>
              </p:ext>
            </p:extLst>
          </p:nvPr>
        </p:nvGraphicFramePr>
        <p:xfrm>
          <a:off x="1475657" y="3645024"/>
          <a:ext cx="1728191" cy="2682240"/>
        </p:xfrm>
        <a:graphic>
          <a:graphicData uri="http://schemas.openxmlformats.org/drawingml/2006/table">
            <a:tbl>
              <a:tblPr firstRow="1" bandRow="1">
                <a:tableStyleId>{5C22544A-7EE6-4342-B048-85BDC9FD1C3A}</a:tableStyleId>
              </a:tblPr>
              <a:tblGrid>
                <a:gridCol w="1728191">
                  <a:extLst>
                    <a:ext uri="{9D8B030D-6E8A-4147-A177-3AD203B41FA5}">
                      <a16:colId xmlns:a16="http://schemas.microsoft.com/office/drawing/2014/main" val="20000"/>
                    </a:ext>
                  </a:extLst>
                </a:gridCol>
              </a:tblGrid>
              <a:tr h="264029">
                <a:tc>
                  <a:txBody>
                    <a:bodyPr/>
                    <a:lstStyle/>
                    <a:p>
                      <a:pPr algn="ctr"/>
                      <a:r>
                        <a:rPr lang="en-US" sz="1600" b="1" dirty="0">
                          <a:latin typeface="Arial"/>
                          <a:cs typeface="Arial"/>
                        </a:rPr>
                        <a:t>Judah</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r h="264029">
                <a:tc>
                  <a:txBody>
                    <a:bodyPr/>
                    <a:lstStyle/>
                    <a:p>
                      <a:pPr algn="ctr"/>
                      <a:r>
                        <a:rPr lang="en-US" sz="1600" b="1">
                          <a:latin typeface="Arial"/>
                          <a:cs typeface="Arial"/>
                        </a:rPr>
                        <a:t>Habakkuk</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264029">
                <a:tc>
                  <a:txBody>
                    <a:bodyPr/>
                    <a:lstStyle/>
                    <a:p>
                      <a:pPr algn="ctr"/>
                      <a:r>
                        <a:rPr lang="en-US" sz="1600" b="1">
                          <a:latin typeface="Arial"/>
                          <a:cs typeface="Arial"/>
                        </a:rPr>
                        <a:t>Isaiah</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264029">
                <a:tc>
                  <a:txBody>
                    <a:bodyPr/>
                    <a:lstStyle/>
                    <a:p>
                      <a:pPr algn="ctr"/>
                      <a:r>
                        <a:rPr lang="en-US" sz="1600" b="1" dirty="0" err="1">
                          <a:latin typeface="Arial"/>
                          <a:cs typeface="Arial"/>
                        </a:rPr>
                        <a:t>Yeremia</a:t>
                      </a:r>
                      <a:endParaRPr lang="en-US" sz="16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264029">
                <a:tc>
                  <a:txBody>
                    <a:bodyPr/>
                    <a:lstStyle/>
                    <a:p>
                      <a:pPr algn="ctr"/>
                      <a:r>
                        <a:rPr lang="en-US" sz="1600" b="1">
                          <a:latin typeface="Arial"/>
                          <a:cs typeface="Arial"/>
                        </a:rPr>
                        <a:t>Joel</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r h="264029">
                <a:tc>
                  <a:txBody>
                    <a:bodyPr/>
                    <a:lstStyle/>
                    <a:p>
                      <a:pPr algn="ctr"/>
                      <a:r>
                        <a:rPr lang="en-US" sz="1600" b="1">
                          <a:latin typeface="Arial"/>
                          <a:cs typeface="Arial"/>
                        </a:rPr>
                        <a:t>Micah</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5"/>
                  </a:ext>
                </a:extLst>
              </a:tr>
              <a:tr h="264029">
                <a:tc>
                  <a:txBody>
                    <a:bodyPr/>
                    <a:lstStyle/>
                    <a:p>
                      <a:pPr algn="ctr"/>
                      <a:r>
                        <a:rPr lang="en-US" sz="1600" b="1">
                          <a:latin typeface="Arial"/>
                          <a:cs typeface="Arial"/>
                        </a:rPr>
                        <a:t>Zephaniah</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6"/>
                  </a:ext>
                </a:extLst>
              </a:tr>
              <a:tr h="264029">
                <a:tc>
                  <a:txBody>
                    <a:bodyPr/>
                    <a:lstStyle/>
                    <a:p>
                      <a:pPr algn="ctr"/>
                      <a:r>
                        <a:rPr lang="en-US" sz="1600" b="1">
                          <a:latin typeface="Arial"/>
                          <a:cs typeface="Arial"/>
                        </a:rPr>
                        <a:t>Lamentations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37" name="Text Box 52"/>
          <p:cNvSpPr txBox="1">
            <a:spLocks noChangeArrowheads="1"/>
          </p:cNvSpPr>
          <p:nvPr/>
        </p:nvSpPr>
        <p:spPr bwMode="auto">
          <a:xfrm>
            <a:off x="5868144" y="6165304"/>
            <a:ext cx="3147086" cy="600164"/>
          </a:xfrm>
          <a:prstGeom prst="rect">
            <a:avLst/>
          </a:prstGeom>
          <a:no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100" b="1">
                <a:solidFill>
                  <a:srgbClr val="000000"/>
                </a:solidFill>
                <a:cs typeface="Arial" charset="0"/>
              </a:rPr>
              <a:t>The Daily Walk</a:t>
            </a:r>
          </a:p>
          <a:p>
            <a:pPr defTabSz="914400" eaLnBrk="0" fontAlgn="base" hangingPunct="0">
              <a:spcBef>
                <a:spcPct val="0"/>
              </a:spcBef>
              <a:spcAft>
                <a:spcPct val="0"/>
              </a:spcAft>
            </a:pPr>
            <a:r>
              <a:rPr lang="en-US" sz="1100" b="1">
                <a:solidFill>
                  <a:srgbClr val="000000"/>
                </a:solidFill>
                <a:cs typeface="Arial" charset="0"/>
              </a:rPr>
              <a:t>Adapted from </a:t>
            </a:r>
            <a:r>
              <a:rPr lang="en-US" sz="1100" b="1" i="1">
                <a:solidFill>
                  <a:srgbClr val="000000"/>
                </a:solidFill>
                <a:cs typeface="Arial" charset="0"/>
              </a:rPr>
              <a:t>Walk Thru the Old Testament</a:t>
            </a:r>
          </a:p>
          <a:p>
            <a:pPr defTabSz="914400" eaLnBrk="0" fontAlgn="base" hangingPunct="0">
              <a:spcBef>
                <a:spcPct val="0"/>
              </a:spcBef>
              <a:spcAft>
                <a:spcPct val="0"/>
              </a:spcAft>
            </a:pPr>
            <a:r>
              <a:rPr lang="en-US" sz="1100" b="1" i="1">
                <a:solidFill>
                  <a:srgbClr val="000000"/>
                </a:solidFill>
                <a:cs typeface="Arial" charset="0"/>
              </a:rPr>
              <a:t>Walk Thru the Bible Press, 1978</a:t>
            </a:r>
          </a:p>
        </p:txBody>
      </p:sp>
      <p:sp>
        <p:nvSpPr>
          <p:cNvPr id="27" name="TextBox 26"/>
          <p:cNvSpPr txBox="1"/>
          <p:nvPr/>
        </p:nvSpPr>
        <p:spPr>
          <a:xfrm>
            <a:off x="75596" y="1412776"/>
            <a:ext cx="1112028" cy="400110"/>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defRPr/>
            </a:pPr>
            <a:r>
              <a:rPr lang="en-US" sz="2000" b="1">
                <a:solidFill>
                  <a:srgbClr val="FF0000"/>
                </a:solidFill>
                <a:effectLst>
                  <a:outerShdw blurRad="38100" dist="38100" dir="2700000" algn="tl">
                    <a:srgbClr val="000000"/>
                  </a:outerShdw>
                </a:effectLst>
                <a:latin typeface="Arial" charset="0"/>
                <a:cs typeface="Arial" charset="0"/>
              </a:rPr>
              <a:t>S </a:t>
            </a:r>
            <a:r>
              <a:rPr lang="en-US" altLang="ja-JP" sz="2000" b="1">
                <a:solidFill>
                  <a:srgbClr val="FF0000"/>
                </a:solidFill>
                <a:effectLst>
                  <a:outerShdw blurRad="38100" dist="38100" dir="2700000" algn="tl">
                    <a:srgbClr val="000000"/>
                  </a:outerShdw>
                </a:effectLst>
                <a:latin typeface="Arial" charset="0"/>
                <a:cs typeface="Arial" charset="0"/>
              </a:rPr>
              <a:t>"</a:t>
            </a:r>
            <a:r>
              <a:rPr lang="en-US" sz="2000" b="1">
                <a:solidFill>
                  <a:srgbClr val="FF0000"/>
                </a:solidFill>
                <a:effectLst>
                  <a:outerShdw blurRad="38100" dist="38100" dir="2700000" algn="tl">
                    <a:srgbClr val="000000"/>
                  </a:outerShdw>
                </a:effectLst>
                <a:latin typeface="Arial" charset="0"/>
                <a:cs typeface="Arial" charset="0"/>
              </a:rPr>
              <a:t>O</a:t>
            </a:r>
            <a:r>
              <a:rPr lang="en-US" altLang="ja-JP" sz="2000" b="1">
                <a:solidFill>
                  <a:srgbClr val="FF0000"/>
                </a:solidFill>
                <a:effectLst>
                  <a:outerShdw blurRad="38100" dist="38100" dir="2700000" algn="tl">
                    <a:srgbClr val="000000"/>
                  </a:outerShdw>
                </a:effectLst>
                <a:latin typeface="Arial" charset="0"/>
                <a:cs typeface="Arial" charset="0"/>
              </a:rPr>
              <a:t>"</a:t>
            </a:r>
            <a:r>
              <a:rPr lang="en-US" sz="2000" b="1">
                <a:solidFill>
                  <a:srgbClr val="FF0000"/>
                </a:solidFill>
                <a:effectLst>
                  <a:outerShdw blurRad="38100" dist="38100" dir="2700000" algn="tl">
                    <a:srgbClr val="000000"/>
                  </a:outerShdw>
                </a:effectLst>
                <a:latin typeface="Arial" charset="0"/>
                <a:cs typeface="Arial" charset="0"/>
              </a:rPr>
              <a:t> S</a:t>
            </a:r>
          </a:p>
        </p:txBody>
      </p:sp>
      <p:sp>
        <p:nvSpPr>
          <p:cNvPr id="34" name="TextBox 33"/>
          <p:cNvSpPr txBox="1"/>
          <p:nvPr/>
        </p:nvSpPr>
        <p:spPr>
          <a:xfrm>
            <a:off x="1901476" y="3211984"/>
            <a:ext cx="798316" cy="400110"/>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defRPr/>
            </a:pPr>
            <a:r>
              <a:rPr lang="en-US" altLang="ja-JP" sz="2000" b="1">
                <a:solidFill>
                  <a:srgbClr val="FF0000"/>
                </a:solidFill>
                <a:effectLst>
                  <a:outerShdw blurRad="38100" dist="38100" dir="2700000" algn="tl">
                    <a:srgbClr val="000000"/>
                  </a:outerShdw>
                </a:effectLst>
                <a:latin typeface="Arial" charset="0"/>
                <a:cs typeface="Arial" charset="0"/>
              </a:rPr>
              <a:t>"</a:t>
            </a:r>
            <a:r>
              <a:rPr lang="en-US" sz="2000" b="1">
                <a:solidFill>
                  <a:srgbClr val="FF0000"/>
                </a:solidFill>
                <a:effectLst>
                  <a:outerShdw blurRad="38100" dist="38100" dir="2700000" algn="tl">
                    <a:srgbClr val="000000"/>
                  </a:outerShdw>
                </a:effectLst>
                <a:latin typeface="Arial" charset="0"/>
                <a:cs typeface="Arial" charset="0"/>
              </a:rPr>
              <a:t>HA</a:t>
            </a:r>
            <a:r>
              <a:rPr lang="en-US" altLang="ja-JP" sz="2000" b="1">
                <a:solidFill>
                  <a:srgbClr val="FF0000"/>
                </a:solidFill>
                <a:effectLst>
                  <a:outerShdw blurRad="38100" dist="38100" dir="2700000" algn="tl">
                    <a:srgbClr val="000000"/>
                  </a:outerShdw>
                </a:effectLst>
                <a:latin typeface="Arial" charset="0"/>
                <a:cs typeface="Arial" charset="0"/>
              </a:rPr>
              <a:t>"</a:t>
            </a:r>
            <a:endParaRPr lang="en-US" sz="2000" b="1">
              <a:solidFill>
                <a:srgbClr val="FF0000"/>
              </a:solidFill>
              <a:effectLst>
                <a:outerShdw blurRad="38100" dist="38100" dir="2700000" algn="tl">
                  <a:srgbClr val="000000"/>
                </a:outerShdw>
              </a:effectLst>
              <a:latin typeface="Arial" charset="0"/>
              <a:cs typeface="Arial" charset="0"/>
            </a:endParaRPr>
          </a:p>
        </p:txBody>
      </p:sp>
      <p:sp>
        <p:nvSpPr>
          <p:cNvPr id="36" name="TextBox 35"/>
          <p:cNvSpPr txBox="1"/>
          <p:nvPr/>
        </p:nvSpPr>
        <p:spPr>
          <a:xfrm>
            <a:off x="3707904" y="3211984"/>
            <a:ext cx="983537" cy="400110"/>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defRPr/>
            </a:pPr>
            <a:r>
              <a:rPr lang="en-US" altLang="ja-JP" sz="2000" b="1">
                <a:solidFill>
                  <a:srgbClr val="FF0000"/>
                </a:solidFill>
                <a:effectLst>
                  <a:outerShdw blurRad="38100" dist="38100" dir="2700000" algn="tl">
                    <a:srgbClr val="000000"/>
                  </a:outerShdw>
                </a:effectLst>
                <a:latin typeface="Arial" charset="0"/>
                <a:cs typeface="Arial" charset="0"/>
              </a:rPr>
              <a:t>"</a:t>
            </a:r>
            <a:r>
              <a:rPr lang="en-US" sz="2000" b="1">
                <a:solidFill>
                  <a:srgbClr val="FF0000"/>
                </a:solidFill>
                <a:effectLst>
                  <a:outerShdw blurRad="38100" dist="38100" dir="2700000" algn="tl">
                    <a:srgbClr val="000000"/>
                  </a:outerShdw>
                </a:effectLst>
                <a:latin typeface="Arial" charset="0"/>
                <a:cs typeface="Arial" charset="0"/>
              </a:rPr>
              <a:t>NAH</a:t>
            </a:r>
            <a:r>
              <a:rPr lang="en-US" altLang="ja-JP" sz="2000" b="1">
                <a:solidFill>
                  <a:srgbClr val="FF0000"/>
                </a:solidFill>
                <a:effectLst>
                  <a:outerShdw blurRad="38100" dist="38100" dir="2700000" algn="tl">
                    <a:srgbClr val="000000"/>
                  </a:outerShdw>
                </a:effectLst>
                <a:latin typeface="Arial" charset="0"/>
                <a:cs typeface="Arial" charset="0"/>
              </a:rPr>
              <a:t>"</a:t>
            </a:r>
            <a:endParaRPr lang="en-US" sz="2000" b="1">
              <a:solidFill>
                <a:srgbClr val="FF0000"/>
              </a:solidFill>
              <a:effectLst>
                <a:outerShdw blurRad="38100" dist="38100" dir="2700000" algn="tl">
                  <a:srgbClr val="000000"/>
                </a:outerShdw>
              </a:effectLst>
              <a:latin typeface="Arial" charset="0"/>
              <a:cs typeface="Arial" charset="0"/>
            </a:endParaRPr>
          </a:p>
        </p:txBody>
      </p:sp>
      <p:sp>
        <p:nvSpPr>
          <p:cNvPr id="38" name="TextBox 37"/>
          <p:cNvSpPr txBox="1"/>
          <p:nvPr/>
        </p:nvSpPr>
        <p:spPr>
          <a:xfrm>
            <a:off x="3707904" y="5085184"/>
            <a:ext cx="983537" cy="400110"/>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defRPr/>
            </a:pPr>
            <a:r>
              <a:rPr lang="en-US" altLang="ja-JP" sz="2000" b="1">
                <a:solidFill>
                  <a:srgbClr val="FF0000"/>
                </a:solidFill>
                <a:effectLst>
                  <a:outerShdw blurRad="38100" dist="38100" dir="2700000" algn="tl">
                    <a:srgbClr val="000000"/>
                  </a:outerShdw>
                </a:effectLst>
                <a:latin typeface="Arial" charset="0"/>
                <a:cs typeface="Arial" charset="0"/>
              </a:rPr>
              <a:t>"</a:t>
            </a:r>
            <a:r>
              <a:rPr lang="en-US" sz="2000" b="1">
                <a:solidFill>
                  <a:srgbClr val="FF0000"/>
                </a:solidFill>
                <a:effectLst>
                  <a:outerShdw blurRad="38100" dist="38100" dir="2700000" algn="tl">
                    <a:srgbClr val="000000"/>
                  </a:outerShdw>
                </a:effectLst>
                <a:latin typeface="Arial" charset="0"/>
                <a:cs typeface="Arial" charset="0"/>
              </a:rPr>
              <a:t>BAD</a:t>
            </a:r>
            <a:r>
              <a:rPr lang="en-US" altLang="ja-JP" sz="2000" b="1">
                <a:solidFill>
                  <a:srgbClr val="FF0000"/>
                </a:solidFill>
                <a:effectLst>
                  <a:outerShdw blurRad="38100" dist="38100" dir="2700000" algn="tl">
                    <a:srgbClr val="000000"/>
                  </a:outerShdw>
                </a:effectLst>
                <a:latin typeface="Arial" charset="0"/>
                <a:cs typeface="Arial" charset="0"/>
              </a:rPr>
              <a:t>"</a:t>
            </a:r>
            <a:endParaRPr lang="en-US" sz="2000" b="1">
              <a:solidFill>
                <a:srgbClr val="FF0000"/>
              </a:solidFill>
              <a:effectLst>
                <a:outerShdw blurRad="38100" dist="38100" dir="2700000" algn="tl">
                  <a:srgbClr val="000000"/>
                </a:outerShdw>
              </a:effectLst>
              <a:latin typeface="Arial" charset="0"/>
              <a:cs typeface="Arial" charset="0"/>
            </a:endParaRPr>
          </a:p>
        </p:txBody>
      </p:sp>
      <p:sp>
        <p:nvSpPr>
          <p:cNvPr id="39" name="TextBox 38"/>
          <p:cNvSpPr txBox="1"/>
          <p:nvPr/>
        </p:nvSpPr>
        <p:spPr>
          <a:xfrm>
            <a:off x="5610963" y="4893146"/>
            <a:ext cx="1253543" cy="707886"/>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defRPr/>
            </a:pPr>
            <a:r>
              <a:rPr lang="en-US" altLang="ja-JP" sz="2000" b="1">
                <a:solidFill>
                  <a:srgbClr val="FF0000"/>
                </a:solidFill>
                <a:effectLst>
                  <a:outerShdw blurRad="38100" dist="38100" dir="2700000" algn="tl">
                    <a:srgbClr val="000000"/>
                  </a:outerShdw>
                </a:effectLst>
                <a:latin typeface="Arial" charset="0"/>
                <a:cs typeface="Arial" charset="0"/>
              </a:rPr>
              <a:t>"IE" </a:t>
            </a:r>
            <a:br>
              <a:rPr lang="en-US" altLang="ja-JP" sz="2000" b="1">
                <a:solidFill>
                  <a:srgbClr val="FF0000"/>
                </a:solidFill>
                <a:effectLst>
                  <a:outerShdw blurRad="38100" dist="38100" dir="2700000" algn="tl">
                    <a:srgbClr val="000000"/>
                  </a:outerShdw>
                </a:effectLst>
                <a:latin typeface="Arial" charset="0"/>
                <a:cs typeface="Arial" charset="0"/>
              </a:rPr>
            </a:br>
            <a:r>
              <a:rPr lang="en-US" altLang="ja-JP" sz="2000" b="1">
                <a:solidFill>
                  <a:srgbClr val="FF0000"/>
                </a:solidFill>
                <a:effectLst>
                  <a:outerShdw blurRad="38100" dist="38100" dir="2700000" algn="tl">
                    <a:srgbClr val="000000"/>
                  </a:outerShdw>
                </a:effectLst>
                <a:latin typeface="Arial" charset="0"/>
                <a:cs typeface="Arial" charset="0"/>
              </a:rPr>
              <a:t>(In Exile)</a:t>
            </a:r>
            <a:endParaRPr lang="en-US" sz="2000" b="1">
              <a:solidFill>
                <a:srgbClr val="FF0000"/>
              </a:solidFill>
              <a:effectLst>
                <a:outerShdw blurRad="38100" dist="38100" dir="2700000" algn="tl">
                  <a:srgbClr val="000000"/>
                </a:outerShdw>
              </a:effectLst>
              <a:latin typeface="Arial" charset="0"/>
              <a:cs typeface="Arial" charset="0"/>
            </a:endParaRPr>
          </a:p>
        </p:txBody>
      </p:sp>
      <p:sp>
        <p:nvSpPr>
          <p:cNvPr id="40" name="TextBox 39"/>
          <p:cNvSpPr txBox="1"/>
          <p:nvPr/>
        </p:nvSpPr>
        <p:spPr>
          <a:xfrm>
            <a:off x="7373476" y="4893146"/>
            <a:ext cx="1452792" cy="1015663"/>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defRPr/>
            </a:pPr>
            <a:r>
              <a:rPr lang="en-US" altLang="ja-JP" sz="2000" b="1">
                <a:solidFill>
                  <a:srgbClr val="FF0000"/>
                </a:solidFill>
                <a:effectLst>
                  <a:outerShdw blurRad="38100" dist="38100" dir="2700000" algn="tl">
                    <a:srgbClr val="000000"/>
                  </a:outerShdw>
                </a:effectLst>
                <a:latin typeface="Arial" charset="0"/>
                <a:cs typeface="Arial" charset="0"/>
              </a:rPr>
              <a:t>"</a:t>
            </a:r>
            <a:r>
              <a:rPr lang="en-US" sz="2000" b="1" err="1">
                <a:solidFill>
                  <a:srgbClr val="FF0000"/>
                </a:solidFill>
                <a:effectLst>
                  <a:outerShdw blurRad="38100" dist="38100" dir="2700000" algn="tl">
                    <a:srgbClr val="000000"/>
                  </a:outerShdw>
                </a:effectLst>
                <a:latin typeface="Arial" charset="0"/>
                <a:cs typeface="Arial" charset="0"/>
              </a:rPr>
              <a:t>HaZeMa</a:t>
            </a:r>
            <a:r>
              <a:rPr lang="en-US" altLang="ja-JP" sz="2000" b="1">
                <a:solidFill>
                  <a:srgbClr val="FF0000"/>
                </a:solidFill>
                <a:effectLst>
                  <a:outerShdw blurRad="38100" dist="38100" dir="2700000" algn="tl">
                    <a:srgbClr val="000000"/>
                  </a:outerShdw>
                </a:effectLst>
                <a:latin typeface="Arial" charset="0"/>
                <a:cs typeface="Arial" charset="0"/>
              </a:rPr>
              <a:t>"</a:t>
            </a:r>
            <a:br>
              <a:rPr lang="en-US" altLang="ja-JP" sz="2000" b="1">
                <a:solidFill>
                  <a:srgbClr val="FF0000"/>
                </a:solidFill>
                <a:effectLst>
                  <a:outerShdw blurRad="38100" dist="38100" dir="2700000" algn="tl">
                    <a:srgbClr val="000000"/>
                  </a:outerShdw>
                </a:effectLst>
                <a:latin typeface="Arial" charset="0"/>
                <a:cs typeface="Arial" charset="0"/>
              </a:rPr>
            </a:br>
            <a:r>
              <a:rPr lang="en-US" altLang="ja-JP" sz="2000" b="1">
                <a:solidFill>
                  <a:srgbClr val="FF0000"/>
                </a:solidFill>
                <a:effectLst>
                  <a:outerShdw blurRad="38100" dist="38100" dir="2700000" algn="tl">
                    <a:srgbClr val="000000"/>
                  </a:outerShdw>
                </a:effectLst>
                <a:latin typeface="Arial" charset="0"/>
                <a:cs typeface="Arial" charset="0"/>
              </a:rPr>
              <a:t>(final </a:t>
            </a:r>
            <a:br>
              <a:rPr lang="en-US" altLang="ja-JP" sz="2000" b="1">
                <a:solidFill>
                  <a:srgbClr val="FF0000"/>
                </a:solidFill>
                <a:effectLst>
                  <a:outerShdw blurRad="38100" dist="38100" dir="2700000" algn="tl">
                    <a:srgbClr val="000000"/>
                  </a:outerShdw>
                </a:effectLst>
                <a:latin typeface="Arial" charset="0"/>
                <a:cs typeface="Arial" charset="0"/>
              </a:rPr>
            </a:br>
            <a:r>
              <a:rPr lang="en-US" altLang="ja-JP" sz="2000" b="1">
                <a:solidFill>
                  <a:srgbClr val="FF0000"/>
                </a:solidFill>
                <a:effectLst>
                  <a:outerShdw blurRad="38100" dist="38100" dir="2700000" algn="tl">
                    <a:srgbClr val="000000"/>
                  </a:outerShdw>
                </a:effectLst>
                <a:latin typeface="Arial" charset="0"/>
                <a:cs typeface="Arial" charset="0"/>
              </a:rPr>
              <a:t>OT books)</a:t>
            </a:r>
            <a:endParaRPr lang="en-US" sz="2000" b="1">
              <a:solidFill>
                <a:srgbClr val="FF0000"/>
              </a:solidFill>
              <a:effectLst>
                <a:outerShdw blurRad="38100" dist="38100" dir="2700000" algn="tl">
                  <a:srgbClr val="000000"/>
                </a:outerShdw>
              </a:effectLst>
              <a:latin typeface="Arial" charset="0"/>
              <a:cs typeface="Arial" charset="0"/>
            </a:endParaRPr>
          </a:p>
        </p:txBody>
      </p:sp>
      <p:sp>
        <p:nvSpPr>
          <p:cNvPr id="41" name="TextBox 40"/>
          <p:cNvSpPr txBox="1"/>
          <p:nvPr/>
        </p:nvSpPr>
        <p:spPr>
          <a:xfrm>
            <a:off x="-44603" y="4969346"/>
            <a:ext cx="1496624" cy="400110"/>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defRPr/>
            </a:pPr>
            <a:r>
              <a:rPr lang="en-US" altLang="ja-JP" sz="2000" b="1">
                <a:solidFill>
                  <a:srgbClr val="FF0000"/>
                </a:solidFill>
                <a:effectLst>
                  <a:outerShdw blurRad="38100" dist="38100" dir="2700000" algn="tl">
                    <a:srgbClr val="000000"/>
                  </a:outerShdw>
                </a:effectLst>
                <a:latin typeface="Arial" charset="0"/>
                <a:cs typeface="Arial" charset="0"/>
              </a:rPr>
              <a:t>"</a:t>
            </a:r>
            <a:r>
              <a:rPr lang="en-US" sz="2000" b="1">
                <a:solidFill>
                  <a:srgbClr val="FF0000"/>
                </a:solidFill>
                <a:effectLst>
                  <a:outerShdw blurRad="38100" dist="38100" dir="2700000" algn="tl">
                    <a:srgbClr val="000000"/>
                  </a:outerShdw>
                </a:effectLst>
                <a:latin typeface="Arial" charset="0"/>
                <a:cs typeface="Arial" charset="0"/>
              </a:rPr>
              <a:t>HIJJMZL</a:t>
            </a:r>
            <a:r>
              <a:rPr lang="en-US" altLang="ja-JP" sz="2000" b="1">
                <a:solidFill>
                  <a:srgbClr val="FF0000"/>
                </a:solidFill>
                <a:effectLst>
                  <a:outerShdw blurRad="38100" dist="38100" dir="2700000" algn="tl">
                    <a:srgbClr val="000000"/>
                  </a:outerShdw>
                </a:effectLst>
                <a:latin typeface="Arial" charset="0"/>
                <a:cs typeface="Arial" charset="0"/>
              </a:rPr>
              <a:t>"</a:t>
            </a:r>
            <a:endParaRPr lang="en-US" sz="2000" b="1">
              <a:solidFill>
                <a:srgbClr val="FF0000"/>
              </a:solidFill>
              <a:effectLst>
                <a:outerShdw blurRad="38100" dist="38100" dir="2700000" algn="tl">
                  <a:srgbClr val="000000"/>
                </a:outerShdw>
              </a:effectLst>
              <a:latin typeface="Arial" charset="0"/>
              <a:cs typeface="Arial" charset="0"/>
            </a:endParaRPr>
          </a:p>
        </p:txBody>
      </p:sp>
    </p:spTree>
    <p:extLst>
      <p:ext uri="{BB962C8B-B14F-4D97-AF65-F5344CB8AC3E}">
        <p14:creationId xmlns:p14="http://schemas.microsoft.com/office/powerpoint/2010/main" val="105379624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strVal val="#ppt_w*0.70"/>
                                          </p:val>
                                        </p:tav>
                                        <p:tav tm="100000">
                                          <p:val>
                                            <p:strVal val="#ppt_w"/>
                                          </p:val>
                                        </p:tav>
                                      </p:tavLst>
                                    </p:anim>
                                    <p:anim calcmode="lin" valueType="num">
                                      <p:cBhvr>
                                        <p:cTn id="12" dur="1000" fill="hold"/>
                                        <p:tgtEl>
                                          <p:spTgt spid="9"/>
                                        </p:tgtEl>
                                        <p:attrNameLst>
                                          <p:attrName>ppt_h</p:attrName>
                                        </p:attrNameLst>
                                      </p:cBhvr>
                                      <p:tavLst>
                                        <p:tav tm="0">
                                          <p:val>
                                            <p:strVal val="#ppt_h"/>
                                          </p:val>
                                        </p:tav>
                                        <p:tav tm="100000">
                                          <p:val>
                                            <p:strVal val="#ppt_h"/>
                                          </p:val>
                                        </p:tav>
                                      </p:tavLst>
                                    </p:anim>
                                    <p:animEffect transition="in" filter="fade">
                                      <p:cBhvr>
                                        <p:cTn id="13" dur="1000"/>
                                        <p:tgtEl>
                                          <p:spTgt spid="9"/>
                                        </p:tgtEl>
                                      </p:cBhvr>
                                    </p:animEffect>
                                  </p:childTnLst>
                                </p:cTn>
                              </p:par>
                              <p:par>
                                <p:cTn id="14" presetID="22" presetClass="entr" presetSubtype="8"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par>
                          <p:cTn id="17" fill="hold">
                            <p:stCondLst>
                              <p:cond delay="1500"/>
                            </p:stCondLst>
                            <p:childTnLst>
                              <p:par>
                                <p:cTn id="18" presetID="55"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1000" fill="hold"/>
                                        <p:tgtEl>
                                          <p:spTgt spid="13"/>
                                        </p:tgtEl>
                                        <p:attrNameLst>
                                          <p:attrName>ppt_w</p:attrName>
                                        </p:attrNameLst>
                                      </p:cBhvr>
                                      <p:tavLst>
                                        <p:tav tm="0">
                                          <p:val>
                                            <p:strVal val="#ppt_w*0.70"/>
                                          </p:val>
                                        </p:tav>
                                        <p:tav tm="100000">
                                          <p:val>
                                            <p:strVal val="#ppt_w"/>
                                          </p:val>
                                        </p:tav>
                                      </p:tavLst>
                                    </p:anim>
                                    <p:anim calcmode="lin" valueType="num">
                                      <p:cBhvr>
                                        <p:cTn id="21" dur="1000" fill="hold"/>
                                        <p:tgtEl>
                                          <p:spTgt spid="13"/>
                                        </p:tgtEl>
                                        <p:attrNameLst>
                                          <p:attrName>ppt_h</p:attrName>
                                        </p:attrNameLst>
                                      </p:cBhvr>
                                      <p:tavLst>
                                        <p:tav tm="0">
                                          <p:val>
                                            <p:strVal val="#ppt_h"/>
                                          </p:val>
                                        </p:tav>
                                        <p:tav tm="100000">
                                          <p:val>
                                            <p:strVal val="#ppt_h"/>
                                          </p:val>
                                        </p:tav>
                                      </p:tavLst>
                                    </p:anim>
                                    <p:animEffect transition="in" filter="fade">
                                      <p:cBhvr>
                                        <p:cTn id="22" dur="1000"/>
                                        <p:tgtEl>
                                          <p:spTgt spid="13"/>
                                        </p:tgtEl>
                                      </p:cBhvr>
                                    </p:animEffect>
                                  </p:childTnLst>
                                </p:cTn>
                              </p:par>
                              <p:par>
                                <p:cTn id="23" presetID="22" presetClass="entr" presetSubtype="8"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par>
                          <p:cTn id="26" fill="hold">
                            <p:stCondLst>
                              <p:cond delay="2500"/>
                            </p:stCondLst>
                            <p:childTnLst>
                              <p:par>
                                <p:cTn id="27" presetID="55" presetClass="entr" presetSubtype="0"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strVal val="#ppt_w*0.70"/>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Effect transition="in" filter="fade">
                                      <p:cBhvr>
                                        <p:cTn id="31" dur="10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left)">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wipe(left)">
                                      <p:cBhvr>
                                        <p:cTn id="49" dur="500"/>
                                        <p:tgtEl>
                                          <p:spTgt spid="33"/>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21"/>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34"/>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30"/>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36"/>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35"/>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38"/>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6"/>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31"/>
                                        </p:tgtEl>
                                        <p:attrNameLst>
                                          <p:attrName>style.visibility</p:attrName>
                                        </p:attrNameLst>
                                      </p:cBhvr>
                                      <p:to>
                                        <p:strVal val="visible"/>
                                      </p:to>
                                    </p:set>
                                  </p:childTnLst>
                                </p:cTn>
                              </p:par>
                              <p:par>
                                <p:cTn id="82" presetID="22" presetClass="entr" presetSubtype="8" fill="hold" grpId="0" nodeType="withEffect">
                                  <p:stCondLst>
                                    <p:cond delay="0"/>
                                  </p:stCondLst>
                                  <p:childTnLst>
                                    <p:set>
                                      <p:cBhvr>
                                        <p:cTn id="83" dur="1" fill="hold">
                                          <p:stCondLst>
                                            <p:cond delay="0"/>
                                          </p:stCondLst>
                                        </p:cTn>
                                        <p:tgtEl>
                                          <p:spTgt spid="26"/>
                                        </p:tgtEl>
                                        <p:attrNameLst>
                                          <p:attrName>style.visibility</p:attrName>
                                        </p:attrNameLst>
                                      </p:cBhvr>
                                      <p:to>
                                        <p:strVal val="visible"/>
                                      </p:to>
                                    </p:set>
                                    <p:animEffect transition="in" filter="wipe(left)">
                                      <p:cBhvr>
                                        <p:cTn id="84" dur="500"/>
                                        <p:tgtEl>
                                          <p:spTgt spid="26"/>
                                        </p:tgtEl>
                                      </p:cBhvr>
                                    </p:animEffec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9"/>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7"/>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3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40"/>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29"/>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p:bldP spid="13" grpId="0"/>
      <p:bldP spid="14" grpId="0"/>
      <p:bldP spid="26" grpId="0" animBg="1"/>
      <p:bldP spid="27" grpId="0"/>
      <p:bldP spid="34" grpId="0"/>
      <p:bldP spid="36" grpId="0"/>
      <p:bldP spid="38" grpId="0"/>
      <p:bldP spid="39" grpId="0"/>
      <p:bldP spid="40" grpId="0"/>
      <p:bldP spid="41" grpId="0"/>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41" name="Title 2"/>
          <p:cNvSpPr>
            <a:spLocks noGrp="1"/>
          </p:cNvSpPr>
          <p:nvPr>
            <p:ph type="title"/>
          </p:nvPr>
        </p:nvSpPr>
        <p:spPr/>
        <p:txBody>
          <a:bodyPr/>
          <a:lstStyle/>
          <a:p>
            <a:r>
              <a:rPr lang="en-US" sz="3600" b="1" dirty="0" err="1">
                <a:solidFill>
                  <a:schemeClr val="tx1"/>
                </a:solidFill>
                <a:latin typeface="Arial" charset="0"/>
                <a:ea typeface="ＭＳ Ｐゴシック" charset="0"/>
                <a:cs typeface="Arial" charset="0"/>
              </a:rPr>
              <a:t>Yeremia</a:t>
            </a:r>
            <a:r>
              <a:rPr lang="en-US" sz="3600" b="1" dirty="0">
                <a:solidFill>
                  <a:schemeClr val="tx1"/>
                </a:solidFill>
                <a:latin typeface="Arial" charset="0"/>
                <a:ea typeface="ＭＳ Ｐゴシック" charset="0"/>
                <a:cs typeface="Arial" charset="0"/>
              </a:rPr>
              <a:t> in the Line of Prophets</a:t>
            </a:r>
          </a:p>
        </p:txBody>
      </p:sp>
      <p:pic>
        <p:nvPicPr>
          <p:cNvPr id="6144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000625" y="1643063"/>
            <a:ext cx="34290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43" name="Text Box 4"/>
          <p:cNvSpPr txBox="1">
            <a:spLocks noChangeArrowheads="1"/>
          </p:cNvSpPr>
          <p:nvPr/>
        </p:nvSpPr>
        <p:spPr bwMode="auto">
          <a:xfrm>
            <a:off x="8305800" y="223838"/>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dirty="0">
                <a:solidFill>
                  <a:prstClr val="black"/>
                </a:solidFill>
              </a:rPr>
              <a:t>344</a:t>
            </a:r>
          </a:p>
        </p:txBody>
      </p:sp>
      <p:sp>
        <p:nvSpPr>
          <p:cNvPr id="6" name="Content Placeholder 3"/>
          <p:cNvSpPr txBox="1">
            <a:spLocks/>
          </p:cNvSpPr>
          <p:nvPr/>
        </p:nvSpPr>
        <p:spPr bwMode="auto">
          <a:xfrm>
            <a:off x="76200" y="1447800"/>
            <a:ext cx="4648200"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273050" indent="-2730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20000"/>
              </a:spcBef>
              <a:spcAft>
                <a:spcPct val="0"/>
              </a:spcAft>
              <a:buClr>
                <a:srgbClr val="D16349"/>
              </a:buClr>
              <a:buSzPct val="85000"/>
              <a:buFont typeface="Wingdings 2" charset="0"/>
              <a:buNone/>
            </a:pPr>
            <a:r>
              <a:rPr lang="en-US" sz="2000" b="1" dirty="0">
                <a:solidFill>
                  <a:prstClr val="black"/>
                </a:solidFill>
              </a:rPr>
              <a:t>Obadiah - Edom </a:t>
            </a:r>
          </a:p>
          <a:p>
            <a:pPr algn="ctr" defTabSz="914400" fontAlgn="base">
              <a:spcBef>
                <a:spcPct val="20000"/>
              </a:spcBef>
              <a:spcAft>
                <a:spcPct val="0"/>
              </a:spcAft>
              <a:buClr>
                <a:srgbClr val="D16349"/>
              </a:buClr>
              <a:buSzPct val="85000"/>
              <a:buFont typeface="Wingdings 2" charset="0"/>
              <a:buNone/>
            </a:pPr>
            <a:r>
              <a:rPr lang="en-US" sz="2000" b="1" dirty="0">
                <a:solidFill>
                  <a:prstClr val="black"/>
                </a:solidFill>
              </a:rPr>
              <a:t>Jonah - Compassion </a:t>
            </a:r>
          </a:p>
          <a:p>
            <a:pPr algn="ctr" defTabSz="914400" fontAlgn="base">
              <a:spcBef>
                <a:spcPct val="20000"/>
              </a:spcBef>
              <a:spcAft>
                <a:spcPct val="0"/>
              </a:spcAft>
              <a:buClr>
                <a:srgbClr val="D16349"/>
              </a:buClr>
              <a:buSzPct val="85000"/>
              <a:buFont typeface="Wingdings 2" charset="0"/>
              <a:buNone/>
            </a:pPr>
            <a:r>
              <a:rPr lang="en-US" sz="2000" b="1" dirty="0">
                <a:solidFill>
                  <a:prstClr val="black"/>
                </a:solidFill>
              </a:rPr>
              <a:t>Amos - Injustice </a:t>
            </a:r>
          </a:p>
          <a:p>
            <a:pPr algn="ctr" defTabSz="914400" fontAlgn="base">
              <a:spcBef>
                <a:spcPct val="20000"/>
              </a:spcBef>
              <a:spcAft>
                <a:spcPct val="0"/>
              </a:spcAft>
              <a:buClr>
                <a:srgbClr val="D16349"/>
              </a:buClr>
              <a:buSzPct val="85000"/>
              <a:buFont typeface="Wingdings 2" charset="0"/>
              <a:buNone/>
            </a:pPr>
            <a:r>
              <a:rPr lang="en-US" sz="2000" b="1" dirty="0">
                <a:solidFill>
                  <a:prstClr val="black"/>
                </a:solidFill>
              </a:rPr>
              <a:t>Hosea - Loyal </a:t>
            </a:r>
          </a:p>
          <a:p>
            <a:pPr algn="ctr" defTabSz="914400" fontAlgn="base">
              <a:spcBef>
                <a:spcPct val="20000"/>
              </a:spcBef>
              <a:spcAft>
                <a:spcPct val="0"/>
              </a:spcAft>
              <a:buClr>
                <a:srgbClr val="D16349"/>
              </a:buClr>
              <a:buSzPct val="85000"/>
              <a:buFont typeface="Wingdings 2" charset="0"/>
              <a:buNone/>
            </a:pPr>
            <a:r>
              <a:rPr lang="en-US" sz="2000" b="1" dirty="0">
                <a:solidFill>
                  <a:prstClr val="black"/>
                </a:solidFill>
              </a:rPr>
              <a:t>Isaiah - Restoration </a:t>
            </a:r>
          </a:p>
          <a:p>
            <a:pPr algn="ctr" defTabSz="914400" fontAlgn="base">
              <a:spcBef>
                <a:spcPct val="20000"/>
              </a:spcBef>
              <a:spcAft>
                <a:spcPct val="0"/>
              </a:spcAft>
              <a:buClr>
                <a:srgbClr val="D16349"/>
              </a:buClr>
              <a:buSzPct val="85000"/>
              <a:buFont typeface="Wingdings 2" charset="0"/>
              <a:buNone/>
            </a:pPr>
            <a:r>
              <a:rPr lang="en-US" sz="2000" b="1" dirty="0">
                <a:solidFill>
                  <a:prstClr val="black"/>
                </a:solidFill>
              </a:rPr>
              <a:t>Micah - Exploitation </a:t>
            </a:r>
          </a:p>
          <a:p>
            <a:pPr algn="ctr" defTabSz="914400" fontAlgn="base">
              <a:spcBef>
                <a:spcPct val="20000"/>
              </a:spcBef>
              <a:spcAft>
                <a:spcPct val="0"/>
              </a:spcAft>
              <a:buClr>
                <a:srgbClr val="D16349"/>
              </a:buClr>
              <a:buSzPct val="85000"/>
              <a:buFont typeface="Wingdings 2" charset="0"/>
              <a:buNone/>
            </a:pPr>
            <a:r>
              <a:rPr lang="en-US" sz="2000" b="1" dirty="0">
                <a:solidFill>
                  <a:prstClr val="black"/>
                </a:solidFill>
              </a:rPr>
              <a:t>Nahum - Nineveh </a:t>
            </a:r>
          </a:p>
          <a:p>
            <a:pPr algn="ctr" defTabSz="914400" fontAlgn="base">
              <a:spcBef>
                <a:spcPct val="20000"/>
              </a:spcBef>
              <a:spcAft>
                <a:spcPct val="0"/>
              </a:spcAft>
              <a:buClr>
                <a:srgbClr val="D16349"/>
              </a:buClr>
              <a:buSzPct val="85000"/>
              <a:buFont typeface="Wingdings 2" charset="0"/>
              <a:buNone/>
            </a:pPr>
            <a:r>
              <a:rPr lang="en-US" sz="2000" b="1" dirty="0">
                <a:solidFill>
                  <a:prstClr val="black"/>
                </a:solidFill>
              </a:rPr>
              <a:t>Habakkuk - Faith </a:t>
            </a:r>
          </a:p>
          <a:p>
            <a:pPr algn="ctr" defTabSz="914400" fontAlgn="base">
              <a:spcBef>
                <a:spcPct val="20000"/>
              </a:spcBef>
              <a:spcAft>
                <a:spcPct val="0"/>
              </a:spcAft>
              <a:buClr>
                <a:srgbClr val="D16349"/>
              </a:buClr>
              <a:buSzPct val="85000"/>
              <a:buFont typeface="Wingdings 2" charset="0"/>
              <a:buNone/>
            </a:pPr>
            <a:r>
              <a:rPr lang="en-US" sz="2000" b="1" dirty="0">
                <a:solidFill>
                  <a:prstClr val="black"/>
                </a:solidFill>
              </a:rPr>
              <a:t>Zephaniah - Day </a:t>
            </a:r>
          </a:p>
          <a:p>
            <a:pPr algn="ctr" defTabSz="914400" fontAlgn="base">
              <a:spcBef>
                <a:spcPct val="20000"/>
              </a:spcBef>
              <a:spcAft>
                <a:spcPct val="0"/>
              </a:spcAft>
              <a:buClr>
                <a:srgbClr val="D16349"/>
              </a:buClr>
              <a:buSzPct val="85000"/>
              <a:buFont typeface="Wingdings 2" charset="0"/>
              <a:buNone/>
            </a:pPr>
            <a:r>
              <a:rPr lang="en-US" sz="2000" b="1" dirty="0">
                <a:solidFill>
                  <a:prstClr val="black"/>
                </a:solidFill>
              </a:rPr>
              <a:t>Joel - Locusts </a:t>
            </a:r>
          </a:p>
          <a:p>
            <a:pPr algn="ctr" defTabSz="914400" fontAlgn="base">
              <a:spcBef>
                <a:spcPct val="20000"/>
              </a:spcBef>
              <a:spcAft>
                <a:spcPct val="0"/>
              </a:spcAft>
              <a:buClr>
                <a:srgbClr val="D16349"/>
              </a:buClr>
              <a:buSzPct val="85000"/>
              <a:buFont typeface="Wingdings 2" charset="0"/>
              <a:buNone/>
            </a:pPr>
            <a:r>
              <a:rPr lang="en-US" sz="2000" b="1" dirty="0" err="1">
                <a:solidFill>
                  <a:srgbClr val="660066"/>
                </a:solidFill>
              </a:rPr>
              <a:t>Yeremia</a:t>
            </a:r>
            <a:r>
              <a:rPr lang="en-US" sz="2000" b="1" dirty="0">
                <a:solidFill>
                  <a:srgbClr val="660066"/>
                </a:solidFill>
              </a:rPr>
              <a:t> – Inevitable</a:t>
            </a:r>
            <a:endParaRPr lang="en-US" sz="2000" b="1" dirty="0"/>
          </a:p>
          <a:p>
            <a:pPr marL="0" indent="0" algn="ctr" defTabSz="914400" fontAlgn="base">
              <a:spcBef>
                <a:spcPct val="20000"/>
              </a:spcBef>
              <a:spcAft>
                <a:spcPct val="0"/>
              </a:spcAft>
              <a:buClr>
                <a:srgbClr val="D16349"/>
              </a:buClr>
              <a:buSzPct val="85000"/>
            </a:pPr>
            <a:r>
              <a:rPr lang="en-US" sz="2000" b="1" dirty="0">
                <a:solidFill>
                  <a:prstClr val="black"/>
                </a:solidFill>
                <a:sym typeface="Wingdings" charset="0"/>
              </a:rPr>
              <a:t> </a:t>
            </a:r>
            <a:r>
              <a:rPr lang="en-US" sz="2000" b="1" dirty="0">
                <a:sym typeface="Wingdings" charset="0"/>
              </a:rPr>
              <a:t>Lamentations </a:t>
            </a:r>
          </a:p>
          <a:p>
            <a:pPr algn="ctr" defTabSz="914400" fontAlgn="base">
              <a:spcBef>
                <a:spcPct val="20000"/>
              </a:spcBef>
              <a:spcAft>
                <a:spcPct val="0"/>
              </a:spcAft>
              <a:buClr>
                <a:srgbClr val="D16349"/>
              </a:buClr>
              <a:buSzPct val="85000"/>
              <a:buFont typeface="Wingdings 2" charset="0"/>
              <a:buNone/>
            </a:pPr>
            <a:r>
              <a:rPr lang="en-US" sz="2000" b="1" dirty="0">
                <a:solidFill>
                  <a:prstClr val="black"/>
                </a:solidFill>
                <a:sym typeface="Wingdings" charset="0"/>
              </a:rPr>
              <a:t> Daniel, Ezekiel (Exile)</a:t>
            </a:r>
          </a:p>
        </p:txBody>
      </p:sp>
    </p:spTree>
    <p:extLst>
      <p:ext uri="{BB962C8B-B14F-4D97-AF65-F5344CB8AC3E}">
        <p14:creationId xmlns:p14="http://schemas.microsoft.com/office/powerpoint/2010/main" val="42084538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linds(horizontal)">
                                      <p:cBhvr>
                                        <p:cTn id="12" dur="500"/>
                                        <p:tgtEl>
                                          <p:spTgt spid="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linds(horizontal)">
                                      <p:cBhvr>
                                        <p:cTn id="17" dur="500"/>
                                        <p:tgtEl>
                                          <p:spTgt spid="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linds(horizontal)">
                                      <p:cBhvr>
                                        <p:cTn id="22" dur="500"/>
                                        <p:tgtEl>
                                          <p:spTgt spid="6">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blinds(horizontal)">
                                      <p:cBhvr>
                                        <p:cTn id="27" dur="500"/>
                                        <p:tgtEl>
                                          <p:spTgt spid="6">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blinds(horizontal)">
                                      <p:cBhvr>
                                        <p:cTn id="32" dur="500"/>
                                        <p:tgtEl>
                                          <p:spTgt spid="6">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blinds(horizontal)">
                                      <p:cBhvr>
                                        <p:cTn id="37" dur="500"/>
                                        <p:tgtEl>
                                          <p:spTgt spid="6">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Effect transition="in" filter="blinds(horizontal)">
                                      <p:cBhvr>
                                        <p:cTn id="42" dur="500"/>
                                        <p:tgtEl>
                                          <p:spTgt spid="6">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nodeType="click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animEffect transition="in" filter="blinds(horizontal)">
                                      <p:cBhvr>
                                        <p:cTn id="47" dur="500"/>
                                        <p:tgtEl>
                                          <p:spTgt spid="6">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nodeType="clickEffect">
                                  <p:stCondLst>
                                    <p:cond delay="0"/>
                                  </p:stCondLst>
                                  <p:childTnLst>
                                    <p:set>
                                      <p:cBhvr>
                                        <p:cTn id="51" dur="1" fill="hold">
                                          <p:stCondLst>
                                            <p:cond delay="0"/>
                                          </p:stCondLst>
                                        </p:cTn>
                                        <p:tgtEl>
                                          <p:spTgt spid="6">
                                            <p:txEl>
                                              <p:pRg st="9" end="9"/>
                                            </p:txEl>
                                          </p:spTgt>
                                        </p:tgtEl>
                                        <p:attrNameLst>
                                          <p:attrName>style.visibility</p:attrName>
                                        </p:attrNameLst>
                                      </p:cBhvr>
                                      <p:to>
                                        <p:strVal val="visible"/>
                                      </p:to>
                                    </p:set>
                                    <p:animEffect transition="in" filter="blinds(horizontal)">
                                      <p:cBhvr>
                                        <p:cTn id="52" dur="500"/>
                                        <p:tgtEl>
                                          <p:spTgt spid="6">
                                            <p:txEl>
                                              <p:pRg st="9" end="9"/>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nodeType="clickEffect">
                                  <p:stCondLst>
                                    <p:cond delay="0"/>
                                  </p:stCondLst>
                                  <p:childTnLst>
                                    <p:set>
                                      <p:cBhvr>
                                        <p:cTn id="56" dur="1" fill="hold">
                                          <p:stCondLst>
                                            <p:cond delay="0"/>
                                          </p:stCondLst>
                                        </p:cTn>
                                        <p:tgtEl>
                                          <p:spTgt spid="6">
                                            <p:txEl>
                                              <p:pRg st="10" end="10"/>
                                            </p:txEl>
                                          </p:spTgt>
                                        </p:tgtEl>
                                        <p:attrNameLst>
                                          <p:attrName>style.visibility</p:attrName>
                                        </p:attrNameLst>
                                      </p:cBhvr>
                                      <p:to>
                                        <p:strVal val="visible"/>
                                      </p:to>
                                    </p:set>
                                    <p:animEffect transition="in" filter="blinds(horizontal)">
                                      <p:cBhvr>
                                        <p:cTn id="57" dur="500"/>
                                        <p:tgtEl>
                                          <p:spTgt spid="6">
                                            <p:txEl>
                                              <p:pRg st="10" end="10"/>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3" presetClass="entr" presetSubtype="10" fill="hold" nodeType="clickEffect">
                                  <p:stCondLst>
                                    <p:cond delay="0"/>
                                  </p:stCondLst>
                                  <p:childTnLst>
                                    <p:set>
                                      <p:cBhvr>
                                        <p:cTn id="61" dur="1" fill="hold">
                                          <p:stCondLst>
                                            <p:cond delay="0"/>
                                          </p:stCondLst>
                                        </p:cTn>
                                        <p:tgtEl>
                                          <p:spTgt spid="6">
                                            <p:txEl>
                                              <p:pRg st="11" end="11"/>
                                            </p:txEl>
                                          </p:spTgt>
                                        </p:tgtEl>
                                        <p:attrNameLst>
                                          <p:attrName>style.visibility</p:attrName>
                                        </p:attrNameLst>
                                      </p:cBhvr>
                                      <p:to>
                                        <p:strVal val="visible"/>
                                      </p:to>
                                    </p:set>
                                    <p:animEffect transition="in" filter="blinds(horizontal)">
                                      <p:cBhvr>
                                        <p:cTn id="62" dur="500"/>
                                        <p:tgtEl>
                                          <p:spTgt spid="6">
                                            <p:txEl>
                                              <p:pRg st="11" end="11"/>
                                            </p:txEl>
                                          </p:spTgt>
                                        </p:tgtEl>
                                      </p:cBhvr>
                                    </p:animEffect>
                                  </p:childTnLst>
                                </p:cTn>
                              </p:par>
                              <p:par>
                                <p:cTn id="63" presetID="3" presetClass="entr" presetSubtype="10" fill="hold" nodeType="withEffect">
                                  <p:stCondLst>
                                    <p:cond delay="0"/>
                                  </p:stCondLst>
                                  <p:childTnLst>
                                    <p:set>
                                      <p:cBhvr>
                                        <p:cTn id="64" dur="1" fill="hold">
                                          <p:stCondLst>
                                            <p:cond delay="0"/>
                                          </p:stCondLst>
                                        </p:cTn>
                                        <p:tgtEl>
                                          <p:spTgt spid="6">
                                            <p:txEl>
                                              <p:pRg st="12" end="12"/>
                                            </p:txEl>
                                          </p:spTgt>
                                        </p:tgtEl>
                                        <p:attrNameLst>
                                          <p:attrName>style.visibility</p:attrName>
                                        </p:attrNameLst>
                                      </p:cBhvr>
                                      <p:to>
                                        <p:strVal val="visible"/>
                                      </p:to>
                                    </p:set>
                                    <p:animEffect transition="in" filter="blinds(horizontal)">
                                      <p:cBhvr>
                                        <p:cTn id="65" dur="500"/>
                                        <p:tgtEl>
                                          <p:spTgt spid="6">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en-US" sz="4800" b="1">
                <a:effectLst>
                  <a:glow rad="101600">
                    <a:schemeClr val="tx1">
                      <a:alpha val="99000"/>
                    </a:schemeClr>
                  </a:glow>
                </a:effectLst>
                <a:ea typeface="ＭＳ Ｐゴシック"/>
              </a:rPr>
              <a:t>Tema</a:t>
            </a:r>
            <a:endParaRPr lang="en-US" sz="4800" b="1">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2136280"/>
            <a:ext cx="9144000" cy="35623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id-ID" sz="4800" b="1" dirty="0">
                <a:solidFill>
                  <a:srgbClr val="FFFFFF"/>
                </a:solidFill>
                <a:effectLst>
                  <a:glow rad="127000">
                    <a:srgbClr val="000000"/>
                  </a:glow>
                </a:effectLst>
                <a:ea typeface="ＭＳ Ｐゴシック"/>
                <a:cs typeface="ＭＳ Ｐゴシック" charset="0"/>
              </a:rPr>
              <a:t>Penahanan yang Layak</a:t>
            </a:r>
            <a:r>
              <a:rPr kumimoji="0" lang="id-ID" sz="4800" b="1" i="0" u="none" strike="noStrike" kern="1200" cap="none" spc="0" normalizeH="0" baseline="0" noProof="0" dirty="0">
                <a:ln>
                  <a:noFill/>
                </a:ln>
                <a:solidFill>
                  <a:srgbClr val="FFFFFF"/>
                </a:solidFill>
                <a:effectLst>
                  <a:glow rad="127000">
                    <a:srgbClr val="000000"/>
                  </a:glow>
                </a:effectLst>
                <a:uLnTx/>
                <a:uFillTx/>
                <a:ea typeface="ＭＳ Ｐゴシック"/>
                <a:cs typeface="ＭＳ Ｐゴシック" charset="0"/>
              </a:rPr>
              <a:t> &amp; </a:t>
            </a:r>
            <a:r>
              <a:rPr lang="id-ID" sz="4800" b="1" dirty="0">
                <a:solidFill>
                  <a:srgbClr val="FFFFFF"/>
                </a:solidFill>
                <a:effectLst>
                  <a:glow rad="127000">
                    <a:srgbClr val="000000"/>
                  </a:glow>
                </a:effectLst>
                <a:ea typeface="ＭＳ Ｐゴシック"/>
                <a:cs typeface="ＭＳ Ｐゴシック" charset="0"/>
              </a:rPr>
              <a:t>Pemulihan yang tidak </a:t>
            </a:r>
            <a:endParaRPr lang="id-ID" sz="4800" b="1">
              <a:solidFill>
                <a:srgbClr val="FFFFFF"/>
              </a:solidFill>
              <a:effectLst>
                <a:glow rad="127000">
                  <a:srgbClr val="000000"/>
                </a:glow>
              </a:effectLst>
              <a:latin typeface="Arial" charset="0"/>
              <a:ea typeface="ＭＳ Ｐゴシック" charset="0"/>
              <a:cs typeface="ＭＳ Ｐゴシック" charset="0"/>
            </a:endParaRPr>
          </a:p>
          <a:p>
            <a:pPr>
              <a:defRPr/>
            </a:pPr>
            <a:r>
              <a:rPr lang="id-ID" sz="4800" b="1" dirty="0">
                <a:solidFill>
                  <a:srgbClr val="FFFFFF"/>
                </a:solidFill>
                <a:effectLst>
                  <a:glow rad="127000">
                    <a:srgbClr val="000000"/>
                  </a:glow>
                </a:effectLst>
                <a:ea typeface="ＭＳ Ｐゴシック"/>
                <a:cs typeface="ＭＳ Ｐゴシック" charset="0"/>
              </a:rPr>
              <a:t>Pantas</a:t>
            </a:r>
            <a:endParaRPr lang="id-ID"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474</a:t>
            </a: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lang="en-US" sz="4800" b="1">
                <a:solidFill>
                  <a:srgbClr val="FFFFFF"/>
                </a:solidFill>
                <a:effectLst>
                  <a:glow rad="127000">
                    <a:srgbClr val="000000"/>
                  </a:glow>
                </a:effectLst>
                <a:ea typeface="ＭＳ Ｐゴシック"/>
                <a:cs typeface="ＭＳ Ｐゴシック" charset="0"/>
              </a:rPr>
              <a:t>Yeremia</a:t>
            </a:r>
            <a:endParaRPr kumimoji="0" lang="en-US" sz="4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90886540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2465" name="Title 3"/>
          <p:cNvSpPr>
            <a:spLocks noGrp="1"/>
          </p:cNvSpPr>
          <p:nvPr>
            <p:ph type="title"/>
          </p:nvPr>
        </p:nvSpPr>
        <p:spPr>
          <a:xfrm>
            <a:off x="180975" y="228600"/>
            <a:ext cx="8534400" cy="758825"/>
          </a:xfrm>
        </p:spPr>
        <p:txBody>
          <a:bodyPr/>
          <a:lstStyle/>
          <a:p>
            <a:r>
              <a:rPr lang="en-US" sz="3600" b="1">
                <a:solidFill>
                  <a:schemeClr val="tx1"/>
                </a:solidFill>
                <a:latin typeface="Arial" charset="0"/>
                <a:ea typeface="ＭＳ Ｐゴシック" charset="0"/>
                <a:cs typeface="Arial" charset="0"/>
              </a:rPr>
              <a:t>Ample Warning For Judah</a:t>
            </a:r>
          </a:p>
        </p:txBody>
      </p:sp>
      <p:sp>
        <p:nvSpPr>
          <p:cNvPr id="6" name="Rectangle 3"/>
          <p:cNvSpPr txBox="1">
            <a:spLocks noChangeArrowheads="1"/>
          </p:cNvSpPr>
          <p:nvPr/>
        </p:nvSpPr>
        <p:spPr bwMode="auto">
          <a:xfrm>
            <a:off x="447675" y="1843088"/>
            <a:ext cx="8467725"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273050" indent="-2730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lnSpc>
                <a:spcPct val="90000"/>
              </a:lnSpc>
              <a:spcBef>
                <a:spcPct val="20000"/>
              </a:spcBef>
              <a:spcAft>
                <a:spcPct val="0"/>
              </a:spcAft>
              <a:buClr>
                <a:srgbClr val="D16349"/>
              </a:buClr>
              <a:buSzPct val="85000"/>
            </a:pPr>
            <a:r>
              <a:rPr lang="en-US" sz="2000" b="1" dirty="0">
                <a:solidFill>
                  <a:srgbClr val="C00000"/>
                </a:solidFill>
              </a:rPr>
              <a:t>735-710 BC Micah:  </a:t>
            </a:r>
            <a:r>
              <a:rPr lang="en-US" sz="2000" b="1" dirty="0">
                <a:solidFill>
                  <a:prstClr val="black"/>
                </a:solidFill>
              </a:rPr>
              <a:t>Judah will suffer exile for exploitation of poor</a:t>
            </a:r>
          </a:p>
          <a:p>
            <a:pPr defTabSz="914400" eaLnBrk="1" fontAlgn="base" hangingPunct="1">
              <a:lnSpc>
                <a:spcPct val="90000"/>
              </a:lnSpc>
              <a:spcBef>
                <a:spcPct val="20000"/>
              </a:spcBef>
              <a:spcAft>
                <a:spcPct val="0"/>
              </a:spcAft>
              <a:buClr>
                <a:srgbClr val="D16349"/>
              </a:buClr>
              <a:buSzPct val="85000"/>
            </a:pPr>
            <a:endParaRPr lang="en-US" sz="2000" b="1" dirty="0">
              <a:solidFill>
                <a:prstClr val="black"/>
              </a:solidFill>
            </a:endParaRPr>
          </a:p>
          <a:p>
            <a:pPr defTabSz="914400" eaLnBrk="1" fontAlgn="base" hangingPunct="1">
              <a:lnSpc>
                <a:spcPct val="90000"/>
              </a:lnSpc>
              <a:spcBef>
                <a:spcPct val="20000"/>
              </a:spcBef>
              <a:spcAft>
                <a:spcPct val="0"/>
              </a:spcAft>
              <a:buClr>
                <a:srgbClr val="D16349"/>
              </a:buClr>
              <a:buSzPct val="85000"/>
            </a:pPr>
            <a:r>
              <a:rPr lang="en-US" sz="2000" b="1" dirty="0">
                <a:solidFill>
                  <a:srgbClr val="C00000"/>
                </a:solidFill>
              </a:rPr>
              <a:t>c. 630 BC Zephaniah: </a:t>
            </a:r>
            <a:r>
              <a:rPr lang="en-US" sz="2000" b="1" dirty="0">
                <a:solidFill>
                  <a:prstClr val="black"/>
                </a:solidFill>
              </a:rPr>
              <a:t>Day of the Lord is coming - Repent! </a:t>
            </a:r>
          </a:p>
          <a:p>
            <a:pPr defTabSz="914400" eaLnBrk="1" fontAlgn="base" hangingPunct="1">
              <a:lnSpc>
                <a:spcPct val="90000"/>
              </a:lnSpc>
              <a:spcBef>
                <a:spcPct val="20000"/>
              </a:spcBef>
              <a:spcAft>
                <a:spcPct val="0"/>
              </a:spcAft>
              <a:buClr>
                <a:srgbClr val="D16349"/>
              </a:buClr>
              <a:buSzPct val="85000"/>
            </a:pPr>
            <a:r>
              <a:rPr lang="en-US" sz="2000" b="1" dirty="0">
                <a:solidFill>
                  <a:prstClr val="black"/>
                </a:solidFill>
              </a:rPr>
              <a:t>			      4 decades before Jerusalem</a:t>
            </a:r>
            <a:r>
              <a:rPr lang="mr-IN" altLang="ja-JP" sz="2000" b="1" dirty="0">
                <a:solidFill>
                  <a:prstClr val="black"/>
                </a:solidFill>
              </a:rPr>
              <a:t>'</a:t>
            </a:r>
            <a:r>
              <a:rPr lang="en-US" sz="2000" b="1" dirty="0">
                <a:solidFill>
                  <a:prstClr val="black"/>
                </a:solidFill>
              </a:rPr>
              <a:t>s fall </a:t>
            </a:r>
          </a:p>
          <a:p>
            <a:pPr defTabSz="914400" eaLnBrk="1" fontAlgn="base" hangingPunct="1">
              <a:lnSpc>
                <a:spcPct val="90000"/>
              </a:lnSpc>
              <a:spcBef>
                <a:spcPct val="20000"/>
              </a:spcBef>
              <a:spcAft>
                <a:spcPct val="0"/>
              </a:spcAft>
              <a:buClr>
                <a:srgbClr val="D16349"/>
              </a:buClr>
              <a:buSzPct val="85000"/>
            </a:pPr>
            <a:endParaRPr lang="en-US" sz="2000" b="1" dirty="0">
              <a:solidFill>
                <a:prstClr val="black"/>
              </a:solidFill>
            </a:endParaRPr>
          </a:p>
          <a:p>
            <a:pPr defTabSz="914400" eaLnBrk="1" fontAlgn="base" hangingPunct="1">
              <a:lnSpc>
                <a:spcPct val="90000"/>
              </a:lnSpc>
              <a:spcBef>
                <a:spcPct val="20000"/>
              </a:spcBef>
              <a:spcAft>
                <a:spcPct val="0"/>
              </a:spcAft>
              <a:buClr>
                <a:srgbClr val="D16349"/>
              </a:buClr>
              <a:buSzPct val="85000"/>
            </a:pPr>
            <a:r>
              <a:rPr lang="en-US" sz="2000" b="1" dirty="0">
                <a:solidFill>
                  <a:srgbClr val="C00000"/>
                </a:solidFill>
              </a:rPr>
              <a:t>607-5 BC Habakkuk: </a:t>
            </a:r>
            <a:r>
              <a:rPr lang="en-US" sz="2000" b="1" dirty="0">
                <a:solidFill>
                  <a:prstClr val="black"/>
                </a:solidFill>
              </a:rPr>
              <a:t>Judah will be disciplined by Babylon</a:t>
            </a:r>
          </a:p>
          <a:p>
            <a:pPr defTabSz="914400" eaLnBrk="1" fontAlgn="base" hangingPunct="1">
              <a:lnSpc>
                <a:spcPct val="90000"/>
              </a:lnSpc>
              <a:spcBef>
                <a:spcPct val="20000"/>
              </a:spcBef>
              <a:spcAft>
                <a:spcPct val="0"/>
              </a:spcAft>
              <a:buClr>
                <a:srgbClr val="D16349"/>
              </a:buClr>
              <a:buSzPct val="85000"/>
            </a:pPr>
            <a:endParaRPr lang="en-US" sz="2000" b="1" dirty="0">
              <a:solidFill>
                <a:prstClr val="black"/>
              </a:solidFill>
            </a:endParaRPr>
          </a:p>
          <a:p>
            <a:pPr defTabSz="914400" eaLnBrk="1" fontAlgn="base" hangingPunct="1">
              <a:lnSpc>
                <a:spcPct val="90000"/>
              </a:lnSpc>
              <a:spcBef>
                <a:spcPct val="20000"/>
              </a:spcBef>
              <a:spcAft>
                <a:spcPct val="0"/>
              </a:spcAft>
              <a:buClr>
                <a:srgbClr val="D16349"/>
              </a:buClr>
              <a:buSzPct val="85000"/>
            </a:pPr>
            <a:r>
              <a:rPr lang="en-US" sz="2000" b="1" dirty="0">
                <a:solidFill>
                  <a:prstClr val="black"/>
                </a:solidFill>
              </a:rPr>
              <a:t>			       </a:t>
            </a:r>
            <a:r>
              <a:rPr lang="en-US" sz="2000" b="1" dirty="0">
                <a:solidFill>
                  <a:srgbClr val="C00000"/>
                </a:solidFill>
              </a:rPr>
              <a:t>590 BC Joel: </a:t>
            </a:r>
            <a:r>
              <a:rPr lang="en-US" sz="2000" b="1" dirty="0">
                <a:solidFill>
                  <a:prstClr val="black"/>
                </a:solidFill>
              </a:rPr>
              <a:t>Judgment by locusts should cause 				       repentance before Babylon</a:t>
            </a:r>
            <a:r>
              <a:rPr lang="mr-IN" altLang="ja-JP" sz="2000" b="1" dirty="0">
                <a:solidFill>
                  <a:prstClr val="black"/>
                </a:solidFill>
              </a:rPr>
              <a:t>'</a:t>
            </a:r>
            <a:r>
              <a:rPr lang="en-US" sz="2000" b="1" dirty="0">
                <a:solidFill>
                  <a:prstClr val="black"/>
                </a:solidFill>
              </a:rPr>
              <a:t>s invasion 				</a:t>
            </a:r>
          </a:p>
          <a:p>
            <a:pPr defTabSz="914400" eaLnBrk="1" fontAlgn="base" hangingPunct="1">
              <a:lnSpc>
                <a:spcPct val="90000"/>
              </a:lnSpc>
              <a:spcBef>
                <a:spcPct val="20000"/>
              </a:spcBef>
              <a:spcAft>
                <a:spcPct val="0"/>
              </a:spcAft>
              <a:buClr>
                <a:srgbClr val="D16349"/>
              </a:buClr>
              <a:buSzPct val="85000"/>
            </a:pPr>
            <a:r>
              <a:rPr lang="en-US" sz="2000" b="1" dirty="0">
                <a:solidFill>
                  <a:prstClr val="black"/>
                </a:solidFill>
              </a:rPr>
              <a:t>			      </a:t>
            </a:r>
            <a:r>
              <a:rPr lang="en-US" sz="2000" b="1" dirty="0">
                <a:solidFill>
                  <a:srgbClr val="D16349"/>
                </a:solidFill>
              </a:rPr>
              <a:t> </a:t>
            </a:r>
            <a:r>
              <a:rPr lang="en-US" sz="2000" b="1" dirty="0">
                <a:solidFill>
                  <a:srgbClr val="C00000"/>
                </a:solidFill>
              </a:rPr>
              <a:t>627-580 BC </a:t>
            </a:r>
            <a:r>
              <a:rPr lang="en-US" sz="2000" b="1" dirty="0" err="1">
                <a:solidFill>
                  <a:srgbClr val="C00000"/>
                </a:solidFill>
              </a:rPr>
              <a:t>Yeremia</a:t>
            </a:r>
            <a:r>
              <a:rPr lang="en-US" sz="2000" b="1" dirty="0">
                <a:solidFill>
                  <a:srgbClr val="C00000"/>
                </a:solidFill>
              </a:rPr>
              <a:t>: </a:t>
            </a:r>
            <a:r>
              <a:rPr lang="en-US" sz="2000" b="1" dirty="0">
                <a:solidFill>
                  <a:prstClr val="black"/>
                </a:solidFill>
              </a:rPr>
              <a:t>Judgment is inevitable. </a:t>
            </a:r>
          </a:p>
          <a:p>
            <a:pPr defTabSz="914400" eaLnBrk="1" fontAlgn="base" hangingPunct="1">
              <a:lnSpc>
                <a:spcPct val="90000"/>
              </a:lnSpc>
              <a:spcBef>
                <a:spcPct val="20000"/>
              </a:spcBef>
              <a:spcAft>
                <a:spcPct val="0"/>
              </a:spcAft>
              <a:buClr>
                <a:srgbClr val="D16349"/>
              </a:buClr>
              <a:buSzPct val="85000"/>
            </a:pPr>
            <a:r>
              <a:rPr lang="en-US" sz="2000" b="1" dirty="0">
                <a:solidFill>
                  <a:prstClr val="black"/>
                </a:solidFill>
              </a:rPr>
              <a:t>                                                                                  70 years captivity!</a:t>
            </a:r>
            <a:endParaRPr lang="en-GB" sz="2000" b="1" dirty="0">
              <a:solidFill>
                <a:prstClr val="black"/>
              </a:solidFill>
            </a:endParaRPr>
          </a:p>
        </p:txBody>
      </p:sp>
      <p:pic>
        <p:nvPicPr>
          <p:cNvPr id="62467" name="Picture 23" descr="MCj01047140000[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600" y="3962400"/>
            <a:ext cx="2209800" cy="1966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468" name="Picture 25" descr="MCj04316300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967213">
            <a:off x="7153275" y="381000"/>
            <a:ext cx="1714500" cy="171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160130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blinds(horizontal)">
                                      <p:cBhvr>
                                        <p:cTn id="12" dur="500"/>
                                        <p:tgtEl>
                                          <p:spTgt spid="6">
                                            <p:txEl>
                                              <p:pRg st="2" end="2"/>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animEffect transition="in" filter="blinds(horizontal)">
                                      <p:cBhvr>
                                        <p:cTn id="15" dur="500"/>
                                        <p:tgtEl>
                                          <p:spTgt spid="6">
                                            <p:txEl>
                                              <p:pRg st="3" end="3"/>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6">
                                            <p:txEl>
                                              <p:pRg st="5" end="5"/>
                                            </p:txEl>
                                          </p:spTgt>
                                        </p:tgtEl>
                                        <p:attrNameLst>
                                          <p:attrName>style.visibility</p:attrName>
                                        </p:attrNameLst>
                                      </p:cBhvr>
                                      <p:to>
                                        <p:strVal val="visible"/>
                                      </p:to>
                                    </p:set>
                                    <p:animEffect transition="in" filter="blinds(horizontal)">
                                      <p:cBhvr>
                                        <p:cTn id="20" dur="500"/>
                                        <p:tgtEl>
                                          <p:spTgt spid="6">
                                            <p:txEl>
                                              <p:pRg st="5" end="5"/>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nodeType="click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animEffect transition="in" filter="blinds(horizontal)">
                                      <p:cBhvr>
                                        <p:cTn id="25" dur="500"/>
                                        <p:tgtEl>
                                          <p:spTgt spid="6">
                                            <p:txEl>
                                              <p:pRg st="7" end="7"/>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nodeType="clickEffect">
                                  <p:stCondLst>
                                    <p:cond delay="0"/>
                                  </p:stCondLst>
                                  <p:childTnLst>
                                    <p:set>
                                      <p:cBhvr>
                                        <p:cTn id="29" dur="1" fill="hold">
                                          <p:stCondLst>
                                            <p:cond delay="0"/>
                                          </p:stCondLst>
                                        </p:cTn>
                                        <p:tgtEl>
                                          <p:spTgt spid="6">
                                            <p:txEl>
                                              <p:pRg st="8" end="8"/>
                                            </p:txEl>
                                          </p:spTgt>
                                        </p:tgtEl>
                                        <p:attrNameLst>
                                          <p:attrName>style.visibility</p:attrName>
                                        </p:attrNameLst>
                                      </p:cBhvr>
                                      <p:to>
                                        <p:strVal val="visible"/>
                                      </p:to>
                                    </p:set>
                                    <p:animEffect transition="in" filter="blinds(horizontal)">
                                      <p:cBhvr>
                                        <p:cTn id="30" dur="500"/>
                                        <p:tgtEl>
                                          <p:spTgt spid="6">
                                            <p:txEl>
                                              <p:pRg st="8" end="8"/>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6">
                                            <p:txEl>
                                              <p:pRg st="9" end="9"/>
                                            </p:txEl>
                                          </p:spTgt>
                                        </p:tgtEl>
                                        <p:attrNameLst>
                                          <p:attrName>style.visibility</p:attrName>
                                        </p:attrNameLst>
                                      </p:cBhvr>
                                      <p:to>
                                        <p:strVal val="visible"/>
                                      </p:to>
                                    </p:set>
                                    <p:animEffect transition="in" filter="blinds(horizontal)">
                                      <p:cBhvr>
                                        <p:cTn id="33"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489" name="Title 1"/>
          <p:cNvSpPr>
            <a:spLocks noGrp="1"/>
          </p:cNvSpPr>
          <p:nvPr>
            <p:ph type="title"/>
          </p:nvPr>
        </p:nvSpPr>
        <p:spPr/>
        <p:txBody>
          <a:bodyPr/>
          <a:lstStyle/>
          <a:p>
            <a:r>
              <a:rPr lang="en-US" sz="3600" b="1">
                <a:solidFill>
                  <a:schemeClr val="tx1"/>
                </a:solidFill>
                <a:latin typeface="Arial" charset="0"/>
                <a:ea typeface="ＭＳ Ｐゴシック" charset="0"/>
                <a:cs typeface="Arial" charset="0"/>
              </a:rPr>
              <a:t>Length of Prophetic Ministries</a:t>
            </a:r>
          </a:p>
        </p:txBody>
      </p:sp>
      <p:pic>
        <p:nvPicPr>
          <p:cNvPr id="63490" name="Picture 12" descr="MCj02318690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394316" flipH="1">
            <a:off x="5410200" y="1524000"/>
            <a:ext cx="3362325" cy="2078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68" name="AutoShape 13"/>
          <p:cNvSpPr>
            <a:spLocks noChangeArrowheads="1"/>
          </p:cNvSpPr>
          <p:nvPr/>
        </p:nvSpPr>
        <p:spPr bwMode="auto">
          <a:xfrm>
            <a:off x="1066800" y="1676400"/>
            <a:ext cx="1600200" cy="4110038"/>
          </a:xfrm>
          <a:prstGeom prst="can">
            <a:avLst>
              <a:gd name="adj" fmla="val 37587"/>
            </a:avLst>
          </a:prstGeom>
          <a:solidFill>
            <a:schemeClr val="accent1">
              <a:lumMod val="75000"/>
            </a:schemeClr>
          </a:solidFill>
          <a:ln w="9525">
            <a:solidFill>
              <a:schemeClr val="tx1"/>
            </a:solidFill>
            <a:round/>
            <a:headEnd/>
            <a:tailEnd/>
          </a:ln>
        </p:spPr>
        <p:txBody>
          <a:bodyPr wrap="none" anchor="ctr"/>
          <a:lstStyle/>
          <a:p>
            <a:pPr algn="ctr" defTabSz="914400" fontAlgn="base">
              <a:spcBef>
                <a:spcPct val="0"/>
              </a:spcBef>
              <a:spcAft>
                <a:spcPct val="0"/>
              </a:spcAft>
              <a:defRPr/>
            </a:pPr>
            <a:r>
              <a:rPr lang="en-US" sz="2400" b="1">
                <a:solidFill>
                  <a:srgbClr val="FFFFFF"/>
                </a:solidFill>
                <a:effectLst>
                  <a:outerShdw blurRad="38100" dist="38100" dir="2700000" algn="tl">
                    <a:srgbClr val="000000"/>
                  </a:outerShdw>
                </a:effectLst>
                <a:latin typeface="Arial" charset="0"/>
                <a:ea typeface="ＭＳ Ｐゴシック" charset="0"/>
                <a:cs typeface="ＭＳ Ｐゴシック" charset="0"/>
              </a:rPr>
              <a:t>Isaiah</a:t>
            </a:r>
          </a:p>
          <a:p>
            <a:pPr algn="ctr" defTabSz="914400" fontAlgn="base">
              <a:spcBef>
                <a:spcPct val="0"/>
              </a:spcBef>
              <a:spcAft>
                <a:spcPct val="0"/>
              </a:spcAft>
              <a:defRPr/>
            </a:pPr>
            <a:r>
              <a:rPr lang="en-US" sz="2400" b="1">
                <a:solidFill>
                  <a:srgbClr val="FFFFFF"/>
                </a:solidFill>
                <a:effectLst>
                  <a:outerShdw blurRad="38100" dist="38100" dir="2700000" algn="tl">
                    <a:srgbClr val="000000"/>
                  </a:outerShdw>
                </a:effectLst>
                <a:latin typeface="Arial" charset="0"/>
                <a:ea typeface="ＭＳ Ｐゴシック" charset="0"/>
                <a:cs typeface="ＭＳ Ｐゴシック" charset="0"/>
              </a:rPr>
              <a:t>65 Years</a:t>
            </a:r>
            <a:endParaRPr lang="en-GB" sz="2400" b="1">
              <a:solidFill>
                <a:srgbClr val="FFFFFF"/>
              </a:solidFill>
              <a:effectLst>
                <a:outerShdw blurRad="38100" dist="38100" dir="2700000" algn="tl">
                  <a:srgbClr val="000000"/>
                </a:outerShdw>
              </a:effectLst>
              <a:latin typeface="Arial" charset="0"/>
              <a:ea typeface="ＭＳ Ｐゴシック" charset="0"/>
              <a:cs typeface="ＭＳ Ｐゴシック" charset="0"/>
            </a:endParaRPr>
          </a:p>
          <a:p>
            <a:pPr algn="ctr" defTabSz="914400" fontAlgn="base">
              <a:spcBef>
                <a:spcPct val="0"/>
              </a:spcBef>
              <a:spcAft>
                <a:spcPct val="0"/>
              </a:spcAft>
              <a:defRPr/>
            </a:pPr>
            <a:endParaRPr lang="en-GB" sz="2400" b="1">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36869" name="AutoShape 14"/>
          <p:cNvSpPr>
            <a:spLocks noChangeArrowheads="1"/>
          </p:cNvSpPr>
          <p:nvPr/>
        </p:nvSpPr>
        <p:spPr bwMode="auto">
          <a:xfrm>
            <a:off x="2667000" y="2730500"/>
            <a:ext cx="1600200" cy="2979738"/>
          </a:xfrm>
          <a:prstGeom prst="can">
            <a:avLst>
              <a:gd name="adj" fmla="val 27251"/>
            </a:avLst>
          </a:prstGeom>
          <a:solidFill>
            <a:srgbClr val="4B3804">
              <a:alpha val="78822"/>
            </a:srgbClr>
          </a:solidFill>
          <a:ln w="9525">
            <a:solidFill>
              <a:schemeClr val="tx1"/>
            </a:solidFill>
            <a:round/>
            <a:headEnd/>
            <a:tailEnd/>
          </a:ln>
        </p:spPr>
        <p:txBody>
          <a:bodyPr wrap="none" anchor="ctr"/>
          <a:lstStyle/>
          <a:p>
            <a:pPr algn="ctr" defTabSz="914400" fontAlgn="base">
              <a:spcBef>
                <a:spcPct val="0"/>
              </a:spcBef>
              <a:spcAft>
                <a:spcPct val="0"/>
              </a:spcAft>
              <a:defRPr/>
            </a:pPr>
            <a:r>
              <a:rPr lang="en-US" sz="2400" b="1">
                <a:solidFill>
                  <a:srgbClr val="FFFFFF"/>
                </a:solidFill>
                <a:effectLst>
                  <a:outerShdw blurRad="38100" dist="38100" dir="2700000" algn="tl">
                    <a:srgbClr val="000000"/>
                  </a:outerShdw>
                </a:effectLst>
                <a:latin typeface="Arial" charset="0"/>
                <a:ea typeface="ＭＳ Ｐゴシック" charset="0"/>
                <a:cs typeface="ＭＳ Ｐゴシック" charset="0"/>
              </a:rPr>
              <a:t>Hosea</a:t>
            </a:r>
          </a:p>
          <a:p>
            <a:pPr algn="ctr" defTabSz="914400" fontAlgn="base">
              <a:spcBef>
                <a:spcPct val="0"/>
              </a:spcBef>
              <a:spcAft>
                <a:spcPct val="0"/>
              </a:spcAft>
              <a:defRPr/>
            </a:pPr>
            <a:r>
              <a:rPr lang="en-US" sz="2400" b="1">
                <a:solidFill>
                  <a:srgbClr val="FFFFFF"/>
                </a:solidFill>
                <a:effectLst>
                  <a:outerShdw blurRad="38100" dist="38100" dir="2700000" algn="tl">
                    <a:srgbClr val="000000"/>
                  </a:outerShdw>
                </a:effectLst>
                <a:latin typeface="Arial" charset="0"/>
                <a:ea typeface="ＭＳ Ｐゴシック" charset="0"/>
                <a:cs typeface="ＭＳ Ｐゴシック" charset="0"/>
              </a:rPr>
              <a:t>45 Years</a:t>
            </a:r>
            <a:endParaRPr lang="en-GB" sz="2400" b="1">
              <a:solidFill>
                <a:srgbClr val="FFFFFF"/>
              </a:solidFill>
              <a:effectLst>
                <a:outerShdw blurRad="38100" dist="38100" dir="2700000" algn="tl">
                  <a:srgbClr val="000000"/>
                </a:outerShdw>
              </a:effectLst>
              <a:latin typeface="Arial" charset="0"/>
              <a:ea typeface="ＭＳ Ｐゴシック" charset="0"/>
              <a:cs typeface="ＭＳ Ｐゴシック" charset="0"/>
            </a:endParaRPr>
          </a:p>
          <a:p>
            <a:pPr algn="ctr" defTabSz="914400" fontAlgn="base">
              <a:spcBef>
                <a:spcPct val="0"/>
              </a:spcBef>
              <a:spcAft>
                <a:spcPct val="0"/>
              </a:spcAft>
              <a:defRPr/>
            </a:pPr>
            <a:endParaRPr lang="en-GB" sz="2400" b="1">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36870" name="AutoShape 15"/>
          <p:cNvSpPr>
            <a:spLocks noChangeArrowheads="1"/>
          </p:cNvSpPr>
          <p:nvPr/>
        </p:nvSpPr>
        <p:spPr bwMode="auto">
          <a:xfrm>
            <a:off x="4267200" y="2971800"/>
            <a:ext cx="1600200" cy="2738438"/>
          </a:xfrm>
          <a:prstGeom prst="can">
            <a:avLst>
              <a:gd name="adj" fmla="val 25044"/>
            </a:avLst>
          </a:prstGeom>
          <a:solidFill>
            <a:srgbClr val="000090">
              <a:alpha val="83000"/>
            </a:srgbClr>
          </a:solidFill>
          <a:ln w="9525">
            <a:solidFill>
              <a:schemeClr val="tx1"/>
            </a:solidFill>
            <a:round/>
            <a:headEnd/>
            <a:tailEnd/>
          </a:ln>
        </p:spPr>
        <p:txBody>
          <a:bodyPr wrap="none" anchor="ctr"/>
          <a:lstStyle/>
          <a:p>
            <a:pPr algn="ctr" defTabSz="914400" fontAlgn="base">
              <a:spcBef>
                <a:spcPct val="0"/>
              </a:spcBef>
              <a:spcAft>
                <a:spcPct val="0"/>
              </a:spcAft>
              <a:defRPr/>
            </a:pPr>
            <a:r>
              <a:rPr lang="en-US" sz="2400" b="1" dirty="0" err="1">
                <a:solidFill>
                  <a:srgbClr val="FFFFFF"/>
                </a:solidFill>
                <a:effectLst>
                  <a:outerShdw blurRad="38100" dist="38100" dir="2700000" algn="tl">
                    <a:srgbClr val="000000"/>
                  </a:outerShdw>
                </a:effectLst>
                <a:latin typeface="Arial" charset="0"/>
                <a:ea typeface="ＭＳ Ｐゴシック" charset="0"/>
                <a:cs typeface="ＭＳ Ｐゴシック" charset="0"/>
              </a:rPr>
              <a:t>Yeremia</a:t>
            </a:r>
            <a:endParaRPr lang="en-US" sz="2400" b="1" dirty="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a:p>
            <a:pPr algn="ctr" defTabSz="914400" fontAlgn="base">
              <a:spcBef>
                <a:spcPct val="0"/>
              </a:spcBef>
              <a:spcAft>
                <a:spcPct val="0"/>
              </a:spcAft>
              <a:defRPr/>
            </a:pPr>
            <a:r>
              <a:rPr lang="en-US" sz="2400" b="1" dirty="0">
                <a:solidFill>
                  <a:srgbClr val="FFFFFF"/>
                </a:solidFill>
                <a:effectLst>
                  <a:outerShdw blurRad="38100" dist="38100" dir="2700000" algn="tl">
                    <a:srgbClr val="000000"/>
                  </a:outerShdw>
                </a:effectLst>
                <a:latin typeface="Arial" charset="0"/>
                <a:ea typeface="ＭＳ Ｐゴシック" charset="0"/>
                <a:cs typeface="ＭＳ Ｐゴシック" charset="0"/>
              </a:rPr>
              <a:t>40+ Years</a:t>
            </a:r>
            <a:endParaRPr lang="en-GB" sz="2400" b="1" dirty="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36871" name="AutoShape 16"/>
          <p:cNvSpPr>
            <a:spLocks noChangeArrowheads="1"/>
          </p:cNvSpPr>
          <p:nvPr/>
        </p:nvSpPr>
        <p:spPr bwMode="auto">
          <a:xfrm>
            <a:off x="5867400" y="4025900"/>
            <a:ext cx="1600200" cy="1608138"/>
          </a:xfrm>
          <a:prstGeom prst="can">
            <a:avLst>
              <a:gd name="adj" fmla="val 19913"/>
            </a:avLst>
          </a:prstGeom>
          <a:solidFill>
            <a:schemeClr val="bg2">
              <a:lumMod val="10000"/>
              <a:alpha val="78038"/>
            </a:schemeClr>
          </a:solidFill>
          <a:ln w="9525">
            <a:solidFill>
              <a:schemeClr val="tx1"/>
            </a:solidFill>
            <a:round/>
            <a:headEnd/>
            <a:tailEnd/>
          </a:ln>
        </p:spPr>
        <p:txBody>
          <a:bodyPr wrap="none" anchor="ctr"/>
          <a:lstStyle/>
          <a:p>
            <a:pPr algn="ctr" defTabSz="914400" fontAlgn="base">
              <a:spcBef>
                <a:spcPct val="0"/>
              </a:spcBef>
              <a:spcAft>
                <a:spcPct val="0"/>
              </a:spcAft>
              <a:defRPr/>
            </a:pPr>
            <a:r>
              <a:rPr lang="en-US" sz="2400" b="1">
                <a:solidFill>
                  <a:srgbClr val="FFFFFF"/>
                </a:solidFill>
                <a:effectLst>
                  <a:outerShdw blurRad="38100" dist="38100" dir="2700000" algn="tl">
                    <a:srgbClr val="000000"/>
                  </a:outerShdw>
                </a:effectLst>
                <a:latin typeface="Arial" charset="0"/>
                <a:ea typeface="ＭＳ Ｐゴシック" charset="0"/>
                <a:cs typeface="ＭＳ Ｐゴシック" charset="0"/>
              </a:rPr>
              <a:t>Micah</a:t>
            </a:r>
          </a:p>
          <a:p>
            <a:pPr algn="ctr" defTabSz="914400" fontAlgn="base">
              <a:spcBef>
                <a:spcPct val="0"/>
              </a:spcBef>
              <a:spcAft>
                <a:spcPct val="0"/>
              </a:spcAft>
              <a:defRPr/>
            </a:pPr>
            <a:r>
              <a:rPr lang="en-US" sz="2400" b="1">
                <a:solidFill>
                  <a:srgbClr val="FFFFFF"/>
                </a:solidFill>
                <a:effectLst>
                  <a:outerShdw blurRad="38100" dist="38100" dir="2700000" algn="tl">
                    <a:srgbClr val="000000"/>
                  </a:outerShdw>
                </a:effectLst>
                <a:latin typeface="Arial" charset="0"/>
                <a:ea typeface="ＭＳ Ｐゴシック" charset="0"/>
                <a:cs typeface="ＭＳ Ｐゴシック" charset="0"/>
              </a:rPr>
              <a:t>25 Years</a:t>
            </a:r>
            <a:endParaRPr lang="en-GB" sz="2400" b="1">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043400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02113" name="Picture 2"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43000"/>
            <a:ext cx="9144000" cy="5038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3379" name="Rectangle 3"/>
          <p:cNvSpPr>
            <a:spLocks noGrp="1" noChangeArrowheads="1"/>
          </p:cNvSpPr>
          <p:nvPr>
            <p:ph type="title"/>
          </p:nvPr>
        </p:nvSpPr>
        <p:spPr>
          <a:xfrm>
            <a:off x="685800" y="76200"/>
            <a:ext cx="7543800" cy="685800"/>
          </a:xfrm>
          <a:effectLst>
            <a:outerShdw blurRad="63500" dist="35921" dir="2700000" algn="ctr" rotWithShape="0">
              <a:srgbClr val="000000">
                <a:alpha val="74998"/>
              </a:srgbClr>
            </a:outerShdw>
          </a:effectLst>
        </p:spPr>
        <p:txBody>
          <a:bodyPr/>
          <a:lstStyle/>
          <a:p>
            <a:pPr algn="ctr">
              <a:defRPr/>
            </a:pPr>
            <a:r>
              <a:rPr kumimoji="0" lang="en-US" sz="4000">
                <a:solidFill>
                  <a:schemeClr val="tx1"/>
                </a:solidFill>
                <a:effectLst/>
                <a:latin typeface="Arial"/>
                <a:cs typeface="Arial"/>
              </a:rPr>
              <a:t>Chart of the Exile</a:t>
            </a:r>
          </a:p>
        </p:txBody>
      </p:sp>
      <p:sp>
        <p:nvSpPr>
          <p:cNvPr id="613380" name="Text Box 4"/>
          <p:cNvSpPr txBox="1">
            <a:spLocks noChangeArrowheads="1"/>
          </p:cNvSpPr>
          <p:nvPr/>
        </p:nvSpPr>
        <p:spPr bwMode="auto">
          <a:xfrm>
            <a:off x="7391400" y="762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defTabSz="914400" fontAlgn="base">
              <a:spcBef>
                <a:spcPct val="0"/>
              </a:spcBef>
              <a:spcAft>
                <a:spcPct val="0"/>
              </a:spcAft>
              <a:defRPr/>
            </a:pPr>
            <a:r>
              <a:rPr lang="en-US" sz="2400" b="1">
                <a:solidFill>
                  <a:srgbClr val="FFFFFF"/>
                </a:solidFill>
                <a:latin typeface="Arial" pitchFamily="-112" charset="0"/>
                <a:ea typeface="ＭＳ Ｐゴシック" charset="0"/>
                <a:cs typeface="ＭＳ Ｐゴシック" charset="0"/>
              </a:rPr>
              <a:t>232 &amp; 342</a:t>
            </a:r>
          </a:p>
        </p:txBody>
      </p:sp>
      <p:sp>
        <p:nvSpPr>
          <p:cNvPr id="602116" name="Rectangle 73"/>
          <p:cNvSpPr>
            <a:spLocks noChangeArrowheads="1"/>
          </p:cNvSpPr>
          <p:nvPr/>
        </p:nvSpPr>
        <p:spPr bwMode="auto">
          <a:xfrm rot="-9556">
            <a:off x="4495800" y="5726113"/>
            <a:ext cx="4111625" cy="419100"/>
          </a:xfrm>
          <a:prstGeom prst="rect">
            <a:avLst/>
          </a:prstGeom>
          <a:solidFill>
            <a:schemeClr val="tx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000">
              <a:solidFill>
                <a:srgbClr val="FFFFFF"/>
              </a:solidFill>
              <a:latin typeface="Arial" charset="0"/>
              <a:ea typeface="ＭＳ Ｐゴシック" charset="0"/>
              <a:cs typeface="Arial" charset="0"/>
            </a:endParaRPr>
          </a:p>
        </p:txBody>
      </p:sp>
      <p:sp>
        <p:nvSpPr>
          <p:cNvPr id="6" name="Text Box 69"/>
          <p:cNvSpPr txBox="1">
            <a:spLocks noChangeArrowheads="1"/>
          </p:cNvSpPr>
          <p:nvPr/>
        </p:nvSpPr>
        <p:spPr bwMode="auto">
          <a:xfrm rot="21591923">
            <a:off x="4568825" y="5719763"/>
            <a:ext cx="3581400" cy="2460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eaLnBrk="0" fontAlgn="base" hangingPunct="0">
              <a:spcBef>
                <a:spcPct val="0"/>
              </a:spcBef>
              <a:spcAft>
                <a:spcPct val="0"/>
              </a:spcAft>
              <a:defRPr/>
            </a:pPr>
            <a:r>
              <a:rPr lang="en-US" sz="1000" b="1" i="1">
                <a:solidFill>
                  <a:srgbClr val="000090"/>
                </a:solidFill>
                <a:latin typeface="Arial"/>
                <a:ea typeface="ＭＳ Ｐゴシック" charset="0"/>
                <a:cs typeface="Arial"/>
              </a:rPr>
              <a:t>The Babylonian Exile</a:t>
            </a:r>
          </a:p>
        </p:txBody>
      </p:sp>
      <p:sp>
        <p:nvSpPr>
          <p:cNvPr id="7" name="Text Box 72"/>
          <p:cNvSpPr txBox="1">
            <a:spLocks noChangeArrowheads="1"/>
          </p:cNvSpPr>
          <p:nvPr/>
        </p:nvSpPr>
        <p:spPr bwMode="auto">
          <a:xfrm rot="21591923">
            <a:off x="4568825" y="5886450"/>
            <a:ext cx="4038600" cy="215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eaLnBrk="0" fontAlgn="base" hangingPunct="0">
              <a:spcBef>
                <a:spcPct val="0"/>
              </a:spcBef>
              <a:spcAft>
                <a:spcPct val="0"/>
              </a:spcAft>
              <a:defRPr/>
            </a:pPr>
            <a:r>
              <a:rPr lang="en-US" sz="800" b="1">
                <a:solidFill>
                  <a:srgbClr val="000000"/>
                </a:solidFill>
                <a:latin typeface="Arial" charset="0"/>
                <a:ea typeface="Arial" charset="0"/>
                <a:cs typeface="Arial" charset="0"/>
              </a:rPr>
              <a:t>John C. Whitcomb, 4</a:t>
            </a:r>
            <a:r>
              <a:rPr lang="en-US" sz="800" b="1" baseline="30000">
                <a:solidFill>
                  <a:srgbClr val="000000"/>
                </a:solidFill>
                <a:latin typeface="Arial" charset="0"/>
                <a:ea typeface="Arial" charset="0"/>
                <a:cs typeface="Arial" charset="0"/>
              </a:rPr>
              <a:t>th</a:t>
            </a:r>
            <a:r>
              <a:rPr lang="en-US" sz="800" b="1">
                <a:solidFill>
                  <a:srgbClr val="000000"/>
                </a:solidFill>
                <a:latin typeface="Arial" charset="0"/>
                <a:ea typeface="Arial" charset="0"/>
                <a:cs typeface="Arial" charset="0"/>
              </a:rPr>
              <a:t> rev. ed., Winona Lake, IN: BMH Books, 1962, 1968</a:t>
            </a:r>
          </a:p>
        </p:txBody>
      </p:sp>
    </p:spTree>
    <p:extLst>
      <p:ext uri="{BB962C8B-B14F-4D97-AF65-F5344CB8AC3E}">
        <p14:creationId xmlns:p14="http://schemas.microsoft.com/office/powerpoint/2010/main" val="41952782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Rectangle 10"/>
          <p:cNvSpPr/>
          <p:nvPr/>
        </p:nvSpPr>
        <p:spPr>
          <a:xfrm>
            <a:off x="1071563" y="1714500"/>
            <a:ext cx="6929437" cy="44291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b="1">
              <a:solidFill>
                <a:prstClr val="white"/>
              </a:solidFill>
              <a:latin typeface="Arial"/>
              <a:cs typeface="Arial"/>
            </a:endParaRPr>
          </a:p>
        </p:txBody>
      </p:sp>
      <p:sp>
        <p:nvSpPr>
          <p:cNvPr id="64514" name="Title 5"/>
          <p:cNvSpPr>
            <a:spLocks noGrp="1"/>
          </p:cNvSpPr>
          <p:nvPr>
            <p:ph type="title"/>
          </p:nvPr>
        </p:nvSpPr>
        <p:spPr/>
        <p:txBody>
          <a:bodyPr/>
          <a:lstStyle/>
          <a:p>
            <a:r>
              <a:rPr lang="en-US" sz="3600" b="1">
                <a:solidFill>
                  <a:schemeClr val="tx1"/>
                </a:solidFill>
                <a:latin typeface="Arial" charset="0"/>
                <a:ea typeface="ＭＳ Ｐゴシック" charset="0"/>
                <a:cs typeface="Arial" charset="0"/>
              </a:rPr>
              <a:t>Chart of OT Kings &amp; Prophets</a:t>
            </a:r>
          </a:p>
        </p:txBody>
      </p:sp>
      <p:pic>
        <p:nvPicPr>
          <p:cNvPr id="64517" name="Picture 7" descr="Whitcomb Chart"/>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131733" y="1714500"/>
            <a:ext cx="4783667" cy="4446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18" name="Picture 8"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1758966"/>
            <a:ext cx="3884011" cy="40056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516" name="Text Box 4"/>
          <p:cNvSpPr txBox="1">
            <a:spLocks noChangeArrowheads="1"/>
          </p:cNvSpPr>
          <p:nvPr/>
        </p:nvSpPr>
        <p:spPr bwMode="auto">
          <a:xfrm>
            <a:off x="8305800" y="147638"/>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prstClr val="black"/>
                </a:solidFill>
              </a:rPr>
              <a:t>342</a:t>
            </a:r>
          </a:p>
        </p:txBody>
      </p:sp>
    </p:spTree>
    <p:extLst>
      <p:ext uri="{BB962C8B-B14F-4D97-AF65-F5344CB8AC3E}">
        <p14:creationId xmlns:p14="http://schemas.microsoft.com/office/powerpoint/2010/main" val="14406257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8161" name="Text Box 21"/>
          <p:cNvSpPr txBox="1">
            <a:spLocks noChangeArrowheads="1"/>
          </p:cNvSpPr>
          <p:nvPr/>
        </p:nvSpPr>
        <p:spPr bwMode="auto">
          <a:xfrm>
            <a:off x="5508625" y="2605063"/>
            <a:ext cx="1295400"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1600" b="1">
                <a:solidFill>
                  <a:srgbClr val="000000"/>
                </a:solidFill>
              </a:rPr>
              <a:t>Babylonian deportation</a:t>
            </a:r>
          </a:p>
        </p:txBody>
      </p:sp>
      <p:sp>
        <p:nvSpPr>
          <p:cNvPr id="51201" name="Title 1"/>
          <p:cNvSpPr>
            <a:spLocks noGrp="1"/>
          </p:cNvSpPr>
          <p:nvPr>
            <p:ph type="title"/>
          </p:nvPr>
        </p:nvSpPr>
        <p:spPr>
          <a:xfrm>
            <a:off x="179388" y="188913"/>
            <a:ext cx="8785225" cy="1079500"/>
          </a:xfrm>
          <a:gradFill flip="none" rotWithShape="1">
            <a:gsLst>
              <a:gs pos="0">
                <a:srgbClr val="800000">
                  <a:alpha val="60001"/>
                </a:srgbClr>
              </a:gs>
              <a:gs pos="100000">
                <a:schemeClr val="tx1">
                  <a:alpha val="84000"/>
                </a:schemeClr>
              </a:gs>
            </a:gsLst>
            <a:path path="rect">
              <a:fillToRect l="50000" t="50000" r="50000" b="50000"/>
            </a:path>
            <a:tileRect/>
          </a:gradFill>
        </p:spPr>
        <p:txBody>
          <a:bodyPr anchor="ctr"/>
          <a:lstStyle/>
          <a:p>
            <a:pPr>
              <a:defRPr/>
            </a:pPr>
            <a:r>
              <a:rPr lang="en-US" sz="3600"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rPr>
              <a:t>Chronology of </a:t>
            </a:r>
            <a:r>
              <a:rPr lang="en-US" sz="3600" b="1" dirty="0" err="1">
                <a:solidFill>
                  <a:schemeClr val="bg1"/>
                </a:solidFill>
                <a:effectLst>
                  <a:outerShdw blurRad="38100" dist="38100" dir="2700000" algn="tl">
                    <a:srgbClr val="000000">
                      <a:alpha val="43137"/>
                    </a:srgbClr>
                  </a:outerShdw>
                </a:effectLst>
                <a:latin typeface="Arial" charset="0"/>
                <a:ea typeface="ＭＳ Ｐゴシック" charset="0"/>
                <a:cs typeface="Arial" charset="0"/>
              </a:rPr>
              <a:t>Yeremia</a:t>
            </a:r>
            <a:endParaRPr lang="en-US"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348163" name="Text Box 11"/>
          <p:cNvSpPr txBox="1">
            <a:spLocks noChangeArrowheads="1"/>
          </p:cNvSpPr>
          <p:nvPr/>
        </p:nvSpPr>
        <p:spPr bwMode="auto">
          <a:xfrm>
            <a:off x="3563938" y="2692375"/>
            <a:ext cx="31273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1800" b="1">
                <a:solidFill>
                  <a:srgbClr val="660066"/>
                </a:solidFill>
              </a:rPr>
              <a:t>1</a:t>
            </a:r>
            <a:endParaRPr lang="en-GB" sz="1800" b="1">
              <a:solidFill>
                <a:srgbClr val="660066"/>
              </a:solidFill>
            </a:endParaRPr>
          </a:p>
        </p:txBody>
      </p:sp>
      <p:sp>
        <p:nvSpPr>
          <p:cNvPr id="348164" name="Text Box 12"/>
          <p:cNvSpPr txBox="1">
            <a:spLocks noChangeArrowheads="1"/>
          </p:cNvSpPr>
          <p:nvPr/>
        </p:nvSpPr>
        <p:spPr bwMode="auto">
          <a:xfrm>
            <a:off x="5149850" y="2687613"/>
            <a:ext cx="31273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1800" b="1">
                <a:solidFill>
                  <a:srgbClr val="660066"/>
                </a:solidFill>
              </a:rPr>
              <a:t>2</a:t>
            </a:r>
            <a:endParaRPr lang="en-GB" sz="1800" b="1">
              <a:solidFill>
                <a:srgbClr val="660066"/>
              </a:solidFill>
            </a:endParaRPr>
          </a:p>
        </p:txBody>
      </p:sp>
      <p:sp>
        <p:nvSpPr>
          <p:cNvPr id="348165" name="Text Box 13"/>
          <p:cNvSpPr txBox="1">
            <a:spLocks noChangeArrowheads="1"/>
          </p:cNvSpPr>
          <p:nvPr/>
        </p:nvSpPr>
        <p:spPr bwMode="auto">
          <a:xfrm>
            <a:off x="6821488" y="2692375"/>
            <a:ext cx="31273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1800" b="1">
                <a:solidFill>
                  <a:srgbClr val="660066"/>
                </a:solidFill>
              </a:rPr>
              <a:t>3</a:t>
            </a:r>
            <a:endParaRPr lang="en-GB" sz="1800" b="1">
              <a:solidFill>
                <a:srgbClr val="660066"/>
              </a:solidFill>
            </a:endParaRPr>
          </a:p>
        </p:txBody>
      </p:sp>
      <p:sp>
        <p:nvSpPr>
          <p:cNvPr id="348166" name="Text Box 14"/>
          <p:cNvSpPr txBox="1">
            <a:spLocks noChangeArrowheads="1"/>
          </p:cNvSpPr>
          <p:nvPr/>
        </p:nvSpPr>
        <p:spPr bwMode="auto">
          <a:xfrm>
            <a:off x="1993900" y="4610100"/>
            <a:ext cx="120967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1800" b="1">
                <a:solidFill>
                  <a:srgbClr val="660066"/>
                </a:solidFill>
              </a:rPr>
              <a:t>3 months</a:t>
            </a:r>
            <a:endParaRPr lang="en-GB" sz="1800" b="1">
              <a:solidFill>
                <a:srgbClr val="660066"/>
              </a:solidFill>
            </a:endParaRPr>
          </a:p>
        </p:txBody>
      </p:sp>
      <p:sp>
        <p:nvSpPr>
          <p:cNvPr id="348167" name="Text Box 15"/>
          <p:cNvSpPr txBox="1">
            <a:spLocks noChangeArrowheads="1"/>
          </p:cNvSpPr>
          <p:nvPr/>
        </p:nvSpPr>
        <p:spPr bwMode="auto">
          <a:xfrm>
            <a:off x="4891088" y="4610100"/>
            <a:ext cx="120967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1800" b="1">
                <a:solidFill>
                  <a:srgbClr val="660066"/>
                </a:solidFill>
              </a:rPr>
              <a:t>3 months</a:t>
            </a:r>
            <a:endParaRPr lang="en-GB" sz="1800" b="1">
              <a:solidFill>
                <a:srgbClr val="660066"/>
              </a:solidFill>
            </a:endParaRPr>
          </a:p>
        </p:txBody>
      </p:sp>
      <p:sp>
        <p:nvSpPr>
          <p:cNvPr id="348168" name="Text Box 16"/>
          <p:cNvSpPr txBox="1">
            <a:spLocks noChangeArrowheads="1"/>
          </p:cNvSpPr>
          <p:nvPr/>
        </p:nvSpPr>
        <p:spPr bwMode="auto">
          <a:xfrm>
            <a:off x="3363913" y="4610100"/>
            <a:ext cx="1096962"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1800" b="1">
                <a:solidFill>
                  <a:srgbClr val="660066"/>
                </a:solidFill>
              </a:rPr>
              <a:t>11 years</a:t>
            </a:r>
            <a:endParaRPr lang="en-GB" sz="1800" b="1">
              <a:solidFill>
                <a:srgbClr val="660066"/>
              </a:solidFill>
            </a:endParaRPr>
          </a:p>
        </p:txBody>
      </p:sp>
      <p:sp>
        <p:nvSpPr>
          <p:cNvPr id="348169" name="Text Box 17"/>
          <p:cNvSpPr txBox="1">
            <a:spLocks noChangeArrowheads="1"/>
          </p:cNvSpPr>
          <p:nvPr/>
        </p:nvSpPr>
        <p:spPr bwMode="auto">
          <a:xfrm>
            <a:off x="7040563" y="4559300"/>
            <a:ext cx="1096962"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1800" b="1">
                <a:solidFill>
                  <a:srgbClr val="660066"/>
                </a:solidFill>
              </a:rPr>
              <a:t>11 years</a:t>
            </a:r>
            <a:endParaRPr lang="en-GB" sz="1800" b="1">
              <a:solidFill>
                <a:srgbClr val="660066"/>
              </a:solidFill>
            </a:endParaRPr>
          </a:p>
        </p:txBody>
      </p:sp>
      <p:sp>
        <p:nvSpPr>
          <p:cNvPr id="348170" name="Rectangle 20"/>
          <p:cNvSpPr>
            <a:spLocks noChangeArrowheads="1"/>
          </p:cNvSpPr>
          <p:nvPr/>
        </p:nvSpPr>
        <p:spPr bwMode="auto">
          <a:xfrm>
            <a:off x="428625" y="5157788"/>
            <a:ext cx="83820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defTabSz="914400" fontAlgn="base">
              <a:spcBef>
                <a:spcPct val="0"/>
              </a:spcBef>
              <a:spcAft>
                <a:spcPct val="0"/>
              </a:spcAft>
            </a:pPr>
            <a:r>
              <a:rPr lang="en-US" b="1" dirty="0" err="1">
                <a:solidFill>
                  <a:srgbClr val="000000"/>
                </a:solidFill>
                <a:latin typeface="Arial"/>
                <a:ea typeface="ＭＳ Ｐゴシック" charset="0"/>
                <a:cs typeface="Arial"/>
              </a:rPr>
              <a:t>Yeremia</a:t>
            </a:r>
            <a:r>
              <a:rPr lang="en-US" b="1" dirty="0">
                <a:solidFill>
                  <a:srgbClr val="000000"/>
                </a:solidFill>
                <a:latin typeface="Arial"/>
                <a:ea typeface="ＭＳ Ｐゴシック" charset="0"/>
                <a:cs typeface="Arial"/>
              </a:rPr>
              <a:t> prophesied from the 13th year of Josiah (627 BC) </a:t>
            </a:r>
          </a:p>
          <a:p>
            <a:pPr defTabSz="914400" fontAlgn="base">
              <a:spcBef>
                <a:spcPct val="0"/>
              </a:spcBef>
              <a:spcAft>
                <a:spcPct val="0"/>
              </a:spcAft>
            </a:pPr>
            <a:r>
              <a:rPr lang="en-US" b="1" dirty="0">
                <a:solidFill>
                  <a:srgbClr val="000000"/>
                </a:solidFill>
                <a:latin typeface="Arial"/>
                <a:ea typeface="ＭＳ Ｐゴシック" charset="0"/>
                <a:cs typeface="Arial"/>
              </a:rPr>
              <a:t>			past the fall of Judah (586 BC) to about 580 BC. </a:t>
            </a:r>
          </a:p>
          <a:p>
            <a:pPr defTabSz="914400" fontAlgn="base">
              <a:spcBef>
                <a:spcPct val="0"/>
              </a:spcBef>
              <a:spcAft>
                <a:spcPct val="0"/>
              </a:spcAft>
            </a:pPr>
            <a:endParaRPr lang="en-US" b="1" dirty="0">
              <a:solidFill>
                <a:srgbClr val="000000"/>
              </a:solidFill>
              <a:latin typeface="Arial"/>
              <a:ea typeface="ＭＳ Ｐゴシック" charset="0"/>
              <a:cs typeface="Arial"/>
            </a:endParaRPr>
          </a:p>
          <a:p>
            <a:pPr defTabSz="914400" fontAlgn="base">
              <a:spcBef>
                <a:spcPct val="0"/>
              </a:spcBef>
              <a:spcAft>
                <a:spcPct val="0"/>
              </a:spcAft>
            </a:pPr>
            <a:r>
              <a:rPr lang="en-US" b="1" dirty="0">
                <a:solidFill>
                  <a:srgbClr val="000000"/>
                </a:solidFill>
                <a:latin typeface="Arial"/>
                <a:ea typeface="ＭＳ Ｐゴシック" charset="0"/>
                <a:cs typeface="Arial"/>
              </a:rPr>
              <a:t>His ministry spanned 4 decades and the reigns of 5 kings of Judah.</a:t>
            </a:r>
          </a:p>
        </p:txBody>
      </p:sp>
      <p:cxnSp>
        <p:nvCxnSpPr>
          <p:cNvPr id="23" name="Straight Connector 22"/>
          <p:cNvCxnSpPr/>
          <p:nvPr/>
        </p:nvCxnSpPr>
        <p:spPr>
          <a:xfrm>
            <a:off x="142875" y="5072063"/>
            <a:ext cx="8858250" cy="1587"/>
          </a:xfrm>
          <a:prstGeom prst="line">
            <a:avLst/>
          </a:prstGeom>
          <a:ln w="3175">
            <a:prstDash val="sysDash"/>
          </a:ln>
        </p:spPr>
        <p:style>
          <a:lnRef idx="1">
            <a:schemeClr val="accent3"/>
          </a:lnRef>
          <a:fillRef idx="0">
            <a:schemeClr val="accent3"/>
          </a:fillRef>
          <a:effectRef idx="0">
            <a:schemeClr val="accent3"/>
          </a:effectRef>
          <a:fontRef idx="minor">
            <a:schemeClr val="tx1"/>
          </a:fontRef>
        </p:style>
      </p:cxnSp>
      <p:sp>
        <p:nvSpPr>
          <p:cNvPr id="51215" name="Text Box 21"/>
          <p:cNvSpPr txBox="1">
            <a:spLocks noChangeArrowheads="1"/>
          </p:cNvSpPr>
          <p:nvPr/>
        </p:nvSpPr>
        <p:spPr bwMode="auto">
          <a:xfrm>
            <a:off x="8351838" y="188913"/>
            <a:ext cx="612775"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sz="2000" b="1">
                <a:solidFill>
                  <a:prstClr val="white"/>
                </a:solidFill>
                <a:effectLst>
                  <a:outerShdw blurRad="38100" dist="38100" dir="2700000" algn="tl">
                    <a:srgbClr val="000000">
                      <a:alpha val="43137"/>
                    </a:srgbClr>
                  </a:outerShdw>
                </a:effectLst>
              </a:rPr>
              <a:t>560</a:t>
            </a:r>
          </a:p>
          <a:p>
            <a:pPr defTabSz="914400" eaLnBrk="1" fontAlgn="base" hangingPunct="1">
              <a:spcBef>
                <a:spcPct val="0"/>
              </a:spcBef>
              <a:spcAft>
                <a:spcPct val="0"/>
              </a:spcAft>
              <a:defRPr/>
            </a:pPr>
            <a:r>
              <a:rPr lang="en-US" sz="2000" b="1">
                <a:solidFill>
                  <a:prstClr val="white"/>
                </a:solidFill>
                <a:effectLst>
                  <a:outerShdw blurRad="38100" dist="38100" dir="2700000" algn="tl">
                    <a:srgbClr val="000000">
                      <a:alpha val="43137"/>
                    </a:srgbClr>
                  </a:outerShdw>
                </a:effectLst>
              </a:rPr>
              <a:t>475</a:t>
            </a:r>
          </a:p>
        </p:txBody>
      </p:sp>
      <p:sp>
        <p:nvSpPr>
          <p:cNvPr id="348173" name="Text Box 21"/>
          <p:cNvSpPr txBox="1">
            <a:spLocks noChangeArrowheads="1"/>
          </p:cNvSpPr>
          <p:nvPr/>
        </p:nvSpPr>
        <p:spPr bwMode="auto">
          <a:xfrm>
            <a:off x="323850" y="2605435"/>
            <a:ext cx="153035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1600" b="1" u="sng">
                <a:solidFill>
                  <a:srgbClr val="000000"/>
                </a:solidFill>
              </a:rPr>
              <a:t>Major Events:</a:t>
            </a:r>
          </a:p>
        </p:txBody>
      </p:sp>
      <p:cxnSp>
        <p:nvCxnSpPr>
          <p:cNvPr id="3" name="Straight Arrow Connector 2"/>
          <p:cNvCxnSpPr/>
          <p:nvPr/>
        </p:nvCxnSpPr>
        <p:spPr>
          <a:xfrm flipV="1">
            <a:off x="539750" y="2532410"/>
            <a:ext cx="8280400" cy="73025"/>
          </a:xfrm>
          <a:prstGeom prst="straightConnector1">
            <a:avLst/>
          </a:prstGeom>
          <a:ln w="38100" cmpd="sng">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5" name="Text Box 7"/>
          <p:cNvSpPr txBox="1">
            <a:spLocks noChangeArrowheads="1"/>
          </p:cNvSpPr>
          <p:nvPr/>
        </p:nvSpPr>
        <p:spPr bwMode="auto">
          <a:xfrm>
            <a:off x="3657600" y="2186335"/>
            <a:ext cx="630238" cy="400050"/>
          </a:xfrm>
          <a:prstGeom prst="rect">
            <a:avLst/>
          </a:prstGeom>
          <a:solidFill>
            <a:srgbClr val="800000"/>
          </a:solidFill>
          <a:ln>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defTabSz="914400" fontAlgn="base">
              <a:spcBef>
                <a:spcPct val="0"/>
              </a:spcBef>
              <a:spcAft>
                <a:spcPct val="0"/>
              </a:spcAft>
              <a:defRPr/>
            </a:pPr>
            <a:r>
              <a:rPr lang="en-US" sz="2000" b="1">
                <a:solidFill>
                  <a:prstClr val="white"/>
                </a:solidFill>
                <a:latin typeface="Arial"/>
                <a:cs typeface="Arial"/>
              </a:rPr>
              <a:t>605</a:t>
            </a:r>
          </a:p>
        </p:txBody>
      </p:sp>
      <p:sp>
        <p:nvSpPr>
          <p:cNvPr id="6" name="Text Box 8"/>
          <p:cNvSpPr txBox="1">
            <a:spLocks noChangeArrowheads="1"/>
          </p:cNvSpPr>
          <p:nvPr/>
        </p:nvSpPr>
        <p:spPr bwMode="auto">
          <a:xfrm>
            <a:off x="5349875" y="2186335"/>
            <a:ext cx="630238" cy="400050"/>
          </a:xfrm>
          <a:prstGeom prst="rect">
            <a:avLst/>
          </a:prstGeom>
          <a:solidFill>
            <a:srgbClr val="800000"/>
          </a:solidFill>
          <a:ln>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defTabSz="914400" fontAlgn="base">
              <a:spcBef>
                <a:spcPct val="0"/>
              </a:spcBef>
              <a:spcAft>
                <a:spcPct val="0"/>
              </a:spcAft>
              <a:defRPr/>
            </a:pPr>
            <a:r>
              <a:rPr lang="en-US" sz="2000" b="1">
                <a:solidFill>
                  <a:prstClr val="white"/>
                </a:solidFill>
                <a:latin typeface="Arial"/>
                <a:cs typeface="Arial"/>
              </a:rPr>
              <a:t>597</a:t>
            </a:r>
          </a:p>
        </p:txBody>
      </p:sp>
      <p:sp>
        <p:nvSpPr>
          <p:cNvPr id="7" name="Text Box 9"/>
          <p:cNvSpPr txBox="1">
            <a:spLocks noChangeArrowheads="1"/>
          </p:cNvSpPr>
          <p:nvPr/>
        </p:nvSpPr>
        <p:spPr bwMode="auto">
          <a:xfrm>
            <a:off x="6999288" y="2186335"/>
            <a:ext cx="630237" cy="400050"/>
          </a:xfrm>
          <a:prstGeom prst="rect">
            <a:avLst/>
          </a:prstGeom>
          <a:solidFill>
            <a:srgbClr val="800000"/>
          </a:solidFill>
          <a:ln>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defTabSz="914400" fontAlgn="base">
              <a:spcBef>
                <a:spcPct val="0"/>
              </a:spcBef>
              <a:spcAft>
                <a:spcPct val="0"/>
              </a:spcAft>
              <a:defRPr/>
            </a:pPr>
            <a:r>
              <a:rPr lang="en-US" sz="2000" b="1">
                <a:solidFill>
                  <a:prstClr val="white"/>
                </a:solidFill>
                <a:latin typeface="Arial"/>
                <a:cs typeface="Arial"/>
              </a:rPr>
              <a:t>586</a:t>
            </a:r>
          </a:p>
        </p:txBody>
      </p:sp>
      <p:sp>
        <p:nvSpPr>
          <p:cNvPr id="348178" name="Text Box 21"/>
          <p:cNvSpPr txBox="1">
            <a:spLocks noChangeArrowheads="1"/>
          </p:cNvSpPr>
          <p:nvPr/>
        </p:nvSpPr>
        <p:spPr bwMode="auto">
          <a:xfrm>
            <a:off x="468313" y="2267298"/>
            <a:ext cx="525462"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1600" b="1">
                <a:solidFill>
                  <a:srgbClr val="000000"/>
                </a:solidFill>
              </a:rPr>
              <a:t>627</a:t>
            </a:r>
          </a:p>
        </p:txBody>
      </p:sp>
      <p:sp>
        <p:nvSpPr>
          <p:cNvPr id="348179" name="Text Box 21"/>
          <p:cNvSpPr txBox="1">
            <a:spLocks noChangeArrowheads="1"/>
          </p:cNvSpPr>
          <p:nvPr/>
        </p:nvSpPr>
        <p:spPr bwMode="auto">
          <a:xfrm>
            <a:off x="2124075" y="2267298"/>
            <a:ext cx="52705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1600" b="1">
                <a:solidFill>
                  <a:srgbClr val="000000"/>
                </a:solidFill>
              </a:rPr>
              <a:t>609</a:t>
            </a:r>
          </a:p>
        </p:txBody>
      </p:sp>
      <p:sp>
        <p:nvSpPr>
          <p:cNvPr id="348180" name="Text Box 21"/>
          <p:cNvSpPr txBox="1">
            <a:spLocks noChangeArrowheads="1"/>
          </p:cNvSpPr>
          <p:nvPr/>
        </p:nvSpPr>
        <p:spPr bwMode="auto">
          <a:xfrm>
            <a:off x="468313" y="2908648"/>
            <a:ext cx="1008062"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1600" b="1">
                <a:solidFill>
                  <a:srgbClr val="000000"/>
                </a:solidFill>
              </a:rPr>
              <a:t>Call</a:t>
            </a:r>
          </a:p>
        </p:txBody>
      </p:sp>
      <p:sp>
        <p:nvSpPr>
          <p:cNvPr id="348181" name="Text Box 21"/>
          <p:cNvSpPr txBox="1">
            <a:spLocks noChangeArrowheads="1"/>
          </p:cNvSpPr>
          <p:nvPr/>
        </p:nvSpPr>
        <p:spPr bwMode="auto">
          <a:xfrm>
            <a:off x="2124075" y="2605063"/>
            <a:ext cx="1008063"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1600" b="1">
                <a:solidFill>
                  <a:srgbClr val="000000"/>
                </a:solidFill>
              </a:rPr>
              <a:t>Josiah</a:t>
            </a:r>
            <a:r>
              <a:rPr lang="mr-IN" sz="1600" b="1">
                <a:solidFill>
                  <a:srgbClr val="000000"/>
                </a:solidFill>
              </a:rPr>
              <a:t>'</a:t>
            </a:r>
            <a:r>
              <a:rPr lang="en-US" sz="1600" b="1">
                <a:solidFill>
                  <a:srgbClr val="000000"/>
                </a:solidFill>
              </a:rPr>
              <a:t>s death</a:t>
            </a:r>
          </a:p>
        </p:txBody>
      </p:sp>
      <p:sp>
        <p:nvSpPr>
          <p:cNvPr id="348182" name="Text Box 21"/>
          <p:cNvSpPr txBox="1">
            <a:spLocks noChangeArrowheads="1"/>
          </p:cNvSpPr>
          <p:nvPr/>
        </p:nvSpPr>
        <p:spPr bwMode="auto">
          <a:xfrm>
            <a:off x="3851275" y="2605063"/>
            <a:ext cx="1296988"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1600" b="1">
                <a:solidFill>
                  <a:srgbClr val="000000"/>
                </a:solidFill>
              </a:rPr>
              <a:t>Babylonian invasion</a:t>
            </a:r>
          </a:p>
        </p:txBody>
      </p:sp>
      <p:sp>
        <p:nvSpPr>
          <p:cNvPr id="348183" name="Text Box 21"/>
          <p:cNvSpPr txBox="1">
            <a:spLocks noChangeArrowheads="1"/>
          </p:cNvSpPr>
          <p:nvPr/>
        </p:nvSpPr>
        <p:spPr bwMode="auto">
          <a:xfrm>
            <a:off x="7092950" y="2605063"/>
            <a:ext cx="1295400"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1600" b="1">
                <a:solidFill>
                  <a:srgbClr val="000000"/>
                </a:solidFill>
              </a:rPr>
              <a:t>Babylonian exile</a:t>
            </a:r>
          </a:p>
        </p:txBody>
      </p:sp>
      <p:sp>
        <p:nvSpPr>
          <p:cNvPr id="348184" name="Text Box 21"/>
          <p:cNvSpPr txBox="1">
            <a:spLocks noChangeArrowheads="1"/>
          </p:cNvSpPr>
          <p:nvPr/>
        </p:nvSpPr>
        <p:spPr bwMode="auto">
          <a:xfrm>
            <a:off x="827088" y="1268760"/>
            <a:ext cx="74168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2000" b="1">
                <a:solidFill>
                  <a:srgbClr val="000090"/>
                </a:solidFill>
              </a:rPr>
              <a:t>PERIODS OF PROPHETIC MINISTRY</a:t>
            </a:r>
          </a:p>
        </p:txBody>
      </p:sp>
      <p:sp>
        <p:nvSpPr>
          <p:cNvPr id="4" name="TextBox 3"/>
          <p:cNvSpPr txBox="1">
            <a:spLocks noChangeArrowheads="1"/>
          </p:cNvSpPr>
          <p:nvPr/>
        </p:nvSpPr>
        <p:spPr bwMode="auto">
          <a:xfrm>
            <a:off x="539750" y="1740248"/>
            <a:ext cx="1125538" cy="400050"/>
          </a:xfrm>
          <a:prstGeom prst="rect">
            <a:avLst/>
          </a:prstGeom>
          <a:noFill/>
          <a:ln w="38100">
            <a:solidFill>
              <a:srgbClr val="000090"/>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2000" b="1">
                <a:solidFill>
                  <a:srgbClr val="000090"/>
                </a:solidFill>
              </a:rPr>
              <a:t>627-622</a:t>
            </a:r>
          </a:p>
        </p:txBody>
      </p:sp>
      <p:sp>
        <p:nvSpPr>
          <p:cNvPr id="29" name="TextBox 28"/>
          <p:cNvSpPr txBox="1">
            <a:spLocks noChangeArrowheads="1"/>
          </p:cNvSpPr>
          <p:nvPr/>
        </p:nvSpPr>
        <p:spPr bwMode="auto">
          <a:xfrm>
            <a:off x="2700338" y="1740248"/>
            <a:ext cx="1125537" cy="400050"/>
          </a:xfrm>
          <a:prstGeom prst="rect">
            <a:avLst/>
          </a:prstGeom>
          <a:noFill/>
          <a:ln w="38100">
            <a:solidFill>
              <a:srgbClr val="000090"/>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2000" b="1">
                <a:solidFill>
                  <a:srgbClr val="000090"/>
                </a:solidFill>
              </a:rPr>
              <a:t>608-605</a:t>
            </a:r>
          </a:p>
        </p:txBody>
      </p:sp>
      <p:sp>
        <p:nvSpPr>
          <p:cNvPr id="30" name="TextBox 29"/>
          <p:cNvSpPr txBox="1">
            <a:spLocks noChangeArrowheads="1"/>
          </p:cNvSpPr>
          <p:nvPr/>
        </p:nvSpPr>
        <p:spPr bwMode="auto">
          <a:xfrm>
            <a:off x="6084888" y="1740248"/>
            <a:ext cx="1125537" cy="400050"/>
          </a:xfrm>
          <a:prstGeom prst="rect">
            <a:avLst/>
          </a:prstGeom>
          <a:noFill/>
          <a:ln w="38100">
            <a:solidFill>
              <a:srgbClr val="000090"/>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2000" b="1">
                <a:solidFill>
                  <a:srgbClr val="000090"/>
                </a:solidFill>
              </a:rPr>
              <a:t>593-586</a:t>
            </a:r>
          </a:p>
        </p:txBody>
      </p:sp>
      <p:sp>
        <p:nvSpPr>
          <p:cNvPr id="31" name="TextBox 30"/>
          <p:cNvSpPr txBox="1">
            <a:spLocks noChangeArrowheads="1"/>
          </p:cNvSpPr>
          <p:nvPr/>
        </p:nvSpPr>
        <p:spPr bwMode="auto">
          <a:xfrm>
            <a:off x="7235825" y="1740248"/>
            <a:ext cx="1127125" cy="400050"/>
          </a:xfrm>
          <a:prstGeom prst="rect">
            <a:avLst/>
          </a:prstGeom>
          <a:noFill/>
          <a:ln w="38100">
            <a:solidFill>
              <a:srgbClr val="000090"/>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2000" b="1">
                <a:solidFill>
                  <a:srgbClr val="000090"/>
                </a:solidFill>
              </a:rPr>
              <a:t>586-585</a:t>
            </a:r>
          </a:p>
        </p:txBody>
      </p:sp>
      <p:sp>
        <p:nvSpPr>
          <p:cNvPr id="348189" name="Text Box 21"/>
          <p:cNvSpPr txBox="1">
            <a:spLocks noChangeArrowheads="1"/>
          </p:cNvSpPr>
          <p:nvPr/>
        </p:nvSpPr>
        <p:spPr bwMode="auto">
          <a:xfrm>
            <a:off x="323850" y="3738563"/>
            <a:ext cx="1735138"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1600" b="1" u="sng">
                <a:solidFill>
                  <a:srgbClr val="000000"/>
                </a:solidFill>
              </a:rPr>
              <a:t>Kings of Judah:</a:t>
            </a:r>
          </a:p>
        </p:txBody>
      </p:sp>
      <p:sp>
        <p:nvSpPr>
          <p:cNvPr id="348190" name="Text Box 21"/>
          <p:cNvSpPr txBox="1">
            <a:spLocks noChangeArrowheads="1"/>
          </p:cNvSpPr>
          <p:nvPr/>
        </p:nvSpPr>
        <p:spPr bwMode="auto">
          <a:xfrm>
            <a:off x="468313" y="3995738"/>
            <a:ext cx="1295400"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1600" b="1">
                <a:solidFill>
                  <a:srgbClr val="000000"/>
                </a:solidFill>
              </a:rPr>
              <a:t>Josiah</a:t>
            </a:r>
          </a:p>
          <a:p>
            <a:pPr defTabSz="914400" fontAlgn="base">
              <a:spcBef>
                <a:spcPct val="0"/>
              </a:spcBef>
              <a:spcAft>
                <a:spcPct val="0"/>
              </a:spcAft>
            </a:pPr>
            <a:r>
              <a:rPr lang="en-US" sz="1600" b="1">
                <a:solidFill>
                  <a:srgbClr val="000000"/>
                </a:solidFill>
              </a:rPr>
              <a:t>(640-609)</a:t>
            </a:r>
          </a:p>
        </p:txBody>
      </p:sp>
      <p:sp>
        <p:nvSpPr>
          <p:cNvPr id="348191" name="Text Box 21"/>
          <p:cNvSpPr txBox="1">
            <a:spLocks noChangeArrowheads="1"/>
          </p:cNvSpPr>
          <p:nvPr/>
        </p:nvSpPr>
        <p:spPr bwMode="auto">
          <a:xfrm>
            <a:off x="2051050" y="3995738"/>
            <a:ext cx="1296988"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1600" b="1">
                <a:solidFill>
                  <a:srgbClr val="000000"/>
                </a:solidFill>
              </a:rPr>
              <a:t>Jehoahaz</a:t>
            </a:r>
          </a:p>
          <a:p>
            <a:pPr defTabSz="914400" fontAlgn="base">
              <a:spcBef>
                <a:spcPct val="0"/>
              </a:spcBef>
              <a:spcAft>
                <a:spcPct val="0"/>
              </a:spcAft>
            </a:pPr>
            <a:r>
              <a:rPr lang="en-US" sz="1600" b="1">
                <a:solidFill>
                  <a:srgbClr val="000000"/>
                </a:solidFill>
              </a:rPr>
              <a:t>(609)</a:t>
            </a:r>
          </a:p>
        </p:txBody>
      </p:sp>
      <p:sp>
        <p:nvSpPr>
          <p:cNvPr id="348192" name="Text Box 21"/>
          <p:cNvSpPr txBox="1">
            <a:spLocks noChangeArrowheads="1"/>
          </p:cNvSpPr>
          <p:nvPr/>
        </p:nvSpPr>
        <p:spPr bwMode="auto">
          <a:xfrm>
            <a:off x="3419475" y="3995738"/>
            <a:ext cx="1296988"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1600" b="1">
                <a:solidFill>
                  <a:srgbClr val="000000"/>
                </a:solidFill>
              </a:rPr>
              <a:t>Jehoiakim</a:t>
            </a:r>
          </a:p>
          <a:p>
            <a:pPr defTabSz="914400" fontAlgn="base">
              <a:spcBef>
                <a:spcPct val="0"/>
              </a:spcBef>
              <a:spcAft>
                <a:spcPct val="0"/>
              </a:spcAft>
            </a:pPr>
            <a:r>
              <a:rPr lang="en-US" sz="1600" b="1">
                <a:solidFill>
                  <a:srgbClr val="000000"/>
                </a:solidFill>
              </a:rPr>
              <a:t>(608-598)</a:t>
            </a:r>
          </a:p>
        </p:txBody>
      </p:sp>
      <p:sp>
        <p:nvSpPr>
          <p:cNvPr id="348193" name="Text Box 21"/>
          <p:cNvSpPr txBox="1">
            <a:spLocks noChangeArrowheads="1"/>
          </p:cNvSpPr>
          <p:nvPr/>
        </p:nvSpPr>
        <p:spPr bwMode="auto">
          <a:xfrm>
            <a:off x="4932363" y="3995738"/>
            <a:ext cx="1295400"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1600" b="1">
                <a:solidFill>
                  <a:srgbClr val="000000"/>
                </a:solidFill>
              </a:rPr>
              <a:t>Jehoiachin</a:t>
            </a:r>
          </a:p>
          <a:p>
            <a:pPr defTabSz="914400" fontAlgn="base">
              <a:spcBef>
                <a:spcPct val="0"/>
              </a:spcBef>
              <a:spcAft>
                <a:spcPct val="0"/>
              </a:spcAft>
            </a:pPr>
            <a:r>
              <a:rPr lang="en-US" sz="1600" b="1">
                <a:solidFill>
                  <a:srgbClr val="000000"/>
                </a:solidFill>
              </a:rPr>
              <a:t>(598-597)</a:t>
            </a:r>
          </a:p>
        </p:txBody>
      </p:sp>
      <p:sp>
        <p:nvSpPr>
          <p:cNvPr id="348194" name="Text Box 21"/>
          <p:cNvSpPr txBox="1">
            <a:spLocks noChangeArrowheads="1"/>
          </p:cNvSpPr>
          <p:nvPr/>
        </p:nvSpPr>
        <p:spPr bwMode="auto">
          <a:xfrm>
            <a:off x="7092950" y="3995738"/>
            <a:ext cx="1295400"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1600" b="1">
                <a:solidFill>
                  <a:srgbClr val="000000"/>
                </a:solidFill>
              </a:rPr>
              <a:t>Zedekiah</a:t>
            </a:r>
          </a:p>
          <a:p>
            <a:pPr defTabSz="914400" fontAlgn="base">
              <a:spcBef>
                <a:spcPct val="0"/>
              </a:spcBef>
              <a:spcAft>
                <a:spcPct val="0"/>
              </a:spcAft>
            </a:pPr>
            <a:r>
              <a:rPr lang="en-US" sz="1600" b="1">
                <a:solidFill>
                  <a:srgbClr val="000000"/>
                </a:solidFill>
              </a:rPr>
              <a:t>(597-586)</a:t>
            </a:r>
          </a:p>
        </p:txBody>
      </p:sp>
      <p:sp>
        <p:nvSpPr>
          <p:cNvPr id="36" name="Text Box 9"/>
          <p:cNvSpPr txBox="1">
            <a:spLocks noChangeArrowheads="1"/>
          </p:cNvSpPr>
          <p:nvPr/>
        </p:nvSpPr>
        <p:spPr bwMode="auto">
          <a:xfrm>
            <a:off x="3708400" y="3140968"/>
            <a:ext cx="5435600" cy="400050"/>
          </a:xfrm>
          <a:prstGeom prst="rect">
            <a:avLst/>
          </a:prstGeom>
          <a:solidFill>
            <a:srgbClr val="660066"/>
          </a:solidFill>
          <a:ln>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defTabSz="914400" fontAlgn="base">
              <a:spcBef>
                <a:spcPct val="0"/>
              </a:spcBef>
              <a:spcAft>
                <a:spcPct val="0"/>
              </a:spcAft>
              <a:defRPr/>
            </a:pPr>
            <a:r>
              <a:rPr lang="en-US" sz="2000" b="1">
                <a:solidFill>
                  <a:prstClr val="white"/>
                </a:solidFill>
                <a:latin typeface="Arial"/>
                <a:cs typeface="Arial"/>
              </a:rPr>
              <a:t>Daniel ministers in Babylon</a:t>
            </a:r>
          </a:p>
        </p:txBody>
      </p:sp>
      <p:sp>
        <p:nvSpPr>
          <p:cNvPr id="37" name="Text Box 9"/>
          <p:cNvSpPr txBox="1">
            <a:spLocks noChangeArrowheads="1"/>
          </p:cNvSpPr>
          <p:nvPr/>
        </p:nvSpPr>
        <p:spPr bwMode="auto">
          <a:xfrm>
            <a:off x="5364088" y="3605014"/>
            <a:ext cx="3816424" cy="400050"/>
          </a:xfrm>
          <a:prstGeom prst="rect">
            <a:avLst/>
          </a:prstGeom>
          <a:solidFill>
            <a:srgbClr val="000090"/>
          </a:solidFill>
          <a:ln>
            <a:headEnd/>
            <a:tailEnd/>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defTabSz="914400" fontAlgn="base">
              <a:spcBef>
                <a:spcPct val="0"/>
              </a:spcBef>
              <a:spcAft>
                <a:spcPct val="0"/>
              </a:spcAft>
              <a:defRPr/>
            </a:pPr>
            <a:r>
              <a:rPr lang="en-US" sz="2000" b="1">
                <a:solidFill>
                  <a:prstClr val="white"/>
                </a:solidFill>
                <a:latin typeface="Arial"/>
                <a:cs typeface="Arial"/>
              </a:rPr>
              <a:t>Ezekiel ministers in Babylon</a:t>
            </a:r>
          </a:p>
        </p:txBody>
      </p:sp>
    </p:spTree>
    <p:extLst>
      <p:ext uri="{BB962C8B-B14F-4D97-AF65-F5344CB8AC3E}">
        <p14:creationId xmlns:p14="http://schemas.microsoft.com/office/powerpoint/2010/main" val="17280370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4" grpId="0" animBg="1"/>
      <p:bldP spid="29" grpId="0" animBg="1"/>
      <p:bldP spid="30" grpId="0" animBg="1"/>
      <p:bldP spid="31" grpId="0" animBg="1"/>
      <p:bldP spid="36" grpId="0" animBg="1"/>
      <p:bldP spid="37"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8609" name="Rectangle 2"/>
          <p:cNvSpPr>
            <a:spLocks noGrp="1" noChangeArrowheads="1"/>
          </p:cNvSpPr>
          <p:nvPr>
            <p:ph type="title"/>
          </p:nvPr>
        </p:nvSpPr>
        <p:spPr/>
        <p:txBody>
          <a:bodyPr/>
          <a:lstStyle/>
          <a:p>
            <a:pPr eaLnBrk="1" hangingPunct="1"/>
            <a:r>
              <a:rPr lang="en-US" sz="3600" b="1">
                <a:solidFill>
                  <a:schemeClr val="tx1"/>
                </a:solidFill>
                <a:latin typeface="Arial" charset="0"/>
                <a:ea typeface="ＭＳ Ｐゴシック" charset="0"/>
                <a:cs typeface="Arial" charset="0"/>
              </a:rPr>
              <a:t>Rulers He Ministered Under</a:t>
            </a:r>
          </a:p>
        </p:txBody>
      </p:sp>
      <p:sp>
        <p:nvSpPr>
          <p:cNvPr id="68610" name="Rectangle 3"/>
          <p:cNvSpPr txBox="1">
            <a:spLocks noChangeArrowheads="1"/>
          </p:cNvSpPr>
          <p:nvPr/>
        </p:nvSpPr>
        <p:spPr bwMode="auto">
          <a:xfrm>
            <a:off x="152400" y="2362200"/>
            <a:ext cx="8991600" cy="3929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609600" indent="-6096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lnSpc>
                <a:spcPct val="150000"/>
              </a:lnSpc>
              <a:spcBef>
                <a:spcPct val="20000"/>
              </a:spcBef>
              <a:spcAft>
                <a:spcPct val="0"/>
              </a:spcAft>
              <a:buClr>
                <a:srgbClr val="D16349"/>
              </a:buClr>
              <a:buSzPct val="85000"/>
            </a:pPr>
            <a:r>
              <a:rPr lang="en-US" sz="1800" b="1">
                <a:solidFill>
                  <a:srgbClr val="C00000"/>
                </a:solidFill>
              </a:rPr>
              <a:t>1. JOSIAH </a:t>
            </a:r>
            <a:r>
              <a:rPr lang="en-US" sz="1800" b="1">
                <a:solidFill>
                  <a:prstClr val="black"/>
                </a:solidFill>
              </a:rPr>
              <a:t>- Judah</a:t>
            </a:r>
            <a:r>
              <a:rPr lang="mr-IN" altLang="ja-JP" sz="1800" b="1">
                <a:solidFill>
                  <a:prstClr val="black"/>
                </a:solidFill>
              </a:rPr>
              <a:t>'</a:t>
            </a:r>
            <a:r>
              <a:rPr lang="en-US" sz="1800" b="1">
                <a:solidFill>
                  <a:prstClr val="black"/>
                </a:solidFill>
              </a:rPr>
              <a:t>s last godly king</a:t>
            </a:r>
          </a:p>
          <a:p>
            <a:pPr defTabSz="914400" eaLnBrk="1" fontAlgn="base" hangingPunct="1">
              <a:lnSpc>
                <a:spcPct val="150000"/>
              </a:lnSpc>
              <a:spcBef>
                <a:spcPct val="20000"/>
              </a:spcBef>
              <a:spcAft>
                <a:spcPct val="0"/>
              </a:spcAft>
              <a:buClr>
                <a:srgbClr val="D16349"/>
              </a:buClr>
              <a:buSzPct val="85000"/>
            </a:pPr>
            <a:r>
              <a:rPr lang="en-US" sz="1800" b="1">
                <a:solidFill>
                  <a:srgbClr val="C00000"/>
                </a:solidFill>
              </a:rPr>
              <a:t>2. JEHOAHAZ </a:t>
            </a:r>
            <a:r>
              <a:rPr lang="en-US" sz="1800" b="1">
                <a:solidFill>
                  <a:prstClr val="black"/>
                </a:solidFill>
              </a:rPr>
              <a:t>- (son of Josiah) Weak ruler deposed by Pharaoh </a:t>
            </a:r>
            <a:r>
              <a:rPr lang="en-US" sz="1800" b="1" err="1">
                <a:solidFill>
                  <a:prstClr val="black"/>
                </a:solidFill>
              </a:rPr>
              <a:t>Neco</a:t>
            </a:r>
            <a:r>
              <a:rPr lang="en-US" sz="1800" b="1">
                <a:solidFill>
                  <a:prstClr val="black"/>
                </a:solidFill>
              </a:rPr>
              <a:t> in 3 mos.</a:t>
            </a:r>
            <a:endParaRPr lang="en-US" sz="1800" b="1">
              <a:solidFill>
                <a:srgbClr val="FF0000"/>
              </a:solidFill>
            </a:endParaRPr>
          </a:p>
          <a:p>
            <a:pPr defTabSz="914400" eaLnBrk="1" fontAlgn="base" hangingPunct="1">
              <a:lnSpc>
                <a:spcPct val="150000"/>
              </a:lnSpc>
              <a:spcBef>
                <a:spcPct val="20000"/>
              </a:spcBef>
              <a:spcAft>
                <a:spcPct val="0"/>
              </a:spcAft>
              <a:buClr>
                <a:srgbClr val="D16349"/>
              </a:buClr>
              <a:buSzPct val="85000"/>
            </a:pPr>
            <a:r>
              <a:rPr lang="en-US" sz="1800" b="1">
                <a:solidFill>
                  <a:srgbClr val="C00000"/>
                </a:solidFill>
              </a:rPr>
              <a:t>2. JEHOIAKIM </a:t>
            </a:r>
            <a:r>
              <a:rPr lang="en-US" sz="1800" b="1">
                <a:solidFill>
                  <a:prstClr val="black"/>
                </a:solidFill>
              </a:rPr>
              <a:t>- (son of Josiah) Ungodly, Bible burning king</a:t>
            </a:r>
          </a:p>
          <a:p>
            <a:pPr defTabSz="914400" eaLnBrk="1" fontAlgn="base" hangingPunct="1">
              <a:lnSpc>
                <a:spcPct val="150000"/>
              </a:lnSpc>
              <a:spcBef>
                <a:spcPct val="20000"/>
              </a:spcBef>
              <a:spcAft>
                <a:spcPct val="0"/>
              </a:spcAft>
              <a:buClr>
                <a:srgbClr val="D16349"/>
              </a:buClr>
              <a:buSzPct val="85000"/>
            </a:pPr>
            <a:r>
              <a:rPr lang="en-US" sz="1800" b="1">
                <a:solidFill>
                  <a:srgbClr val="C00000"/>
                </a:solidFill>
              </a:rPr>
              <a:t>3. JEHOIACHIN </a:t>
            </a:r>
            <a:r>
              <a:rPr lang="en-US" sz="1800" b="1">
                <a:solidFill>
                  <a:prstClr val="black"/>
                </a:solidFill>
              </a:rPr>
              <a:t>- (son of </a:t>
            </a:r>
            <a:r>
              <a:rPr lang="en-US" sz="1800" b="1" err="1">
                <a:solidFill>
                  <a:prstClr val="black"/>
                </a:solidFill>
              </a:rPr>
              <a:t>Jehoiakim</a:t>
            </a:r>
            <a:r>
              <a:rPr lang="en-US" sz="1800" b="1">
                <a:solidFill>
                  <a:prstClr val="black"/>
                </a:solidFill>
              </a:rPr>
              <a:t>) a ninety-day wonder judged by God</a:t>
            </a:r>
          </a:p>
          <a:p>
            <a:pPr defTabSz="914400" eaLnBrk="1" fontAlgn="base" hangingPunct="1">
              <a:lnSpc>
                <a:spcPct val="150000"/>
              </a:lnSpc>
              <a:spcBef>
                <a:spcPct val="20000"/>
              </a:spcBef>
              <a:spcAft>
                <a:spcPct val="0"/>
              </a:spcAft>
              <a:buClr>
                <a:srgbClr val="D16349"/>
              </a:buClr>
              <a:buSzPct val="85000"/>
            </a:pPr>
            <a:r>
              <a:rPr lang="en-US" sz="1800" b="1">
                <a:solidFill>
                  <a:srgbClr val="C00000"/>
                </a:solidFill>
              </a:rPr>
              <a:t>4. ZEDEKIAH </a:t>
            </a:r>
            <a:r>
              <a:rPr lang="en-US" sz="1800" b="1">
                <a:solidFill>
                  <a:prstClr val="black"/>
                </a:solidFill>
              </a:rPr>
              <a:t>- (uncle of </a:t>
            </a:r>
            <a:r>
              <a:rPr lang="en-US" sz="1800" b="1" err="1">
                <a:solidFill>
                  <a:prstClr val="black"/>
                </a:solidFill>
              </a:rPr>
              <a:t>Jehoiachin</a:t>
            </a:r>
            <a:r>
              <a:rPr lang="en-US" sz="1800" b="1">
                <a:solidFill>
                  <a:prstClr val="black"/>
                </a:solidFill>
              </a:rPr>
              <a:t>) Judah</a:t>
            </a:r>
            <a:r>
              <a:rPr lang="mr-IN" altLang="ja-JP" sz="1800" b="1">
                <a:solidFill>
                  <a:prstClr val="black"/>
                </a:solidFill>
              </a:rPr>
              <a:t>'</a:t>
            </a:r>
            <a:r>
              <a:rPr lang="en-US" sz="1800" b="1">
                <a:solidFill>
                  <a:prstClr val="black"/>
                </a:solidFill>
              </a:rPr>
              <a:t>s final king</a:t>
            </a:r>
          </a:p>
          <a:p>
            <a:pPr defTabSz="914400" eaLnBrk="1" fontAlgn="base" hangingPunct="1">
              <a:lnSpc>
                <a:spcPct val="150000"/>
              </a:lnSpc>
              <a:spcBef>
                <a:spcPct val="20000"/>
              </a:spcBef>
              <a:spcAft>
                <a:spcPct val="0"/>
              </a:spcAft>
              <a:buClr>
                <a:srgbClr val="D16349"/>
              </a:buClr>
              <a:buSzPct val="85000"/>
            </a:pPr>
            <a:r>
              <a:rPr lang="en-US" sz="1800" b="1">
                <a:solidFill>
                  <a:srgbClr val="C00000"/>
                </a:solidFill>
              </a:rPr>
              <a:t>5. NEBUCHADNEZZAR </a:t>
            </a:r>
            <a:r>
              <a:rPr lang="en-US" sz="1800" b="1">
                <a:solidFill>
                  <a:prstClr val="black"/>
                </a:solidFill>
              </a:rPr>
              <a:t>- Great Babylonian conqueror</a:t>
            </a:r>
          </a:p>
          <a:p>
            <a:pPr defTabSz="914400" eaLnBrk="1" fontAlgn="base" hangingPunct="1">
              <a:lnSpc>
                <a:spcPct val="150000"/>
              </a:lnSpc>
              <a:spcBef>
                <a:spcPct val="20000"/>
              </a:spcBef>
              <a:spcAft>
                <a:spcPct val="0"/>
              </a:spcAft>
              <a:buClr>
                <a:srgbClr val="D16349"/>
              </a:buClr>
              <a:buSzPct val="85000"/>
            </a:pPr>
            <a:r>
              <a:rPr lang="en-US" sz="1800" b="1">
                <a:solidFill>
                  <a:srgbClr val="C00000"/>
                </a:solidFill>
              </a:rPr>
              <a:t>6. GEDALIAH </a:t>
            </a:r>
            <a:r>
              <a:rPr lang="en-US" sz="1800" b="1">
                <a:solidFill>
                  <a:prstClr val="black"/>
                </a:solidFill>
              </a:rPr>
              <a:t>– Babylonian-appointed governor of occupied city of Jerusalem</a:t>
            </a:r>
          </a:p>
          <a:p>
            <a:pPr defTabSz="914400" eaLnBrk="1" fontAlgn="base" hangingPunct="1">
              <a:lnSpc>
                <a:spcPct val="150000"/>
              </a:lnSpc>
              <a:spcBef>
                <a:spcPct val="20000"/>
              </a:spcBef>
              <a:spcAft>
                <a:spcPct val="0"/>
              </a:spcAft>
              <a:buClr>
                <a:srgbClr val="D16349"/>
              </a:buClr>
              <a:buSzPct val="85000"/>
            </a:pPr>
            <a:r>
              <a:rPr lang="en-US" sz="1800" b="1">
                <a:solidFill>
                  <a:srgbClr val="C00000"/>
                </a:solidFill>
              </a:rPr>
              <a:t>7. JOHANAN </a:t>
            </a:r>
            <a:r>
              <a:rPr lang="en-US" sz="1800" b="1">
                <a:solidFill>
                  <a:prstClr val="black"/>
                </a:solidFill>
              </a:rPr>
              <a:t>- Successor of </a:t>
            </a:r>
            <a:r>
              <a:rPr lang="en-US" sz="1800" b="1" err="1">
                <a:solidFill>
                  <a:prstClr val="black"/>
                </a:solidFill>
              </a:rPr>
              <a:t>Gedaliah</a:t>
            </a:r>
            <a:r>
              <a:rPr lang="en-US" sz="1800" b="1">
                <a:solidFill>
                  <a:prstClr val="black"/>
                </a:solidFill>
              </a:rPr>
              <a:t> who was assassinated</a:t>
            </a:r>
          </a:p>
        </p:txBody>
      </p:sp>
      <p:pic>
        <p:nvPicPr>
          <p:cNvPr id="68611"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57625" y="1571625"/>
            <a:ext cx="1428750" cy="93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612" name="Rectangle 4"/>
          <p:cNvSpPr>
            <a:spLocks noChangeArrowheads="1"/>
          </p:cNvSpPr>
          <p:nvPr/>
        </p:nvSpPr>
        <p:spPr bwMode="auto">
          <a:xfrm>
            <a:off x="8001000" y="76200"/>
            <a:ext cx="1052513"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defTabSz="914400" fontAlgn="base">
              <a:spcBef>
                <a:spcPct val="0"/>
              </a:spcBef>
              <a:spcAft>
                <a:spcPct val="0"/>
              </a:spcAft>
            </a:pPr>
            <a:r>
              <a:rPr lang="en-US" sz="2400" b="1">
                <a:solidFill>
                  <a:prstClr val="black"/>
                </a:solidFill>
                <a:latin typeface="Arial" charset="0"/>
                <a:ea typeface="ＭＳ Ｐゴシック" charset="0"/>
                <a:cs typeface="ＭＳ Ｐゴシック" charset="0"/>
              </a:rPr>
              <a:t>485</a:t>
            </a:r>
          </a:p>
          <a:p>
            <a:pPr algn="r" defTabSz="914400" fontAlgn="base">
              <a:spcBef>
                <a:spcPct val="0"/>
              </a:spcBef>
              <a:spcAft>
                <a:spcPct val="0"/>
              </a:spcAft>
            </a:pPr>
            <a:r>
              <a:rPr lang="en-US" sz="2400" b="1">
                <a:solidFill>
                  <a:prstClr val="black"/>
                </a:solidFill>
                <a:latin typeface="Arial" charset="0"/>
                <a:ea typeface="ＭＳ Ｐゴシック" charset="0"/>
                <a:cs typeface="ＭＳ Ｐゴシック" charset="0"/>
              </a:rPr>
              <a:t>475-6</a:t>
            </a:r>
          </a:p>
        </p:txBody>
      </p:sp>
    </p:spTree>
    <p:extLst>
      <p:ext uri="{BB962C8B-B14F-4D97-AF65-F5344CB8AC3E}">
        <p14:creationId xmlns:p14="http://schemas.microsoft.com/office/powerpoint/2010/main" val="29474668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7906" name="Rectangle 2"/>
          <p:cNvSpPr>
            <a:spLocks noGrp="1" noChangeArrowheads="1"/>
          </p:cNvSpPr>
          <p:nvPr>
            <p:ph type="ctrTitle"/>
          </p:nvPr>
        </p:nvSpPr>
        <p:spPr>
          <a:xfrm>
            <a:off x="914400" y="152400"/>
            <a:ext cx="7239000" cy="762000"/>
          </a:xfrm>
          <a:solidFill>
            <a:srgbClr val="701A1F"/>
          </a:solidFill>
          <a:effectLst/>
        </p:spPr>
        <p:txBody>
          <a:bodyPr/>
          <a:lstStyle/>
          <a:p>
            <a:pPr eaLnBrk="1" hangingPunct="1">
              <a:defRPr/>
            </a:pPr>
            <a:r>
              <a:rPr kumimoji="1" lang="en-US" sz="3600">
                <a:solidFill>
                  <a:schemeClr val="tx1"/>
                </a:solidFill>
                <a:effectLst>
                  <a:outerShdw blurRad="50800" dist="114300" dir="2700000" algn="tl" rotWithShape="0">
                    <a:srgbClr val="000000"/>
                  </a:outerShdw>
                </a:effectLst>
                <a:cs typeface="Arial"/>
              </a:rPr>
              <a:t>An Evil End to Judah</a:t>
            </a:r>
          </a:p>
        </p:txBody>
      </p:sp>
      <p:sp>
        <p:nvSpPr>
          <p:cNvPr id="507912" name="Text Box 8"/>
          <p:cNvSpPr txBox="1">
            <a:spLocks noChangeArrowheads="1"/>
          </p:cNvSpPr>
          <p:nvPr/>
        </p:nvSpPr>
        <p:spPr bwMode="auto">
          <a:xfrm>
            <a:off x="4629150" y="2957513"/>
            <a:ext cx="2100263" cy="1570037"/>
          </a:xfrm>
          <a:prstGeom prst="rect">
            <a:avLst/>
          </a:prstGeom>
          <a:noFill/>
          <a:ln w="9525">
            <a:noFill/>
            <a:miter lim="800000"/>
            <a:headEnd/>
            <a:tailEnd/>
          </a:ln>
          <a:effectLst/>
        </p:spPr>
        <p:txBody>
          <a:bodyPr wrap="none">
            <a:spAutoFit/>
          </a:bodyPr>
          <a:lstStyle/>
          <a:p>
            <a:pPr algn="ctr" defTabSz="914400" eaLnBrk="0" fontAlgn="base" hangingPunct="0">
              <a:spcBef>
                <a:spcPct val="0"/>
              </a:spcBef>
              <a:spcAft>
                <a:spcPct val="0"/>
              </a:spcAft>
              <a:defRPr/>
            </a:pPr>
            <a:r>
              <a:rPr lang="en-US" sz="2800" b="1">
                <a:solidFill>
                  <a:srgbClr val="F3B600"/>
                </a:solidFill>
                <a:effectLst>
                  <a:outerShdw blurRad="50800" dist="114300" dir="2700000" algn="tl" rotWithShape="0">
                    <a:srgbClr val="000000"/>
                  </a:outerShdw>
                </a:effectLst>
                <a:latin typeface="Arial"/>
                <a:ea typeface="ＭＳ Ｐゴシック" charset="0"/>
                <a:cs typeface="Arial"/>
              </a:rPr>
              <a:t>Zedekiah</a:t>
            </a:r>
            <a:br>
              <a:rPr lang="en-US" sz="2800" b="1">
                <a:solidFill>
                  <a:srgbClr val="F3B600"/>
                </a:solidFill>
                <a:effectLst>
                  <a:outerShdw blurRad="50800" dist="114300" dir="2700000" algn="tl" rotWithShape="0">
                    <a:srgbClr val="000000"/>
                  </a:outerShdw>
                </a:effectLst>
                <a:latin typeface="Arial"/>
                <a:ea typeface="ＭＳ Ｐゴシック" charset="0"/>
                <a:cs typeface="Arial"/>
              </a:rPr>
            </a:br>
            <a:r>
              <a:rPr lang="en-US" sz="2800" b="1">
                <a:solidFill>
                  <a:srgbClr val="F3B600"/>
                </a:solidFill>
                <a:effectLst>
                  <a:outerShdw blurRad="50800" dist="114300" dir="2700000" algn="tl" rotWithShape="0">
                    <a:srgbClr val="000000"/>
                  </a:outerShdw>
                </a:effectLst>
                <a:latin typeface="Arial"/>
                <a:ea typeface="ＭＳ Ｐゴシック" charset="0"/>
                <a:cs typeface="Arial"/>
              </a:rPr>
              <a:t>(Mattaniah)</a:t>
            </a:r>
            <a:br>
              <a:rPr lang="en-US" sz="2800" b="1">
                <a:solidFill>
                  <a:srgbClr val="F3B600"/>
                </a:solidFill>
                <a:effectLst>
                  <a:outerShdw blurRad="50800" dist="114300" dir="2700000" algn="tl" rotWithShape="0">
                    <a:srgbClr val="000000"/>
                  </a:outerShdw>
                </a:effectLst>
                <a:latin typeface="Arial"/>
                <a:ea typeface="ＭＳ Ｐゴシック" charset="0"/>
                <a:cs typeface="Arial"/>
              </a:rPr>
            </a:br>
            <a:r>
              <a:rPr lang="en-US" sz="2000" b="1">
                <a:solidFill>
                  <a:srgbClr val="F3B600"/>
                </a:solidFill>
                <a:effectLst>
                  <a:outerShdw blurRad="50800" dist="114300" dir="2700000" algn="tl" rotWithShape="0">
                    <a:srgbClr val="000000"/>
                  </a:outerShdw>
                </a:effectLst>
                <a:latin typeface="Arial"/>
                <a:ea typeface="ＭＳ Ｐゴシック" charset="0"/>
                <a:cs typeface="Arial"/>
              </a:rPr>
              <a:t>597-586</a:t>
            </a:r>
            <a:br>
              <a:rPr lang="en-US" sz="2000" b="1">
                <a:solidFill>
                  <a:srgbClr val="F3B600"/>
                </a:solidFill>
                <a:effectLst>
                  <a:outerShdw blurRad="50800" dist="114300" dir="2700000" algn="tl" rotWithShape="0">
                    <a:srgbClr val="000000"/>
                  </a:outerShdw>
                </a:effectLst>
                <a:latin typeface="Arial"/>
                <a:ea typeface="ＭＳ Ｐゴシック" charset="0"/>
                <a:cs typeface="Arial"/>
              </a:rPr>
            </a:br>
            <a:r>
              <a:rPr lang="en-US" sz="2000" b="1">
                <a:solidFill>
                  <a:srgbClr val="F3B600"/>
                </a:solidFill>
                <a:effectLst>
                  <a:outerShdw blurRad="50800" dist="114300" dir="2700000" algn="tl" rotWithShape="0">
                    <a:srgbClr val="000000"/>
                  </a:outerShdw>
                </a:effectLst>
                <a:latin typeface="Arial"/>
                <a:ea typeface="ＭＳ Ｐゴシック" charset="0"/>
                <a:cs typeface="Arial"/>
              </a:rPr>
              <a:t>(11 yrs.)</a:t>
            </a:r>
          </a:p>
        </p:txBody>
      </p:sp>
      <p:sp>
        <p:nvSpPr>
          <p:cNvPr id="507914" name="Text Box 10"/>
          <p:cNvSpPr txBox="1">
            <a:spLocks noChangeArrowheads="1"/>
          </p:cNvSpPr>
          <p:nvPr/>
        </p:nvSpPr>
        <p:spPr bwMode="auto">
          <a:xfrm>
            <a:off x="6902450" y="2957513"/>
            <a:ext cx="1820863" cy="1570037"/>
          </a:xfrm>
          <a:prstGeom prst="rect">
            <a:avLst/>
          </a:prstGeom>
          <a:noFill/>
          <a:ln w="9525">
            <a:noFill/>
            <a:miter lim="800000"/>
            <a:headEnd/>
            <a:tailEnd/>
          </a:ln>
          <a:effectLst/>
        </p:spPr>
        <p:txBody>
          <a:bodyPr wrap="none">
            <a:spAutoFit/>
          </a:bodyPr>
          <a:lstStyle/>
          <a:p>
            <a:pPr algn="ctr" defTabSz="914400" eaLnBrk="0" fontAlgn="base" hangingPunct="0">
              <a:spcBef>
                <a:spcPct val="0"/>
              </a:spcBef>
              <a:spcAft>
                <a:spcPct val="0"/>
              </a:spcAft>
              <a:defRPr/>
            </a:pPr>
            <a:r>
              <a:rPr lang="en-US" sz="2800" b="1">
                <a:solidFill>
                  <a:srgbClr val="F3B600"/>
                </a:solidFill>
                <a:effectLst>
                  <a:outerShdw blurRad="50800" dist="114300" dir="2700000" algn="tl" rotWithShape="0">
                    <a:srgbClr val="000000"/>
                  </a:outerShdw>
                </a:effectLst>
                <a:latin typeface="Arial"/>
                <a:ea typeface="ＭＳ Ｐゴシック" charset="0"/>
                <a:cs typeface="Arial"/>
              </a:rPr>
              <a:t>Jehoahaz</a:t>
            </a:r>
            <a:br>
              <a:rPr lang="en-US" sz="2800" b="1">
                <a:solidFill>
                  <a:srgbClr val="F3B600"/>
                </a:solidFill>
                <a:effectLst>
                  <a:outerShdw blurRad="50800" dist="114300" dir="2700000" algn="tl" rotWithShape="0">
                    <a:srgbClr val="000000"/>
                  </a:outerShdw>
                </a:effectLst>
                <a:latin typeface="Arial"/>
                <a:ea typeface="ＭＳ Ｐゴシック" charset="0"/>
                <a:cs typeface="Arial"/>
              </a:rPr>
            </a:br>
            <a:r>
              <a:rPr lang="en-US" sz="2800" b="1">
                <a:solidFill>
                  <a:srgbClr val="F3B600"/>
                </a:solidFill>
                <a:effectLst>
                  <a:outerShdw blurRad="50800" dist="114300" dir="2700000" algn="tl" rotWithShape="0">
                    <a:srgbClr val="000000"/>
                  </a:outerShdw>
                </a:effectLst>
                <a:latin typeface="Arial"/>
                <a:ea typeface="ＭＳ Ｐゴシック" charset="0"/>
                <a:cs typeface="Arial"/>
              </a:rPr>
              <a:t>(</a:t>
            </a:r>
            <a:r>
              <a:rPr lang="en-US" sz="2800" b="1" err="1">
                <a:solidFill>
                  <a:srgbClr val="F3B600"/>
                </a:solidFill>
                <a:effectLst>
                  <a:outerShdw blurRad="50800" dist="114300" dir="2700000" algn="tl" rotWithShape="0">
                    <a:srgbClr val="000000"/>
                  </a:outerShdw>
                </a:effectLst>
                <a:latin typeface="Arial"/>
                <a:ea typeface="ＭＳ Ｐゴシック" charset="0"/>
                <a:cs typeface="Arial"/>
              </a:rPr>
              <a:t>Shallum</a:t>
            </a:r>
            <a:r>
              <a:rPr lang="en-US" sz="2800" b="1">
                <a:solidFill>
                  <a:srgbClr val="F3B600"/>
                </a:solidFill>
                <a:effectLst>
                  <a:outerShdw blurRad="50800" dist="114300" dir="2700000" algn="tl" rotWithShape="0">
                    <a:srgbClr val="000000"/>
                  </a:outerShdw>
                </a:effectLst>
                <a:latin typeface="Arial"/>
                <a:ea typeface="ＭＳ Ｐゴシック" charset="0"/>
                <a:cs typeface="Arial"/>
              </a:rPr>
              <a:t>)</a:t>
            </a:r>
            <a:br>
              <a:rPr lang="en-US" sz="2800" b="1">
                <a:solidFill>
                  <a:srgbClr val="F3B600"/>
                </a:solidFill>
                <a:effectLst>
                  <a:outerShdw blurRad="50800" dist="114300" dir="2700000" algn="tl" rotWithShape="0">
                    <a:srgbClr val="000000"/>
                  </a:outerShdw>
                </a:effectLst>
                <a:latin typeface="Arial"/>
                <a:ea typeface="ＭＳ Ｐゴシック" charset="0"/>
                <a:cs typeface="Arial"/>
              </a:rPr>
            </a:br>
            <a:r>
              <a:rPr lang="en-US" sz="2000" b="1">
                <a:solidFill>
                  <a:srgbClr val="F3B600"/>
                </a:solidFill>
                <a:effectLst>
                  <a:outerShdw blurRad="50800" dist="114300" dir="2700000" algn="tl" rotWithShape="0">
                    <a:srgbClr val="000000"/>
                  </a:outerShdw>
                </a:effectLst>
                <a:latin typeface="Arial"/>
                <a:ea typeface="ＭＳ Ｐゴシック" charset="0"/>
                <a:cs typeface="Arial"/>
              </a:rPr>
              <a:t>609</a:t>
            </a:r>
            <a:br>
              <a:rPr lang="en-US" sz="2000" b="1">
                <a:solidFill>
                  <a:srgbClr val="F3B600"/>
                </a:solidFill>
                <a:effectLst>
                  <a:outerShdw blurRad="50800" dist="114300" dir="2700000" algn="tl" rotWithShape="0">
                    <a:srgbClr val="000000"/>
                  </a:outerShdw>
                </a:effectLst>
                <a:latin typeface="Arial"/>
                <a:ea typeface="ＭＳ Ｐゴシック" charset="0"/>
                <a:cs typeface="Arial"/>
              </a:rPr>
            </a:br>
            <a:r>
              <a:rPr lang="en-US" sz="2000" b="1">
                <a:solidFill>
                  <a:srgbClr val="F3B600"/>
                </a:solidFill>
                <a:effectLst>
                  <a:outerShdw blurRad="50800" dist="114300" dir="2700000" algn="tl" rotWithShape="0">
                    <a:srgbClr val="000000"/>
                  </a:outerShdw>
                </a:effectLst>
                <a:latin typeface="Arial"/>
                <a:ea typeface="ＭＳ Ｐゴシック" charset="0"/>
                <a:cs typeface="Arial"/>
              </a:rPr>
              <a:t>(3 mos.)</a:t>
            </a:r>
          </a:p>
        </p:txBody>
      </p:sp>
      <p:sp>
        <p:nvSpPr>
          <p:cNvPr id="507919" name="Line 15"/>
          <p:cNvSpPr>
            <a:spLocks noChangeShapeType="1"/>
          </p:cNvSpPr>
          <p:nvPr/>
        </p:nvSpPr>
        <p:spPr bwMode="auto">
          <a:xfrm>
            <a:off x="3375025" y="4603750"/>
            <a:ext cx="0" cy="457200"/>
          </a:xfrm>
          <a:prstGeom prst="line">
            <a:avLst/>
          </a:prstGeom>
          <a:noFill/>
          <a:ln w="9525">
            <a:solidFill>
              <a:schemeClr val="tx1"/>
            </a:solidFill>
            <a:round/>
            <a:headEnd/>
            <a:tailEnd/>
          </a:ln>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114300" dir="2700000" algn="tl" rotWithShape="0">
                  <a:srgbClr val="000000"/>
                </a:outerShdw>
              </a:effectLst>
              <a:latin typeface="Arial"/>
              <a:ea typeface="ＭＳ Ｐゴシック" charset="0"/>
              <a:cs typeface="Arial"/>
            </a:endParaRPr>
          </a:p>
        </p:txBody>
      </p:sp>
      <p:sp>
        <p:nvSpPr>
          <p:cNvPr id="507920" name="Text Box 16"/>
          <p:cNvSpPr txBox="1">
            <a:spLocks noChangeArrowheads="1"/>
          </p:cNvSpPr>
          <p:nvPr/>
        </p:nvSpPr>
        <p:spPr bwMode="auto">
          <a:xfrm>
            <a:off x="1844675" y="5060950"/>
            <a:ext cx="3295650" cy="1570038"/>
          </a:xfrm>
          <a:prstGeom prst="rect">
            <a:avLst/>
          </a:prstGeom>
          <a:noFill/>
          <a:ln w="9525">
            <a:noFill/>
            <a:miter lim="800000"/>
            <a:headEnd/>
            <a:tailEnd/>
          </a:ln>
          <a:effectLst/>
        </p:spPr>
        <p:txBody>
          <a:bodyPr wrap="none">
            <a:spAutoFit/>
          </a:bodyPr>
          <a:lstStyle/>
          <a:p>
            <a:pPr algn="ctr" defTabSz="914400" eaLnBrk="0" fontAlgn="base" hangingPunct="0">
              <a:spcBef>
                <a:spcPct val="0"/>
              </a:spcBef>
              <a:spcAft>
                <a:spcPct val="0"/>
              </a:spcAft>
              <a:defRPr/>
            </a:pPr>
            <a:r>
              <a:rPr lang="en-US" sz="2800" b="1">
                <a:solidFill>
                  <a:srgbClr val="F3B600"/>
                </a:solidFill>
                <a:effectLst>
                  <a:outerShdw blurRad="50800" dist="114300" dir="2700000" algn="tl" rotWithShape="0">
                    <a:srgbClr val="000000"/>
                  </a:outerShdw>
                </a:effectLst>
                <a:latin typeface="Arial"/>
                <a:ea typeface="ＭＳ Ｐゴシック" charset="0"/>
                <a:cs typeface="Arial"/>
              </a:rPr>
              <a:t>Jehoiachin</a:t>
            </a:r>
            <a:br>
              <a:rPr lang="en-US" sz="2800" b="1">
                <a:solidFill>
                  <a:srgbClr val="F3B600"/>
                </a:solidFill>
                <a:effectLst>
                  <a:outerShdw blurRad="50800" dist="114300" dir="2700000" algn="tl" rotWithShape="0">
                    <a:srgbClr val="000000"/>
                  </a:outerShdw>
                </a:effectLst>
                <a:latin typeface="Arial"/>
                <a:ea typeface="ＭＳ Ｐゴシック" charset="0"/>
                <a:cs typeface="Arial"/>
              </a:rPr>
            </a:br>
            <a:r>
              <a:rPr lang="en-US" sz="2800" b="1">
                <a:solidFill>
                  <a:srgbClr val="F3B600"/>
                </a:solidFill>
                <a:effectLst>
                  <a:outerShdw blurRad="50800" dist="114300" dir="2700000" algn="tl" rotWithShape="0">
                    <a:srgbClr val="000000"/>
                  </a:outerShdw>
                </a:effectLst>
                <a:latin typeface="Arial"/>
                <a:ea typeface="ＭＳ Ｐゴシック" charset="0"/>
                <a:cs typeface="Arial"/>
              </a:rPr>
              <a:t>(</a:t>
            </a:r>
            <a:r>
              <a:rPr lang="en-US" sz="2800" b="1" err="1">
                <a:solidFill>
                  <a:srgbClr val="F3B600"/>
                </a:solidFill>
                <a:effectLst>
                  <a:outerShdw blurRad="50800" dist="114300" dir="2700000" algn="tl" rotWithShape="0">
                    <a:srgbClr val="000000"/>
                  </a:outerShdw>
                </a:effectLst>
                <a:latin typeface="Arial"/>
                <a:ea typeface="ＭＳ Ｐゴシック" charset="0"/>
                <a:cs typeface="Arial"/>
              </a:rPr>
              <a:t>Jeconiah/Coniah</a:t>
            </a:r>
            <a:r>
              <a:rPr lang="en-US" sz="2800" b="1">
                <a:solidFill>
                  <a:srgbClr val="F3B600"/>
                </a:solidFill>
                <a:effectLst>
                  <a:outerShdw blurRad="50800" dist="114300" dir="2700000" algn="tl" rotWithShape="0">
                    <a:srgbClr val="000000"/>
                  </a:outerShdw>
                </a:effectLst>
                <a:latin typeface="Arial"/>
                <a:ea typeface="ＭＳ Ｐゴシック" charset="0"/>
                <a:cs typeface="Arial"/>
              </a:rPr>
              <a:t>)</a:t>
            </a:r>
            <a:br>
              <a:rPr lang="en-US" sz="2800" b="1">
                <a:solidFill>
                  <a:srgbClr val="F3B600"/>
                </a:solidFill>
                <a:effectLst>
                  <a:outerShdw blurRad="50800" dist="114300" dir="2700000" algn="tl" rotWithShape="0">
                    <a:srgbClr val="000000"/>
                  </a:outerShdw>
                </a:effectLst>
                <a:latin typeface="Arial"/>
                <a:ea typeface="ＭＳ Ｐゴシック" charset="0"/>
                <a:cs typeface="Arial"/>
              </a:rPr>
            </a:br>
            <a:r>
              <a:rPr lang="en-US" sz="2000" b="1">
                <a:solidFill>
                  <a:srgbClr val="F3B600"/>
                </a:solidFill>
                <a:effectLst>
                  <a:outerShdw blurRad="50800" dist="114300" dir="2700000" algn="tl" rotWithShape="0">
                    <a:srgbClr val="000000"/>
                  </a:outerShdw>
                </a:effectLst>
                <a:latin typeface="Arial"/>
                <a:ea typeface="ＭＳ Ｐゴシック" charset="0"/>
                <a:cs typeface="Arial"/>
              </a:rPr>
              <a:t>597</a:t>
            </a:r>
            <a:br>
              <a:rPr lang="en-US" sz="2000" b="1">
                <a:solidFill>
                  <a:srgbClr val="F3B600"/>
                </a:solidFill>
                <a:effectLst>
                  <a:outerShdw blurRad="50800" dist="114300" dir="2700000" algn="tl" rotWithShape="0">
                    <a:srgbClr val="000000"/>
                  </a:outerShdw>
                </a:effectLst>
                <a:latin typeface="Arial"/>
                <a:ea typeface="ＭＳ Ｐゴシック" charset="0"/>
                <a:cs typeface="Arial"/>
              </a:rPr>
            </a:br>
            <a:r>
              <a:rPr lang="en-US" sz="2000" b="1">
                <a:solidFill>
                  <a:srgbClr val="F3B600"/>
                </a:solidFill>
                <a:effectLst>
                  <a:outerShdw blurRad="50800" dist="114300" dir="2700000" algn="tl" rotWithShape="0">
                    <a:srgbClr val="000000"/>
                  </a:outerShdw>
                </a:effectLst>
                <a:latin typeface="Arial"/>
                <a:ea typeface="ＭＳ Ｐゴシック" charset="0"/>
                <a:cs typeface="Arial"/>
              </a:rPr>
              <a:t>(3 mos.)</a:t>
            </a:r>
          </a:p>
        </p:txBody>
      </p:sp>
      <p:sp>
        <p:nvSpPr>
          <p:cNvPr id="507922" name="Text Box 18"/>
          <p:cNvSpPr txBox="1">
            <a:spLocks noChangeArrowheads="1"/>
          </p:cNvSpPr>
          <p:nvPr/>
        </p:nvSpPr>
        <p:spPr bwMode="auto">
          <a:xfrm>
            <a:off x="3946525" y="838200"/>
            <a:ext cx="1322388" cy="1138238"/>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en-US" sz="2800" b="1">
                <a:solidFill>
                  <a:srgbClr val="FFFFFF"/>
                </a:solidFill>
                <a:effectLst>
                  <a:outerShdw blurRad="50800" dist="114300" dir="2700000" algn="tl" rotWithShape="0">
                    <a:srgbClr val="000000"/>
                  </a:outerShdw>
                </a:effectLst>
                <a:cs typeface="Arial" charset="0"/>
              </a:rPr>
              <a:t>Josiah</a:t>
            </a:r>
          </a:p>
          <a:p>
            <a:pPr algn="ctr" defTabSz="914400" fontAlgn="base">
              <a:spcBef>
                <a:spcPct val="0"/>
              </a:spcBef>
              <a:spcAft>
                <a:spcPct val="0"/>
              </a:spcAft>
              <a:defRPr/>
            </a:pPr>
            <a:r>
              <a:rPr lang="en-US" sz="2000" b="1">
                <a:solidFill>
                  <a:srgbClr val="FFFFFF"/>
                </a:solidFill>
                <a:effectLst>
                  <a:outerShdw blurRad="50800" dist="114300" dir="2700000" algn="tl" rotWithShape="0">
                    <a:srgbClr val="000000"/>
                  </a:outerShdw>
                </a:effectLst>
                <a:cs typeface="Arial" charset="0"/>
              </a:rPr>
              <a:t>640-609</a:t>
            </a:r>
          </a:p>
          <a:p>
            <a:pPr algn="ctr" defTabSz="914400" fontAlgn="base">
              <a:spcBef>
                <a:spcPct val="0"/>
              </a:spcBef>
              <a:spcAft>
                <a:spcPct val="0"/>
              </a:spcAft>
              <a:defRPr/>
            </a:pPr>
            <a:r>
              <a:rPr lang="en-US" sz="2000" b="1">
                <a:solidFill>
                  <a:srgbClr val="FFFFFF"/>
                </a:solidFill>
                <a:effectLst>
                  <a:outerShdw blurRad="50800" dist="114300" dir="2700000" algn="tl" rotWithShape="0">
                    <a:srgbClr val="000000"/>
                  </a:outerShdw>
                </a:effectLst>
                <a:cs typeface="Arial" charset="0"/>
              </a:rPr>
              <a:t>(31 yrs.)</a:t>
            </a:r>
            <a:endParaRPr lang="en-US" sz="2000">
              <a:solidFill>
                <a:srgbClr val="FFFFFF"/>
              </a:solidFill>
              <a:effectLst>
                <a:outerShdw blurRad="50800" dist="114300" dir="2700000" algn="tl" rotWithShape="0">
                  <a:srgbClr val="000000"/>
                </a:outerShdw>
              </a:effectLst>
              <a:cs typeface="Arial" charset="0"/>
            </a:endParaRPr>
          </a:p>
        </p:txBody>
      </p:sp>
      <p:sp>
        <p:nvSpPr>
          <p:cNvPr id="507924" name="Text Box 20"/>
          <p:cNvSpPr txBox="1">
            <a:spLocks noChangeArrowheads="1"/>
          </p:cNvSpPr>
          <p:nvPr/>
        </p:nvSpPr>
        <p:spPr bwMode="auto">
          <a:xfrm>
            <a:off x="2346325" y="2957513"/>
            <a:ext cx="2057400" cy="1570037"/>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en-US" sz="2800" b="1">
                <a:solidFill>
                  <a:srgbClr val="F3B600"/>
                </a:solidFill>
                <a:effectLst>
                  <a:outerShdw blurRad="50800" dist="114300" dir="2700000" algn="tl" rotWithShape="0">
                    <a:srgbClr val="000000"/>
                  </a:outerShdw>
                </a:effectLst>
                <a:cs typeface="Arial" charset="0"/>
              </a:rPr>
              <a:t>Jehoiakim (Eliakim)</a:t>
            </a:r>
            <a:br>
              <a:rPr lang="en-US" sz="2800" b="1">
                <a:solidFill>
                  <a:srgbClr val="F3B600"/>
                </a:solidFill>
                <a:effectLst>
                  <a:outerShdw blurRad="50800" dist="114300" dir="2700000" algn="tl" rotWithShape="0">
                    <a:srgbClr val="000000"/>
                  </a:outerShdw>
                </a:effectLst>
                <a:cs typeface="Arial" charset="0"/>
              </a:rPr>
            </a:br>
            <a:r>
              <a:rPr lang="en-US" sz="2000" b="1">
                <a:solidFill>
                  <a:srgbClr val="F3B600"/>
                </a:solidFill>
                <a:effectLst>
                  <a:outerShdw blurRad="50800" dist="114300" dir="2700000" algn="tl" rotWithShape="0">
                    <a:srgbClr val="000000"/>
                  </a:outerShdw>
                </a:effectLst>
                <a:cs typeface="Arial" charset="0"/>
              </a:rPr>
              <a:t>609-597</a:t>
            </a:r>
            <a:br>
              <a:rPr lang="en-US" sz="2000" b="1">
                <a:solidFill>
                  <a:srgbClr val="F3B600"/>
                </a:solidFill>
                <a:effectLst>
                  <a:outerShdw blurRad="50800" dist="114300" dir="2700000" algn="tl" rotWithShape="0">
                    <a:srgbClr val="000000"/>
                  </a:outerShdw>
                </a:effectLst>
                <a:cs typeface="Arial" charset="0"/>
              </a:rPr>
            </a:br>
            <a:r>
              <a:rPr lang="en-US" sz="2000" b="1">
                <a:solidFill>
                  <a:srgbClr val="F3B600"/>
                </a:solidFill>
                <a:effectLst>
                  <a:outerShdw blurRad="50800" dist="114300" dir="2700000" algn="tl" rotWithShape="0">
                    <a:srgbClr val="000000"/>
                  </a:outerShdw>
                </a:effectLst>
                <a:cs typeface="Arial" charset="0"/>
              </a:rPr>
              <a:t>(11 yrs.)</a:t>
            </a:r>
            <a:endParaRPr lang="en-US" sz="2800" b="1">
              <a:solidFill>
                <a:srgbClr val="F3B600"/>
              </a:solidFill>
              <a:effectLst>
                <a:outerShdw blurRad="50800" dist="114300" dir="2700000" algn="tl" rotWithShape="0">
                  <a:srgbClr val="000000"/>
                </a:outerShdw>
              </a:effectLst>
              <a:cs typeface="Arial" charset="0"/>
            </a:endParaRPr>
          </a:p>
        </p:txBody>
      </p:sp>
      <p:sp>
        <p:nvSpPr>
          <p:cNvPr id="507925" name="Text Box 21"/>
          <p:cNvSpPr txBox="1">
            <a:spLocks noChangeArrowheads="1"/>
          </p:cNvSpPr>
          <p:nvPr/>
        </p:nvSpPr>
        <p:spPr bwMode="auto">
          <a:xfrm>
            <a:off x="457200" y="2957513"/>
            <a:ext cx="1660525" cy="954087"/>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defRPr/>
            </a:pPr>
            <a:r>
              <a:rPr lang="en-US" sz="2800" b="1">
                <a:solidFill>
                  <a:srgbClr val="5DBACA"/>
                </a:solidFill>
                <a:effectLst>
                  <a:outerShdw blurRad="50800" dist="114300" dir="2700000" algn="tl" rotWithShape="0">
                    <a:srgbClr val="000000"/>
                  </a:outerShdw>
                </a:effectLst>
                <a:cs typeface="Arial" charset="0"/>
              </a:rPr>
              <a:t>Johanan</a:t>
            </a:r>
            <a:br>
              <a:rPr lang="en-US" sz="2800" b="1">
                <a:solidFill>
                  <a:srgbClr val="5DBACA"/>
                </a:solidFill>
                <a:effectLst>
                  <a:outerShdw blurRad="50800" dist="114300" dir="2700000" algn="tl" rotWithShape="0">
                    <a:srgbClr val="000000"/>
                  </a:outerShdw>
                </a:effectLst>
                <a:cs typeface="Arial" charset="0"/>
              </a:rPr>
            </a:br>
            <a:r>
              <a:rPr lang="en-US" sz="2800" b="1">
                <a:solidFill>
                  <a:srgbClr val="5DBACA"/>
                </a:solidFill>
                <a:effectLst>
                  <a:outerShdw blurRad="50800" dist="114300" dir="2700000" algn="tl" rotWithShape="0">
                    <a:srgbClr val="000000"/>
                  </a:outerShdw>
                </a:effectLst>
                <a:cs typeface="Arial" charset="0"/>
              </a:rPr>
              <a:t>(no rule)</a:t>
            </a:r>
            <a:endParaRPr lang="en-US" sz="2000">
              <a:solidFill>
                <a:srgbClr val="FFFF00"/>
              </a:solidFill>
              <a:effectLst>
                <a:outerShdw blurRad="50800" dist="114300" dir="2700000" algn="tl" rotWithShape="0">
                  <a:srgbClr val="000000"/>
                </a:outerShdw>
              </a:effectLst>
              <a:cs typeface="Arial" charset="0"/>
            </a:endParaRPr>
          </a:p>
        </p:txBody>
      </p:sp>
      <p:grpSp>
        <p:nvGrpSpPr>
          <p:cNvPr id="69641" name="Group 29"/>
          <p:cNvGrpSpPr>
            <a:grpSpLocks/>
          </p:cNvGrpSpPr>
          <p:nvPr/>
        </p:nvGrpSpPr>
        <p:grpSpPr bwMode="auto">
          <a:xfrm>
            <a:off x="1295400" y="2135188"/>
            <a:ext cx="6405563" cy="930275"/>
            <a:chOff x="816" y="1296"/>
            <a:chExt cx="4035" cy="586"/>
          </a:xfrm>
          <a:effectLst/>
        </p:grpSpPr>
        <p:sp>
          <p:nvSpPr>
            <p:cNvPr id="507908" name="Line 4"/>
            <p:cNvSpPr>
              <a:spLocks noChangeShapeType="1"/>
            </p:cNvSpPr>
            <p:nvPr/>
          </p:nvSpPr>
          <p:spPr bwMode="auto">
            <a:xfrm>
              <a:off x="816" y="1584"/>
              <a:ext cx="4032"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114300" dir="2700000" algn="tl" rotWithShape="0">
                    <a:srgbClr val="000000"/>
                  </a:outerShdw>
                </a:effectLst>
                <a:latin typeface="Arial"/>
                <a:ea typeface="ＭＳ Ｐゴシック" charset="0"/>
                <a:cs typeface="Arial"/>
              </a:endParaRPr>
            </a:p>
          </p:txBody>
        </p:sp>
        <p:sp>
          <p:nvSpPr>
            <p:cNvPr id="507911" name="Line 7"/>
            <p:cNvSpPr>
              <a:spLocks noChangeShapeType="1"/>
            </p:cNvSpPr>
            <p:nvPr/>
          </p:nvSpPr>
          <p:spPr bwMode="auto">
            <a:xfrm>
              <a:off x="3547" y="159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114300" dir="2700000" algn="tl" rotWithShape="0">
                    <a:srgbClr val="000000"/>
                  </a:outerShdw>
                </a:effectLst>
                <a:latin typeface="Arial"/>
                <a:ea typeface="ＭＳ Ｐゴシック" charset="0"/>
                <a:cs typeface="Arial"/>
              </a:endParaRPr>
            </a:p>
          </p:txBody>
        </p:sp>
        <p:sp>
          <p:nvSpPr>
            <p:cNvPr id="507913" name="Line 9"/>
            <p:cNvSpPr>
              <a:spLocks noChangeShapeType="1"/>
            </p:cNvSpPr>
            <p:nvPr/>
          </p:nvSpPr>
          <p:spPr bwMode="auto">
            <a:xfrm>
              <a:off x="4851" y="159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114300" dir="2700000" algn="tl" rotWithShape="0">
                    <a:srgbClr val="000000"/>
                  </a:outerShdw>
                </a:effectLst>
                <a:latin typeface="Arial"/>
                <a:ea typeface="ＭＳ Ｐゴシック" charset="0"/>
                <a:cs typeface="Arial"/>
              </a:endParaRPr>
            </a:p>
          </p:txBody>
        </p:sp>
        <p:sp>
          <p:nvSpPr>
            <p:cNvPr id="507921" name="Line 17"/>
            <p:cNvSpPr>
              <a:spLocks noChangeShapeType="1"/>
            </p:cNvSpPr>
            <p:nvPr/>
          </p:nvSpPr>
          <p:spPr bwMode="auto">
            <a:xfrm>
              <a:off x="2880" y="1296"/>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114300" dir="2700000" algn="tl" rotWithShape="0">
                    <a:srgbClr val="000000"/>
                  </a:outerShdw>
                </a:effectLst>
                <a:latin typeface="Arial"/>
                <a:ea typeface="ＭＳ Ｐゴシック" charset="0"/>
                <a:cs typeface="Arial"/>
              </a:endParaRPr>
            </a:p>
          </p:txBody>
        </p:sp>
        <p:sp>
          <p:nvSpPr>
            <p:cNvPr id="507923" name="Line 19"/>
            <p:cNvSpPr>
              <a:spLocks noChangeShapeType="1"/>
            </p:cNvSpPr>
            <p:nvPr/>
          </p:nvSpPr>
          <p:spPr bwMode="auto">
            <a:xfrm>
              <a:off x="2126" y="158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114300" dir="2700000" algn="tl" rotWithShape="0">
                    <a:srgbClr val="000000"/>
                  </a:outerShdw>
                </a:effectLst>
                <a:latin typeface="Arial"/>
                <a:ea typeface="ＭＳ Ｐゴシック" charset="0"/>
                <a:cs typeface="Arial"/>
              </a:endParaRPr>
            </a:p>
          </p:txBody>
        </p:sp>
        <p:sp>
          <p:nvSpPr>
            <p:cNvPr id="507926" name="Line 22"/>
            <p:cNvSpPr>
              <a:spLocks noChangeShapeType="1"/>
            </p:cNvSpPr>
            <p:nvPr/>
          </p:nvSpPr>
          <p:spPr bwMode="auto">
            <a:xfrm>
              <a:off x="819" y="159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114300" dir="2700000" algn="tl" rotWithShape="0">
                    <a:srgbClr val="000000"/>
                  </a:outerShdw>
                </a:effectLst>
                <a:latin typeface="Arial"/>
                <a:ea typeface="ＭＳ Ｐゴシック" charset="0"/>
                <a:cs typeface="Arial"/>
              </a:endParaRPr>
            </a:p>
          </p:txBody>
        </p:sp>
      </p:grpSp>
      <p:sp>
        <p:nvSpPr>
          <p:cNvPr id="507927" name="Text Box 23"/>
          <p:cNvSpPr txBox="1">
            <a:spLocks noChangeArrowheads="1"/>
          </p:cNvSpPr>
          <p:nvPr/>
        </p:nvSpPr>
        <p:spPr bwMode="auto">
          <a:xfrm>
            <a:off x="4038600" y="6127750"/>
            <a:ext cx="1676400" cy="461963"/>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en-US" b="1">
                <a:solidFill>
                  <a:srgbClr val="FFBCF0"/>
                </a:solidFill>
                <a:effectLst>
                  <a:outerShdw blurRad="50800" dist="114300" dir="2700000" algn="tl" rotWithShape="0">
                    <a:srgbClr val="000000"/>
                  </a:outerShdw>
                </a:effectLst>
                <a:cs typeface="Arial" charset="0"/>
              </a:rPr>
              <a:t>Exiled</a:t>
            </a:r>
            <a:endParaRPr lang="en-US" sz="2000" i="1">
              <a:solidFill>
                <a:srgbClr val="FFBCF0"/>
              </a:solidFill>
              <a:effectLst>
                <a:outerShdw blurRad="50800" dist="114300" dir="2700000" algn="tl" rotWithShape="0">
                  <a:srgbClr val="000000"/>
                </a:outerShdw>
              </a:effectLst>
              <a:cs typeface="Arial" charset="0"/>
            </a:endParaRPr>
          </a:p>
        </p:txBody>
      </p:sp>
      <p:sp>
        <p:nvSpPr>
          <p:cNvPr id="507929" name="Line 25"/>
          <p:cNvSpPr>
            <a:spLocks noChangeShapeType="1"/>
          </p:cNvSpPr>
          <p:nvPr/>
        </p:nvSpPr>
        <p:spPr bwMode="auto">
          <a:xfrm flipV="1">
            <a:off x="5410200" y="5975350"/>
            <a:ext cx="1066800" cy="381000"/>
          </a:xfrm>
          <a:prstGeom prst="line">
            <a:avLst/>
          </a:prstGeom>
          <a:noFill/>
          <a:ln w="76200">
            <a:solidFill>
              <a:schemeClr val="hlink"/>
            </a:solidFill>
            <a:round/>
            <a:headEnd/>
            <a:tailEnd type="triangle" w="med" len="med"/>
          </a:ln>
          <a:effectLst/>
        </p:spPr>
        <p:txBody>
          <a:bodyPr wrap="none" anchor="ctr"/>
          <a:lstStyle/>
          <a:p>
            <a:pPr defTabSz="914400" eaLnBrk="0" fontAlgn="base" hangingPunct="0">
              <a:spcBef>
                <a:spcPct val="0"/>
              </a:spcBef>
              <a:spcAft>
                <a:spcPct val="0"/>
              </a:spcAft>
              <a:defRPr/>
            </a:pPr>
            <a:endParaRPr lang="en-US" sz="2400">
              <a:solidFill>
                <a:srgbClr val="FFFFFF"/>
              </a:solidFill>
              <a:effectLst>
                <a:outerShdw blurRad="50800" dist="114300" dir="2700000" algn="tl" rotWithShape="0">
                  <a:srgbClr val="000000"/>
                </a:outerShdw>
              </a:effectLst>
              <a:latin typeface="Times" charset="0"/>
              <a:ea typeface="ＭＳ Ｐゴシック" charset="0"/>
              <a:cs typeface="ＭＳ Ｐゴシック" charset="0"/>
            </a:endParaRPr>
          </a:p>
        </p:txBody>
      </p:sp>
      <p:sp>
        <p:nvSpPr>
          <p:cNvPr id="507930" name="Text Box 26"/>
          <p:cNvSpPr txBox="1">
            <a:spLocks noChangeArrowheads="1"/>
          </p:cNvSpPr>
          <p:nvPr/>
        </p:nvSpPr>
        <p:spPr bwMode="auto">
          <a:xfrm>
            <a:off x="8426450" y="90488"/>
            <a:ext cx="698500" cy="461962"/>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defRPr/>
            </a:pPr>
            <a:r>
              <a:rPr lang="en-US" b="1">
                <a:solidFill>
                  <a:srgbClr val="FFFFFF"/>
                </a:solidFill>
                <a:effectLst>
                  <a:outerShdw blurRad="50800" dist="114300" dir="2700000" algn="tl" rotWithShape="0">
                    <a:srgbClr val="000000"/>
                  </a:outerShdw>
                </a:effectLst>
                <a:cs typeface="Arial" charset="0"/>
              </a:rPr>
              <a:t>256</a:t>
            </a:r>
            <a:endParaRPr lang="en-US">
              <a:solidFill>
                <a:srgbClr val="FFFFFF"/>
              </a:solidFill>
              <a:effectLst>
                <a:outerShdw blurRad="50800" dist="114300" dir="2700000" algn="tl" rotWithShape="0">
                  <a:srgbClr val="000000"/>
                </a:outerShdw>
              </a:effectLst>
              <a:cs typeface="Arial" charset="0"/>
            </a:endParaRPr>
          </a:p>
        </p:txBody>
      </p:sp>
      <p:sp>
        <p:nvSpPr>
          <p:cNvPr id="507931" name="Text Box 27"/>
          <p:cNvSpPr txBox="1">
            <a:spLocks noChangeArrowheads="1"/>
          </p:cNvSpPr>
          <p:nvPr/>
        </p:nvSpPr>
        <p:spPr bwMode="auto">
          <a:xfrm>
            <a:off x="6248400" y="1066800"/>
            <a:ext cx="2478088" cy="40005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defRPr/>
            </a:pPr>
            <a:r>
              <a:rPr lang="en-US" sz="2000" b="1">
                <a:solidFill>
                  <a:srgbClr val="FFFFFF"/>
                </a:solidFill>
                <a:effectLst>
                  <a:outerShdw blurRad="50800" dist="114300" dir="2700000" algn="tl" rotWithShape="0">
                    <a:srgbClr val="000000"/>
                  </a:outerShdw>
                </a:effectLst>
                <a:cs typeface="Arial" charset="0"/>
              </a:rPr>
              <a:t>Good king in white</a:t>
            </a:r>
            <a:endParaRPr lang="en-US" sz="1600">
              <a:solidFill>
                <a:srgbClr val="FFFFFF"/>
              </a:solidFill>
              <a:effectLst>
                <a:outerShdw blurRad="50800" dist="114300" dir="2700000" algn="tl" rotWithShape="0">
                  <a:srgbClr val="000000"/>
                </a:outerShdw>
              </a:effectLst>
              <a:cs typeface="Arial" charset="0"/>
            </a:endParaRPr>
          </a:p>
        </p:txBody>
      </p:sp>
      <p:sp>
        <p:nvSpPr>
          <p:cNvPr id="507932" name="Text Box 28"/>
          <p:cNvSpPr txBox="1">
            <a:spLocks noChangeArrowheads="1"/>
          </p:cNvSpPr>
          <p:nvPr/>
        </p:nvSpPr>
        <p:spPr bwMode="auto">
          <a:xfrm>
            <a:off x="6248400" y="1447800"/>
            <a:ext cx="2536825" cy="40005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defRPr/>
            </a:pPr>
            <a:r>
              <a:rPr lang="en-US" sz="2000" b="1">
                <a:solidFill>
                  <a:srgbClr val="F3B600"/>
                </a:solidFill>
                <a:effectLst>
                  <a:outerShdw blurRad="50800" dist="114300" dir="2700000" algn="tl" rotWithShape="0">
                    <a:srgbClr val="000000"/>
                  </a:outerShdw>
                </a:effectLst>
                <a:cs typeface="Arial" charset="0"/>
              </a:rPr>
              <a:t>Evil kings in yellow</a:t>
            </a:r>
            <a:endParaRPr lang="en-US" sz="1600">
              <a:solidFill>
                <a:srgbClr val="F3B600"/>
              </a:solidFill>
              <a:effectLst>
                <a:outerShdw blurRad="50800" dist="114300" dir="2700000" algn="tl" rotWithShape="0">
                  <a:srgbClr val="000000"/>
                </a:outerShdw>
              </a:effectLst>
              <a:cs typeface="Arial" charset="0"/>
            </a:endParaRPr>
          </a:p>
        </p:txBody>
      </p:sp>
      <p:sp>
        <p:nvSpPr>
          <p:cNvPr id="507934" name="Text Box 30"/>
          <p:cNvSpPr txBox="1">
            <a:spLocks noChangeArrowheads="1"/>
          </p:cNvSpPr>
          <p:nvPr/>
        </p:nvSpPr>
        <p:spPr bwMode="auto">
          <a:xfrm>
            <a:off x="6324600" y="5532438"/>
            <a:ext cx="1676400" cy="461962"/>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en-US" b="1">
                <a:solidFill>
                  <a:srgbClr val="FFBCF0"/>
                </a:solidFill>
                <a:effectLst>
                  <a:outerShdw blurRad="50800" dist="114300" dir="2700000" algn="tl" rotWithShape="0">
                    <a:srgbClr val="000000"/>
                  </a:outerShdw>
                </a:effectLst>
                <a:cs typeface="Arial" charset="0"/>
              </a:rPr>
              <a:t>Babylon</a:t>
            </a:r>
            <a:endParaRPr lang="en-US" sz="2000" i="1">
              <a:solidFill>
                <a:srgbClr val="FFBCF0"/>
              </a:solidFill>
              <a:effectLst>
                <a:outerShdw blurRad="50800" dist="114300" dir="2700000" algn="tl" rotWithShape="0">
                  <a:srgbClr val="000000"/>
                </a:outerShdw>
              </a:effectLst>
              <a:cs typeface="Arial" charset="0"/>
            </a:endParaRPr>
          </a:p>
        </p:txBody>
      </p:sp>
      <p:grpSp>
        <p:nvGrpSpPr>
          <p:cNvPr id="3" name="Group 35"/>
          <p:cNvGrpSpPr>
            <a:grpSpLocks/>
          </p:cNvGrpSpPr>
          <p:nvPr/>
        </p:nvGrpSpPr>
        <p:grpSpPr bwMode="auto">
          <a:xfrm>
            <a:off x="3657600" y="685800"/>
            <a:ext cx="381000" cy="420688"/>
            <a:chOff x="146" y="806"/>
            <a:chExt cx="240" cy="265"/>
          </a:xfrm>
          <a:effectLst/>
        </p:grpSpPr>
        <p:sp>
          <p:nvSpPr>
            <p:cNvPr id="507937" name="Oval 33"/>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114300" dir="2700000" algn="tl" rotWithShape="0">
                    <a:srgbClr val="000000"/>
                  </a:outerShdw>
                </a:effectLst>
                <a:latin typeface="Arial"/>
                <a:ea typeface="ＭＳ Ｐゴシック" charset="0"/>
                <a:cs typeface="Arial"/>
              </a:endParaRPr>
            </a:p>
          </p:txBody>
        </p:sp>
        <p:sp>
          <p:nvSpPr>
            <p:cNvPr id="507936" name="Text Box 32"/>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en-US" sz="2000" b="1">
                  <a:solidFill>
                    <a:srgbClr val="FFFFFF"/>
                  </a:solidFill>
                  <a:effectLst>
                    <a:outerShdw blurRad="50800" dist="114300" dir="2700000" algn="tl" rotWithShape="0">
                      <a:srgbClr val="000000"/>
                    </a:outerShdw>
                  </a:effectLst>
                  <a:cs typeface="Arial" charset="0"/>
                </a:rPr>
                <a:t>1</a:t>
              </a:r>
              <a:endParaRPr lang="en-US" sz="2000">
                <a:solidFill>
                  <a:srgbClr val="FFFFFF"/>
                </a:solidFill>
                <a:effectLst>
                  <a:outerShdw blurRad="50800" dist="114300" dir="2700000" algn="tl" rotWithShape="0">
                    <a:srgbClr val="000000"/>
                  </a:outerShdw>
                </a:effectLst>
                <a:cs typeface="Arial" charset="0"/>
              </a:endParaRPr>
            </a:p>
          </p:txBody>
        </p:sp>
      </p:grpSp>
      <p:grpSp>
        <p:nvGrpSpPr>
          <p:cNvPr id="4" name="Group 36"/>
          <p:cNvGrpSpPr>
            <a:grpSpLocks/>
          </p:cNvGrpSpPr>
          <p:nvPr/>
        </p:nvGrpSpPr>
        <p:grpSpPr bwMode="auto">
          <a:xfrm>
            <a:off x="6705600" y="2774950"/>
            <a:ext cx="381000" cy="420688"/>
            <a:chOff x="146" y="806"/>
            <a:chExt cx="240" cy="265"/>
          </a:xfrm>
          <a:effectLst/>
        </p:grpSpPr>
        <p:sp>
          <p:nvSpPr>
            <p:cNvPr id="507941" name="Oval 37"/>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114300" dir="2700000" algn="tl" rotWithShape="0">
                    <a:srgbClr val="000000"/>
                  </a:outerShdw>
                </a:effectLst>
                <a:latin typeface="Arial"/>
                <a:ea typeface="ＭＳ Ｐゴシック" charset="0"/>
                <a:cs typeface="Arial"/>
              </a:endParaRPr>
            </a:p>
          </p:txBody>
        </p:sp>
        <p:sp>
          <p:nvSpPr>
            <p:cNvPr id="507942" name="Text Box 38"/>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defTabSz="914400" eaLnBrk="0" fontAlgn="base" hangingPunct="0">
                <a:spcBef>
                  <a:spcPct val="0"/>
                </a:spcBef>
                <a:spcAft>
                  <a:spcPct val="0"/>
                </a:spcAft>
                <a:defRPr/>
              </a:pPr>
              <a:r>
                <a:rPr lang="en-US" sz="2000">
                  <a:solidFill>
                    <a:srgbClr val="FFFFFF"/>
                  </a:solidFill>
                  <a:effectLst>
                    <a:outerShdw blurRad="50800" dist="114300" dir="2700000" algn="tl" rotWithShape="0">
                      <a:srgbClr val="000000"/>
                    </a:outerShdw>
                  </a:effectLst>
                  <a:latin typeface="Arial"/>
                  <a:ea typeface="ＭＳ Ｐゴシック" charset="0"/>
                  <a:cs typeface="Arial"/>
                </a:rPr>
                <a:t>2</a:t>
              </a:r>
            </a:p>
          </p:txBody>
        </p:sp>
      </p:grpSp>
      <p:grpSp>
        <p:nvGrpSpPr>
          <p:cNvPr id="5" name="Group 39"/>
          <p:cNvGrpSpPr>
            <a:grpSpLocks/>
          </p:cNvGrpSpPr>
          <p:nvPr/>
        </p:nvGrpSpPr>
        <p:grpSpPr bwMode="auto">
          <a:xfrm>
            <a:off x="2133600" y="2774950"/>
            <a:ext cx="381000" cy="420688"/>
            <a:chOff x="146" y="806"/>
            <a:chExt cx="240" cy="265"/>
          </a:xfrm>
          <a:effectLst/>
        </p:grpSpPr>
        <p:sp>
          <p:nvSpPr>
            <p:cNvPr id="507944" name="Oval 40"/>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114300" dir="2700000" algn="tl" rotWithShape="0">
                    <a:srgbClr val="000000"/>
                  </a:outerShdw>
                </a:effectLst>
                <a:latin typeface="Arial"/>
                <a:ea typeface="ＭＳ Ｐゴシック" charset="0"/>
                <a:cs typeface="Arial"/>
              </a:endParaRPr>
            </a:p>
          </p:txBody>
        </p:sp>
        <p:sp>
          <p:nvSpPr>
            <p:cNvPr id="507945" name="Text Box 41"/>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defTabSz="914400" eaLnBrk="0" fontAlgn="base" hangingPunct="0">
                <a:spcBef>
                  <a:spcPct val="0"/>
                </a:spcBef>
                <a:spcAft>
                  <a:spcPct val="0"/>
                </a:spcAft>
                <a:defRPr/>
              </a:pPr>
              <a:r>
                <a:rPr lang="en-US" sz="2000">
                  <a:solidFill>
                    <a:srgbClr val="FFFFFF"/>
                  </a:solidFill>
                  <a:effectLst>
                    <a:outerShdw blurRad="50800" dist="114300" dir="2700000" algn="tl" rotWithShape="0">
                      <a:srgbClr val="000000"/>
                    </a:outerShdw>
                  </a:effectLst>
                  <a:latin typeface="Arial"/>
                  <a:ea typeface="ＭＳ Ｐゴシック" charset="0"/>
                  <a:cs typeface="Arial"/>
                </a:rPr>
                <a:t>3</a:t>
              </a:r>
            </a:p>
          </p:txBody>
        </p:sp>
      </p:grpSp>
      <p:grpSp>
        <p:nvGrpSpPr>
          <p:cNvPr id="6" name="Group 42"/>
          <p:cNvGrpSpPr>
            <a:grpSpLocks/>
          </p:cNvGrpSpPr>
          <p:nvPr/>
        </p:nvGrpSpPr>
        <p:grpSpPr bwMode="auto">
          <a:xfrm>
            <a:off x="2209800" y="4832350"/>
            <a:ext cx="381000" cy="420688"/>
            <a:chOff x="146" y="806"/>
            <a:chExt cx="240" cy="265"/>
          </a:xfrm>
          <a:effectLst/>
        </p:grpSpPr>
        <p:sp>
          <p:nvSpPr>
            <p:cNvPr id="507947" name="Oval 43"/>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114300" dir="2700000" algn="tl" rotWithShape="0">
                    <a:srgbClr val="000000"/>
                  </a:outerShdw>
                </a:effectLst>
                <a:latin typeface="Arial"/>
                <a:ea typeface="ＭＳ Ｐゴシック" charset="0"/>
                <a:cs typeface="Arial"/>
              </a:endParaRPr>
            </a:p>
          </p:txBody>
        </p:sp>
        <p:sp>
          <p:nvSpPr>
            <p:cNvPr id="507948" name="Text Box 44"/>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defTabSz="914400" eaLnBrk="0" fontAlgn="base" hangingPunct="0">
                <a:spcBef>
                  <a:spcPct val="0"/>
                </a:spcBef>
                <a:spcAft>
                  <a:spcPct val="0"/>
                </a:spcAft>
                <a:defRPr/>
              </a:pPr>
              <a:r>
                <a:rPr lang="en-US" sz="2000">
                  <a:solidFill>
                    <a:srgbClr val="FFFFFF"/>
                  </a:solidFill>
                  <a:effectLst>
                    <a:outerShdw blurRad="50800" dist="114300" dir="2700000" algn="tl" rotWithShape="0">
                      <a:srgbClr val="000000"/>
                    </a:outerShdw>
                  </a:effectLst>
                  <a:latin typeface="Arial"/>
                  <a:ea typeface="ＭＳ Ｐゴシック" charset="0"/>
                  <a:cs typeface="Arial"/>
                </a:rPr>
                <a:t>4</a:t>
              </a:r>
            </a:p>
          </p:txBody>
        </p:sp>
      </p:grpSp>
      <p:grpSp>
        <p:nvGrpSpPr>
          <p:cNvPr id="7" name="Group 45"/>
          <p:cNvGrpSpPr>
            <a:grpSpLocks/>
          </p:cNvGrpSpPr>
          <p:nvPr/>
        </p:nvGrpSpPr>
        <p:grpSpPr bwMode="auto">
          <a:xfrm>
            <a:off x="4495800" y="2774950"/>
            <a:ext cx="381000" cy="420688"/>
            <a:chOff x="146" y="806"/>
            <a:chExt cx="240" cy="265"/>
          </a:xfrm>
          <a:effectLst/>
        </p:grpSpPr>
        <p:sp>
          <p:nvSpPr>
            <p:cNvPr id="507950" name="Oval 46"/>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114300" dir="2700000" algn="tl" rotWithShape="0">
                    <a:srgbClr val="000000"/>
                  </a:outerShdw>
                </a:effectLst>
                <a:latin typeface="Arial"/>
                <a:ea typeface="ＭＳ Ｐゴシック" charset="0"/>
                <a:cs typeface="Arial"/>
              </a:endParaRPr>
            </a:p>
          </p:txBody>
        </p:sp>
        <p:sp>
          <p:nvSpPr>
            <p:cNvPr id="507951" name="Text Box 47"/>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defTabSz="914400" eaLnBrk="0" fontAlgn="base" hangingPunct="0">
                <a:spcBef>
                  <a:spcPct val="0"/>
                </a:spcBef>
                <a:spcAft>
                  <a:spcPct val="0"/>
                </a:spcAft>
                <a:defRPr/>
              </a:pPr>
              <a:r>
                <a:rPr lang="en-US" sz="2000">
                  <a:solidFill>
                    <a:srgbClr val="FFFFFF"/>
                  </a:solidFill>
                  <a:effectLst>
                    <a:outerShdw blurRad="50800" dist="114300" dir="2700000" algn="tl" rotWithShape="0">
                      <a:srgbClr val="000000"/>
                    </a:outerShdw>
                  </a:effectLst>
                  <a:latin typeface="Arial"/>
                  <a:ea typeface="ＭＳ Ｐゴシック" charset="0"/>
                  <a:cs typeface="Arial"/>
                </a:rPr>
                <a:t>5</a:t>
              </a:r>
            </a:p>
          </p:txBody>
        </p:sp>
      </p:grpSp>
    </p:spTree>
    <p:extLst>
      <p:ext uri="{BB962C8B-B14F-4D97-AF65-F5344CB8AC3E}">
        <p14:creationId xmlns:p14="http://schemas.microsoft.com/office/powerpoint/2010/main" val="36489873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07925">
                                            <p:txEl>
                                              <p:pRg st="0" end="0"/>
                                            </p:txEl>
                                          </p:spTgt>
                                        </p:tgtEl>
                                        <p:attrNameLst>
                                          <p:attrName>style.visibility</p:attrName>
                                        </p:attrNameLst>
                                      </p:cBhvr>
                                      <p:to>
                                        <p:strVal val="visible"/>
                                      </p:to>
                                    </p:set>
                                    <p:animEffect transition="in" filter="dissolve">
                                      <p:cBhvr>
                                        <p:cTn id="11" dur="500"/>
                                        <p:tgtEl>
                                          <p:spTgt spid="507925">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507914">
                                            <p:txEl>
                                              <p:pRg st="0" end="0"/>
                                            </p:txEl>
                                          </p:spTgt>
                                        </p:tgtEl>
                                        <p:attrNameLst>
                                          <p:attrName>style.visibility</p:attrName>
                                        </p:attrNameLst>
                                      </p:cBhvr>
                                      <p:to>
                                        <p:strVal val="visible"/>
                                      </p:to>
                                    </p:set>
                                    <p:animEffect transition="in" filter="dissolve">
                                      <p:cBhvr>
                                        <p:cTn id="16" dur="500"/>
                                        <p:tgtEl>
                                          <p:spTgt spid="507914">
                                            <p:txEl>
                                              <p:pRg st="0" end="0"/>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tgtEl>
                                          <p:spTgt spid="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507924">
                                            <p:txEl>
                                              <p:pRg st="0" end="0"/>
                                            </p:txEl>
                                          </p:spTgt>
                                        </p:tgtEl>
                                        <p:attrNameLst>
                                          <p:attrName>style.visibility</p:attrName>
                                        </p:attrNameLst>
                                      </p:cBhvr>
                                      <p:to>
                                        <p:strVal val="visible"/>
                                      </p:to>
                                    </p:set>
                                    <p:animEffect transition="in" filter="dissolve">
                                      <p:cBhvr>
                                        <p:cTn id="24" dur="500"/>
                                        <p:tgtEl>
                                          <p:spTgt spid="507924">
                                            <p:txEl>
                                              <p:pRg st="0" end="0"/>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dissolve">
                                      <p:cBhvr>
                                        <p:cTn id="27" dur="500"/>
                                        <p:tgtEl>
                                          <p:spTgt spid="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507919"/>
                                        </p:tgtEl>
                                        <p:attrNameLst>
                                          <p:attrName>style.visibility</p:attrName>
                                        </p:attrNameLst>
                                      </p:cBhvr>
                                      <p:to>
                                        <p:strVal val="visible"/>
                                      </p:to>
                                    </p:set>
                                    <p:animEffect transition="in" filter="dissolve">
                                      <p:cBhvr>
                                        <p:cTn id="32" dur="500"/>
                                        <p:tgtEl>
                                          <p:spTgt spid="507919"/>
                                        </p:tgtEl>
                                      </p:cBhvr>
                                    </p:animEffect>
                                  </p:childTnLst>
                                </p:cTn>
                              </p:par>
                            </p:childTnLst>
                          </p:cTn>
                        </p:par>
                        <p:par>
                          <p:cTn id="33" fill="hold" nodeType="afterGroup">
                            <p:stCondLst>
                              <p:cond delay="500"/>
                            </p:stCondLst>
                            <p:childTnLst>
                              <p:par>
                                <p:cTn id="34" presetID="9" presetClass="entr" presetSubtype="0" fill="hold" grpId="0" nodeType="afterEffect">
                                  <p:stCondLst>
                                    <p:cond delay="0"/>
                                  </p:stCondLst>
                                  <p:childTnLst>
                                    <p:set>
                                      <p:cBhvr>
                                        <p:cTn id="35" dur="1" fill="hold">
                                          <p:stCondLst>
                                            <p:cond delay="0"/>
                                          </p:stCondLst>
                                        </p:cTn>
                                        <p:tgtEl>
                                          <p:spTgt spid="507920">
                                            <p:txEl>
                                              <p:pRg st="0" end="0"/>
                                            </p:txEl>
                                          </p:spTgt>
                                        </p:tgtEl>
                                        <p:attrNameLst>
                                          <p:attrName>style.visibility</p:attrName>
                                        </p:attrNameLst>
                                      </p:cBhvr>
                                      <p:to>
                                        <p:strVal val="visible"/>
                                      </p:to>
                                    </p:set>
                                    <p:animEffect transition="in" filter="dissolve">
                                      <p:cBhvr>
                                        <p:cTn id="36" dur="500"/>
                                        <p:tgtEl>
                                          <p:spTgt spid="507920">
                                            <p:txEl>
                                              <p:pRg st="0" end="0"/>
                                            </p:txEl>
                                          </p:spTgt>
                                        </p:tgtEl>
                                      </p:cBhvr>
                                    </p:animEffect>
                                  </p:childTnLst>
                                </p:cTn>
                              </p:par>
                              <p:par>
                                <p:cTn id="37" presetID="9"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dissolve">
                                      <p:cBhvr>
                                        <p:cTn id="39" dur="500"/>
                                        <p:tgtEl>
                                          <p:spTgt spid="6"/>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507927">
                                            <p:txEl>
                                              <p:pRg st="0" end="0"/>
                                            </p:txEl>
                                          </p:spTgt>
                                        </p:tgtEl>
                                        <p:attrNameLst>
                                          <p:attrName>style.visibility</p:attrName>
                                        </p:attrNameLst>
                                      </p:cBhvr>
                                      <p:to>
                                        <p:strVal val="visible"/>
                                      </p:to>
                                    </p:set>
                                    <p:animEffect transition="in" filter="dissolve">
                                      <p:cBhvr>
                                        <p:cTn id="42" dur="500"/>
                                        <p:tgtEl>
                                          <p:spTgt spid="507927">
                                            <p:txEl>
                                              <p:pRg st="0" end="0"/>
                                            </p:txEl>
                                          </p:spTgt>
                                        </p:tgtEl>
                                      </p:cBhvr>
                                    </p:animEffect>
                                  </p:childTnLst>
                                </p:cTn>
                              </p:par>
                              <p:par>
                                <p:cTn id="43" presetID="9" presetClass="entr" presetSubtype="0" fill="hold" nodeType="withEffect">
                                  <p:stCondLst>
                                    <p:cond delay="0"/>
                                  </p:stCondLst>
                                  <p:childTnLst>
                                    <p:set>
                                      <p:cBhvr>
                                        <p:cTn id="44" dur="1" fill="hold">
                                          <p:stCondLst>
                                            <p:cond delay="0"/>
                                          </p:stCondLst>
                                        </p:cTn>
                                        <p:tgtEl>
                                          <p:spTgt spid="507929"/>
                                        </p:tgtEl>
                                        <p:attrNameLst>
                                          <p:attrName>style.visibility</p:attrName>
                                        </p:attrNameLst>
                                      </p:cBhvr>
                                      <p:to>
                                        <p:strVal val="visible"/>
                                      </p:to>
                                    </p:set>
                                    <p:animEffect transition="in" filter="dissolve">
                                      <p:cBhvr>
                                        <p:cTn id="45" dur="500"/>
                                        <p:tgtEl>
                                          <p:spTgt spid="507929"/>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507934">
                                            <p:txEl>
                                              <p:pRg st="0" end="0"/>
                                            </p:txEl>
                                          </p:spTgt>
                                        </p:tgtEl>
                                        <p:attrNameLst>
                                          <p:attrName>style.visibility</p:attrName>
                                        </p:attrNameLst>
                                      </p:cBhvr>
                                      <p:to>
                                        <p:strVal val="visible"/>
                                      </p:to>
                                    </p:set>
                                    <p:animEffect transition="in" filter="dissolve">
                                      <p:cBhvr>
                                        <p:cTn id="48" dur="500"/>
                                        <p:tgtEl>
                                          <p:spTgt spid="507934">
                                            <p:txEl>
                                              <p:pRg st="0" end="0"/>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507912">
                                            <p:txEl>
                                              <p:pRg st="0" end="0"/>
                                            </p:txEl>
                                          </p:spTgt>
                                        </p:tgtEl>
                                        <p:attrNameLst>
                                          <p:attrName>style.visibility</p:attrName>
                                        </p:attrNameLst>
                                      </p:cBhvr>
                                      <p:to>
                                        <p:strVal val="visible"/>
                                      </p:to>
                                    </p:set>
                                    <p:animEffect transition="in" filter="dissolve">
                                      <p:cBhvr>
                                        <p:cTn id="53" dur="500"/>
                                        <p:tgtEl>
                                          <p:spTgt spid="507912">
                                            <p:txEl>
                                              <p:pRg st="0" end="0"/>
                                            </p:txEl>
                                          </p:spTgt>
                                        </p:tgtEl>
                                      </p:cBhvr>
                                    </p:animEffect>
                                  </p:childTnLst>
                                </p:cTn>
                              </p:par>
                              <p:par>
                                <p:cTn id="54" presetID="9" presetClass="entr" presetSubtype="0" fill="hold" nodeType="with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dissolve">
                                      <p:cBhvr>
                                        <p:cTn id="5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12" grpId="0" build="p" autoUpdateAnimBg="0"/>
      <p:bldP spid="507914" grpId="0" build="p" autoUpdateAnimBg="0"/>
      <p:bldP spid="507920" grpId="0" build="p" autoUpdateAnimBg="0"/>
      <p:bldP spid="507924" grpId="0" build="p" autoUpdateAnimBg="0"/>
      <p:bldP spid="507925" grpId="0" build="p" autoUpdateAnimBg="0"/>
      <p:bldP spid="507927" grpId="0" build="p" autoUpdateAnimBg="0"/>
      <p:bldP spid="507934"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71681" name="Rectangle 9"/>
          <p:cNvSpPr>
            <a:spLocks noChangeArrowheads="1"/>
          </p:cNvSpPr>
          <p:nvPr/>
        </p:nvSpPr>
        <p:spPr bwMode="auto">
          <a:xfrm>
            <a:off x="0" y="5334000"/>
            <a:ext cx="8686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pPr>
            <a:endParaRPr lang="en-US" sz="2000">
              <a:solidFill>
                <a:srgbClr val="EAEAEA"/>
              </a:solidFill>
              <a:latin typeface="Arial" charset="0"/>
              <a:ea typeface="ＭＳ Ｐゴシック" charset="0"/>
              <a:cs typeface="Arial" charset="0"/>
            </a:endParaRPr>
          </a:p>
        </p:txBody>
      </p:sp>
      <p:sp>
        <p:nvSpPr>
          <p:cNvPr id="29706" name="Text Box 10"/>
          <p:cNvSpPr txBox="1">
            <a:spLocks noChangeArrowheads="1"/>
          </p:cNvSpPr>
          <p:nvPr/>
        </p:nvSpPr>
        <p:spPr bwMode="auto">
          <a:xfrm>
            <a:off x="8382000" y="76200"/>
            <a:ext cx="698500" cy="83026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defTabSz="914400" fontAlgn="base">
              <a:spcBef>
                <a:spcPct val="0"/>
              </a:spcBef>
              <a:spcAft>
                <a:spcPct val="0"/>
              </a:spcAft>
              <a:defRPr/>
            </a:pPr>
            <a:r>
              <a:rPr lang="en-US" sz="2400" b="1">
                <a:solidFill>
                  <a:srgbClr val="FFFFFF"/>
                </a:solidFill>
                <a:latin typeface="Arial"/>
                <a:ea typeface="ＭＳ Ｐゴシック" charset="0"/>
                <a:cs typeface="Arial"/>
              </a:rPr>
              <a:t>232</a:t>
            </a:r>
          </a:p>
          <a:p>
            <a:pPr defTabSz="914400" fontAlgn="base">
              <a:spcBef>
                <a:spcPct val="0"/>
              </a:spcBef>
              <a:spcAft>
                <a:spcPct val="0"/>
              </a:spcAft>
              <a:defRPr/>
            </a:pPr>
            <a:r>
              <a:rPr lang="en-US" sz="2400" b="1">
                <a:solidFill>
                  <a:srgbClr val="FFFFFF"/>
                </a:solidFill>
                <a:latin typeface="Arial"/>
                <a:ea typeface="ＭＳ Ｐゴシック" charset="0"/>
                <a:cs typeface="Arial"/>
              </a:rPr>
              <a:t>342</a:t>
            </a:r>
          </a:p>
        </p:txBody>
      </p:sp>
      <p:sp>
        <p:nvSpPr>
          <p:cNvPr id="29709" name="Rectangle 13"/>
          <p:cNvSpPr>
            <a:spLocks noChangeArrowheads="1"/>
          </p:cNvSpPr>
          <p:nvPr/>
        </p:nvSpPr>
        <p:spPr bwMode="auto">
          <a:xfrm>
            <a:off x="7391400" y="3962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586</a:t>
            </a:r>
          </a:p>
        </p:txBody>
      </p:sp>
      <p:sp>
        <p:nvSpPr>
          <p:cNvPr id="29721" name="Rectangle 25"/>
          <p:cNvSpPr>
            <a:spLocks noChangeArrowheads="1"/>
          </p:cNvSpPr>
          <p:nvPr/>
        </p:nvSpPr>
        <p:spPr bwMode="auto">
          <a:xfrm>
            <a:off x="-76200" y="5257800"/>
            <a:ext cx="2057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dirty="0" err="1">
                <a:solidFill>
                  <a:srgbClr val="FFFFFF"/>
                </a:solidFill>
                <a:latin typeface="Arial"/>
                <a:ea typeface="ＭＳ Ｐゴシック" charset="0"/>
                <a:cs typeface="Arial"/>
              </a:rPr>
              <a:t>Yeremia</a:t>
            </a:r>
            <a:endParaRPr lang="en-US" sz="2800" dirty="0">
              <a:solidFill>
                <a:srgbClr val="FFFFFF"/>
              </a:solidFill>
              <a:latin typeface="Arial"/>
              <a:ea typeface="ＭＳ Ｐゴシック" charset="0"/>
              <a:cs typeface="Arial"/>
            </a:endParaRPr>
          </a:p>
        </p:txBody>
      </p:sp>
      <p:sp>
        <p:nvSpPr>
          <p:cNvPr id="71685" name="Rectangle 32"/>
          <p:cNvSpPr>
            <a:spLocks noChangeArrowheads="1"/>
          </p:cNvSpPr>
          <p:nvPr/>
        </p:nvSpPr>
        <p:spPr bwMode="auto">
          <a:xfrm>
            <a:off x="2438400" y="1524000"/>
            <a:ext cx="67056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pPr>
            <a:endParaRPr lang="en-US" sz="2000">
              <a:solidFill>
                <a:srgbClr val="EAEAEA"/>
              </a:solidFill>
              <a:latin typeface="Arial" charset="0"/>
              <a:ea typeface="ＭＳ Ｐゴシック" charset="0"/>
              <a:cs typeface="Arial" charset="0"/>
            </a:endParaRPr>
          </a:p>
        </p:txBody>
      </p:sp>
      <p:sp>
        <p:nvSpPr>
          <p:cNvPr id="71686" name="Rectangle 33"/>
          <p:cNvSpPr>
            <a:spLocks noChangeArrowheads="1"/>
          </p:cNvSpPr>
          <p:nvPr/>
        </p:nvSpPr>
        <p:spPr bwMode="auto">
          <a:xfrm>
            <a:off x="4572000" y="2133600"/>
            <a:ext cx="45720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pPr>
            <a:endParaRPr lang="en-US" sz="2000">
              <a:solidFill>
                <a:srgbClr val="EAEAEA"/>
              </a:solidFill>
              <a:latin typeface="Arial" charset="0"/>
              <a:ea typeface="ＭＳ Ｐゴシック" charset="0"/>
              <a:cs typeface="Arial" charset="0"/>
            </a:endParaRPr>
          </a:p>
        </p:txBody>
      </p:sp>
      <p:sp>
        <p:nvSpPr>
          <p:cNvPr id="29724" name="Rectangle 28"/>
          <p:cNvSpPr>
            <a:spLocks noChangeArrowheads="1"/>
          </p:cNvSpPr>
          <p:nvPr/>
        </p:nvSpPr>
        <p:spPr bwMode="auto">
          <a:xfrm>
            <a:off x="4648200" y="2057400"/>
            <a:ext cx="294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Ezekiel</a:t>
            </a:r>
          </a:p>
        </p:txBody>
      </p:sp>
      <p:sp>
        <p:nvSpPr>
          <p:cNvPr id="29723" name="Rectangle 27"/>
          <p:cNvSpPr>
            <a:spLocks noChangeArrowheads="1"/>
          </p:cNvSpPr>
          <p:nvPr/>
        </p:nvSpPr>
        <p:spPr bwMode="auto">
          <a:xfrm>
            <a:off x="2362200" y="1447800"/>
            <a:ext cx="15240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Daniel</a:t>
            </a:r>
          </a:p>
        </p:txBody>
      </p:sp>
      <p:sp>
        <p:nvSpPr>
          <p:cNvPr id="29730" name="Rectangle 34"/>
          <p:cNvSpPr>
            <a:spLocks noChangeArrowheads="1"/>
          </p:cNvSpPr>
          <p:nvPr/>
        </p:nvSpPr>
        <p:spPr bwMode="auto">
          <a:xfrm>
            <a:off x="4267200" y="3962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597</a:t>
            </a:r>
          </a:p>
        </p:txBody>
      </p:sp>
      <p:sp>
        <p:nvSpPr>
          <p:cNvPr id="29731" name="Rectangle 35"/>
          <p:cNvSpPr>
            <a:spLocks noChangeArrowheads="1"/>
          </p:cNvSpPr>
          <p:nvPr/>
        </p:nvSpPr>
        <p:spPr bwMode="auto">
          <a:xfrm>
            <a:off x="1981200" y="19050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605</a:t>
            </a:r>
          </a:p>
        </p:txBody>
      </p:sp>
      <p:sp>
        <p:nvSpPr>
          <p:cNvPr id="29737" name="Rectangle 41"/>
          <p:cNvSpPr>
            <a:spLocks noGrp="1" noChangeArrowheads="1"/>
          </p:cNvSpPr>
          <p:nvPr>
            <p:ph type="ctrTitle"/>
          </p:nvPr>
        </p:nvSpPr>
        <p:spPr>
          <a:xfrm>
            <a:off x="914400" y="228600"/>
            <a:ext cx="7162800" cy="990600"/>
          </a:xfrm>
          <a:solidFill>
            <a:srgbClr val="004200"/>
          </a:solidFill>
          <a:ln>
            <a:solidFill>
              <a:schemeClr val="tx2"/>
            </a:solidFill>
          </a:ln>
          <a:effectLst>
            <a:prstShdw prst="shdw17" dist="17961" dir="2700000">
              <a:schemeClr val="tx2">
                <a:gamma/>
                <a:shade val="60000"/>
                <a:invGamma/>
                <a:alpha val="74998"/>
              </a:schemeClr>
            </a:prstShdw>
          </a:effectLst>
        </p:spPr>
        <p:txBody>
          <a:bodyPr/>
          <a:lstStyle/>
          <a:p>
            <a:pPr eaLnBrk="1" hangingPunct="1">
              <a:defRPr/>
            </a:pPr>
            <a:r>
              <a:rPr kumimoji="1" lang="en-US" sz="3600" b="1">
                <a:latin typeface="Arial" charset="0"/>
                <a:ea typeface="ＭＳ Ｐゴシック" charset="0"/>
                <a:cs typeface="Arial" charset="0"/>
              </a:rPr>
              <a:t>Josiah</a:t>
            </a:r>
            <a:r>
              <a:rPr kumimoji="1" lang="mr-IN" altLang="ja-JP" sz="3600" b="1">
                <a:latin typeface="Arial" charset="0"/>
                <a:ea typeface="ＭＳ Ｐゴシック" charset="0"/>
                <a:cs typeface="Arial" charset="0"/>
              </a:rPr>
              <a:t>'</a:t>
            </a:r>
            <a:r>
              <a:rPr kumimoji="1" lang="en-US" sz="3600" b="1">
                <a:latin typeface="Arial" charset="0"/>
                <a:ea typeface="ＭＳ Ｐゴシック" charset="0"/>
                <a:cs typeface="Arial" charset="0"/>
              </a:rPr>
              <a:t>s Sons &amp; Prophets</a:t>
            </a:r>
            <a:endParaRPr kumimoji="1" lang="en-US" sz="2800">
              <a:latin typeface="Arial" charset="0"/>
              <a:ea typeface="ＭＳ Ｐゴシック" charset="0"/>
              <a:cs typeface="Arial" charset="0"/>
            </a:endParaRPr>
          </a:p>
        </p:txBody>
      </p:sp>
      <p:sp>
        <p:nvSpPr>
          <p:cNvPr id="29740" name="Rectangle 44"/>
          <p:cNvSpPr>
            <a:spLocks noChangeArrowheads="1"/>
          </p:cNvSpPr>
          <p:nvPr/>
        </p:nvSpPr>
        <p:spPr bwMode="auto">
          <a:xfrm>
            <a:off x="0" y="2590800"/>
            <a:ext cx="80010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EAEAEA"/>
              </a:solidFill>
              <a:latin typeface="Arial"/>
              <a:ea typeface="ＭＳ Ｐゴシック" charset="0"/>
              <a:cs typeface="Arial"/>
            </a:endParaRPr>
          </a:p>
        </p:txBody>
      </p:sp>
      <p:sp>
        <p:nvSpPr>
          <p:cNvPr id="29741" name="Rectangle 45"/>
          <p:cNvSpPr>
            <a:spLocks noChangeArrowheads="1"/>
          </p:cNvSpPr>
          <p:nvPr/>
        </p:nvSpPr>
        <p:spPr bwMode="auto">
          <a:xfrm>
            <a:off x="990600" y="6172200"/>
            <a:ext cx="3581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defTabSz="914400" fontAlgn="base">
              <a:spcBef>
                <a:spcPct val="20000"/>
              </a:spcBef>
              <a:spcAft>
                <a:spcPct val="0"/>
              </a:spcAft>
              <a:buClr>
                <a:srgbClr val="99CCFF"/>
              </a:buClr>
              <a:buSzPct val="110000"/>
              <a:defRPr/>
            </a:pPr>
            <a:r>
              <a:rPr lang="en-US" sz="2400">
                <a:solidFill>
                  <a:srgbClr val="FFFFFF"/>
                </a:solidFill>
                <a:latin typeface="Arial"/>
                <a:ea typeface="ＭＳ Ｐゴシック" charset="0"/>
                <a:cs typeface="Arial"/>
              </a:rPr>
              <a:t>Brief Puppet Kings</a:t>
            </a:r>
          </a:p>
        </p:txBody>
      </p:sp>
      <p:sp>
        <p:nvSpPr>
          <p:cNvPr id="29742" name="Rectangle 46"/>
          <p:cNvSpPr>
            <a:spLocks noChangeArrowheads="1"/>
          </p:cNvSpPr>
          <p:nvPr/>
        </p:nvSpPr>
        <p:spPr bwMode="auto">
          <a:xfrm>
            <a:off x="1295400" y="2590800"/>
            <a:ext cx="304800" cy="1371600"/>
          </a:xfrm>
          <a:prstGeom prst="rect">
            <a:avLst/>
          </a:prstGeom>
          <a:solidFill>
            <a:srgbClr val="80008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000">
              <a:solidFill>
                <a:srgbClr val="99CCFF"/>
              </a:solidFill>
              <a:latin typeface="Arial"/>
              <a:ea typeface="ＭＳ Ｐゴシック" charset="0"/>
              <a:cs typeface="Arial"/>
            </a:endParaRPr>
          </a:p>
        </p:txBody>
      </p:sp>
      <p:sp>
        <p:nvSpPr>
          <p:cNvPr id="29743" name="Rectangle 47"/>
          <p:cNvSpPr>
            <a:spLocks noChangeArrowheads="1"/>
          </p:cNvSpPr>
          <p:nvPr/>
        </p:nvSpPr>
        <p:spPr bwMode="auto">
          <a:xfrm>
            <a:off x="4572000" y="2590800"/>
            <a:ext cx="304800" cy="1371600"/>
          </a:xfrm>
          <a:prstGeom prst="rect">
            <a:avLst/>
          </a:prstGeom>
          <a:solidFill>
            <a:srgbClr val="80008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000">
              <a:solidFill>
                <a:srgbClr val="99CCFF"/>
              </a:solidFill>
              <a:latin typeface="Arial"/>
              <a:ea typeface="ＭＳ Ｐゴシック" charset="0"/>
              <a:cs typeface="Arial"/>
            </a:endParaRPr>
          </a:p>
        </p:txBody>
      </p:sp>
      <p:sp>
        <p:nvSpPr>
          <p:cNvPr id="29744" name="Rectangle 48"/>
          <p:cNvSpPr>
            <a:spLocks noChangeArrowheads="1"/>
          </p:cNvSpPr>
          <p:nvPr/>
        </p:nvSpPr>
        <p:spPr bwMode="auto">
          <a:xfrm>
            <a:off x="381000" y="6172200"/>
            <a:ext cx="609600" cy="457200"/>
          </a:xfrm>
          <a:prstGeom prst="rect">
            <a:avLst/>
          </a:prstGeom>
          <a:solidFill>
            <a:srgbClr val="80008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000">
              <a:solidFill>
                <a:srgbClr val="99CCFF"/>
              </a:solidFill>
              <a:latin typeface="Arial"/>
              <a:ea typeface="ＭＳ Ｐゴシック" charset="0"/>
              <a:cs typeface="Arial"/>
            </a:endParaRPr>
          </a:p>
        </p:txBody>
      </p:sp>
      <p:sp>
        <p:nvSpPr>
          <p:cNvPr id="29745" name="Rectangle 49"/>
          <p:cNvSpPr>
            <a:spLocks noChangeArrowheads="1"/>
          </p:cNvSpPr>
          <p:nvPr/>
        </p:nvSpPr>
        <p:spPr bwMode="auto">
          <a:xfrm>
            <a:off x="7924800" y="2743200"/>
            <a:ext cx="1066800" cy="99060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algn="r" defTabSz="914400" fontAlgn="base">
              <a:spcBef>
                <a:spcPct val="0"/>
              </a:spcBef>
              <a:spcAft>
                <a:spcPct val="0"/>
              </a:spcAft>
              <a:defRPr/>
            </a:pPr>
            <a:r>
              <a:rPr kumimoji="1" lang="en-US" sz="2800">
                <a:solidFill>
                  <a:srgbClr val="FFFFFF"/>
                </a:solidFill>
                <a:latin typeface="Arial"/>
                <a:ea typeface="ＭＳ Ｐゴシック" charset="0"/>
                <a:cs typeface="Arial"/>
              </a:rPr>
              <a:t>City Fell</a:t>
            </a:r>
          </a:p>
        </p:txBody>
      </p:sp>
      <p:sp>
        <p:nvSpPr>
          <p:cNvPr id="29746" name="Rectangle 50"/>
          <p:cNvSpPr>
            <a:spLocks noChangeArrowheads="1"/>
          </p:cNvSpPr>
          <p:nvPr/>
        </p:nvSpPr>
        <p:spPr bwMode="auto">
          <a:xfrm>
            <a:off x="5638800" y="302895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Zedekiah</a:t>
            </a:r>
          </a:p>
        </p:txBody>
      </p:sp>
      <p:sp>
        <p:nvSpPr>
          <p:cNvPr id="29747" name="Rectangle 51"/>
          <p:cNvSpPr>
            <a:spLocks noChangeArrowheads="1"/>
          </p:cNvSpPr>
          <p:nvPr/>
        </p:nvSpPr>
        <p:spPr bwMode="auto">
          <a:xfrm>
            <a:off x="914400" y="3962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609</a:t>
            </a:r>
          </a:p>
        </p:txBody>
      </p:sp>
      <p:sp>
        <p:nvSpPr>
          <p:cNvPr id="29752" name="Rectangle 56"/>
          <p:cNvSpPr>
            <a:spLocks noChangeArrowheads="1"/>
          </p:cNvSpPr>
          <p:nvPr/>
        </p:nvSpPr>
        <p:spPr bwMode="auto">
          <a:xfrm rot="16200000">
            <a:off x="3581400" y="3086100"/>
            <a:ext cx="2133600" cy="304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000">
                <a:solidFill>
                  <a:srgbClr val="FFFFFF"/>
                </a:solidFill>
                <a:latin typeface="Arial"/>
                <a:ea typeface="ＭＳ Ｐゴシック" charset="0"/>
                <a:cs typeface="Arial"/>
              </a:rPr>
              <a:t>Jehoiachin</a:t>
            </a:r>
          </a:p>
        </p:txBody>
      </p:sp>
      <p:sp>
        <p:nvSpPr>
          <p:cNvPr id="29753" name="Rectangle 57"/>
          <p:cNvSpPr>
            <a:spLocks noChangeArrowheads="1"/>
          </p:cNvSpPr>
          <p:nvPr/>
        </p:nvSpPr>
        <p:spPr bwMode="auto">
          <a:xfrm>
            <a:off x="2057400" y="3028950"/>
            <a:ext cx="2133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Jehoiakim</a:t>
            </a:r>
          </a:p>
        </p:txBody>
      </p:sp>
      <p:sp>
        <p:nvSpPr>
          <p:cNvPr id="29755" name="Rectangle 59"/>
          <p:cNvSpPr>
            <a:spLocks noChangeArrowheads="1"/>
          </p:cNvSpPr>
          <p:nvPr/>
        </p:nvSpPr>
        <p:spPr bwMode="auto">
          <a:xfrm rot="-21600000">
            <a:off x="-228600" y="302895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Josiah</a:t>
            </a:r>
          </a:p>
        </p:txBody>
      </p:sp>
      <p:sp>
        <p:nvSpPr>
          <p:cNvPr id="29756" name="Rectangle 60"/>
          <p:cNvSpPr>
            <a:spLocks noChangeArrowheads="1"/>
          </p:cNvSpPr>
          <p:nvPr/>
        </p:nvSpPr>
        <p:spPr bwMode="auto">
          <a:xfrm>
            <a:off x="4572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(3 mos.)</a:t>
            </a:r>
          </a:p>
        </p:txBody>
      </p:sp>
      <p:sp>
        <p:nvSpPr>
          <p:cNvPr id="29757" name="Rectangle 61"/>
          <p:cNvSpPr>
            <a:spLocks noChangeArrowheads="1"/>
          </p:cNvSpPr>
          <p:nvPr/>
        </p:nvSpPr>
        <p:spPr bwMode="auto">
          <a:xfrm>
            <a:off x="38100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(3 mos.)</a:t>
            </a:r>
          </a:p>
        </p:txBody>
      </p:sp>
      <p:sp>
        <p:nvSpPr>
          <p:cNvPr id="29758" name="Rectangle 62"/>
          <p:cNvSpPr>
            <a:spLocks noChangeArrowheads="1"/>
          </p:cNvSpPr>
          <p:nvPr/>
        </p:nvSpPr>
        <p:spPr bwMode="auto">
          <a:xfrm>
            <a:off x="21717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(11 yrs.)</a:t>
            </a:r>
          </a:p>
        </p:txBody>
      </p:sp>
      <p:sp>
        <p:nvSpPr>
          <p:cNvPr id="29759" name="Rectangle 63"/>
          <p:cNvSpPr>
            <a:spLocks noChangeArrowheads="1"/>
          </p:cNvSpPr>
          <p:nvPr/>
        </p:nvSpPr>
        <p:spPr bwMode="auto">
          <a:xfrm>
            <a:off x="56388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(11 yrs.)</a:t>
            </a:r>
          </a:p>
        </p:txBody>
      </p:sp>
      <p:sp>
        <p:nvSpPr>
          <p:cNvPr id="29760" name="Rectangle 64"/>
          <p:cNvSpPr>
            <a:spLocks noChangeArrowheads="1"/>
          </p:cNvSpPr>
          <p:nvPr/>
        </p:nvSpPr>
        <p:spPr bwMode="auto">
          <a:xfrm>
            <a:off x="-7567" y="5638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627</a:t>
            </a:r>
          </a:p>
        </p:txBody>
      </p:sp>
      <p:sp>
        <p:nvSpPr>
          <p:cNvPr id="29754" name="Rectangle 58"/>
          <p:cNvSpPr>
            <a:spLocks noChangeArrowheads="1"/>
          </p:cNvSpPr>
          <p:nvPr/>
        </p:nvSpPr>
        <p:spPr bwMode="auto">
          <a:xfrm rot="16200000">
            <a:off x="533400" y="30099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400">
                <a:solidFill>
                  <a:srgbClr val="FFFFFF"/>
                </a:solidFill>
                <a:latin typeface="Arial"/>
                <a:ea typeface="ＭＳ Ｐゴシック" charset="0"/>
                <a:cs typeface="Arial"/>
              </a:rPr>
              <a:t>Jehoahaz</a:t>
            </a:r>
          </a:p>
        </p:txBody>
      </p:sp>
    </p:spTree>
    <p:extLst>
      <p:ext uri="{BB962C8B-B14F-4D97-AF65-F5344CB8AC3E}">
        <p14:creationId xmlns:p14="http://schemas.microsoft.com/office/powerpoint/2010/main" val="8173307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755"/>
                                        </p:tgtEl>
                                        <p:attrNameLst>
                                          <p:attrName>style.visibility</p:attrName>
                                        </p:attrNameLst>
                                      </p:cBhvr>
                                      <p:to>
                                        <p:strVal val="visible"/>
                                      </p:to>
                                    </p:set>
                                    <p:anim calcmode="lin" valueType="num">
                                      <p:cBhvr additive="base">
                                        <p:cTn id="7" dur="500" fill="hold"/>
                                        <p:tgtEl>
                                          <p:spTgt spid="29755"/>
                                        </p:tgtEl>
                                        <p:attrNameLst>
                                          <p:attrName>ppt_x</p:attrName>
                                        </p:attrNameLst>
                                      </p:cBhvr>
                                      <p:tavLst>
                                        <p:tav tm="0">
                                          <p:val>
                                            <p:strVal val="0-#ppt_w/2"/>
                                          </p:val>
                                        </p:tav>
                                        <p:tav tm="100000">
                                          <p:val>
                                            <p:strVal val="#ppt_x"/>
                                          </p:val>
                                        </p:tav>
                                      </p:tavLst>
                                    </p:anim>
                                    <p:anim calcmode="lin" valueType="num">
                                      <p:cBhvr additive="base">
                                        <p:cTn id="8" dur="500" fill="hold"/>
                                        <p:tgtEl>
                                          <p:spTgt spid="2975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9747"/>
                                        </p:tgtEl>
                                        <p:attrNameLst>
                                          <p:attrName>style.visibility</p:attrName>
                                        </p:attrNameLst>
                                      </p:cBhvr>
                                      <p:to>
                                        <p:strVal val="visible"/>
                                      </p:to>
                                    </p:set>
                                    <p:anim calcmode="lin" valueType="num">
                                      <p:cBhvr additive="base">
                                        <p:cTn id="11" dur="500" fill="hold"/>
                                        <p:tgtEl>
                                          <p:spTgt spid="29747"/>
                                        </p:tgtEl>
                                        <p:attrNameLst>
                                          <p:attrName>ppt_x</p:attrName>
                                        </p:attrNameLst>
                                      </p:cBhvr>
                                      <p:tavLst>
                                        <p:tav tm="0">
                                          <p:val>
                                            <p:strVal val="0-#ppt_w/2"/>
                                          </p:val>
                                        </p:tav>
                                        <p:tav tm="100000">
                                          <p:val>
                                            <p:strVal val="#ppt_x"/>
                                          </p:val>
                                        </p:tav>
                                      </p:tavLst>
                                    </p:anim>
                                    <p:anim calcmode="lin" valueType="num">
                                      <p:cBhvr additive="base">
                                        <p:cTn id="12" dur="500" fill="hold"/>
                                        <p:tgtEl>
                                          <p:spTgt spid="2974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29754"/>
                                        </p:tgtEl>
                                        <p:attrNameLst>
                                          <p:attrName>style.visibility</p:attrName>
                                        </p:attrNameLst>
                                      </p:cBhvr>
                                      <p:to>
                                        <p:strVal val="visible"/>
                                      </p:to>
                                    </p:set>
                                    <p:anim calcmode="lin" valueType="num">
                                      <p:cBhvr additive="base">
                                        <p:cTn id="17" dur="500" fill="hold"/>
                                        <p:tgtEl>
                                          <p:spTgt spid="29754"/>
                                        </p:tgtEl>
                                        <p:attrNameLst>
                                          <p:attrName>ppt_x</p:attrName>
                                        </p:attrNameLst>
                                      </p:cBhvr>
                                      <p:tavLst>
                                        <p:tav tm="0">
                                          <p:val>
                                            <p:strVal val="0-#ppt_w/2"/>
                                          </p:val>
                                        </p:tav>
                                        <p:tav tm="100000">
                                          <p:val>
                                            <p:strVal val="#ppt_x"/>
                                          </p:val>
                                        </p:tav>
                                      </p:tavLst>
                                    </p:anim>
                                    <p:anim calcmode="lin" valueType="num">
                                      <p:cBhvr additive="base">
                                        <p:cTn id="18" dur="500" fill="hold"/>
                                        <p:tgtEl>
                                          <p:spTgt spid="29754"/>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29756"/>
                                        </p:tgtEl>
                                        <p:attrNameLst>
                                          <p:attrName>style.visibility</p:attrName>
                                        </p:attrNameLst>
                                      </p:cBhvr>
                                      <p:to>
                                        <p:strVal val="visible"/>
                                      </p:to>
                                    </p:set>
                                    <p:anim calcmode="lin" valueType="num">
                                      <p:cBhvr additive="base">
                                        <p:cTn id="21" dur="500" fill="hold"/>
                                        <p:tgtEl>
                                          <p:spTgt spid="29756"/>
                                        </p:tgtEl>
                                        <p:attrNameLst>
                                          <p:attrName>ppt_x</p:attrName>
                                        </p:attrNameLst>
                                      </p:cBhvr>
                                      <p:tavLst>
                                        <p:tav tm="0">
                                          <p:val>
                                            <p:strVal val="0-#ppt_w/2"/>
                                          </p:val>
                                        </p:tav>
                                        <p:tav tm="100000">
                                          <p:val>
                                            <p:strVal val="#ppt_x"/>
                                          </p:val>
                                        </p:tav>
                                      </p:tavLst>
                                    </p:anim>
                                    <p:anim calcmode="lin" valueType="num">
                                      <p:cBhvr additive="base">
                                        <p:cTn id="22" dur="500" fill="hold"/>
                                        <p:tgtEl>
                                          <p:spTgt spid="29756"/>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29753"/>
                                        </p:tgtEl>
                                        <p:attrNameLst>
                                          <p:attrName>style.visibility</p:attrName>
                                        </p:attrNameLst>
                                      </p:cBhvr>
                                      <p:to>
                                        <p:strVal val="visible"/>
                                      </p:to>
                                    </p:set>
                                    <p:anim calcmode="lin" valueType="num">
                                      <p:cBhvr additive="base">
                                        <p:cTn id="27" dur="500" fill="hold"/>
                                        <p:tgtEl>
                                          <p:spTgt spid="29753"/>
                                        </p:tgtEl>
                                        <p:attrNameLst>
                                          <p:attrName>ppt_x</p:attrName>
                                        </p:attrNameLst>
                                      </p:cBhvr>
                                      <p:tavLst>
                                        <p:tav tm="0">
                                          <p:val>
                                            <p:strVal val="0-#ppt_w/2"/>
                                          </p:val>
                                        </p:tav>
                                        <p:tav tm="100000">
                                          <p:val>
                                            <p:strVal val="#ppt_x"/>
                                          </p:val>
                                        </p:tav>
                                      </p:tavLst>
                                    </p:anim>
                                    <p:anim calcmode="lin" valueType="num">
                                      <p:cBhvr additive="base">
                                        <p:cTn id="28" dur="500" fill="hold"/>
                                        <p:tgtEl>
                                          <p:spTgt spid="29753"/>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29758"/>
                                        </p:tgtEl>
                                        <p:attrNameLst>
                                          <p:attrName>style.visibility</p:attrName>
                                        </p:attrNameLst>
                                      </p:cBhvr>
                                      <p:to>
                                        <p:strVal val="visible"/>
                                      </p:to>
                                    </p:set>
                                    <p:anim calcmode="lin" valueType="num">
                                      <p:cBhvr additive="base">
                                        <p:cTn id="31" dur="500" fill="hold"/>
                                        <p:tgtEl>
                                          <p:spTgt spid="29758"/>
                                        </p:tgtEl>
                                        <p:attrNameLst>
                                          <p:attrName>ppt_x</p:attrName>
                                        </p:attrNameLst>
                                      </p:cBhvr>
                                      <p:tavLst>
                                        <p:tav tm="0">
                                          <p:val>
                                            <p:strVal val="0-#ppt_w/2"/>
                                          </p:val>
                                        </p:tav>
                                        <p:tav tm="100000">
                                          <p:val>
                                            <p:strVal val="#ppt_x"/>
                                          </p:val>
                                        </p:tav>
                                      </p:tavLst>
                                    </p:anim>
                                    <p:anim calcmode="lin" valueType="num">
                                      <p:cBhvr additive="base">
                                        <p:cTn id="32" dur="500" fill="hold"/>
                                        <p:tgtEl>
                                          <p:spTgt spid="29758"/>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9752"/>
                                        </p:tgtEl>
                                        <p:attrNameLst>
                                          <p:attrName>style.visibility</p:attrName>
                                        </p:attrNameLst>
                                      </p:cBhvr>
                                      <p:to>
                                        <p:strVal val="visible"/>
                                      </p:to>
                                    </p:set>
                                    <p:anim calcmode="lin" valueType="num">
                                      <p:cBhvr additive="base">
                                        <p:cTn id="37" dur="500" fill="hold"/>
                                        <p:tgtEl>
                                          <p:spTgt spid="29752"/>
                                        </p:tgtEl>
                                        <p:attrNameLst>
                                          <p:attrName>ppt_x</p:attrName>
                                        </p:attrNameLst>
                                      </p:cBhvr>
                                      <p:tavLst>
                                        <p:tav tm="0">
                                          <p:val>
                                            <p:strVal val="0-#ppt_w/2"/>
                                          </p:val>
                                        </p:tav>
                                        <p:tav tm="100000">
                                          <p:val>
                                            <p:strVal val="#ppt_x"/>
                                          </p:val>
                                        </p:tav>
                                      </p:tavLst>
                                    </p:anim>
                                    <p:anim calcmode="lin" valueType="num">
                                      <p:cBhvr additive="base">
                                        <p:cTn id="38" dur="500" fill="hold"/>
                                        <p:tgtEl>
                                          <p:spTgt spid="29752"/>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29757"/>
                                        </p:tgtEl>
                                        <p:attrNameLst>
                                          <p:attrName>style.visibility</p:attrName>
                                        </p:attrNameLst>
                                      </p:cBhvr>
                                      <p:to>
                                        <p:strVal val="visible"/>
                                      </p:to>
                                    </p:set>
                                    <p:anim calcmode="lin" valueType="num">
                                      <p:cBhvr additive="base">
                                        <p:cTn id="41" dur="500" fill="hold"/>
                                        <p:tgtEl>
                                          <p:spTgt spid="29757"/>
                                        </p:tgtEl>
                                        <p:attrNameLst>
                                          <p:attrName>ppt_x</p:attrName>
                                        </p:attrNameLst>
                                      </p:cBhvr>
                                      <p:tavLst>
                                        <p:tav tm="0">
                                          <p:val>
                                            <p:strVal val="0-#ppt_w/2"/>
                                          </p:val>
                                        </p:tav>
                                        <p:tav tm="100000">
                                          <p:val>
                                            <p:strVal val="#ppt_x"/>
                                          </p:val>
                                        </p:tav>
                                      </p:tavLst>
                                    </p:anim>
                                    <p:anim calcmode="lin" valueType="num">
                                      <p:cBhvr additive="base">
                                        <p:cTn id="42" dur="500" fill="hold"/>
                                        <p:tgtEl>
                                          <p:spTgt spid="29757"/>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29746"/>
                                        </p:tgtEl>
                                        <p:attrNameLst>
                                          <p:attrName>style.visibility</p:attrName>
                                        </p:attrNameLst>
                                      </p:cBhvr>
                                      <p:to>
                                        <p:strVal val="visible"/>
                                      </p:to>
                                    </p:set>
                                    <p:anim calcmode="lin" valueType="num">
                                      <p:cBhvr additive="base">
                                        <p:cTn id="47" dur="500" fill="hold"/>
                                        <p:tgtEl>
                                          <p:spTgt spid="29746"/>
                                        </p:tgtEl>
                                        <p:attrNameLst>
                                          <p:attrName>ppt_x</p:attrName>
                                        </p:attrNameLst>
                                      </p:cBhvr>
                                      <p:tavLst>
                                        <p:tav tm="0">
                                          <p:val>
                                            <p:strVal val="0-#ppt_w/2"/>
                                          </p:val>
                                        </p:tav>
                                        <p:tav tm="100000">
                                          <p:val>
                                            <p:strVal val="#ppt_x"/>
                                          </p:val>
                                        </p:tav>
                                      </p:tavLst>
                                    </p:anim>
                                    <p:anim calcmode="lin" valueType="num">
                                      <p:cBhvr additive="base">
                                        <p:cTn id="48" dur="500" fill="hold"/>
                                        <p:tgtEl>
                                          <p:spTgt spid="29746"/>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29759"/>
                                        </p:tgtEl>
                                        <p:attrNameLst>
                                          <p:attrName>style.visibility</p:attrName>
                                        </p:attrNameLst>
                                      </p:cBhvr>
                                      <p:to>
                                        <p:strVal val="visible"/>
                                      </p:to>
                                    </p:set>
                                    <p:anim calcmode="lin" valueType="num">
                                      <p:cBhvr additive="base">
                                        <p:cTn id="51" dur="500" fill="hold"/>
                                        <p:tgtEl>
                                          <p:spTgt spid="29759"/>
                                        </p:tgtEl>
                                        <p:attrNameLst>
                                          <p:attrName>ppt_x</p:attrName>
                                        </p:attrNameLst>
                                      </p:cBhvr>
                                      <p:tavLst>
                                        <p:tav tm="0">
                                          <p:val>
                                            <p:strVal val="0-#ppt_w/2"/>
                                          </p:val>
                                        </p:tav>
                                        <p:tav tm="100000">
                                          <p:val>
                                            <p:strVal val="#ppt_x"/>
                                          </p:val>
                                        </p:tav>
                                      </p:tavLst>
                                    </p:anim>
                                    <p:anim calcmode="lin" valueType="num">
                                      <p:cBhvr additive="base">
                                        <p:cTn id="52" dur="500" fill="hold"/>
                                        <p:tgtEl>
                                          <p:spTgt spid="29759"/>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grpId="0" nodeType="clickEffect">
                                  <p:stCondLst>
                                    <p:cond delay="0"/>
                                  </p:stCondLst>
                                  <p:childTnLst>
                                    <p:set>
                                      <p:cBhvr>
                                        <p:cTn id="56" dur="1" fill="hold">
                                          <p:stCondLst>
                                            <p:cond delay="0"/>
                                          </p:stCondLst>
                                        </p:cTn>
                                        <p:tgtEl>
                                          <p:spTgt spid="29721"/>
                                        </p:tgtEl>
                                        <p:attrNameLst>
                                          <p:attrName>style.visibility</p:attrName>
                                        </p:attrNameLst>
                                      </p:cBhvr>
                                      <p:to>
                                        <p:strVal val="visible"/>
                                      </p:to>
                                    </p:set>
                                    <p:anim calcmode="lin" valueType="num">
                                      <p:cBhvr additive="base">
                                        <p:cTn id="57" dur="500" fill="hold"/>
                                        <p:tgtEl>
                                          <p:spTgt spid="29721"/>
                                        </p:tgtEl>
                                        <p:attrNameLst>
                                          <p:attrName>ppt_x</p:attrName>
                                        </p:attrNameLst>
                                      </p:cBhvr>
                                      <p:tavLst>
                                        <p:tav tm="0">
                                          <p:val>
                                            <p:strVal val="0-#ppt_w/2"/>
                                          </p:val>
                                        </p:tav>
                                        <p:tav tm="100000">
                                          <p:val>
                                            <p:strVal val="#ppt_x"/>
                                          </p:val>
                                        </p:tav>
                                      </p:tavLst>
                                    </p:anim>
                                    <p:anim calcmode="lin" valueType="num">
                                      <p:cBhvr additive="base">
                                        <p:cTn id="58" dur="500" fill="hold"/>
                                        <p:tgtEl>
                                          <p:spTgt spid="29721"/>
                                        </p:tgtEl>
                                        <p:attrNameLst>
                                          <p:attrName>ppt_y</p:attrName>
                                        </p:attrNameLst>
                                      </p:cBhvr>
                                      <p:tavLst>
                                        <p:tav tm="0">
                                          <p:val>
                                            <p:strVal val="#ppt_y"/>
                                          </p:val>
                                        </p:tav>
                                        <p:tav tm="100000">
                                          <p:val>
                                            <p:strVal val="#ppt_y"/>
                                          </p:val>
                                        </p:tav>
                                      </p:tavLst>
                                    </p:anim>
                                  </p:childTnLst>
                                </p:cTn>
                              </p:par>
                              <p:par>
                                <p:cTn id="59" presetID="2" presetClass="entr" presetSubtype="8" fill="hold" grpId="0" nodeType="withEffect">
                                  <p:stCondLst>
                                    <p:cond delay="0"/>
                                  </p:stCondLst>
                                  <p:childTnLst>
                                    <p:set>
                                      <p:cBhvr>
                                        <p:cTn id="60" dur="1" fill="hold">
                                          <p:stCondLst>
                                            <p:cond delay="0"/>
                                          </p:stCondLst>
                                        </p:cTn>
                                        <p:tgtEl>
                                          <p:spTgt spid="29709"/>
                                        </p:tgtEl>
                                        <p:attrNameLst>
                                          <p:attrName>style.visibility</p:attrName>
                                        </p:attrNameLst>
                                      </p:cBhvr>
                                      <p:to>
                                        <p:strVal val="visible"/>
                                      </p:to>
                                    </p:set>
                                    <p:anim calcmode="lin" valueType="num">
                                      <p:cBhvr additive="base">
                                        <p:cTn id="61" dur="500" fill="hold"/>
                                        <p:tgtEl>
                                          <p:spTgt spid="29709"/>
                                        </p:tgtEl>
                                        <p:attrNameLst>
                                          <p:attrName>ppt_x</p:attrName>
                                        </p:attrNameLst>
                                      </p:cBhvr>
                                      <p:tavLst>
                                        <p:tav tm="0">
                                          <p:val>
                                            <p:strVal val="0-#ppt_w/2"/>
                                          </p:val>
                                        </p:tav>
                                        <p:tav tm="100000">
                                          <p:val>
                                            <p:strVal val="#ppt_x"/>
                                          </p:val>
                                        </p:tav>
                                      </p:tavLst>
                                    </p:anim>
                                    <p:anim calcmode="lin" valueType="num">
                                      <p:cBhvr additive="base">
                                        <p:cTn id="62" dur="500" fill="hold"/>
                                        <p:tgtEl>
                                          <p:spTgt spid="29709"/>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29723"/>
                                        </p:tgtEl>
                                        <p:attrNameLst>
                                          <p:attrName>style.visibility</p:attrName>
                                        </p:attrNameLst>
                                      </p:cBhvr>
                                      <p:to>
                                        <p:strVal val="visible"/>
                                      </p:to>
                                    </p:set>
                                    <p:anim calcmode="lin" valueType="num">
                                      <p:cBhvr additive="base">
                                        <p:cTn id="67" dur="500" fill="hold"/>
                                        <p:tgtEl>
                                          <p:spTgt spid="29723"/>
                                        </p:tgtEl>
                                        <p:attrNameLst>
                                          <p:attrName>ppt_x</p:attrName>
                                        </p:attrNameLst>
                                      </p:cBhvr>
                                      <p:tavLst>
                                        <p:tav tm="0">
                                          <p:val>
                                            <p:strVal val="0-#ppt_w/2"/>
                                          </p:val>
                                        </p:tav>
                                        <p:tav tm="100000">
                                          <p:val>
                                            <p:strVal val="#ppt_x"/>
                                          </p:val>
                                        </p:tav>
                                      </p:tavLst>
                                    </p:anim>
                                    <p:anim calcmode="lin" valueType="num">
                                      <p:cBhvr additive="base">
                                        <p:cTn id="68" dur="500" fill="hold"/>
                                        <p:tgtEl>
                                          <p:spTgt spid="29723"/>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29731"/>
                                        </p:tgtEl>
                                        <p:attrNameLst>
                                          <p:attrName>style.visibility</p:attrName>
                                        </p:attrNameLst>
                                      </p:cBhvr>
                                      <p:to>
                                        <p:strVal val="visible"/>
                                      </p:to>
                                    </p:set>
                                    <p:anim calcmode="lin" valueType="num">
                                      <p:cBhvr additive="base">
                                        <p:cTn id="71" dur="500" fill="hold"/>
                                        <p:tgtEl>
                                          <p:spTgt spid="29731"/>
                                        </p:tgtEl>
                                        <p:attrNameLst>
                                          <p:attrName>ppt_x</p:attrName>
                                        </p:attrNameLst>
                                      </p:cBhvr>
                                      <p:tavLst>
                                        <p:tav tm="0">
                                          <p:val>
                                            <p:strVal val="0-#ppt_w/2"/>
                                          </p:val>
                                        </p:tav>
                                        <p:tav tm="100000">
                                          <p:val>
                                            <p:strVal val="#ppt_x"/>
                                          </p:val>
                                        </p:tav>
                                      </p:tavLst>
                                    </p:anim>
                                    <p:anim calcmode="lin" valueType="num">
                                      <p:cBhvr additive="base">
                                        <p:cTn id="72" dur="500" fill="hold"/>
                                        <p:tgtEl>
                                          <p:spTgt spid="29731"/>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8" fill="hold" grpId="0" nodeType="clickEffect">
                                  <p:stCondLst>
                                    <p:cond delay="0"/>
                                  </p:stCondLst>
                                  <p:childTnLst>
                                    <p:set>
                                      <p:cBhvr>
                                        <p:cTn id="76" dur="1" fill="hold">
                                          <p:stCondLst>
                                            <p:cond delay="0"/>
                                          </p:stCondLst>
                                        </p:cTn>
                                        <p:tgtEl>
                                          <p:spTgt spid="29724"/>
                                        </p:tgtEl>
                                        <p:attrNameLst>
                                          <p:attrName>style.visibility</p:attrName>
                                        </p:attrNameLst>
                                      </p:cBhvr>
                                      <p:to>
                                        <p:strVal val="visible"/>
                                      </p:to>
                                    </p:set>
                                    <p:anim calcmode="lin" valueType="num">
                                      <p:cBhvr additive="base">
                                        <p:cTn id="77" dur="500" fill="hold"/>
                                        <p:tgtEl>
                                          <p:spTgt spid="29724"/>
                                        </p:tgtEl>
                                        <p:attrNameLst>
                                          <p:attrName>ppt_x</p:attrName>
                                        </p:attrNameLst>
                                      </p:cBhvr>
                                      <p:tavLst>
                                        <p:tav tm="0">
                                          <p:val>
                                            <p:strVal val="0-#ppt_w/2"/>
                                          </p:val>
                                        </p:tav>
                                        <p:tav tm="100000">
                                          <p:val>
                                            <p:strVal val="#ppt_x"/>
                                          </p:val>
                                        </p:tav>
                                      </p:tavLst>
                                    </p:anim>
                                    <p:anim calcmode="lin" valueType="num">
                                      <p:cBhvr additive="base">
                                        <p:cTn id="78" dur="500" fill="hold"/>
                                        <p:tgtEl>
                                          <p:spTgt spid="29724"/>
                                        </p:tgtEl>
                                        <p:attrNameLst>
                                          <p:attrName>ppt_y</p:attrName>
                                        </p:attrNameLst>
                                      </p:cBhvr>
                                      <p:tavLst>
                                        <p:tav tm="0">
                                          <p:val>
                                            <p:strVal val="#ppt_y"/>
                                          </p:val>
                                        </p:tav>
                                        <p:tav tm="100000">
                                          <p:val>
                                            <p:strVal val="#ppt_y"/>
                                          </p:val>
                                        </p:tav>
                                      </p:tavLst>
                                    </p:anim>
                                  </p:childTnLst>
                                </p:cTn>
                              </p:par>
                              <p:par>
                                <p:cTn id="79" presetID="2" presetClass="entr" presetSubtype="8" fill="hold" grpId="0" nodeType="withEffect">
                                  <p:stCondLst>
                                    <p:cond delay="0"/>
                                  </p:stCondLst>
                                  <p:childTnLst>
                                    <p:set>
                                      <p:cBhvr>
                                        <p:cTn id="80" dur="1" fill="hold">
                                          <p:stCondLst>
                                            <p:cond delay="0"/>
                                          </p:stCondLst>
                                        </p:cTn>
                                        <p:tgtEl>
                                          <p:spTgt spid="29730"/>
                                        </p:tgtEl>
                                        <p:attrNameLst>
                                          <p:attrName>style.visibility</p:attrName>
                                        </p:attrNameLst>
                                      </p:cBhvr>
                                      <p:to>
                                        <p:strVal val="visible"/>
                                      </p:to>
                                    </p:set>
                                    <p:anim calcmode="lin" valueType="num">
                                      <p:cBhvr additive="base">
                                        <p:cTn id="81" dur="500" fill="hold"/>
                                        <p:tgtEl>
                                          <p:spTgt spid="29730"/>
                                        </p:tgtEl>
                                        <p:attrNameLst>
                                          <p:attrName>ppt_x</p:attrName>
                                        </p:attrNameLst>
                                      </p:cBhvr>
                                      <p:tavLst>
                                        <p:tav tm="0">
                                          <p:val>
                                            <p:strVal val="0-#ppt_w/2"/>
                                          </p:val>
                                        </p:tav>
                                        <p:tav tm="100000">
                                          <p:val>
                                            <p:strVal val="#ppt_x"/>
                                          </p:val>
                                        </p:tav>
                                      </p:tavLst>
                                    </p:anim>
                                    <p:anim calcmode="lin" valueType="num">
                                      <p:cBhvr additive="base">
                                        <p:cTn id="82" dur="500" fill="hold"/>
                                        <p:tgtEl>
                                          <p:spTgt spid="297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9" grpId="0" autoUpdateAnimBg="0"/>
      <p:bldP spid="29721" grpId="0" autoUpdateAnimBg="0"/>
      <p:bldP spid="29724" grpId="0" autoUpdateAnimBg="0"/>
      <p:bldP spid="29723" grpId="0" autoUpdateAnimBg="0"/>
      <p:bldP spid="29730" grpId="0" autoUpdateAnimBg="0"/>
      <p:bldP spid="29731" grpId="0" autoUpdateAnimBg="0"/>
      <p:bldP spid="29746" grpId="0" autoUpdateAnimBg="0"/>
      <p:bldP spid="29747" grpId="0" autoUpdateAnimBg="0"/>
      <p:bldP spid="29752" grpId="0" autoUpdateAnimBg="0"/>
      <p:bldP spid="29753" grpId="0" autoUpdateAnimBg="0"/>
      <p:bldP spid="29755" grpId="0" autoUpdateAnimBg="0"/>
      <p:bldP spid="29756" grpId="0" autoUpdateAnimBg="0"/>
      <p:bldP spid="29757" grpId="0" autoUpdateAnimBg="0"/>
      <p:bldP spid="29758" grpId="0" autoUpdateAnimBg="0"/>
      <p:bldP spid="29759" grpId="0" autoUpdateAnimBg="0"/>
      <p:bldP spid="29754"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3729"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84288"/>
            <a:ext cx="9144000" cy="5192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730" name="Title 1"/>
          <p:cNvSpPr>
            <a:spLocks noGrp="1"/>
          </p:cNvSpPr>
          <p:nvPr>
            <p:ph type="title"/>
          </p:nvPr>
        </p:nvSpPr>
        <p:spPr/>
        <p:txBody>
          <a:bodyPr/>
          <a:lstStyle/>
          <a:p>
            <a:r>
              <a:rPr lang="en-US" sz="3600" b="1">
                <a:solidFill>
                  <a:schemeClr val="tx1"/>
                </a:solidFill>
                <a:latin typeface="Arial" charset="0"/>
                <a:ea typeface="ＭＳ Ｐゴシック" charset="0"/>
                <a:cs typeface="Arial" charset="0"/>
              </a:rPr>
              <a:t>Bab bologna in – who??</a:t>
            </a:r>
          </a:p>
        </p:txBody>
      </p:sp>
      <p:sp>
        <p:nvSpPr>
          <p:cNvPr id="73731" name="Text Box 4"/>
          <p:cNvSpPr txBox="1">
            <a:spLocks noChangeArrowheads="1"/>
          </p:cNvSpPr>
          <p:nvPr/>
        </p:nvSpPr>
        <p:spPr bwMode="auto">
          <a:xfrm>
            <a:off x="0" y="1371600"/>
            <a:ext cx="67818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800" b="1">
                <a:solidFill>
                  <a:prstClr val="black"/>
                </a:solidFill>
              </a:rPr>
              <a:t>Or what?? Something prophets put in their sandwiches??</a:t>
            </a:r>
          </a:p>
        </p:txBody>
      </p:sp>
      <p:sp>
        <p:nvSpPr>
          <p:cNvPr id="5" name="Text Box 5"/>
          <p:cNvSpPr txBox="1">
            <a:spLocks noChangeArrowheads="1"/>
          </p:cNvSpPr>
          <p:nvPr/>
        </p:nvSpPr>
        <p:spPr bwMode="auto">
          <a:xfrm rot="-1823053">
            <a:off x="6337300" y="455613"/>
            <a:ext cx="2344738" cy="954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800" b="1">
                <a:solidFill>
                  <a:srgbClr val="FF0000"/>
                </a:solidFill>
              </a:rPr>
              <a:t>RED ALERT! </a:t>
            </a:r>
            <a:br>
              <a:rPr lang="en-US" sz="2800" b="1">
                <a:solidFill>
                  <a:srgbClr val="FF0000"/>
                </a:solidFill>
              </a:rPr>
            </a:br>
            <a:r>
              <a:rPr lang="en-US" sz="2800" b="1">
                <a:solidFill>
                  <a:srgbClr val="FF0000"/>
                </a:solidFill>
              </a:rPr>
              <a:t>RED ALERT! </a:t>
            </a:r>
          </a:p>
        </p:txBody>
      </p:sp>
    </p:spTree>
    <p:extLst>
      <p:ext uri="{BB962C8B-B14F-4D97-AF65-F5344CB8AC3E}">
        <p14:creationId xmlns:p14="http://schemas.microsoft.com/office/powerpoint/2010/main" val="35933616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5777" name="Picture 4" descr="07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10"/>
          <p:cNvSpPr/>
          <p:nvPr/>
        </p:nvSpPr>
        <p:spPr>
          <a:xfrm>
            <a:off x="0" y="4648200"/>
            <a:ext cx="9144000" cy="2209800"/>
          </a:xfrm>
          <a:prstGeom prst="rect">
            <a:avLst/>
          </a:prstGeom>
          <a:solidFill>
            <a:srgbClr val="660066"/>
          </a:soli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75781" name="Title 4"/>
          <p:cNvSpPr>
            <a:spLocks noGrp="1"/>
          </p:cNvSpPr>
          <p:nvPr>
            <p:ph type="title" idx="4294967295"/>
          </p:nvPr>
        </p:nvSpPr>
        <p:spPr>
          <a:xfrm>
            <a:off x="285750" y="307975"/>
            <a:ext cx="8534400" cy="758825"/>
          </a:xfrm>
        </p:spPr>
        <p:txBody>
          <a:bodyPr/>
          <a:lstStyle/>
          <a:p>
            <a:r>
              <a:rPr lang="en-US" sz="3600" b="1" dirty="0">
                <a:solidFill>
                  <a:schemeClr val="tx1"/>
                </a:solidFill>
                <a:latin typeface="Arial" charset="0"/>
                <a:ea typeface="ＭＳ Ｐゴシック" charset="0"/>
                <a:cs typeface="Arial" charset="0"/>
              </a:rPr>
              <a:t>Geography of </a:t>
            </a:r>
            <a:r>
              <a:rPr lang="en-US" sz="3600" b="1" dirty="0" err="1">
                <a:solidFill>
                  <a:schemeClr val="tx1"/>
                </a:solidFill>
                <a:latin typeface="Arial" charset="0"/>
                <a:ea typeface="ＭＳ Ｐゴシック" charset="0"/>
                <a:cs typeface="Arial" charset="0"/>
              </a:rPr>
              <a:t>Yeremia</a:t>
            </a:r>
            <a:endParaRPr lang="en-US" sz="3600" b="1" dirty="0">
              <a:solidFill>
                <a:schemeClr val="tx1"/>
              </a:solidFill>
              <a:latin typeface="Arial" charset="0"/>
              <a:ea typeface="ＭＳ Ｐゴシック" charset="0"/>
              <a:cs typeface="Arial" charset="0"/>
            </a:endParaRPr>
          </a:p>
        </p:txBody>
      </p:sp>
      <p:sp>
        <p:nvSpPr>
          <p:cNvPr id="29700" name="Rectangle 3"/>
          <p:cNvSpPr txBox="1">
            <a:spLocks noChangeArrowheads="1"/>
          </p:cNvSpPr>
          <p:nvPr/>
        </p:nvSpPr>
        <p:spPr bwMode="auto">
          <a:xfrm>
            <a:off x="76200" y="5791200"/>
            <a:ext cx="90678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609600" indent="-6096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20000"/>
              </a:spcBef>
              <a:spcAft>
                <a:spcPct val="0"/>
              </a:spcAft>
              <a:buClr>
                <a:srgbClr val="D16349"/>
              </a:buClr>
              <a:buSzPct val="85000"/>
            </a:pPr>
            <a:r>
              <a:rPr lang="en-US" sz="2000" b="1">
                <a:solidFill>
                  <a:prstClr val="white"/>
                </a:solidFill>
              </a:rPr>
              <a:t>3. </a:t>
            </a:r>
            <a:r>
              <a:rPr lang="en-US" sz="2000" b="1" u="sng">
                <a:solidFill>
                  <a:prstClr val="white"/>
                </a:solidFill>
              </a:rPr>
              <a:t>Egypt</a:t>
            </a:r>
            <a:r>
              <a:rPr lang="en-US" sz="2000" b="1">
                <a:solidFill>
                  <a:prstClr val="white"/>
                </a:solidFill>
              </a:rPr>
              <a:t>: Assyria-Babylon conflicts gave Egypt control of Israel. Pharaoh Neco killed Josiah of Judah in 609 BC, then his son Jehoahaz ruled 3 months. Neco replaced him with his brother Jehoiakim. </a:t>
            </a:r>
          </a:p>
          <a:p>
            <a:pPr defTabSz="914400" eaLnBrk="1" fontAlgn="base" hangingPunct="1">
              <a:spcBef>
                <a:spcPct val="20000"/>
              </a:spcBef>
              <a:spcAft>
                <a:spcPct val="0"/>
              </a:spcAft>
              <a:buClr>
                <a:srgbClr val="D16349"/>
              </a:buClr>
              <a:buSzPct val="85000"/>
              <a:buFontTx/>
              <a:buAutoNum type="arabicPeriod"/>
            </a:pPr>
            <a:endParaRPr lang="en-US" sz="1600" b="1">
              <a:solidFill>
                <a:prstClr val="white"/>
              </a:solidFill>
            </a:endParaRPr>
          </a:p>
        </p:txBody>
      </p:sp>
      <p:sp>
        <p:nvSpPr>
          <p:cNvPr id="29701" name="Rectangle 8"/>
          <p:cNvSpPr>
            <a:spLocks noChangeArrowheads="1"/>
          </p:cNvSpPr>
          <p:nvPr/>
        </p:nvSpPr>
        <p:spPr bwMode="auto">
          <a:xfrm>
            <a:off x="76200" y="4724400"/>
            <a:ext cx="84296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609600" indent="-609600" defTabSz="914400" fontAlgn="base">
              <a:spcBef>
                <a:spcPct val="20000"/>
              </a:spcBef>
              <a:spcAft>
                <a:spcPct val="0"/>
              </a:spcAft>
              <a:buClr>
                <a:srgbClr val="D16349"/>
              </a:buClr>
              <a:buSzPct val="85000"/>
            </a:pPr>
            <a:r>
              <a:rPr lang="en-US" sz="2000" b="1">
                <a:solidFill>
                  <a:prstClr val="white"/>
                </a:solidFill>
                <a:latin typeface="Arial" charset="0"/>
                <a:ea typeface="ＭＳ Ｐゴシック" charset="0"/>
                <a:cs typeface="ＭＳ Ｐゴシック" charset="0"/>
              </a:rPr>
              <a:t>1. </a:t>
            </a:r>
            <a:r>
              <a:rPr lang="en-US" sz="2000" b="1" u="sng">
                <a:solidFill>
                  <a:prstClr val="white"/>
                </a:solidFill>
                <a:latin typeface="Arial" charset="0"/>
                <a:ea typeface="ＭＳ Ｐゴシック" charset="0"/>
                <a:cs typeface="ＭＳ Ｐゴシック" charset="0"/>
              </a:rPr>
              <a:t>Assyria</a:t>
            </a:r>
            <a:r>
              <a:rPr lang="en-US" sz="2000" b="1">
                <a:solidFill>
                  <a:prstClr val="white"/>
                </a:solidFill>
                <a:latin typeface="Arial" charset="0"/>
                <a:ea typeface="ＭＳ Ｐゴシック" charset="0"/>
                <a:cs typeface="ＭＳ Ｐゴシック" charset="0"/>
              </a:rPr>
              <a:t>: Since 722 BC, Assyria dominated Jerusalem. </a:t>
            </a:r>
          </a:p>
        </p:txBody>
      </p:sp>
      <p:sp>
        <p:nvSpPr>
          <p:cNvPr id="29702" name="Rectangle 9"/>
          <p:cNvSpPr>
            <a:spLocks noChangeArrowheads="1"/>
          </p:cNvSpPr>
          <p:nvPr/>
        </p:nvSpPr>
        <p:spPr bwMode="auto">
          <a:xfrm>
            <a:off x="76200" y="5133975"/>
            <a:ext cx="8786813"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609600" indent="-609600" defTabSz="914400" fontAlgn="base">
              <a:spcBef>
                <a:spcPct val="20000"/>
              </a:spcBef>
              <a:spcAft>
                <a:spcPct val="0"/>
              </a:spcAft>
              <a:buClr>
                <a:srgbClr val="D16349"/>
              </a:buClr>
              <a:buSzPct val="85000"/>
            </a:pPr>
            <a:r>
              <a:rPr lang="en-US" sz="2000" b="1">
                <a:solidFill>
                  <a:prstClr val="white"/>
                </a:solidFill>
                <a:latin typeface="Arial" charset="0"/>
                <a:ea typeface="ＭＳ Ｐゴシック" charset="0"/>
                <a:cs typeface="ＭＳ Ｐゴシック" charset="0"/>
              </a:rPr>
              <a:t>2. </a:t>
            </a:r>
            <a:r>
              <a:rPr lang="en-US" sz="2000" b="1" u="sng">
                <a:solidFill>
                  <a:prstClr val="white"/>
                </a:solidFill>
                <a:latin typeface="Arial" charset="0"/>
                <a:ea typeface="ＭＳ Ｐゴシック" charset="0"/>
                <a:cs typeface="ＭＳ Ｐゴシック" charset="0"/>
              </a:rPr>
              <a:t>Babylon</a:t>
            </a:r>
            <a:r>
              <a:rPr lang="en-US" sz="2000" b="1">
                <a:solidFill>
                  <a:prstClr val="white"/>
                </a:solidFill>
                <a:latin typeface="Arial" charset="0"/>
                <a:ea typeface="ＭＳ Ｐゴシック" charset="0"/>
                <a:cs typeface="ＭＳ Ｐゴシック" charset="0"/>
              </a:rPr>
              <a:t>: In 612 BC  Nineveh, Assyria</a:t>
            </a:r>
            <a:r>
              <a:rPr lang="mr-IN" altLang="ja-JP" sz="2000" b="1">
                <a:solidFill>
                  <a:prstClr val="white"/>
                </a:solidFill>
                <a:latin typeface="Arial" charset="0"/>
                <a:ea typeface="ＭＳ Ｐゴシック" charset="0"/>
                <a:cs typeface="ＭＳ Ｐゴシック" charset="0"/>
              </a:rPr>
              <a:t>'</a:t>
            </a:r>
            <a:r>
              <a:rPr lang="en-US" sz="2000" b="1">
                <a:solidFill>
                  <a:prstClr val="white"/>
                </a:solidFill>
                <a:latin typeface="Arial" charset="0"/>
                <a:ea typeface="ＭＳ Ｐゴシック" charset="0"/>
                <a:cs typeface="ＭＳ Ｐゴシック" charset="0"/>
              </a:rPr>
              <a:t>s capital, fell to Babylon. This meant Judah would be subject to Babylon.</a:t>
            </a:r>
          </a:p>
        </p:txBody>
      </p:sp>
      <p:sp>
        <p:nvSpPr>
          <p:cNvPr id="29703" name="Text Box 5"/>
          <p:cNvSpPr txBox="1">
            <a:spLocks noChangeArrowheads="1"/>
          </p:cNvSpPr>
          <p:nvPr/>
        </p:nvSpPr>
        <p:spPr bwMode="auto">
          <a:xfrm>
            <a:off x="6019800" y="3124200"/>
            <a:ext cx="381000" cy="369888"/>
          </a:xfrm>
          <a:prstGeom prst="rect">
            <a:avLst/>
          </a:prstGeom>
          <a:solidFill>
            <a:schemeClr val="bg1"/>
          </a:solidFill>
          <a:ln w="2857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1800">
                <a:solidFill>
                  <a:prstClr val="black"/>
                </a:solidFill>
                <a:latin typeface="Georgia" charset="0"/>
              </a:rPr>
              <a:t>2</a:t>
            </a:r>
          </a:p>
        </p:txBody>
      </p:sp>
      <p:sp>
        <p:nvSpPr>
          <p:cNvPr id="29704" name="Text Box 6"/>
          <p:cNvSpPr txBox="1">
            <a:spLocks noChangeArrowheads="1"/>
          </p:cNvSpPr>
          <p:nvPr/>
        </p:nvSpPr>
        <p:spPr bwMode="auto">
          <a:xfrm>
            <a:off x="2209800" y="3048000"/>
            <a:ext cx="304800" cy="369888"/>
          </a:xfrm>
          <a:prstGeom prst="rect">
            <a:avLst/>
          </a:prstGeom>
          <a:solidFill>
            <a:schemeClr val="bg1"/>
          </a:solidFill>
          <a:ln w="2857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1800">
                <a:solidFill>
                  <a:prstClr val="black"/>
                </a:solidFill>
                <a:latin typeface="Georgia" charset="0"/>
              </a:rPr>
              <a:t>3</a:t>
            </a:r>
          </a:p>
        </p:txBody>
      </p:sp>
      <p:sp>
        <p:nvSpPr>
          <p:cNvPr id="29705" name="Text Box 8"/>
          <p:cNvSpPr txBox="1">
            <a:spLocks noChangeArrowheads="1"/>
          </p:cNvSpPr>
          <p:nvPr/>
        </p:nvSpPr>
        <p:spPr bwMode="auto">
          <a:xfrm>
            <a:off x="5105400" y="1219200"/>
            <a:ext cx="304800" cy="369888"/>
          </a:xfrm>
          <a:prstGeom prst="rect">
            <a:avLst/>
          </a:prstGeom>
          <a:solidFill>
            <a:schemeClr val="bg1"/>
          </a:solidFill>
          <a:ln w="2857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1800">
                <a:solidFill>
                  <a:prstClr val="black"/>
                </a:solidFill>
                <a:latin typeface="Georgia" charset="0"/>
              </a:rPr>
              <a:t>1</a:t>
            </a:r>
          </a:p>
        </p:txBody>
      </p:sp>
      <p:sp>
        <p:nvSpPr>
          <p:cNvPr id="75788" name="Text Box 4"/>
          <p:cNvSpPr txBox="1">
            <a:spLocks noChangeArrowheads="1"/>
          </p:cNvSpPr>
          <p:nvPr/>
        </p:nvSpPr>
        <p:spPr bwMode="auto">
          <a:xfrm>
            <a:off x="8001000" y="201613"/>
            <a:ext cx="9715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prstClr val="black"/>
                </a:solidFill>
              </a:rPr>
              <a:t>475-6</a:t>
            </a:r>
          </a:p>
        </p:txBody>
      </p:sp>
    </p:spTree>
    <p:extLst>
      <p:ext uri="{BB962C8B-B14F-4D97-AF65-F5344CB8AC3E}">
        <p14:creationId xmlns:p14="http://schemas.microsoft.com/office/powerpoint/2010/main" val="18101866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70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701"/>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970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70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70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7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0" grpId="0"/>
      <p:bldP spid="29701" grpId="0"/>
      <p:bldP spid="29702" grpId="0"/>
      <p:bldP spid="29703" grpId="0" animBg="1"/>
      <p:bldP spid="29704" grpId="0" animBg="1"/>
      <p:bldP spid="2970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id-ID" sz="4800" b="1" dirty="0">
                <a:effectLst>
                  <a:glow rad="127000">
                    <a:schemeClr val="tx1"/>
                  </a:glow>
                </a:effectLst>
                <a:ea typeface="ＭＳ Ｐゴシック"/>
                <a:cs typeface="ＭＳ Ｐゴシック" charset="0"/>
              </a:rPr>
              <a:t>Ayat Kunci</a:t>
            </a:r>
            <a:endParaRPr lang="id-ID"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602007"/>
            <a:ext cx="9144000" cy="363841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mr-IN" sz="4000" b="1" i="0" u="none" strike="noStrike" kern="1200" cap="none" spc="0" normalizeH="0" baseline="0" noProof="0" dirty="0">
                <a:ln>
                  <a:noFill/>
                </a:ln>
                <a:solidFill>
                  <a:srgbClr val="FFFFFF"/>
                </a:solidFill>
                <a:effectLst>
                  <a:glow rad="127000">
                    <a:srgbClr val="000000"/>
                  </a:glow>
                </a:effectLst>
                <a:uLnTx/>
                <a:uFillTx/>
                <a:ea typeface="ＭＳ Ｐゴシック"/>
                <a:cs typeface="ＭＳ Ｐゴシック" charset="0"/>
              </a:rPr>
              <a:t>"</a:t>
            </a:r>
            <a:r>
              <a:rPr kumimoji="0" lang="en-US" sz="4000" b="1" i="0" u="none" strike="noStrike" kern="1200" cap="none" spc="0" normalizeH="0" baseline="0" noProof="0" dirty="0">
                <a:ln>
                  <a:noFill/>
                </a:ln>
                <a:solidFill>
                  <a:srgbClr val="FFFFFF"/>
                </a:solidFill>
                <a:effectLst>
                  <a:glow rad="127000">
                    <a:srgbClr val="000000"/>
                  </a:glow>
                </a:effectLst>
                <a:uLnTx/>
                <a:uFillTx/>
                <a:ea typeface="ＭＳ Ｐゴシック"/>
                <a:cs typeface="ＭＳ Ｐゴシック" charset="0"/>
              </a:rPr>
              <a:t>…</a:t>
            </a:r>
            <a:r>
              <a:rPr lang="id-ID" sz="4000" dirty="0">
                <a:effectLst>
                  <a:glow rad="127000">
                    <a:srgbClr val="000000"/>
                  </a:glow>
                </a:effectLst>
                <a:ea typeface="ＭＳ Ｐゴシック"/>
              </a:rPr>
              <a:t>Sebab TUHAN, Allah kita, membinasakan kita</a:t>
            </a:r>
            <a:r>
              <a:rPr kumimoji="0" lang="id-ID" sz="4000" i="0" u="none" strike="noStrike" kern="1200" cap="none" spc="0" normalizeH="0" baseline="0" noProof="0" dirty="0">
                <a:ln>
                  <a:noFill/>
                </a:ln>
                <a:effectLst>
                  <a:glow rad="127000">
                    <a:srgbClr val="000000"/>
                  </a:glow>
                </a:effectLst>
                <a:uLnTx/>
                <a:uFillTx/>
                <a:ea typeface="ＭＳ Ｐゴシック"/>
              </a:rPr>
              <a:t>, </a:t>
            </a:r>
            <a:r>
              <a:rPr lang="id-ID" sz="4000" dirty="0">
                <a:effectLst>
                  <a:glow rad="127000">
                    <a:srgbClr val="000000"/>
                  </a:glow>
                </a:effectLst>
                <a:ea typeface="ＭＳ Ｐゴシック"/>
              </a:rPr>
              <a:t>memberi kita minum racun,</a:t>
            </a:r>
            <a:r>
              <a:rPr lang="id-ID" sz="4000" baseline="30000" dirty="0">
                <a:effectLst>
                  <a:glow rad="127000">
                    <a:srgbClr val="000000"/>
                  </a:glow>
                </a:effectLst>
                <a:ea typeface="ＭＳ Ｐゴシック"/>
              </a:rPr>
              <a:t> </a:t>
            </a:r>
            <a:r>
              <a:rPr lang="id-ID" sz="4000" dirty="0">
                <a:effectLst>
                  <a:glow rad="127000">
                    <a:srgbClr val="000000"/>
                  </a:glow>
                </a:effectLst>
                <a:ea typeface="ＭＳ Ｐゴシック"/>
              </a:rPr>
              <a:t>sebab kita telah berdosa</a:t>
            </a:r>
            <a:r>
              <a:rPr lang="id-ID" sz="4000" baseline="30000" dirty="0">
                <a:effectLst>
                  <a:glow rad="127000">
                    <a:srgbClr val="000000"/>
                  </a:glow>
                </a:effectLst>
                <a:ea typeface="ＭＳ Ｐゴシック"/>
              </a:rPr>
              <a:t> </a:t>
            </a:r>
            <a:r>
              <a:rPr lang="id-ID" sz="4000" dirty="0">
                <a:effectLst>
                  <a:glow rad="127000">
                    <a:srgbClr val="000000"/>
                  </a:glow>
                </a:effectLst>
                <a:ea typeface="ＭＳ Ｐゴシック"/>
              </a:rPr>
              <a:t> kepada TUHAN</a:t>
            </a:r>
            <a:r>
              <a:rPr lang="en-US" sz="4000" dirty="0">
                <a:effectLst>
                  <a:glow rad="127000">
                    <a:srgbClr val="000000"/>
                  </a:glow>
                </a:effectLst>
                <a:ea typeface="ＭＳ Ｐゴシック"/>
              </a:rPr>
              <a:t>.</a:t>
            </a:r>
            <a:r>
              <a:rPr kumimoji="0" lang="mr-IN" sz="4000" b="1" i="0" u="none" strike="noStrike" kern="1200" cap="none" spc="0" normalizeH="0" baseline="0" noProof="0" dirty="0">
                <a:ln>
                  <a:noFill/>
                </a:ln>
                <a:solidFill>
                  <a:srgbClr val="FFFFFF"/>
                </a:solidFill>
                <a:effectLst>
                  <a:glow rad="127000">
                    <a:srgbClr val="000000"/>
                  </a:glow>
                </a:effectLst>
                <a:uLnTx/>
                <a:uFillTx/>
                <a:ea typeface="ＭＳ Ｐゴシック"/>
                <a:cs typeface="ＭＳ Ｐゴシック" charset="0"/>
              </a:rPr>
              <a:t>"</a:t>
            </a:r>
            <a:r>
              <a:rPr kumimoji="0" lang="en-US" sz="4000" b="1" i="0" u="none" strike="noStrike" kern="1200" cap="none" spc="0" normalizeH="0" baseline="0" noProof="0" dirty="0">
                <a:ln>
                  <a:noFill/>
                </a:ln>
                <a:solidFill>
                  <a:srgbClr val="FFFFFF"/>
                </a:solidFill>
                <a:effectLst>
                  <a:glow rad="127000">
                    <a:srgbClr val="000000"/>
                  </a:glow>
                </a:effectLst>
                <a:uLnTx/>
                <a:uFillTx/>
                <a:ea typeface="ＭＳ Ｐゴシック"/>
                <a:cs typeface="ＭＳ Ｐゴシック" charset="0"/>
              </a:rPr>
              <a:t> (8:14b).</a:t>
            </a:r>
            <a:endParaRPr lang="en-US" sz="4800" b="1" i="0" u="none" strike="noStrike" kern="1200" cap="none" spc="0" normalizeH="0" baseline="0" noProof="0">
              <a:ln>
                <a:noFill/>
              </a:ln>
              <a:solidFill>
                <a:srgbClr val="FFFFFF"/>
              </a:solidFill>
              <a:effectLst>
                <a:glow rad="127000">
                  <a:srgbClr val="000000"/>
                </a:glow>
              </a:effectLst>
              <a:uLnTx/>
              <a:uFillTx/>
              <a:ea typeface="ＭＳ Ｐゴシック"/>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lang="en-US" sz="4800" b="1">
                <a:solidFill>
                  <a:srgbClr val="FFFFFF"/>
                </a:solidFill>
                <a:effectLst>
                  <a:glow rad="127000">
                    <a:srgbClr val="000000"/>
                  </a:glow>
                </a:effectLst>
                <a:ea typeface="ＭＳ Ｐゴシック"/>
                <a:cs typeface="ＭＳ Ｐゴシック" charset="0"/>
              </a:rPr>
              <a:t>Yeremia</a:t>
            </a:r>
            <a:endParaRPr kumimoji="0" lang="en-US" sz="4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472410"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474</a:t>
            </a:r>
          </a:p>
        </p:txBody>
      </p:sp>
    </p:spTree>
    <p:extLst>
      <p:ext uri="{BB962C8B-B14F-4D97-AF65-F5344CB8AC3E}">
        <p14:creationId xmlns:p14="http://schemas.microsoft.com/office/powerpoint/2010/main" val="136688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tangle 9"/>
          <p:cNvSpPr/>
          <p:nvPr/>
        </p:nvSpPr>
        <p:spPr>
          <a:xfrm>
            <a:off x="0" y="4648200"/>
            <a:ext cx="9144000" cy="2209800"/>
          </a:xfrm>
          <a:prstGeom prst="rect">
            <a:avLst/>
          </a:prstGeom>
          <a:solidFill>
            <a:srgbClr val="660066"/>
          </a:soli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77828" name="Title 4"/>
          <p:cNvSpPr>
            <a:spLocks noGrp="1"/>
          </p:cNvSpPr>
          <p:nvPr>
            <p:ph type="title" idx="4294967295"/>
          </p:nvPr>
        </p:nvSpPr>
        <p:spPr>
          <a:xfrm>
            <a:off x="285750" y="26988"/>
            <a:ext cx="8534400" cy="758825"/>
          </a:xfrm>
        </p:spPr>
        <p:txBody>
          <a:bodyPr/>
          <a:lstStyle/>
          <a:p>
            <a:r>
              <a:rPr lang="en-US" sz="3600" dirty="0">
                <a:solidFill>
                  <a:schemeClr val="tx1"/>
                </a:solidFill>
                <a:latin typeface="Georgia" charset="0"/>
                <a:ea typeface="ＭＳ Ｐゴシック" charset="0"/>
                <a:cs typeface="ＭＳ Ｐゴシック" charset="0"/>
              </a:rPr>
              <a:t>Geography of </a:t>
            </a:r>
            <a:r>
              <a:rPr lang="en-US" sz="3600" dirty="0" err="1">
                <a:solidFill>
                  <a:schemeClr val="tx1"/>
                </a:solidFill>
                <a:latin typeface="Georgia" charset="0"/>
                <a:ea typeface="ＭＳ Ｐゴシック" charset="0"/>
                <a:cs typeface="ＭＳ Ｐゴシック" charset="0"/>
              </a:rPr>
              <a:t>Yeremia</a:t>
            </a:r>
            <a:endParaRPr lang="en-US" sz="3600" dirty="0">
              <a:solidFill>
                <a:schemeClr val="tx1"/>
              </a:solidFill>
              <a:latin typeface="Georgia" charset="0"/>
              <a:ea typeface="ＭＳ Ｐゴシック" charset="0"/>
              <a:cs typeface="ＭＳ Ｐゴシック" charset="0"/>
            </a:endParaRPr>
          </a:p>
        </p:txBody>
      </p:sp>
      <p:pic>
        <p:nvPicPr>
          <p:cNvPr id="77829" name="Picture 4" descr="07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90038"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30" name="Rectangle 10"/>
          <p:cNvSpPr>
            <a:spLocks noChangeArrowheads="1"/>
          </p:cNvSpPr>
          <p:nvPr/>
        </p:nvSpPr>
        <p:spPr bwMode="auto">
          <a:xfrm>
            <a:off x="304800" y="5461000"/>
            <a:ext cx="86868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defTabSz="914400" fontAlgn="base">
              <a:spcBef>
                <a:spcPct val="20000"/>
              </a:spcBef>
              <a:spcAft>
                <a:spcPct val="0"/>
              </a:spcAft>
              <a:buClr>
                <a:srgbClr val="D16349"/>
              </a:buClr>
              <a:buSzPct val="85000"/>
            </a:pPr>
            <a:r>
              <a:rPr lang="en-US" sz="2000" b="1">
                <a:solidFill>
                  <a:srgbClr val="FFFFFF"/>
                </a:solidFill>
                <a:latin typeface="Arial" charset="0"/>
                <a:ea typeface="ＭＳ Ｐゴシック" charset="0"/>
                <a:cs typeface="ＭＳ Ｐゴシック" charset="0"/>
              </a:rPr>
              <a:t>4. </a:t>
            </a:r>
            <a:r>
              <a:rPr lang="en-US" sz="2000" b="1" u="sng">
                <a:solidFill>
                  <a:srgbClr val="FFFFFF"/>
                </a:solidFill>
                <a:latin typeface="Arial" charset="0"/>
                <a:ea typeface="ＭＳ Ｐゴシック" charset="0"/>
                <a:cs typeface="ＭＳ Ｐゴシック" charset="0"/>
              </a:rPr>
              <a:t>Babylon</a:t>
            </a:r>
            <a:r>
              <a:rPr lang="en-US" sz="2000" b="1">
                <a:solidFill>
                  <a:srgbClr val="FFFFFF"/>
                </a:solidFill>
                <a:latin typeface="Arial" charset="0"/>
                <a:ea typeface="ＭＳ Ｐゴシック" charset="0"/>
                <a:cs typeface="ＭＳ Ｐゴシック" charset="0"/>
              </a:rPr>
              <a:t>: When Egypt was defeated by Nebuchadnezzar of Babylon at the Battle of Carchemish (605 BC), Jehoiakim switched allegiance from Egypt to Babylon. </a:t>
            </a:r>
          </a:p>
        </p:txBody>
      </p:sp>
      <p:sp>
        <p:nvSpPr>
          <p:cNvPr id="77831" name="Text Box 4"/>
          <p:cNvSpPr txBox="1">
            <a:spLocks noChangeArrowheads="1"/>
          </p:cNvSpPr>
          <p:nvPr/>
        </p:nvSpPr>
        <p:spPr bwMode="auto">
          <a:xfrm>
            <a:off x="7924800" y="201613"/>
            <a:ext cx="1103313"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800" b="1">
                <a:solidFill>
                  <a:prstClr val="black"/>
                </a:solidFill>
              </a:rPr>
              <a:t>475-6</a:t>
            </a:r>
          </a:p>
        </p:txBody>
      </p:sp>
      <p:sp>
        <p:nvSpPr>
          <p:cNvPr id="77832" name="Text Box 5"/>
          <p:cNvSpPr txBox="1">
            <a:spLocks noChangeArrowheads="1"/>
          </p:cNvSpPr>
          <p:nvPr/>
        </p:nvSpPr>
        <p:spPr bwMode="auto">
          <a:xfrm>
            <a:off x="6019800" y="3124200"/>
            <a:ext cx="381000" cy="369888"/>
          </a:xfrm>
          <a:prstGeom prst="rect">
            <a:avLst/>
          </a:prstGeom>
          <a:solidFill>
            <a:schemeClr val="bg1"/>
          </a:solidFill>
          <a:ln w="2857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1800">
                <a:solidFill>
                  <a:prstClr val="black"/>
                </a:solidFill>
                <a:latin typeface="Georgia" charset="0"/>
              </a:rPr>
              <a:t>2</a:t>
            </a:r>
          </a:p>
        </p:txBody>
      </p:sp>
      <p:sp>
        <p:nvSpPr>
          <p:cNvPr id="77833" name="Text Box 6"/>
          <p:cNvSpPr txBox="1">
            <a:spLocks noChangeArrowheads="1"/>
          </p:cNvSpPr>
          <p:nvPr/>
        </p:nvSpPr>
        <p:spPr bwMode="auto">
          <a:xfrm>
            <a:off x="2209800" y="3048000"/>
            <a:ext cx="304800" cy="369888"/>
          </a:xfrm>
          <a:prstGeom prst="rect">
            <a:avLst/>
          </a:prstGeom>
          <a:solidFill>
            <a:schemeClr val="bg1"/>
          </a:solidFill>
          <a:ln w="2857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1800">
                <a:solidFill>
                  <a:prstClr val="black"/>
                </a:solidFill>
                <a:latin typeface="Georgia" charset="0"/>
              </a:rPr>
              <a:t>3</a:t>
            </a:r>
          </a:p>
        </p:txBody>
      </p:sp>
      <p:sp>
        <p:nvSpPr>
          <p:cNvPr id="77834" name="Text Box 8"/>
          <p:cNvSpPr txBox="1">
            <a:spLocks noChangeArrowheads="1"/>
          </p:cNvSpPr>
          <p:nvPr/>
        </p:nvSpPr>
        <p:spPr bwMode="auto">
          <a:xfrm>
            <a:off x="5105400" y="1219200"/>
            <a:ext cx="304800" cy="369888"/>
          </a:xfrm>
          <a:prstGeom prst="rect">
            <a:avLst/>
          </a:prstGeom>
          <a:solidFill>
            <a:schemeClr val="bg1"/>
          </a:solidFill>
          <a:ln w="2857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1800">
                <a:solidFill>
                  <a:prstClr val="black"/>
                </a:solidFill>
                <a:latin typeface="Georgia" charset="0"/>
              </a:rPr>
              <a:t>1</a:t>
            </a:r>
          </a:p>
        </p:txBody>
      </p:sp>
      <p:sp>
        <p:nvSpPr>
          <p:cNvPr id="14" name="Text Box 6"/>
          <p:cNvSpPr txBox="1">
            <a:spLocks noChangeArrowheads="1"/>
          </p:cNvSpPr>
          <p:nvPr/>
        </p:nvSpPr>
        <p:spPr bwMode="auto">
          <a:xfrm>
            <a:off x="2895600" y="1143000"/>
            <a:ext cx="381000" cy="369888"/>
          </a:xfrm>
          <a:prstGeom prst="rect">
            <a:avLst/>
          </a:prstGeom>
          <a:solidFill>
            <a:schemeClr val="bg1"/>
          </a:solidFill>
          <a:ln w="2857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1800">
                <a:solidFill>
                  <a:prstClr val="black"/>
                </a:solidFill>
                <a:latin typeface="Georgia" charset="0"/>
              </a:rPr>
              <a:t>4</a:t>
            </a:r>
          </a:p>
        </p:txBody>
      </p:sp>
      <p:sp>
        <p:nvSpPr>
          <p:cNvPr id="15" name="Title 4"/>
          <p:cNvSpPr txBox="1">
            <a:spLocks/>
          </p:cNvSpPr>
          <p:nvPr/>
        </p:nvSpPr>
        <p:spPr bwMode="auto">
          <a:xfrm>
            <a:off x="285750" y="307975"/>
            <a:ext cx="8534400" cy="758825"/>
          </a:xfrm>
          <a:prstGeom prst="rect">
            <a:avLst/>
          </a:prstGeom>
          <a:noFill/>
          <a:ln w="9525">
            <a:noFill/>
            <a:miter lim="800000"/>
            <a:headEnd/>
            <a:tailEnd/>
          </a:ln>
        </p:spPr>
        <p:txBody>
          <a:bodyPr anchor="b"/>
          <a:lstStyle/>
          <a:p>
            <a:pPr algn="ctr" defTabSz="914400" eaLnBrk="0" fontAlgn="base" hangingPunct="0">
              <a:spcBef>
                <a:spcPct val="0"/>
              </a:spcBef>
              <a:spcAft>
                <a:spcPct val="0"/>
              </a:spcAft>
              <a:defRPr/>
            </a:pPr>
            <a:r>
              <a:rPr lang="en-US" sz="3600" b="1" dirty="0">
                <a:solidFill>
                  <a:prstClr val="black"/>
                </a:solidFill>
                <a:latin typeface="Arial"/>
                <a:ea typeface="ＭＳ Ｐゴシック" charset="0"/>
                <a:cs typeface="Arial"/>
              </a:rPr>
              <a:t>Geography of </a:t>
            </a:r>
            <a:r>
              <a:rPr lang="en-US" sz="3600" b="1" dirty="0" err="1">
                <a:solidFill>
                  <a:prstClr val="black"/>
                </a:solidFill>
                <a:latin typeface="Arial"/>
                <a:ea typeface="ＭＳ Ｐゴシック" charset="0"/>
                <a:cs typeface="Arial"/>
              </a:rPr>
              <a:t>Yeremia</a:t>
            </a:r>
            <a:endParaRPr lang="en-US" sz="3600" b="1" dirty="0">
              <a:solidFill>
                <a:prstClr val="black"/>
              </a:solidFill>
              <a:latin typeface="Arial"/>
              <a:ea typeface="ＭＳ Ｐゴシック" charset="0"/>
              <a:cs typeface="Arial"/>
            </a:endParaRPr>
          </a:p>
        </p:txBody>
      </p:sp>
    </p:spTree>
    <p:extLst>
      <p:ext uri="{BB962C8B-B14F-4D97-AF65-F5344CB8AC3E}">
        <p14:creationId xmlns:p14="http://schemas.microsoft.com/office/powerpoint/2010/main" val="3818098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9873" name="Picture 3" descr="07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02063" y="142875"/>
            <a:ext cx="5199062" cy="628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3" name="Rectangle 2"/>
          <p:cNvSpPr txBox="1">
            <a:spLocks noChangeArrowheads="1"/>
          </p:cNvSpPr>
          <p:nvPr/>
        </p:nvSpPr>
        <p:spPr bwMode="auto">
          <a:xfrm>
            <a:off x="0" y="620713"/>
            <a:ext cx="4114800" cy="566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269875" indent="-269875" eaLnBrk="0" hangingPunct="0">
              <a:defRPr sz="2400">
                <a:solidFill>
                  <a:schemeClr val="tx1"/>
                </a:solidFill>
                <a:latin typeface="Arial" charset="0"/>
                <a:ea typeface="ＭＳ Ｐゴシック" charset="0"/>
                <a:cs typeface="ＭＳ Ｐゴシック" charset="0"/>
              </a:defRPr>
            </a:lvl1pPr>
            <a:lvl2pPr marL="269875" indent="-269875"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20000"/>
              </a:spcBef>
              <a:spcAft>
                <a:spcPct val="0"/>
              </a:spcAft>
              <a:buClr>
                <a:srgbClr val="D16349"/>
              </a:buClr>
              <a:buSzPct val="85000"/>
            </a:pPr>
            <a:r>
              <a:rPr lang="en-US" sz="2000" b="1">
                <a:solidFill>
                  <a:prstClr val="black"/>
                </a:solidFill>
              </a:rPr>
              <a:t>	</a:t>
            </a:r>
            <a:r>
              <a:rPr lang="en-US" sz="2000" b="1" u="sng">
                <a:solidFill>
                  <a:srgbClr val="800000"/>
                </a:solidFill>
              </a:rPr>
              <a:t>Egypt:</a:t>
            </a:r>
            <a:r>
              <a:rPr lang="en-US" sz="2000" b="1">
                <a:solidFill>
                  <a:srgbClr val="D16349"/>
                </a:solidFill>
              </a:rPr>
              <a:t>  </a:t>
            </a:r>
            <a:r>
              <a:rPr lang="en-US" sz="2000" b="1">
                <a:solidFill>
                  <a:prstClr val="black"/>
                </a:solidFill>
              </a:rPr>
              <a:t>Four years later </a:t>
            </a:r>
            <a:br>
              <a:rPr lang="en-US" sz="2000" b="1">
                <a:solidFill>
                  <a:prstClr val="black"/>
                </a:solidFill>
              </a:rPr>
            </a:br>
            <a:r>
              <a:rPr lang="en-US" sz="2000" b="1">
                <a:solidFill>
                  <a:prstClr val="black"/>
                </a:solidFill>
              </a:rPr>
              <a:t>(601 BC), Egypt defeated  Nebuchadnezzar and Jehoiakim switched his allegiance back to Egypt.  What a mistake!</a:t>
            </a:r>
          </a:p>
          <a:p>
            <a:pPr defTabSz="914400" eaLnBrk="1" fontAlgn="base" hangingPunct="1">
              <a:spcBef>
                <a:spcPct val="20000"/>
              </a:spcBef>
              <a:spcAft>
                <a:spcPct val="0"/>
              </a:spcAft>
              <a:buClr>
                <a:srgbClr val="D16349"/>
              </a:buClr>
              <a:buSzPct val="85000"/>
            </a:pPr>
            <a:endParaRPr lang="en-US" sz="2000" b="1">
              <a:solidFill>
                <a:prstClr val="black"/>
              </a:solidFill>
            </a:endParaRPr>
          </a:p>
          <a:p>
            <a:pPr defTabSz="914400" eaLnBrk="1" fontAlgn="base" hangingPunct="1">
              <a:spcBef>
                <a:spcPct val="20000"/>
              </a:spcBef>
              <a:spcAft>
                <a:spcPct val="0"/>
              </a:spcAft>
              <a:buClr>
                <a:srgbClr val="D16349"/>
              </a:buClr>
              <a:buSzPct val="85000"/>
            </a:pPr>
            <a:r>
              <a:rPr lang="en-US" sz="2000" b="1">
                <a:solidFill>
                  <a:srgbClr val="D16349"/>
                </a:solidFill>
              </a:rPr>
              <a:t>	</a:t>
            </a:r>
            <a:r>
              <a:rPr lang="en-US" sz="2000" b="1" u="sng">
                <a:solidFill>
                  <a:srgbClr val="800000"/>
                </a:solidFill>
              </a:rPr>
              <a:t>Babylon</a:t>
            </a:r>
            <a:r>
              <a:rPr lang="en-US" sz="2000" b="1">
                <a:solidFill>
                  <a:srgbClr val="800000"/>
                </a:solidFill>
              </a:rPr>
              <a:t>:</a:t>
            </a:r>
            <a:r>
              <a:rPr lang="en-US" sz="2000" b="1">
                <a:solidFill>
                  <a:srgbClr val="D16349"/>
                </a:solidFill>
              </a:rPr>
              <a:t> </a:t>
            </a:r>
            <a:r>
              <a:rPr lang="en-US" sz="2000" b="1">
                <a:solidFill>
                  <a:prstClr val="black"/>
                </a:solidFill>
              </a:rPr>
              <a:t>In 597 BC Nebuchadnezzar attacked Jerusalem and killed Jehoiakim. He was replaced with Jehoiachin but 3 months later he deported him to Babylon with 10,000 others. </a:t>
            </a:r>
          </a:p>
          <a:p>
            <a:pPr lvl="1" defTabSz="914400" eaLnBrk="1" fontAlgn="base" hangingPunct="1">
              <a:spcBef>
                <a:spcPct val="20000"/>
              </a:spcBef>
              <a:spcAft>
                <a:spcPct val="0"/>
              </a:spcAft>
              <a:buClr>
                <a:srgbClr val="D16349"/>
              </a:buClr>
              <a:buSzPct val="85000"/>
              <a:buFontTx/>
              <a:buChar char="•"/>
            </a:pPr>
            <a:r>
              <a:rPr lang="en-US" sz="2000" b="1">
                <a:solidFill>
                  <a:prstClr val="black"/>
                </a:solidFill>
                <a:cs typeface="ＭＳ Ｐゴシック" charset="0"/>
              </a:rPr>
              <a:t>He was replaced with his uncle Zedekiah, who ruled 11 years until the siege and fall of Jerusalem in 586 BC.</a:t>
            </a:r>
          </a:p>
        </p:txBody>
      </p:sp>
      <p:sp>
        <p:nvSpPr>
          <p:cNvPr id="79875" name="Text Box 4"/>
          <p:cNvSpPr txBox="1">
            <a:spLocks noChangeArrowheads="1"/>
          </p:cNvSpPr>
          <p:nvPr/>
        </p:nvSpPr>
        <p:spPr bwMode="auto">
          <a:xfrm>
            <a:off x="7924800" y="201613"/>
            <a:ext cx="1103313" cy="5238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800" b="1">
                <a:solidFill>
                  <a:prstClr val="black"/>
                </a:solidFill>
              </a:rPr>
              <a:t>475-6</a:t>
            </a:r>
          </a:p>
        </p:txBody>
      </p:sp>
      <p:sp>
        <p:nvSpPr>
          <p:cNvPr id="79876" name="Title 4"/>
          <p:cNvSpPr>
            <a:spLocks noGrp="1"/>
          </p:cNvSpPr>
          <p:nvPr>
            <p:ph type="title" idx="4294967295"/>
          </p:nvPr>
        </p:nvSpPr>
        <p:spPr>
          <a:xfrm>
            <a:off x="76200" y="79375"/>
            <a:ext cx="3581400" cy="606425"/>
          </a:xfrm>
        </p:spPr>
        <p:txBody>
          <a:bodyPr/>
          <a:lstStyle/>
          <a:p>
            <a:pPr algn="l"/>
            <a:r>
              <a:rPr lang="en-US" sz="3600" b="1">
                <a:solidFill>
                  <a:schemeClr val="tx1"/>
                </a:solidFill>
                <a:latin typeface="Arial" charset="0"/>
                <a:ea typeface="ＭＳ Ｐゴシック" charset="0"/>
                <a:cs typeface="Arial" charset="0"/>
              </a:rPr>
              <a:t>Campaigns</a:t>
            </a:r>
          </a:p>
        </p:txBody>
      </p:sp>
    </p:spTree>
    <p:extLst>
      <p:ext uri="{BB962C8B-B14F-4D97-AF65-F5344CB8AC3E}">
        <p14:creationId xmlns:p14="http://schemas.microsoft.com/office/powerpoint/2010/main" val="24184029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2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2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bldLvl="2"/>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21" name="Title 9"/>
          <p:cNvSpPr>
            <a:spLocks noGrp="1"/>
          </p:cNvSpPr>
          <p:nvPr>
            <p:ph type="title"/>
          </p:nvPr>
        </p:nvSpPr>
        <p:spPr>
          <a:xfrm>
            <a:off x="357188" y="214313"/>
            <a:ext cx="8534400" cy="758825"/>
          </a:xfrm>
        </p:spPr>
        <p:txBody>
          <a:bodyPr/>
          <a:lstStyle/>
          <a:p>
            <a:r>
              <a:rPr lang="en-US" sz="3600" b="1">
                <a:solidFill>
                  <a:schemeClr val="tx1"/>
                </a:solidFill>
                <a:latin typeface="Arial" charset="0"/>
                <a:ea typeface="ＭＳ Ｐゴシック" charset="0"/>
                <a:cs typeface="Arial" charset="0"/>
              </a:rPr>
              <a:t>Who Were the Recipients? (1)</a:t>
            </a:r>
          </a:p>
        </p:txBody>
      </p:sp>
      <p:pic>
        <p:nvPicPr>
          <p:cNvPr id="81922"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l="2690" t="14819" r="3362" b="9262"/>
          <a:stretch>
            <a:fillRect/>
          </a:stretch>
        </p:blipFill>
        <p:spPr bwMode="auto">
          <a:xfrm>
            <a:off x="282575" y="1906588"/>
            <a:ext cx="8575675" cy="3522662"/>
          </a:xfrm>
          <a:prstGeom prst="rect">
            <a:avLst/>
          </a:prstGeom>
          <a:noFill/>
          <a:ln w="635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81923" name="Text Box 4"/>
          <p:cNvSpPr txBox="1">
            <a:spLocks noChangeArrowheads="1"/>
          </p:cNvSpPr>
          <p:nvPr/>
        </p:nvSpPr>
        <p:spPr bwMode="auto">
          <a:xfrm>
            <a:off x="8305800" y="147638"/>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prstClr val="black"/>
                </a:solidFill>
              </a:rPr>
              <a:t>475</a:t>
            </a:r>
          </a:p>
        </p:txBody>
      </p:sp>
    </p:spTree>
    <p:extLst>
      <p:ext uri="{BB962C8B-B14F-4D97-AF65-F5344CB8AC3E}">
        <p14:creationId xmlns:p14="http://schemas.microsoft.com/office/powerpoint/2010/main" val="29889973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3969" name="Title 9"/>
          <p:cNvSpPr>
            <a:spLocks noGrp="1"/>
          </p:cNvSpPr>
          <p:nvPr>
            <p:ph type="title"/>
          </p:nvPr>
        </p:nvSpPr>
        <p:spPr/>
        <p:txBody>
          <a:bodyPr/>
          <a:lstStyle/>
          <a:p>
            <a:r>
              <a:rPr lang="en-US" sz="3600" b="1">
                <a:solidFill>
                  <a:schemeClr val="tx1"/>
                </a:solidFill>
                <a:latin typeface="Arial" charset="0"/>
                <a:ea typeface="ＭＳ Ｐゴシック" charset="0"/>
                <a:cs typeface="Arial" charset="0"/>
              </a:rPr>
              <a:t>Who Were the Recipients? (2)</a:t>
            </a:r>
          </a:p>
        </p:txBody>
      </p:sp>
      <p:sp>
        <p:nvSpPr>
          <p:cNvPr id="83970" name="AutoShape 5"/>
          <p:cNvSpPr>
            <a:spLocks noChangeArrowheads="1"/>
          </p:cNvSpPr>
          <p:nvPr/>
        </p:nvSpPr>
        <p:spPr bwMode="auto">
          <a:xfrm>
            <a:off x="6172200" y="3500438"/>
            <a:ext cx="2590800" cy="2443162"/>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520" y="10800"/>
                </a:moveTo>
                <a:cubicBezTo>
                  <a:pt x="2520" y="15373"/>
                  <a:pt x="6227" y="19080"/>
                  <a:pt x="10800" y="19080"/>
                </a:cubicBezTo>
                <a:cubicBezTo>
                  <a:pt x="15373" y="19080"/>
                  <a:pt x="19080" y="15373"/>
                  <a:pt x="19080" y="10800"/>
                </a:cubicBezTo>
                <a:cubicBezTo>
                  <a:pt x="19080" y="6227"/>
                  <a:pt x="15373" y="2520"/>
                  <a:pt x="10800" y="2520"/>
                </a:cubicBezTo>
                <a:cubicBezTo>
                  <a:pt x="6227" y="2520"/>
                  <a:pt x="2520" y="6227"/>
                  <a:pt x="2520" y="10800"/>
                </a:cubicBezTo>
                <a:close/>
              </a:path>
            </a:pathLst>
          </a:custGeom>
          <a:solidFill>
            <a:schemeClr val="accent1"/>
          </a:solidFill>
          <a:ln w="9525">
            <a:solidFill>
              <a:schemeClr val="tx1"/>
            </a:solidFill>
            <a:round/>
            <a:headEnd/>
            <a:tailEnd/>
          </a:ln>
        </p:spPr>
        <p:txBody>
          <a:bodyPr wrap="none" anchor="ctr"/>
          <a:lstStyle/>
          <a:p>
            <a:pPr algn="ctr" defTabSz="914400" fontAlgn="base">
              <a:spcBef>
                <a:spcPct val="0"/>
              </a:spcBef>
              <a:spcAft>
                <a:spcPct val="0"/>
              </a:spcAft>
            </a:pPr>
            <a:r>
              <a:rPr lang="en-US" sz="2000" b="1">
                <a:solidFill>
                  <a:prstClr val="black"/>
                </a:solidFill>
                <a:latin typeface="Arial" charset="0"/>
                <a:ea typeface="ＭＳ Ｐゴシック" charset="0"/>
                <a:cs typeface="ＭＳ Ｐゴシック" charset="0"/>
              </a:rPr>
              <a:t>Exiles </a:t>
            </a:r>
          </a:p>
          <a:p>
            <a:pPr algn="ctr" defTabSz="914400" fontAlgn="base">
              <a:spcBef>
                <a:spcPct val="0"/>
              </a:spcBef>
              <a:spcAft>
                <a:spcPct val="0"/>
              </a:spcAft>
            </a:pPr>
            <a:r>
              <a:rPr lang="en-US" sz="2000" b="1">
                <a:solidFill>
                  <a:prstClr val="black"/>
                </a:solidFill>
                <a:latin typeface="Arial" charset="0"/>
                <a:ea typeface="ＭＳ Ｐゴシック" charset="0"/>
                <a:cs typeface="ＭＳ Ｐゴシック" charset="0"/>
              </a:rPr>
              <a:t>after </a:t>
            </a:r>
          </a:p>
          <a:p>
            <a:pPr algn="ctr" defTabSz="914400" fontAlgn="base">
              <a:spcBef>
                <a:spcPct val="0"/>
              </a:spcBef>
              <a:spcAft>
                <a:spcPct val="0"/>
              </a:spcAft>
            </a:pPr>
            <a:r>
              <a:rPr lang="en-US" sz="2000" b="1">
                <a:solidFill>
                  <a:prstClr val="black"/>
                </a:solidFill>
                <a:latin typeface="Arial" charset="0"/>
                <a:ea typeface="ＭＳ Ｐゴシック" charset="0"/>
                <a:cs typeface="ＭＳ Ｐゴシック" charset="0"/>
              </a:rPr>
              <a:t>the Fall</a:t>
            </a:r>
          </a:p>
          <a:p>
            <a:pPr algn="ctr" defTabSz="914400" fontAlgn="base">
              <a:spcBef>
                <a:spcPct val="0"/>
              </a:spcBef>
              <a:spcAft>
                <a:spcPct val="0"/>
              </a:spcAft>
            </a:pPr>
            <a:r>
              <a:rPr lang="en-US" sz="2000" b="1">
                <a:solidFill>
                  <a:prstClr val="black"/>
                </a:solidFill>
                <a:latin typeface="Arial" charset="0"/>
                <a:ea typeface="ＭＳ Ｐゴシック" charset="0"/>
                <a:cs typeface="ＭＳ Ｐゴシック" charset="0"/>
              </a:rPr>
              <a:t>Jer. 38-44, 52</a:t>
            </a:r>
            <a:endParaRPr lang="en-GB" sz="2000" b="1">
              <a:solidFill>
                <a:prstClr val="black"/>
              </a:solidFill>
              <a:latin typeface="Arial" charset="0"/>
              <a:ea typeface="ＭＳ Ｐゴシック" charset="0"/>
              <a:cs typeface="ＭＳ Ｐゴシック" charset="0"/>
            </a:endParaRPr>
          </a:p>
        </p:txBody>
      </p:sp>
      <p:sp>
        <p:nvSpPr>
          <p:cNvPr id="83971" name="AutoShape 6"/>
          <p:cNvSpPr>
            <a:spLocks noChangeArrowheads="1"/>
          </p:cNvSpPr>
          <p:nvPr/>
        </p:nvSpPr>
        <p:spPr bwMode="auto">
          <a:xfrm>
            <a:off x="3352800" y="1524000"/>
            <a:ext cx="2362200" cy="2057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18" y="10800"/>
                </a:moveTo>
                <a:cubicBezTo>
                  <a:pt x="818" y="16313"/>
                  <a:pt x="5287" y="20782"/>
                  <a:pt x="10800" y="20782"/>
                </a:cubicBezTo>
                <a:cubicBezTo>
                  <a:pt x="16313" y="20782"/>
                  <a:pt x="20782" y="16313"/>
                  <a:pt x="20782" y="10800"/>
                </a:cubicBezTo>
                <a:cubicBezTo>
                  <a:pt x="20782" y="5287"/>
                  <a:pt x="16313" y="818"/>
                  <a:pt x="10800" y="818"/>
                </a:cubicBezTo>
                <a:cubicBezTo>
                  <a:pt x="5287" y="818"/>
                  <a:pt x="818" y="5287"/>
                  <a:pt x="818" y="10800"/>
                </a:cubicBezTo>
                <a:close/>
              </a:path>
            </a:pathLst>
          </a:custGeom>
          <a:solidFill>
            <a:schemeClr val="accent1"/>
          </a:solidFill>
          <a:ln w="9525">
            <a:solidFill>
              <a:schemeClr val="tx1"/>
            </a:solidFill>
            <a:round/>
            <a:headEnd/>
            <a:tailEnd/>
          </a:ln>
        </p:spPr>
        <p:txBody>
          <a:bodyPr wrap="none" anchor="ctr"/>
          <a:lstStyle/>
          <a:p>
            <a:pPr algn="ctr" defTabSz="914400" fontAlgn="base">
              <a:spcBef>
                <a:spcPct val="0"/>
              </a:spcBef>
              <a:spcAft>
                <a:spcPct val="0"/>
              </a:spcAft>
            </a:pPr>
            <a:r>
              <a:rPr lang="en-US" sz="2000" b="1">
                <a:solidFill>
                  <a:prstClr val="black"/>
                </a:solidFill>
                <a:latin typeface="Arial" charset="0"/>
                <a:ea typeface="ＭＳ Ｐゴシック" charset="0"/>
                <a:cs typeface="ＭＳ Ｐゴシック" charset="0"/>
              </a:rPr>
              <a:t>Exiles in </a:t>
            </a:r>
          </a:p>
          <a:p>
            <a:pPr algn="ctr" defTabSz="914400" fontAlgn="base">
              <a:spcBef>
                <a:spcPct val="0"/>
              </a:spcBef>
              <a:spcAft>
                <a:spcPct val="0"/>
              </a:spcAft>
            </a:pPr>
            <a:r>
              <a:rPr lang="en-US" sz="2000" b="1">
                <a:solidFill>
                  <a:prstClr val="black"/>
                </a:solidFill>
                <a:latin typeface="Arial" charset="0"/>
                <a:ea typeface="ＭＳ Ｐゴシック" charset="0"/>
                <a:cs typeface="ＭＳ Ｐゴシック" charset="0"/>
              </a:rPr>
              <a:t>Babylon </a:t>
            </a:r>
          </a:p>
          <a:p>
            <a:pPr algn="ctr" defTabSz="914400" fontAlgn="base">
              <a:spcBef>
                <a:spcPct val="0"/>
              </a:spcBef>
              <a:spcAft>
                <a:spcPct val="0"/>
              </a:spcAft>
            </a:pPr>
            <a:r>
              <a:rPr lang="en-US" sz="2000" b="1">
                <a:solidFill>
                  <a:prstClr val="black"/>
                </a:solidFill>
                <a:latin typeface="Arial" charset="0"/>
                <a:ea typeface="ＭＳ Ｐゴシック" charset="0"/>
                <a:cs typeface="ＭＳ Ｐゴシック" charset="0"/>
              </a:rPr>
              <a:t>before the Fall:</a:t>
            </a:r>
          </a:p>
          <a:p>
            <a:pPr algn="ctr" defTabSz="914400" fontAlgn="base">
              <a:spcBef>
                <a:spcPct val="0"/>
              </a:spcBef>
              <a:spcAft>
                <a:spcPct val="0"/>
              </a:spcAft>
            </a:pPr>
            <a:r>
              <a:rPr lang="en-US" sz="2000" b="1">
                <a:solidFill>
                  <a:prstClr val="black"/>
                </a:solidFill>
                <a:latin typeface="Arial" charset="0"/>
                <a:ea typeface="ＭＳ Ｐゴシック" charset="0"/>
                <a:cs typeface="ＭＳ Ｐゴシック" charset="0"/>
              </a:rPr>
              <a:t>Encouragement</a:t>
            </a:r>
          </a:p>
          <a:p>
            <a:pPr algn="ctr" defTabSz="914400" fontAlgn="base">
              <a:spcBef>
                <a:spcPct val="0"/>
              </a:spcBef>
              <a:spcAft>
                <a:spcPct val="0"/>
              </a:spcAft>
            </a:pPr>
            <a:r>
              <a:rPr lang="en-US" sz="2000" b="1">
                <a:solidFill>
                  <a:prstClr val="black"/>
                </a:solidFill>
                <a:latin typeface="Arial" charset="0"/>
                <a:ea typeface="ＭＳ Ｐゴシック" charset="0"/>
                <a:cs typeface="ＭＳ Ｐゴシック" charset="0"/>
              </a:rPr>
              <a:t>Jer. 29</a:t>
            </a:r>
            <a:endParaRPr lang="en-GB" sz="2000" b="1">
              <a:solidFill>
                <a:prstClr val="black"/>
              </a:solidFill>
              <a:latin typeface="Arial" charset="0"/>
              <a:ea typeface="ＭＳ Ｐゴシック" charset="0"/>
              <a:cs typeface="ＭＳ Ｐゴシック" charset="0"/>
            </a:endParaRPr>
          </a:p>
        </p:txBody>
      </p:sp>
      <p:sp>
        <p:nvSpPr>
          <p:cNvPr id="83972" name="AutoShape 7"/>
          <p:cNvSpPr>
            <a:spLocks noChangeArrowheads="1"/>
          </p:cNvSpPr>
          <p:nvPr/>
        </p:nvSpPr>
        <p:spPr bwMode="auto">
          <a:xfrm>
            <a:off x="304800" y="3429000"/>
            <a:ext cx="2819400" cy="2438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996" y="10800"/>
                </a:moveTo>
                <a:cubicBezTo>
                  <a:pt x="3996" y="14558"/>
                  <a:pt x="7042" y="17604"/>
                  <a:pt x="10800" y="17604"/>
                </a:cubicBezTo>
                <a:cubicBezTo>
                  <a:pt x="14558" y="17604"/>
                  <a:pt x="17604" y="14558"/>
                  <a:pt x="17604" y="10800"/>
                </a:cubicBezTo>
                <a:cubicBezTo>
                  <a:pt x="17604" y="7042"/>
                  <a:pt x="14558" y="3996"/>
                  <a:pt x="10800" y="3996"/>
                </a:cubicBezTo>
                <a:cubicBezTo>
                  <a:pt x="7042" y="3996"/>
                  <a:pt x="3996" y="7042"/>
                  <a:pt x="3996" y="10800"/>
                </a:cubicBezTo>
                <a:close/>
              </a:path>
            </a:pathLst>
          </a:custGeom>
          <a:solidFill>
            <a:schemeClr val="accent1"/>
          </a:solidFill>
          <a:ln w="9525">
            <a:solidFill>
              <a:schemeClr val="tx1"/>
            </a:solidFill>
            <a:round/>
            <a:headEnd/>
            <a:tailEnd/>
          </a:ln>
        </p:spPr>
        <p:txBody>
          <a:bodyPr wrap="none" anchor="ctr"/>
          <a:lstStyle/>
          <a:p>
            <a:pPr algn="ctr" defTabSz="914400" fontAlgn="base">
              <a:spcBef>
                <a:spcPct val="0"/>
              </a:spcBef>
              <a:spcAft>
                <a:spcPct val="0"/>
              </a:spcAft>
            </a:pPr>
            <a:r>
              <a:rPr lang="en-US" sz="2000" b="1">
                <a:solidFill>
                  <a:prstClr val="black"/>
                </a:solidFill>
                <a:latin typeface="Arial" charset="0"/>
                <a:ea typeface="ＭＳ Ｐゴシック" charset="0"/>
                <a:cs typeface="ＭＳ Ｐゴシック" charset="0"/>
              </a:rPr>
              <a:t>Judah </a:t>
            </a:r>
          </a:p>
          <a:p>
            <a:pPr algn="ctr" defTabSz="914400" fontAlgn="base">
              <a:spcBef>
                <a:spcPct val="0"/>
              </a:spcBef>
              <a:spcAft>
                <a:spcPct val="0"/>
              </a:spcAft>
            </a:pPr>
            <a:r>
              <a:rPr lang="en-US" sz="2000" b="1">
                <a:solidFill>
                  <a:prstClr val="black"/>
                </a:solidFill>
                <a:latin typeface="Arial" charset="0"/>
                <a:ea typeface="ＭＳ Ｐゴシック" charset="0"/>
                <a:cs typeface="ＭＳ Ｐゴシック" charset="0"/>
              </a:rPr>
              <a:t>before </a:t>
            </a:r>
          </a:p>
          <a:p>
            <a:pPr algn="ctr" defTabSz="914400" fontAlgn="base">
              <a:spcBef>
                <a:spcPct val="0"/>
              </a:spcBef>
              <a:spcAft>
                <a:spcPct val="0"/>
              </a:spcAft>
            </a:pPr>
            <a:r>
              <a:rPr lang="en-US" sz="2000" b="1">
                <a:solidFill>
                  <a:prstClr val="black"/>
                </a:solidFill>
                <a:latin typeface="Arial" charset="0"/>
                <a:ea typeface="ＭＳ Ｐゴシック" charset="0"/>
                <a:cs typeface="ＭＳ Ｐゴシック" charset="0"/>
              </a:rPr>
              <a:t>the Fall:</a:t>
            </a:r>
          </a:p>
          <a:p>
            <a:pPr algn="ctr" defTabSz="914400" fontAlgn="base">
              <a:spcBef>
                <a:spcPct val="0"/>
              </a:spcBef>
              <a:spcAft>
                <a:spcPct val="0"/>
              </a:spcAft>
            </a:pPr>
            <a:r>
              <a:rPr lang="en-US" sz="2000" b="1">
                <a:solidFill>
                  <a:prstClr val="black"/>
                </a:solidFill>
                <a:latin typeface="Arial" charset="0"/>
                <a:ea typeface="ＭＳ Ｐゴシック" charset="0"/>
                <a:cs typeface="ＭＳ Ｐゴシック" charset="0"/>
              </a:rPr>
              <a:t>WARNING</a:t>
            </a:r>
            <a:endParaRPr lang="en-GB" sz="2000" b="1">
              <a:solidFill>
                <a:prstClr val="black"/>
              </a:solidFill>
              <a:latin typeface="Arial" charset="0"/>
              <a:ea typeface="ＭＳ Ｐゴシック" charset="0"/>
              <a:cs typeface="ＭＳ Ｐゴシック" charset="0"/>
            </a:endParaRPr>
          </a:p>
        </p:txBody>
      </p:sp>
      <p:sp>
        <p:nvSpPr>
          <p:cNvPr id="83973" name="AutoShape 4"/>
          <p:cNvSpPr>
            <a:spLocks noChangeArrowheads="1"/>
          </p:cNvSpPr>
          <p:nvPr/>
        </p:nvSpPr>
        <p:spPr bwMode="auto">
          <a:xfrm>
            <a:off x="3143250" y="3825875"/>
            <a:ext cx="2994025" cy="16033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441 w 21600"/>
              <a:gd name="T13" fmla="*/ 15961 h 21600"/>
              <a:gd name="T14" fmla="*/ 20159 w 21600"/>
              <a:gd name="T15" fmla="*/ 19061 h 21600"/>
            </a:gdLst>
            <a:ahLst/>
            <a:cxnLst>
              <a:cxn ang="T8">
                <a:pos x="T0" y="T1"/>
              </a:cxn>
              <a:cxn ang="T9">
                <a:pos x="T2" y="T3"/>
              </a:cxn>
              <a:cxn ang="T10">
                <a:pos x="T4" y="T5"/>
              </a:cxn>
              <a:cxn ang="T11">
                <a:pos x="T6" y="T7"/>
              </a:cxn>
            </a:cxnLst>
            <a:rect l="T12" t="T13" r="T14" b="T15"/>
            <a:pathLst>
              <a:path w="21600" h="21600">
                <a:moveTo>
                  <a:pt x="10800" y="0"/>
                </a:moveTo>
                <a:lnTo>
                  <a:pt x="8278" y="6164"/>
                </a:lnTo>
                <a:lnTo>
                  <a:pt x="9844" y="6164"/>
                </a:lnTo>
                <a:lnTo>
                  <a:pt x="9844" y="15961"/>
                </a:lnTo>
                <a:lnTo>
                  <a:pt x="3802" y="15961"/>
                </a:lnTo>
                <a:lnTo>
                  <a:pt x="3802" y="13422"/>
                </a:lnTo>
                <a:lnTo>
                  <a:pt x="0" y="17511"/>
                </a:lnTo>
                <a:lnTo>
                  <a:pt x="3802" y="21600"/>
                </a:lnTo>
                <a:lnTo>
                  <a:pt x="3802" y="19061"/>
                </a:lnTo>
                <a:lnTo>
                  <a:pt x="17798" y="19061"/>
                </a:lnTo>
                <a:lnTo>
                  <a:pt x="17798" y="21600"/>
                </a:lnTo>
                <a:lnTo>
                  <a:pt x="21600" y="17511"/>
                </a:lnTo>
                <a:lnTo>
                  <a:pt x="17798" y="13422"/>
                </a:lnTo>
                <a:lnTo>
                  <a:pt x="17798" y="15961"/>
                </a:lnTo>
                <a:lnTo>
                  <a:pt x="11756" y="15961"/>
                </a:lnTo>
                <a:lnTo>
                  <a:pt x="11756" y="6164"/>
                </a:lnTo>
                <a:lnTo>
                  <a:pt x="13322" y="6164"/>
                </a:lnTo>
                <a:lnTo>
                  <a:pt x="10800" y="0"/>
                </a:lnTo>
                <a:close/>
              </a:path>
            </a:pathLst>
          </a:custGeom>
          <a:solidFill>
            <a:srgbClr val="800000"/>
          </a:solidFill>
          <a:ln w="9525">
            <a:solidFill>
              <a:schemeClr val="tx1"/>
            </a:solidFill>
            <a:miter lim="800000"/>
            <a:headEnd/>
            <a:tailEnd/>
          </a:ln>
        </p:spPr>
        <p:txBody>
          <a:bodyPr wrap="none" anchor="ct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83974" name="Text Box 4"/>
          <p:cNvSpPr txBox="1">
            <a:spLocks noChangeArrowheads="1"/>
          </p:cNvSpPr>
          <p:nvPr/>
        </p:nvSpPr>
        <p:spPr bwMode="auto">
          <a:xfrm>
            <a:off x="8305800" y="147638"/>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prstClr val="black"/>
                </a:solidFill>
              </a:rPr>
              <a:t>475</a:t>
            </a:r>
          </a:p>
        </p:txBody>
      </p:sp>
    </p:spTree>
    <p:extLst>
      <p:ext uri="{BB962C8B-B14F-4D97-AF65-F5344CB8AC3E}">
        <p14:creationId xmlns:p14="http://schemas.microsoft.com/office/powerpoint/2010/main" val="772031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6017" name="Title 1"/>
          <p:cNvSpPr>
            <a:spLocks noGrp="1"/>
          </p:cNvSpPr>
          <p:nvPr>
            <p:ph type="title"/>
          </p:nvPr>
        </p:nvSpPr>
        <p:spPr>
          <a:xfrm>
            <a:off x="179388" y="152400"/>
            <a:ext cx="8126412" cy="606425"/>
          </a:xfrm>
          <a:solidFill>
            <a:schemeClr val="tx1"/>
          </a:solidFill>
        </p:spPr>
        <p:txBody>
          <a:bodyPr/>
          <a:lstStyle/>
          <a:p>
            <a:r>
              <a:rPr lang="en-US" sz="3200" b="1">
                <a:solidFill>
                  <a:srgbClr val="FFFFFF"/>
                </a:solidFill>
                <a:latin typeface="Arial" charset="0"/>
                <a:ea typeface="ＭＳ Ｐゴシック" charset="0"/>
                <a:cs typeface="Arial" charset="0"/>
              </a:rPr>
              <a:t>Nations Prophesied Against (Jer. 46–51)</a:t>
            </a:r>
          </a:p>
        </p:txBody>
      </p:sp>
      <p:sp>
        <p:nvSpPr>
          <p:cNvPr id="86018" name="Rectangle 2"/>
          <p:cNvSpPr>
            <a:spLocks noChangeArrowheads="1"/>
          </p:cNvSpPr>
          <p:nvPr/>
        </p:nvSpPr>
        <p:spPr bwMode="auto">
          <a:xfrm>
            <a:off x="285750" y="838200"/>
            <a:ext cx="6807200" cy="563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609600" indent="-609600" defTabSz="914400" fontAlgn="base">
              <a:spcBef>
                <a:spcPct val="0"/>
              </a:spcBef>
              <a:spcAft>
                <a:spcPct val="0"/>
              </a:spcAft>
            </a:pPr>
            <a:r>
              <a:rPr lang="en-US" b="1">
                <a:solidFill>
                  <a:srgbClr val="C00000"/>
                </a:solidFill>
                <a:latin typeface="Arial" charset="0"/>
                <a:ea typeface="ＭＳ Ｐゴシック" charset="0"/>
                <a:cs typeface="ＭＳ Ｐゴシック" charset="0"/>
              </a:rPr>
              <a:t>1. EGYPT (46:1-27) </a:t>
            </a:r>
            <a:r>
              <a:rPr lang="en-US" b="1">
                <a:solidFill>
                  <a:prstClr val="black"/>
                </a:solidFill>
                <a:latin typeface="Arial" charset="0"/>
                <a:ea typeface="ＭＳ Ｐゴシック" charset="0"/>
                <a:cs typeface="ＭＳ Ｐゴシック" charset="0"/>
              </a:rPr>
              <a:t>- To be defeated by Babylonians</a:t>
            </a:r>
          </a:p>
          <a:p>
            <a:pPr marL="609600" indent="-609600" defTabSz="914400" fontAlgn="base">
              <a:spcBef>
                <a:spcPct val="0"/>
              </a:spcBef>
              <a:spcAft>
                <a:spcPct val="0"/>
              </a:spcAft>
              <a:buFontTx/>
              <a:buAutoNum type="arabicPeriod"/>
            </a:pPr>
            <a:endParaRPr lang="en-US" b="1">
              <a:solidFill>
                <a:srgbClr val="C00000"/>
              </a:solidFill>
              <a:latin typeface="Arial" charset="0"/>
              <a:ea typeface="ＭＳ Ｐゴシック" charset="0"/>
              <a:cs typeface="ＭＳ Ｐゴシック" charset="0"/>
            </a:endParaRPr>
          </a:p>
          <a:p>
            <a:pPr marL="609600" indent="-609600" defTabSz="914400" fontAlgn="base">
              <a:spcBef>
                <a:spcPct val="0"/>
              </a:spcBef>
              <a:spcAft>
                <a:spcPct val="0"/>
              </a:spcAft>
            </a:pPr>
            <a:r>
              <a:rPr lang="en-US" b="1">
                <a:solidFill>
                  <a:srgbClr val="C00000"/>
                </a:solidFill>
                <a:latin typeface="Arial" charset="0"/>
                <a:ea typeface="ＭＳ Ｐゴシック" charset="0"/>
                <a:cs typeface="ＭＳ Ｐゴシック" charset="0"/>
              </a:rPr>
              <a:t>2. PHILISTIA (47:1-6)  </a:t>
            </a:r>
            <a:r>
              <a:rPr lang="en-US" b="1">
                <a:solidFill>
                  <a:prstClr val="black"/>
                </a:solidFill>
                <a:latin typeface="Arial" charset="0"/>
                <a:ea typeface="ＭＳ Ｐゴシック" charset="0"/>
                <a:cs typeface="ＭＳ Ｐゴシック" charset="0"/>
              </a:rPr>
              <a:t>- To be overrun by Egyptians</a:t>
            </a:r>
          </a:p>
          <a:p>
            <a:pPr marL="609600" indent="-609600" defTabSz="914400" fontAlgn="base">
              <a:spcBef>
                <a:spcPct val="0"/>
              </a:spcBef>
              <a:spcAft>
                <a:spcPct val="0"/>
              </a:spcAft>
              <a:buFontTx/>
              <a:buAutoNum type="arabicPeriod"/>
            </a:pPr>
            <a:endParaRPr lang="en-US" b="1">
              <a:solidFill>
                <a:prstClr val="black"/>
              </a:solidFill>
              <a:latin typeface="Arial" charset="0"/>
              <a:ea typeface="ＭＳ Ｐゴシック" charset="0"/>
              <a:cs typeface="ＭＳ Ｐゴシック" charset="0"/>
            </a:endParaRPr>
          </a:p>
          <a:p>
            <a:pPr marL="609600" indent="-609600" defTabSz="914400" fontAlgn="base">
              <a:spcBef>
                <a:spcPct val="0"/>
              </a:spcBef>
              <a:spcAft>
                <a:spcPct val="0"/>
              </a:spcAft>
            </a:pPr>
            <a:r>
              <a:rPr lang="en-US" b="1">
                <a:solidFill>
                  <a:srgbClr val="C00000"/>
                </a:solidFill>
                <a:latin typeface="Arial" charset="0"/>
                <a:ea typeface="ＭＳ Ｐゴシック" charset="0"/>
                <a:cs typeface="ＭＳ Ｐゴシック" charset="0"/>
              </a:rPr>
              <a:t>3. MOAB (48:1-47) </a:t>
            </a:r>
            <a:r>
              <a:rPr lang="en-US" b="1">
                <a:solidFill>
                  <a:prstClr val="black"/>
                </a:solidFill>
                <a:latin typeface="Arial" charset="0"/>
                <a:ea typeface="ＭＳ Ｐゴシック" charset="0"/>
                <a:cs typeface="ＭＳ Ｐゴシック" charset="0"/>
              </a:rPr>
              <a:t>- To be conquered by Babylon</a:t>
            </a:r>
          </a:p>
          <a:p>
            <a:pPr marL="609600" indent="-609600" defTabSz="914400" fontAlgn="base">
              <a:spcBef>
                <a:spcPct val="0"/>
              </a:spcBef>
              <a:spcAft>
                <a:spcPct val="0"/>
              </a:spcAft>
              <a:buFontTx/>
              <a:buAutoNum type="arabicPeriod"/>
            </a:pPr>
            <a:endParaRPr lang="en-US" b="1">
              <a:solidFill>
                <a:prstClr val="black"/>
              </a:solidFill>
              <a:latin typeface="Arial" charset="0"/>
              <a:ea typeface="ＭＳ Ｐゴシック" charset="0"/>
              <a:cs typeface="ＭＳ Ｐゴシック" charset="0"/>
            </a:endParaRPr>
          </a:p>
          <a:p>
            <a:pPr marL="609600" indent="-609600" defTabSz="914400" fontAlgn="base">
              <a:spcBef>
                <a:spcPct val="0"/>
              </a:spcBef>
              <a:spcAft>
                <a:spcPct val="0"/>
              </a:spcAft>
            </a:pPr>
            <a:r>
              <a:rPr lang="en-US" b="1">
                <a:solidFill>
                  <a:srgbClr val="C00000"/>
                </a:solidFill>
                <a:latin typeface="Arial" charset="0"/>
                <a:ea typeface="ＭＳ Ｐゴシック" charset="0"/>
                <a:cs typeface="ＭＳ Ｐゴシック" charset="0"/>
              </a:rPr>
              <a:t>4. AMMON (49:1-6) </a:t>
            </a:r>
            <a:r>
              <a:rPr lang="en-US" b="1">
                <a:solidFill>
                  <a:prstClr val="black"/>
                </a:solidFill>
                <a:latin typeface="Arial" charset="0"/>
                <a:ea typeface="ＭＳ Ｐゴシック" charset="0"/>
                <a:cs typeface="ＭＳ Ｐゴシック" charset="0"/>
              </a:rPr>
              <a:t>- To be destroyed and re-established in the millennium. </a:t>
            </a:r>
          </a:p>
          <a:p>
            <a:pPr marL="609600" indent="-609600" defTabSz="914400" fontAlgn="base">
              <a:spcBef>
                <a:spcPct val="0"/>
              </a:spcBef>
              <a:spcAft>
                <a:spcPct val="0"/>
              </a:spcAft>
              <a:buFontTx/>
              <a:buAutoNum type="arabicPeriod"/>
            </a:pPr>
            <a:endParaRPr lang="en-US" b="1">
              <a:solidFill>
                <a:prstClr val="black"/>
              </a:solidFill>
              <a:latin typeface="Arial" charset="0"/>
              <a:ea typeface="ＭＳ Ｐゴシック" charset="0"/>
              <a:cs typeface="ＭＳ Ｐゴシック" charset="0"/>
            </a:endParaRPr>
          </a:p>
          <a:p>
            <a:pPr marL="609600" indent="-609600" defTabSz="914400" fontAlgn="base">
              <a:spcBef>
                <a:spcPct val="0"/>
              </a:spcBef>
              <a:spcAft>
                <a:spcPct val="0"/>
              </a:spcAft>
            </a:pPr>
            <a:r>
              <a:rPr lang="en-US" b="1">
                <a:solidFill>
                  <a:srgbClr val="C00000"/>
                </a:solidFill>
                <a:latin typeface="Arial" charset="0"/>
                <a:ea typeface="ＭＳ Ｐゴシック" charset="0"/>
                <a:cs typeface="ＭＳ Ｐゴシック" charset="0"/>
              </a:rPr>
              <a:t>5. EDOM  (49:7-22) </a:t>
            </a:r>
            <a:r>
              <a:rPr lang="en-US" b="1">
                <a:solidFill>
                  <a:prstClr val="black"/>
                </a:solidFill>
                <a:latin typeface="Arial" charset="0"/>
                <a:ea typeface="ＭＳ Ｐゴシック" charset="0"/>
                <a:cs typeface="ＭＳ Ｐゴシック" charset="0"/>
              </a:rPr>
              <a:t>- To become as Sodom and Gomorrah</a:t>
            </a:r>
          </a:p>
          <a:p>
            <a:pPr marL="609600" indent="-609600" defTabSz="914400" fontAlgn="base">
              <a:spcBef>
                <a:spcPct val="0"/>
              </a:spcBef>
              <a:spcAft>
                <a:spcPct val="0"/>
              </a:spcAft>
              <a:buFontTx/>
              <a:buAutoNum type="arabicPeriod"/>
            </a:pPr>
            <a:endParaRPr lang="en-US" b="1">
              <a:solidFill>
                <a:prstClr val="black"/>
              </a:solidFill>
              <a:latin typeface="Arial" charset="0"/>
              <a:ea typeface="ＭＳ Ｐゴシック" charset="0"/>
              <a:cs typeface="ＭＳ Ｐゴシック" charset="0"/>
            </a:endParaRPr>
          </a:p>
          <a:p>
            <a:pPr marL="609600" indent="-609600" defTabSz="914400" fontAlgn="base">
              <a:spcBef>
                <a:spcPct val="0"/>
              </a:spcBef>
              <a:spcAft>
                <a:spcPct val="0"/>
              </a:spcAft>
            </a:pPr>
            <a:r>
              <a:rPr lang="en-US" b="1">
                <a:solidFill>
                  <a:srgbClr val="C00000"/>
                </a:solidFill>
                <a:latin typeface="Arial" charset="0"/>
                <a:ea typeface="ＭＳ Ｐゴシック" charset="0"/>
                <a:cs typeface="ＭＳ Ｐゴシック" charset="0"/>
              </a:rPr>
              <a:t>6. DAMASCUS (49:23-27) </a:t>
            </a:r>
            <a:r>
              <a:rPr lang="en-US" b="1">
                <a:solidFill>
                  <a:prstClr val="black"/>
                </a:solidFill>
                <a:latin typeface="Arial" charset="0"/>
                <a:ea typeface="ＭＳ Ｐゴシック" charset="0"/>
                <a:cs typeface="ＭＳ Ｐゴシック" charset="0"/>
              </a:rPr>
              <a:t>- To be destroyed in a single day</a:t>
            </a:r>
          </a:p>
          <a:p>
            <a:pPr marL="609600" indent="-609600" defTabSz="914400" fontAlgn="base">
              <a:spcBef>
                <a:spcPct val="0"/>
              </a:spcBef>
              <a:spcAft>
                <a:spcPct val="0"/>
              </a:spcAft>
              <a:buFontTx/>
              <a:buAutoNum type="arabicPeriod"/>
            </a:pPr>
            <a:endParaRPr lang="en-US" b="1">
              <a:solidFill>
                <a:prstClr val="black"/>
              </a:solidFill>
              <a:latin typeface="Arial" charset="0"/>
              <a:ea typeface="ＭＳ Ｐゴシック" charset="0"/>
              <a:cs typeface="ＭＳ Ｐゴシック" charset="0"/>
            </a:endParaRPr>
          </a:p>
          <a:p>
            <a:pPr marL="609600" indent="-609600" defTabSz="914400" fontAlgn="base">
              <a:spcBef>
                <a:spcPct val="0"/>
              </a:spcBef>
              <a:spcAft>
                <a:spcPct val="0"/>
              </a:spcAft>
            </a:pPr>
            <a:r>
              <a:rPr lang="en-US" b="1">
                <a:solidFill>
                  <a:srgbClr val="C00000"/>
                </a:solidFill>
                <a:latin typeface="Arial" charset="0"/>
                <a:ea typeface="ＭＳ Ｐゴシック" charset="0"/>
                <a:cs typeface="ＭＳ Ｐゴシック" charset="0"/>
              </a:rPr>
              <a:t>7. KEDAR &amp; HAZOR (49:28-35) </a:t>
            </a:r>
            <a:r>
              <a:rPr lang="en-US" b="1">
                <a:solidFill>
                  <a:prstClr val="black"/>
                </a:solidFill>
                <a:latin typeface="Arial" charset="0"/>
                <a:ea typeface="ＭＳ Ｐゴシック" charset="0"/>
                <a:cs typeface="ＭＳ Ｐゴシック" charset="0"/>
              </a:rPr>
              <a:t>- To be destroyed by Nebuchadnezzar</a:t>
            </a:r>
          </a:p>
          <a:p>
            <a:pPr marL="609600" indent="-609600" defTabSz="914400" fontAlgn="base">
              <a:spcBef>
                <a:spcPct val="0"/>
              </a:spcBef>
              <a:spcAft>
                <a:spcPct val="0"/>
              </a:spcAft>
              <a:buFontTx/>
              <a:buAutoNum type="arabicPeriod"/>
            </a:pPr>
            <a:endParaRPr lang="en-US" b="1">
              <a:solidFill>
                <a:srgbClr val="D16349"/>
              </a:solidFill>
              <a:latin typeface="Arial" charset="0"/>
              <a:ea typeface="ＭＳ Ｐゴシック" charset="0"/>
              <a:cs typeface="ＭＳ Ｐゴシック" charset="0"/>
            </a:endParaRPr>
          </a:p>
          <a:p>
            <a:pPr marL="609600" indent="-609600" defTabSz="914400" fontAlgn="base">
              <a:spcBef>
                <a:spcPct val="0"/>
              </a:spcBef>
              <a:spcAft>
                <a:spcPct val="0"/>
              </a:spcAft>
            </a:pPr>
            <a:r>
              <a:rPr lang="en-US" b="1">
                <a:solidFill>
                  <a:srgbClr val="C00000"/>
                </a:solidFill>
                <a:latin typeface="Arial" charset="0"/>
                <a:ea typeface="ＭＳ Ｐゴシック" charset="0"/>
                <a:cs typeface="ＭＳ Ｐゴシック" charset="0"/>
              </a:rPr>
              <a:t>8. ELAM (49:34-39) </a:t>
            </a:r>
            <a:r>
              <a:rPr lang="en-US" b="1">
                <a:solidFill>
                  <a:prstClr val="black"/>
                </a:solidFill>
                <a:latin typeface="Arial" charset="0"/>
                <a:ea typeface="ＭＳ Ｐゴシック" charset="0"/>
                <a:cs typeface="ＭＳ Ｐゴシック" charset="0"/>
              </a:rPr>
              <a:t>- To be overrun by Nebuchadnezzar and </a:t>
            </a:r>
          </a:p>
          <a:p>
            <a:pPr marL="609600" indent="-609600" defTabSz="914400" fontAlgn="base">
              <a:spcBef>
                <a:spcPct val="0"/>
              </a:spcBef>
              <a:spcAft>
                <a:spcPct val="0"/>
              </a:spcAft>
            </a:pPr>
            <a:r>
              <a:rPr lang="en-US" b="1">
                <a:solidFill>
                  <a:prstClr val="black"/>
                </a:solidFill>
                <a:latin typeface="Arial" charset="0"/>
                <a:ea typeface="ＭＳ Ｐゴシック" charset="0"/>
                <a:cs typeface="ＭＳ Ｐゴシック" charset="0"/>
              </a:rPr>
              <a:t>	re-established during the millennium. </a:t>
            </a:r>
          </a:p>
          <a:p>
            <a:pPr marL="609600" indent="-609600" defTabSz="914400" fontAlgn="base">
              <a:spcBef>
                <a:spcPct val="0"/>
              </a:spcBef>
              <a:spcAft>
                <a:spcPct val="0"/>
              </a:spcAft>
              <a:buFontTx/>
              <a:buAutoNum type="arabicPeriod"/>
            </a:pPr>
            <a:endParaRPr lang="en-US" b="1">
              <a:solidFill>
                <a:prstClr val="black"/>
              </a:solidFill>
              <a:latin typeface="Arial" charset="0"/>
              <a:ea typeface="ＭＳ Ｐゴシック" charset="0"/>
              <a:cs typeface="ＭＳ Ｐゴシック" charset="0"/>
            </a:endParaRPr>
          </a:p>
          <a:p>
            <a:pPr marL="609600" indent="-609600" defTabSz="914400" fontAlgn="base">
              <a:spcBef>
                <a:spcPct val="0"/>
              </a:spcBef>
              <a:spcAft>
                <a:spcPct val="0"/>
              </a:spcAft>
            </a:pPr>
            <a:r>
              <a:rPr lang="en-US" b="1">
                <a:solidFill>
                  <a:srgbClr val="C00000"/>
                </a:solidFill>
                <a:latin typeface="Arial" charset="0"/>
                <a:ea typeface="ＭＳ Ｐゴシック" charset="0"/>
                <a:cs typeface="ＭＳ Ｐゴシック" charset="0"/>
              </a:rPr>
              <a:t>9. BABYLON (50:1-51:64) </a:t>
            </a:r>
            <a:r>
              <a:rPr lang="en-US" b="1">
                <a:solidFill>
                  <a:prstClr val="black"/>
                </a:solidFill>
                <a:latin typeface="Arial" charset="0"/>
                <a:ea typeface="ＭＳ Ｐゴシック" charset="0"/>
                <a:cs typeface="ＭＳ Ｐゴシック" charset="0"/>
              </a:rPr>
              <a:t>- Final destruction of the empire  </a:t>
            </a:r>
          </a:p>
        </p:txBody>
      </p:sp>
      <p:pic>
        <p:nvPicPr>
          <p:cNvPr id="86019"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00875" y="1357313"/>
            <a:ext cx="1949450" cy="4929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20" name="Text Box 4"/>
          <p:cNvSpPr txBox="1">
            <a:spLocks noChangeArrowheads="1"/>
          </p:cNvSpPr>
          <p:nvPr/>
        </p:nvSpPr>
        <p:spPr bwMode="auto">
          <a:xfrm>
            <a:off x="8359775" y="201613"/>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prstClr val="black"/>
                </a:solidFill>
              </a:rPr>
              <a:t>485</a:t>
            </a:r>
          </a:p>
        </p:txBody>
      </p:sp>
    </p:spTree>
    <p:extLst>
      <p:ext uri="{BB962C8B-B14F-4D97-AF65-F5344CB8AC3E}">
        <p14:creationId xmlns:p14="http://schemas.microsoft.com/office/powerpoint/2010/main" val="27742613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61" name="Rectangle 14"/>
          <p:cNvSpPr>
            <a:spLocks noGrp="1" noChangeArrowheads="1"/>
          </p:cNvSpPr>
          <p:nvPr>
            <p:ph type="title" idx="4294967295"/>
          </p:nvPr>
        </p:nvSpPr>
        <p:spPr>
          <a:xfrm>
            <a:off x="301625" y="228600"/>
            <a:ext cx="8613775" cy="914400"/>
          </a:xfrm>
          <a:solidFill>
            <a:srgbClr val="000090"/>
          </a:solidFill>
        </p:spPr>
        <p:txBody>
          <a:bodyPr/>
          <a:lstStyle/>
          <a:p>
            <a:pPr algn="ctr" eaLnBrk="1" hangingPunct="1"/>
            <a:r>
              <a:rPr lang="en-US" b="1">
                <a:solidFill>
                  <a:srgbClr val="FFFFFF"/>
                </a:solidFill>
                <a:latin typeface="Arial" charset="0"/>
                <a:ea typeface="Osaka" charset="0"/>
                <a:cs typeface="Arial" charset="0"/>
              </a:rPr>
              <a:t>Unique Characteristics</a:t>
            </a:r>
            <a:endParaRPr lang="en-US">
              <a:solidFill>
                <a:srgbClr val="FFFFFF"/>
              </a:solidFill>
              <a:latin typeface="Arial" charset="0"/>
              <a:ea typeface="Osaka" charset="0"/>
              <a:cs typeface="Arial" charset="0"/>
            </a:endParaRPr>
          </a:p>
        </p:txBody>
      </p:sp>
      <p:sp>
        <p:nvSpPr>
          <p:cNvPr id="11275" name="Rectangle 11"/>
          <p:cNvSpPr>
            <a:spLocks noChangeArrowheads="1"/>
          </p:cNvSpPr>
          <p:nvPr/>
        </p:nvSpPr>
        <p:spPr bwMode="auto">
          <a:xfrm>
            <a:off x="685800" y="838200"/>
            <a:ext cx="7772400" cy="838200"/>
          </a:xfrm>
          <a:prstGeom prst="rect">
            <a:avLst/>
          </a:prstGeom>
          <a:noFill/>
          <a:ln w="9525">
            <a:noFill/>
            <a:miter lim="800000"/>
            <a:headEnd/>
            <a:tailEnd/>
          </a:ln>
          <a:effectLst/>
        </p:spPr>
        <p:txBody>
          <a:bodyPr lIns="92075" tIns="46038" rIns="92075" bIns="46038" anchor="ctr"/>
          <a:lstStyle/>
          <a:p>
            <a:pPr algn="ctr" defTabSz="914400" fontAlgn="base">
              <a:spcBef>
                <a:spcPct val="0"/>
              </a:spcBef>
              <a:spcAft>
                <a:spcPct val="0"/>
              </a:spcAft>
              <a:defRPr/>
            </a:pPr>
            <a:endParaRPr lang="en-US" sz="4400" b="1">
              <a:solidFill>
                <a:srgbClr val="FFFFFF"/>
              </a:solidFill>
              <a:effectLst>
                <a:outerShdw blurRad="38100" dist="38100" dir="2700000" algn="tl">
                  <a:srgbClr val="000000"/>
                </a:outerShdw>
              </a:effectLst>
              <a:latin typeface="Arial" pitchFamily="24" charset="0"/>
              <a:ea typeface="Osaka"/>
              <a:cs typeface="Arial" charset="0"/>
            </a:endParaRPr>
          </a:p>
        </p:txBody>
      </p:sp>
      <p:sp>
        <p:nvSpPr>
          <p:cNvPr id="92163" name="Rectangle 12"/>
          <p:cNvSpPr>
            <a:spLocks noChangeArrowheads="1"/>
          </p:cNvSpPr>
          <p:nvPr/>
        </p:nvSpPr>
        <p:spPr bwMode="auto">
          <a:xfrm>
            <a:off x="685800" y="1295400"/>
            <a:ext cx="8001000" cy="693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defTabSz="914400" fontAlgn="base">
              <a:spcBef>
                <a:spcPct val="20000"/>
              </a:spcBef>
              <a:spcAft>
                <a:spcPct val="0"/>
              </a:spcAft>
              <a:buClr>
                <a:srgbClr val="99CC00"/>
              </a:buClr>
              <a:buSzPct val="80000"/>
              <a:buFont typeface="Times" charset="0"/>
              <a:buAutoNum type="alphaUcPeriod"/>
            </a:pPr>
            <a:r>
              <a:rPr lang="en-US" sz="3200" b="1">
                <a:solidFill>
                  <a:srgbClr val="FFFFFF"/>
                </a:solidFill>
                <a:latin typeface="Arial" charset="0"/>
                <a:ea typeface="ＭＳ Ｐゴシック" charset="0"/>
                <a:cs typeface="ＭＳ Ｐゴシック" charset="0"/>
              </a:rPr>
              <a:t>Symbolic Acts</a:t>
            </a:r>
          </a:p>
        </p:txBody>
      </p:sp>
      <p:sp>
        <p:nvSpPr>
          <p:cNvPr id="92164" name="Text Box 13"/>
          <p:cNvSpPr txBox="1">
            <a:spLocks noChangeArrowheads="1"/>
          </p:cNvSpPr>
          <p:nvPr/>
        </p:nvSpPr>
        <p:spPr bwMode="auto">
          <a:xfrm>
            <a:off x="8502650" y="0"/>
            <a:ext cx="698500" cy="4619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FFFFFF"/>
                </a:solidFill>
              </a:rPr>
              <a:t>476</a:t>
            </a:r>
          </a:p>
        </p:txBody>
      </p:sp>
      <p:grpSp>
        <p:nvGrpSpPr>
          <p:cNvPr id="6" name="Group 5"/>
          <p:cNvGrpSpPr>
            <a:grpSpLocks/>
          </p:cNvGrpSpPr>
          <p:nvPr/>
        </p:nvGrpSpPr>
        <p:grpSpPr bwMode="auto">
          <a:xfrm>
            <a:off x="330200" y="2708275"/>
            <a:ext cx="3551238" cy="3529013"/>
            <a:chOff x="329529" y="2708920"/>
            <a:chExt cx="3552394" cy="3528392"/>
          </a:xfrm>
        </p:grpSpPr>
        <p:pic>
          <p:nvPicPr>
            <p:cNvPr id="92172" name="Picture 2" descr="underwear.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29529" y="2708920"/>
              <a:ext cx="3552394" cy="26642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73" name="Rectangle 12"/>
            <p:cNvSpPr>
              <a:spLocks noChangeArrowheads="1"/>
            </p:cNvSpPr>
            <p:nvPr/>
          </p:nvSpPr>
          <p:spPr bwMode="auto">
            <a:xfrm>
              <a:off x="503548" y="5373216"/>
              <a:ext cx="3204356" cy="8640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20000"/>
                </a:spcBef>
                <a:spcAft>
                  <a:spcPct val="0"/>
                </a:spcAft>
                <a:buClr>
                  <a:srgbClr val="99CC00"/>
                </a:buClr>
                <a:buSzPct val="80000"/>
              </a:pPr>
              <a:r>
                <a:rPr lang="en-US" sz="2400" b="1">
                  <a:solidFill>
                    <a:srgbClr val="FFFFFF"/>
                  </a:solidFill>
                  <a:latin typeface="Arial" charset="0"/>
                  <a:ea typeface="ＭＳ Ｐゴシック" charset="0"/>
                  <a:cs typeface="ＭＳ Ｐゴシック" charset="0"/>
                </a:rPr>
                <a:t>Rotten Underwear (Jer. 13)</a:t>
              </a:r>
            </a:p>
          </p:txBody>
        </p:sp>
      </p:grpSp>
      <p:grpSp>
        <p:nvGrpSpPr>
          <p:cNvPr id="7" name="Group 6"/>
          <p:cNvGrpSpPr>
            <a:grpSpLocks/>
          </p:cNvGrpSpPr>
          <p:nvPr/>
        </p:nvGrpSpPr>
        <p:grpSpPr bwMode="auto">
          <a:xfrm>
            <a:off x="3635375" y="2781300"/>
            <a:ext cx="2873375" cy="2879725"/>
            <a:chOff x="3635896" y="2780928"/>
            <a:chExt cx="2872630" cy="2880320"/>
          </a:xfrm>
        </p:grpSpPr>
        <p:pic>
          <p:nvPicPr>
            <p:cNvPr id="92170" name="Picture 3" descr="9704657-hands-of-a-potter-creating-an-earthen-jar-on-the-circ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35896" y="2780928"/>
              <a:ext cx="2872630" cy="19321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71" name="Rectangle 12"/>
            <p:cNvSpPr>
              <a:spLocks noChangeArrowheads="1"/>
            </p:cNvSpPr>
            <p:nvPr/>
          </p:nvSpPr>
          <p:spPr bwMode="auto">
            <a:xfrm>
              <a:off x="3995936" y="4725144"/>
              <a:ext cx="2088232" cy="936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20000"/>
                </a:spcBef>
                <a:spcAft>
                  <a:spcPct val="0"/>
                </a:spcAft>
                <a:buClr>
                  <a:srgbClr val="99CC00"/>
                </a:buClr>
                <a:buSzPct val="80000"/>
              </a:pPr>
              <a:r>
                <a:rPr lang="en-US" sz="2400" b="1">
                  <a:solidFill>
                    <a:srgbClr val="FFFFFF"/>
                  </a:solidFill>
                  <a:latin typeface="Arial" charset="0"/>
                  <a:ea typeface="ＭＳ Ｐゴシック" charset="0"/>
                  <a:cs typeface="ＭＳ Ｐゴシック" charset="0"/>
                </a:rPr>
                <a:t>Potter</a:t>
              </a:r>
              <a:r>
                <a:rPr lang="mr-IN" sz="2400" b="1">
                  <a:solidFill>
                    <a:srgbClr val="FFFFFF"/>
                  </a:solidFill>
                  <a:latin typeface="Arial" charset="0"/>
                  <a:ea typeface="ＭＳ Ｐゴシック" charset="0"/>
                  <a:cs typeface="ＭＳ Ｐゴシック" charset="0"/>
                </a:rPr>
                <a:t>'</a:t>
              </a:r>
              <a:r>
                <a:rPr lang="en-US" sz="2400" b="1">
                  <a:solidFill>
                    <a:srgbClr val="FFFFFF"/>
                  </a:solidFill>
                  <a:latin typeface="Arial" charset="0"/>
                  <a:ea typeface="ＭＳ Ｐゴシック" charset="0"/>
                  <a:cs typeface="ＭＳ Ｐゴシック" charset="0"/>
                </a:rPr>
                <a:t>s Clay (Jer. 18)</a:t>
              </a:r>
            </a:p>
          </p:txBody>
        </p:sp>
      </p:grpSp>
      <p:grpSp>
        <p:nvGrpSpPr>
          <p:cNvPr id="9" name="Group 8"/>
          <p:cNvGrpSpPr>
            <a:grpSpLocks/>
          </p:cNvGrpSpPr>
          <p:nvPr/>
        </p:nvGrpSpPr>
        <p:grpSpPr bwMode="auto">
          <a:xfrm>
            <a:off x="6418263" y="1125538"/>
            <a:ext cx="2114550" cy="4032250"/>
            <a:chOff x="6417955" y="1124744"/>
            <a:chExt cx="2114485" cy="4032448"/>
          </a:xfrm>
        </p:grpSpPr>
        <p:pic>
          <p:nvPicPr>
            <p:cNvPr id="92168" name="Picture 4" descr="broken_jar_of_olives.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17955" y="1124744"/>
              <a:ext cx="2114485" cy="31368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69" name="Rectangle 12"/>
            <p:cNvSpPr>
              <a:spLocks noChangeArrowheads="1"/>
            </p:cNvSpPr>
            <p:nvPr/>
          </p:nvSpPr>
          <p:spPr bwMode="auto">
            <a:xfrm>
              <a:off x="6431081" y="4221088"/>
              <a:ext cx="2088232" cy="936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20000"/>
                </a:spcBef>
                <a:spcAft>
                  <a:spcPct val="0"/>
                </a:spcAft>
                <a:buClr>
                  <a:srgbClr val="99CC00"/>
                </a:buClr>
                <a:buSzPct val="80000"/>
              </a:pPr>
              <a:r>
                <a:rPr lang="en-US" sz="2400" b="1">
                  <a:solidFill>
                    <a:srgbClr val="FFFFFF"/>
                  </a:solidFill>
                  <a:latin typeface="Arial" charset="0"/>
                  <a:ea typeface="ＭＳ Ｐゴシック" charset="0"/>
                  <a:cs typeface="ＭＳ Ｐゴシック" charset="0"/>
                </a:rPr>
                <a:t>Broken Jar (Jer. 19)</a:t>
              </a:r>
            </a:p>
          </p:txBody>
        </p:sp>
      </p:grpSp>
    </p:spTree>
    <p:extLst>
      <p:ext uri="{BB962C8B-B14F-4D97-AF65-F5344CB8AC3E}">
        <p14:creationId xmlns:p14="http://schemas.microsoft.com/office/powerpoint/2010/main" val="35130466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3185" name="Rectangle 14"/>
          <p:cNvSpPr>
            <a:spLocks noGrp="1" noChangeArrowheads="1"/>
          </p:cNvSpPr>
          <p:nvPr>
            <p:ph type="title" idx="4294967295"/>
          </p:nvPr>
        </p:nvSpPr>
        <p:spPr>
          <a:xfrm>
            <a:off x="301625" y="228600"/>
            <a:ext cx="8613775" cy="914400"/>
          </a:xfrm>
          <a:solidFill>
            <a:srgbClr val="000090"/>
          </a:solidFill>
        </p:spPr>
        <p:txBody>
          <a:bodyPr/>
          <a:lstStyle/>
          <a:p>
            <a:pPr algn="ctr" eaLnBrk="1" hangingPunct="1"/>
            <a:r>
              <a:rPr lang="en-US" b="1">
                <a:solidFill>
                  <a:srgbClr val="FFFFFF"/>
                </a:solidFill>
                <a:latin typeface="Arial" charset="0"/>
                <a:ea typeface="Osaka" charset="0"/>
                <a:cs typeface="Arial" charset="0"/>
              </a:rPr>
              <a:t>Unique Characteristics</a:t>
            </a:r>
            <a:endParaRPr lang="en-US">
              <a:solidFill>
                <a:srgbClr val="FFFFFF"/>
              </a:solidFill>
              <a:latin typeface="Arial" charset="0"/>
              <a:ea typeface="Osaka" charset="0"/>
              <a:cs typeface="Arial" charset="0"/>
            </a:endParaRPr>
          </a:p>
        </p:txBody>
      </p:sp>
      <p:sp>
        <p:nvSpPr>
          <p:cNvPr id="11275" name="Rectangle 11"/>
          <p:cNvSpPr>
            <a:spLocks noChangeArrowheads="1"/>
          </p:cNvSpPr>
          <p:nvPr/>
        </p:nvSpPr>
        <p:spPr bwMode="auto">
          <a:xfrm>
            <a:off x="685800" y="838200"/>
            <a:ext cx="7772400" cy="838200"/>
          </a:xfrm>
          <a:prstGeom prst="rect">
            <a:avLst/>
          </a:prstGeom>
          <a:noFill/>
          <a:ln w="9525">
            <a:noFill/>
            <a:miter lim="800000"/>
            <a:headEnd/>
            <a:tailEnd/>
          </a:ln>
          <a:effectLst/>
        </p:spPr>
        <p:txBody>
          <a:bodyPr lIns="92075" tIns="46038" rIns="92075" bIns="46038" anchor="ctr"/>
          <a:lstStyle/>
          <a:p>
            <a:pPr algn="ctr" defTabSz="914400" fontAlgn="base">
              <a:spcBef>
                <a:spcPct val="0"/>
              </a:spcBef>
              <a:spcAft>
                <a:spcPct val="0"/>
              </a:spcAft>
              <a:defRPr/>
            </a:pPr>
            <a:endParaRPr lang="en-US" sz="4400" b="1">
              <a:solidFill>
                <a:srgbClr val="FFFFFF"/>
              </a:solidFill>
              <a:effectLst>
                <a:outerShdw blurRad="38100" dist="38100" dir="2700000" algn="tl">
                  <a:srgbClr val="000000"/>
                </a:outerShdw>
              </a:effectLst>
              <a:latin typeface="Arial" pitchFamily="24" charset="0"/>
              <a:ea typeface="Osaka"/>
              <a:cs typeface="Arial" charset="0"/>
            </a:endParaRPr>
          </a:p>
        </p:txBody>
      </p:sp>
      <p:sp>
        <p:nvSpPr>
          <p:cNvPr id="11276" name="Rectangle 12"/>
          <p:cNvSpPr>
            <a:spLocks noChangeArrowheads="1"/>
          </p:cNvSpPr>
          <p:nvPr/>
        </p:nvSpPr>
        <p:spPr bwMode="auto">
          <a:xfrm>
            <a:off x="685800" y="1295400"/>
            <a:ext cx="80010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defTabSz="914400" fontAlgn="base">
              <a:spcBef>
                <a:spcPct val="20000"/>
              </a:spcBef>
              <a:spcAft>
                <a:spcPct val="0"/>
              </a:spcAft>
              <a:buClr>
                <a:srgbClr val="99CC00"/>
              </a:buClr>
              <a:buSzPct val="80000"/>
              <a:buFont typeface="Times" charset="0"/>
              <a:buAutoNum type="alphaUcPeriod"/>
            </a:pPr>
            <a:r>
              <a:rPr lang="en-US" sz="3200" b="1">
                <a:solidFill>
                  <a:srgbClr val="FFFFFF"/>
                </a:solidFill>
                <a:latin typeface="Arial" charset="0"/>
                <a:ea typeface="ＭＳ Ｐゴシック" charset="0"/>
                <a:cs typeface="ＭＳ Ｐゴシック" charset="0"/>
              </a:rPr>
              <a:t>Symbolic Acts</a:t>
            </a:r>
          </a:p>
          <a:p>
            <a:pPr marL="457200" indent="-457200" defTabSz="914400" fontAlgn="base">
              <a:spcBef>
                <a:spcPct val="20000"/>
              </a:spcBef>
              <a:spcAft>
                <a:spcPct val="0"/>
              </a:spcAft>
              <a:buClr>
                <a:srgbClr val="99CC00"/>
              </a:buClr>
              <a:buSzPct val="80000"/>
              <a:buFont typeface="Times" charset="0"/>
              <a:buAutoNum type="alphaUcPeriod"/>
            </a:pPr>
            <a:r>
              <a:rPr lang="en-US" sz="3200" b="1">
                <a:solidFill>
                  <a:srgbClr val="FFFFFF"/>
                </a:solidFill>
                <a:latin typeface="Arial" charset="0"/>
                <a:ea typeface="ＭＳ Ｐゴシック" charset="0"/>
                <a:cs typeface="ＭＳ Ｐゴシック" charset="0"/>
              </a:rPr>
              <a:t>Literary Types</a:t>
            </a:r>
          </a:p>
          <a:p>
            <a:pPr marL="457200" indent="-457200" defTabSz="914400" fontAlgn="base">
              <a:spcBef>
                <a:spcPct val="20000"/>
              </a:spcBef>
              <a:spcAft>
                <a:spcPct val="0"/>
              </a:spcAft>
              <a:buClr>
                <a:srgbClr val="99CC00"/>
              </a:buClr>
              <a:buSzPct val="80000"/>
              <a:buFont typeface="Times" charset="0"/>
              <a:buAutoNum type="alphaUcPeriod"/>
            </a:pPr>
            <a:r>
              <a:rPr lang="en-US" sz="3200" b="1">
                <a:solidFill>
                  <a:srgbClr val="FFFFFF"/>
                </a:solidFill>
                <a:latin typeface="Arial" charset="0"/>
                <a:ea typeface="ＭＳ Ｐゴシック" charset="0"/>
                <a:cs typeface="ＭＳ Ｐゴシック" charset="0"/>
              </a:rPr>
              <a:t>MT versus LXX</a:t>
            </a:r>
          </a:p>
        </p:txBody>
      </p:sp>
      <p:sp>
        <p:nvSpPr>
          <p:cNvPr id="93188" name="Text Box 13"/>
          <p:cNvSpPr txBox="1">
            <a:spLocks noChangeArrowheads="1"/>
          </p:cNvSpPr>
          <p:nvPr/>
        </p:nvSpPr>
        <p:spPr bwMode="auto">
          <a:xfrm>
            <a:off x="8502650" y="0"/>
            <a:ext cx="698500" cy="4619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FFFFFF"/>
                </a:solidFill>
              </a:rPr>
              <a:t>476</a:t>
            </a:r>
          </a:p>
        </p:txBody>
      </p:sp>
    </p:spTree>
    <p:extLst>
      <p:ext uri="{BB962C8B-B14F-4D97-AF65-F5344CB8AC3E}">
        <p14:creationId xmlns:p14="http://schemas.microsoft.com/office/powerpoint/2010/main" val="31018531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276">
                                            <p:txEl>
                                              <p:pRg st="1" end="1"/>
                                            </p:txEl>
                                          </p:spTgt>
                                        </p:tgtEl>
                                        <p:attrNameLst>
                                          <p:attrName>style.visibility</p:attrName>
                                        </p:attrNameLst>
                                      </p:cBhvr>
                                      <p:to>
                                        <p:strVal val="visible"/>
                                      </p:to>
                                    </p:set>
                                    <p:animEffect transition="in" filter="dissolve">
                                      <p:cBhvr>
                                        <p:cTn id="7" dur="500"/>
                                        <p:tgtEl>
                                          <p:spTgt spid="11276">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276">
                                            <p:txEl>
                                              <p:pRg st="2" end="2"/>
                                            </p:txEl>
                                          </p:spTgt>
                                        </p:tgtEl>
                                        <p:attrNameLst>
                                          <p:attrName>style.visibility</p:attrName>
                                        </p:attrNameLst>
                                      </p:cBhvr>
                                      <p:to>
                                        <p:strVal val="visible"/>
                                      </p:to>
                                    </p:set>
                                    <p:animEffect transition="in" filter="dissolve">
                                      <p:cBhvr>
                                        <p:cTn id="12" dur="500"/>
                                        <p:tgtEl>
                                          <p:spTgt spid="1127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6" grpId="0" build="p"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84213" y="44450"/>
            <a:ext cx="7772400" cy="792163"/>
          </a:xfrm>
        </p:spPr>
        <p:txBody>
          <a:bodyPr/>
          <a:lstStyle/>
          <a:p>
            <a:pPr>
              <a:defRPr/>
            </a:pPr>
            <a:r>
              <a:rPr lang="en-US" sz="4800" b="1">
                <a:solidFill>
                  <a:schemeClr val="accent1">
                    <a:lumMod val="40000"/>
                    <a:lumOff val="60000"/>
                  </a:schemeClr>
                </a:solidFill>
              </a:rPr>
              <a:t>MT versus LXX</a:t>
            </a:r>
          </a:p>
        </p:txBody>
      </p:sp>
      <p:grpSp>
        <p:nvGrpSpPr>
          <p:cNvPr id="11" name="Group 10"/>
          <p:cNvGrpSpPr>
            <a:grpSpLocks/>
          </p:cNvGrpSpPr>
          <p:nvPr/>
        </p:nvGrpSpPr>
        <p:grpSpPr bwMode="auto">
          <a:xfrm>
            <a:off x="-14288" y="809625"/>
            <a:ext cx="7178676" cy="2943225"/>
            <a:chOff x="-15046" y="809328"/>
            <a:chExt cx="7179334" cy="2943225"/>
          </a:xfrm>
        </p:grpSpPr>
        <p:pic>
          <p:nvPicPr>
            <p:cNvPr id="94218" name="Picture 2" descr="hebrewtex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668363" y="809328"/>
              <a:ext cx="5495925" cy="2943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bwMode="auto">
            <a:xfrm>
              <a:off x="-15046" y="980778"/>
              <a:ext cx="1706719" cy="2520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defTabSz="914400">
                <a:defRPr/>
              </a:pPr>
              <a:r>
                <a:rPr lang="en-US" sz="4000" b="1">
                  <a:solidFill>
                    <a:srgbClr val="00CC99">
                      <a:lumMod val="40000"/>
                      <a:lumOff val="60000"/>
                    </a:srgbClr>
                  </a:solidFill>
                </a:rPr>
                <a:t>MT </a:t>
              </a:r>
              <a:br>
                <a:rPr lang="en-US" sz="4000" b="1">
                  <a:solidFill>
                    <a:srgbClr val="00CC99">
                      <a:lumMod val="40000"/>
                      <a:lumOff val="60000"/>
                    </a:srgbClr>
                  </a:solidFill>
                </a:rPr>
              </a:br>
              <a:r>
                <a:rPr lang="en-US" sz="4000" b="1">
                  <a:solidFill>
                    <a:srgbClr val="00CC99">
                      <a:lumMod val="40000"/>
                      <a:lumOff val="60000"/>
                    </a:srgbClr>
                  </a:solidFill>
                </a:rPr>
                <a:t>(Heb.)</a:t>
              </a:r>
            </a:p>
          </p:txBody>
        </p:sp>
      </p:grpSp>
      <p:grpSp>
        <p:nvGrpSpPr>
          <p:cNvPr id="12" name="Group 11"/>
          <p:cNvGrpSpPr>
            <a:grpSpLocks/>
          </p:cNvGrpSpPr>
          <p:nvPr/>
        </p:nvGrpSpPr>
        <p:grpSpPr bwMode="auto">
          <a:xfrm>
            <a:off x="0" y="3897313"/>
            <a:ext cx="6451600" cy="2916237"/>
            <a:chOff x="0" y="3897984"/>
            <a:chExt cx="6451052" cy="2915392"/>
          </a:xfrm>
        </p:grpSpPr>
        <p:pic>
          <p:nvPicPr>
            <p:cNvPr id="94216" name="Picture 3" descr="The Septuagint or the LXX.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668363" y="3897984"/>
              <a:ext cx="4782689" cy="29153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bwMode="auto">
            <a:xfrm>
              <a:off x="0" y="3932899"/>
              <a:ext cx="1706418" cy="26646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defTabSz="914400">
                <a:defRPr/>
              </a:pPr>
              <a:r>
                <a:rPr lang="en-US" sz="4000" b="1">
                  <a:solidFill>
                    <a:srgbClr val="00CC99">
                      <a:lumMod val="40000"/>
                      <a:lumOff val="60000"/>
                    </a:srgbClr>
                  </a:solidFill>
                </a:rPr>
                <a:t>LXX</a:t>
              </a:r>
              <a:br>
                <a:rPr lang="en-US" sz="4000" b="1">
                  <a:solidFill>
                    <a:srgbClr val="00CC99">
                      <a:lumMod val="40000"/>
                      <a:lumOff val="60000"/>
                    </a:srgbClr>
                  </a:solidFill>
                </a:rPr>
              </a:br>
              <a:r>
                <a:rPr lang="en-US" sz="4000" b="1">
                  <a:solidFill>
                    <a:srgbClr val="00CC99">
                      <a:lumMod val="40000"/>
                      <a:lumOff val="60000"/>
                    </a:srgbClr>
                  </a:solidFill>
                </a:rPr>
                <a:t>(Gr.)</a:t>
              </a:r>
            </a:p>
          </p:txBody>
        </p:sp>
      </p:grpSp>
      <p:grpSp>
        <p:nvGrpSpPr>
          <p:cNvPr id="13" name="Group 12"/>
          <p:cNvGrpSpPr>
            <a:grpSpLocks/>
          </p:cNvGrpSpPr>
          <p:nvPr/>
        </p:nvGrpSpPr>
        <p:grpSpPr bwMode="auto">
          <a:xfrm>
            <a:off x="6443663" y="3933825"/>
            <a:ext cx="2305050" cy="2447925"/>
            <a:chOff x="6444208" y="3933056"/>
            <a:chExt cx="2304256" cy="2448272"/>
          </a:xfrm>
        </p:grpSpPr>
        <p:sp>
          <p:nvSpPr>
            <p:cNvPr id="7" name="Title 1"/>
            <p:cNvSpPr txBox="1">
              <a:spLocks/>
            </p:cNvSpPr>
            <p:nvPr/>
          </p:nvSpPr>
          <p:spPr bwMode="auto">
            <a:xfrm>
              <a:off x="6444208" y="4580848"/>
              <a:ext cx="2304256" cy="1800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l" defTabSz="914400">
                <a:defRPr/>
              </a:pPr>
              <a:r>
                <a:rPr lang="en-US" sz="4000" b="1">
                  <a:solidFill>
                    <a:srgbClr val="00CC99">
                      <a:lumMod val="40000"/>
                      <a:lumOff val="60000"/>
                    </a:srgbClr>
                  </a:solidFill>
                </a:rPr>
                <a:t>1/8 shorter than MT</a:t>
              </a:r>
            </a:p>
          </p:txBody>
        </p:sp>
        <p:sp>
          <p:nvSpPr>
            <p:cNvPr id="8" name="Right Brace 7"/>
            <p:cNvSpPr/>
            <p:nvPr/>
          </p:nvSpPr>
          <p:spPr>
            <a:xfrm rot="5400000">
              <a:off x="6536897" y="3911780"/>
              <a:ext cx="606511" cy="649064"/>
            </a:xfrm>
            <a:prstGeom prst="rightBrace">
              <a:avLst>
                <a:gd name="adj1" fmla="val 16591"/>
                <a:gd name="adj2" fmla="val 50000"/>
              </a:avLst>
            </a:prstGeom>
          </p:spPr>
          <p:style>
            <a:lnRef idx="2">
              <a:schemeClr val="accent1"/>
            </a:lnRef>
            <a:fillRef idx="0">
              <a:schemeClr val="accent1"/>
            </a:fillRef>
            <a:effectRef idx="1">
              <a:schemeClr val="accent1"/>
            </a:effectRef>
            <a:fontRef idx="minor">
              <a:schemeClr val="tx1"/>
            </a:fontRef>
          </p:style>
          <p:txBody>
            <a:bodyPr anchor="ctr"/>
            <a:lstStyle/>
            <a:p>
              <a:pPr algn="ctr" defTabSz="914400" fontAlgn="base">
                <a:spcBef>
                  <a:spcPct val="0"/>
                </a:spcBef>
                <a:spcAft>
                  <a:spcPct val="0"/>
                </a:spcAft>
                <a:defRPr/>
              </a:pPr>
              <a:endParaRPr lang="en-US" sz="2400">
                <a:solidFill>
                  <a:srgbClr val="000000"/>
                </a:solidFill>
                <a:latin typeface="Times New Roman"/>
              </a:endParaRPr>
            </a:p>
          </p:txBody>
        </p:sp>
      </p:grpSp>
      <p:sp>
        <p:nvSpPr>
          <p:cNvPr id="10" name="Text Box 13"/>
          <p:cNvSpPr txBox="1">
            <a:spLocks noChangeArrowheads="1"/>
          </p:cNvSpPr>
          <p:nvPr/>
        </p:nvSpPr>
        <p:spPr bwMode="auto">
          <a:xfrm>
            <a:off x="8459788" y="0"/>
            <a:ext cx="698500" cy="461963"/>
          </a:xfrm>
          <a:prstGeom prst="rect">
            <a:avLst/>
          </a:prstGeom>
          <a:noFill/>
          <a:ln>
            <a:noFill/>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defRPr/>
            </a:pPr>
            <a:r>
              <a:rPr lang="en-US" b="1" kern="0">
                <a:solidFill>
                  <a:srgbClr val="FFFFFF"/>
                </a:solidFill>
              </a:rPr>
              <a:t>476</a:t>
            </a:r>
          </a:p>
        </p:txBody>
      </p:sp>
    </p:spTree>
    <p:extLst>
      <p:ext uri="{BB962C8B-B14F-4D97-AF65-F5344CB8AC3E}">
        <p14:creationId xmlns:p14="http://schemas.microsoft.com/office/powerpoint/2010/main" val="36664032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5233" name="Rectangle 14"/>
          <p:cNvSpPr>
            <a:spLocks noGrp="1" noChangeArrowheads="1"/>
          </p:cNvSpPr>
          <p:nvPr>
            <p:ph type="title" idx="4294967295"/>
          </p:nvPr>
        </p:nvSpPr>
        <p:spPr>
          <a:xfrm>
            <a:off x="301625" y="228600"/>
            <a:ext cx="8613775" cy="914400"/>
          </a:xfrm>
          <a:solidFill>
            <a:srgbClr val="000090"/>
          </a:solidFill>
        </p:spPr>
        <p:txBody>
          <a:bodyPr/>
          <a:lstStyle/>
          <a:p>
            <a:pPr algn="ctr" eaLnBrk="1" hangingPunct="1"/>
            <a:r>
              <a:rPr lang="en-US" b="1">
                <a:solidFill>
                  <a:srgbClr val="FFFFFF"/>
                </a:solidFill>
                <a:latin typeface="Arial" charset="0"/>
                <a:ea typeface="Osaka" charset="0"/>
                <a:cs typeface="Arial" charset="0"/>
              </a:rPr>
              <a:t>Unique Characteristics</a:t>
            </a:r>
            <a:endParaRPr lang="en-US">
              <a:solidFill>
                <a:srgbClr val="FFFFFF"/>
              </a:solidFill>
              <a:latin typeface="Arial" charset="0"/>
              <a:ea typeface="Osaka" charset="0"/>
              <a:cs typeface="Arial" charset="0"/>
            </a:endParaRPr>
          </a:p>
        </p:txBody>
      </p:sp>
      <p:sp>
        <p:nvSpPr>
          <p:cNvPr id="11275" name="Rectangle 11"/>
          <p:cNvSpPr>
            <a:spLocks noChangeArrowheads="1"/>
          </p:cNvSpPr>
          <p:nvPr/>
        </p:nvSpPr>
        <p:spPr bwMode="auto">
          <a:xfrm>
            <a:off x="685800" y="838200"/>
            <a:ext cx="7772400" cy="838200"/>
          </a:xfrm>
          <a:prstGeom prst="rect">
            <a:avLst/>
          </a:prstGeom>
          <a:noFill/>
          <a:ln w="9525">
            <a:noFill/>
            <a:miter lim="800000"/>
            <a:headEnd/>
            <a:tailEnd/>
          </a:ln>
          <a:effectLst/>
        </p:spPr>
        <p:txBody>
          <a:bodyPr lIns="92075" tIns="46038" rIns="92075" bIns="46038" anchor="ctr"/>
          <a:lstStyle/>
          <a:p>
            <a:pPr algn="ctr" defTabSz="914400" fontAlgn="base">
              <a:spcBef>
                <a:spcPct val="0"/>
              </a:spcBef>
              <a:spcAft>
                <a:spcPct val="0"/>
              </a:spcAft>
              <a:defRPr/>
            </a:pPr>
            <a:endParaRPr lang="en-US" sz="4400" b="1">
              <a:solidFill>
                <a:srgbClr val="FFFFFF"/>
              </a:solidFill>
              <a:effectLst>
                <a:outerShdw blurRad="38100" dist="38100" dir="2700000" algn="tl">
                  <a:srgbClr val="000000"/>
                </a:outerShdw>
              </a:effectLst>
              <a:latin typeface="Arial" pitchFamily="24" charset="0"/>
              <a:ea typeface="Osaka"/>
              <a:cs typeface="Arial" charset="0"/>
            </a:endParaRPr>
          </a:p>
        </p:txBody>
      </p:sp>
      <p:sp>
        <p:nvSpPr>
          <p:cNvPr id="11276" name="Rectangle 12"/>
          <p:cNvSpPr>
            <a:spLocks noChangeArrowheads="1"/>
          </p:cNvSpPr>
          <p:nvPr/>
        </p:nvSpPr>
        <p:spPr bwMode="auto">
          <a:xfrm>
            <a:off x="685800" y="1295400"/>
            <a:ext cx="80010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defTabSz="914400" fontAlgn="base">
              <a:spcBef>
                <a:spcPct val="20000"/>
              </a:spcBef>
              <a:spcAft>
                <a:spcPct val="0"/>
              </a:spcAft>
              <a:buClr>
                <a:srgbClr val="99CC00"/>
              </a:buClr>
              <a:buSzPct val="80000"/>
              <a:buFont typeface="Times" charset="0"/>
              <a:buAutoNum type="alphaUcPeriod"/>
            </a:pPr>
            <a:r>
              <a:rPr lang="en-US" sz="3200" b="1">
                <a:solidFill>
                  <a:srgbClr val="FFFFFF"/>
                </a:solidFill>
                <a:latin typeface="Arial" charset="0"/>
                <a:ea typeface="ＭＳ Ｐゴシック" charset="0"/>
                <a:cs typeface="ＭＳ Ｐゴシック" charset="0"/>
              </a:rPr>
              <a:t>Symbolic Acts</a:t>
            </a:r>
          </a:p>
          <a:p>
            <a:pPr marL="457200" indent="-457200" defTabSz="914400" fontAlgn="base">
              <a:spcBef>
                <a:spcPct val="20000"/>
              </a:spcBef>
              <a:spcAft>
                <a:spcPct val="0"/>
              </a:spcAft>
              <a:buClr>
                <a:srgbClr val="99CC00"/>
              </a:buClr>
              <a:buSzPct val="80000"/>
              <a:buFont typeface="Times" charset="0"/>
              <a:buAutoNum type="alphaUcPeriod"/>
            </a:pPr>
            <a:r>
              <a:rPr lang="en-US" sz="3200" b="1">
                <a:solidFill>
                  <a:srgbClr val="FFFFFF"/>
                </a:solidFill>
                <a:latin typeface="Arial" charset="0"/>
                <a:ea typeface="ＭＳ Ｐゴシック" charset="0"/>
                <a:cs typeface="ＭＳ Ｐゴシック" charset="0"/>
              </a:rPr>
              <a:t>Literary Types</a:t>
            </a:r>
          </a:p>
          <a:p>
            <a:pPr marL="457200" indent="-457200" defTabSz="914400" fontAlgn="base">
              <a:spcBef>
                <a:spcPct val="20000"/>
              </a:spcBef>
              <a:spcAft>
                <a:spcPct val="0"/>
              </a:spcAft>
              <a:buClr>
                <a:srgbClr val="99CC00"/>
              </a:buClr>
              <a:buSzPct val="80000"/>
              <a:buFont typeface="Times" charset="0"/>
              <a:buAutoNum type="alphaUcPeriod"/>
            </a:pPr>
            <a:r>
              <a:rPr lang="en-US" sz="3200" b="1">
                <a:solidFill>
                  <a:srgbClr val="FFFFFF"/>
                </a:solidFill>
                <a:latin typeface="Arial" charset="0"/>
                <a:ea typeface="ＭＳ Ｐゴシック" charset="0"/>
                <a:cs typeface="ＭＳ Ｐゴシック" charset="0"/>
              </a:rPr>
              <a:t>MT versus LXX</a:t>
            </a:r>
          </a:p>
          <a:p>
            <a:pPr marL="457200" indent="-457200" defTabSz="914400" fontAlgn="base">
              <a:spcBef>
                <a:spcPct val="20000"/>
              </a:spcBef>
              <a:spcAft>
                <a:spcPct val="0"/>
              </a:spcAft>
              <a:buClr>
                <a:srgbClr val="99CC00"/>
              </a:buClr>
              <a:buSzPct val="80000"/>
              <a:buFont typeface="Times" charset="0"/>
              <a:buAutoNum type="alphaUcPeriod"/>
            </a:pPr>
            <a:r>
              <a:rPr lang="en-US" sz="3200" b="1">
                <a:solidFill>
                  <a:srgbClr val="FFFFFF"/>
                </a:solidFill>
                <a:latin typeface="Arial" charset="0"/>
                <a:ea typeface="ＭＳ Ｐゴシック" charset="0"/>
                <a:cs typeface="ＭＳ Ｐゴシック" charset="0"/>
              </a:rPr>
              <a:t>New Covenant</a:t>
            </a:r>
          </a:p>
        </p:txBody>
      </p:sp>
      <p:sp>
        <p:nvSpPr>
          <p:cNvPr id="95236" name="Text Box 13"/>
          <p:cNvSpPr txBox="1">
            <a:spLocks noChangeArrowheads="1"/>
          </p:cNvSpPr>
          <p:nvPr/>
        </p:nvSpPr>
        <p:spPr bwMode="auto">
          <a:xfrm>
            <a:off x="8502650" y="0"/>
            <a:ext cx="698500" cy="4619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FFFFFF"/>
                </a:solidFill>
              </a:rPr>
              <a:t>476</a:t>
            </a:r>
          </a:p>
        </p:txBody>
      </p:sp>
    </p:spTree>
    <p:extLst>
      <p:ext uri="{BB962C8B-B14F-4D97-AF65-F5344CB8AC3E}">
        <p14:creationId xmlns:p14="http://schemas.microsoft.com/office/powerpoint/2010/main" val="15443887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276">
                                            <p:txEl>
                                              <p:pRg st="3" end="3"/>
                                            </p:txEl>
                                          </p:spTgt>
                                        </p:tgtEl>
                                        <p:attrNameLst>
                                          <p:attrName>style.visibility</p:attrName>
                                        </p:attrNameLst>
                                      </p:cBhvr>
                                      <p:to>
                                        <p:strVal val="visible"/>
                                      </p:to>
                                    </p:set>
                                    <p:animEffect transition="in" filter="dissolve">
                                      <p:cBhvr>
                                        <p:cTn id="7" dur="500"/>
                                        <p:tgtEl>
                                          <p:spTgt spid="1127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6" grpId="0"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6257" name="Rectangle 3"/>
          <p:cNvSpPr>
            <a:spLocks noChangeArrowheads="1"/>
          </p:cNvSpPr>
          <p:nvPr/>
        </p:nvSpPr>
        <p:spPr bwMode="auto">
          <a:xfrm>
            <a:off x="0" y="0"/>
            <a:ext cx="9144000" cy="6858000"/>
          </a:xfrm>
          <a:prstGeom prst="rect">
            <a:avLst/>
          </a:prstGeom>
          <a:gradFill rotWithShape="1">
            <a:gsLst>
              <a:gs pos="0">
                <a:srgbClr val="000090"/>
              </a:gs>
              <a:gs pos="100000">
                <a:schemeClr val="bg1"/>
              </a:gs>
            </a:gsLst>
            <a:path path="rect">
              <a:fillToRect l="100000" t="10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charset="0"/>
              <a:ea typeface="ＭＳ Ｐゴシック" charset="0"/>
              <a:cs typeface="ＭＳ Ｐゴシック" charset="0"/>
            </a:endParaRPr>
          </a:p>
        </p:txBody>
      </p:sp>
      <p:pic>
        <p:nvPicPr>
          <p:cNvPr id="96258" name="Picture 3" descr="pastor-preach-cop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794000" y="2641600"/>
            <a:ext cx="635000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5410200" y="304800"/>
            <a:ext cx="3314700" cy="1828800"/>
          </a:xfrm>
          <a:solidFill>
            <a:schemeClr val="accent4"/>
          </a:solidFill>
        </p:spPr>
        <p:txBody>
          <a:bodyPr/>
          <a:lstStyle/>
          <a:p>
            <a:pPr algn="ctr">
              <a:defRPr/>
            </a:pPr>
            <a:r>
              <a:rPr lang="mr-IN" altLang="ja-JP" b="1">
                <a:solidFill>
                  <a:schemeClr val="bg1"/>
                </a:solidFill>
                <a:latin typeface="Helvetica" charset="0"/>
                <a:ea typeface="Osaka" charset="0"/>
                <a:cs typeface="Osaka" charset="0"/>
              </a:rPr>
              <a:t>"</a:t>
            </a:r>
            <a:r>
              <a:rPr lang="en-US" b="1">
                <a:solidFill>
                  <a:schemeClr val="bg1"/>
                </a:solidFill>
                <a:latin typeface="Helvetica" charset="0"/>
                <a:ea typeface="Osaka" charset="0"/>
                <a:cs typeface="Osaka" charset="0"/>
              </a:rPr>
              <a:t>How to Get Rid of the Jews</a:t>
            </a:r>
            <a:r>
              <a:rPr lang="mr-IN" altLang="ja-JP" b="1">
                <a:solidFill>
                  <a:schemeClr val="bg1"/>
                </a:solidFill>
                <a:latin typeface="Helvetica" charset="0"/>
                <a:ea typeface="Osaka" charset="0"/>
                <a:cs typeface="Osaka" charset="0"/>
              </a:rPr>
              <a:t>"</a:t>
            </a:r>
            <a:endParaRPr lang="en-US" b="1">
              <a:solidFill>
                <a:schemeClr val="bg1"/>
              </a:solidFill>
              <a:latin typeface="Helvetica" charset="0"/>
              <a:ea typeface="Osaka" charset="0"/>
              <a:cs typeface="Osaka" charset="0"/>
            </a:endParaRPr>
          </a:p>
        </p:txBody>
      </p:sp>
      <p:sp>
        <p:nvSpPr>
          <p:cNvPr id="3" name="Title 1"/>
          <p:cNvSpPr txBox="1">
            <a:spLocks/>
          </p:cNvSpPr>
          <p:nvPr/>
        </p:nvSpPr>
        <p:spPr bwMode="auto">
          <a:xfrm>
            <a:off x="131991" y="0"/>
            <a:ext cx="820633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b="1" baseline="30000">
                <a:solidFill>
                  <a:srgbClr val="FFFFFF"/>
                </a:solidFill>
                <a:effectLst>
                  <a:glow rad="495300">
                    <a:srgbClr val="000000">
                      <a:alpha val="75000"/>
                    </a:srgbClr>
                  </a:glow>
                </a:effectLst>
              </a:rPr>
              <a:t>35 </a:t>
            </a:r>
            <a:r>
              <a:rPr lang="en-US" b="1">
                <a:solidFill>
                  <a:srgbClr val="FFFFFF"/>
                </a:solidFill>
                <a:effectLst>
                  <a:glow rad="495300">
                    <a:srgbClr val="000000">
                      <a:alpha val="75000"/>
                    </a:srgbClr>
                  </a:glow>
                </a:effectLst>
              </a:rPr>
              <a:t>This is what the L</a:t>
            </a:r>
            <a:r>
              <a:rPr lang="en-US" sz="2000" b="1">
                <a:solidFill>
                  <a:srgbClr val="FFFFFF"/>
                </a:solidFill>
                <a:effectLst>
                  <a:glow rad="495300">
                    <a:srgbClr val="000000">
                      <a:alpha val="75000"/>
                    </a:srgbClr>
                  </a:glow>
                </a:effectLst>
              </a:rPr>
              <a:t>ORD</a:t>
            </a:r>
            <a:r>
              <a:rPr lang="en-US" b="1">
                <a:solidFill>
                  <a:srgbClr val="FFFFFF"/>
                </a:solidFill>
                <a:effectLst>
                  <a:glow rad="495300">
                    <a:srgbClr val="000000">
                      <a:alpha val="75000"/>
                    </a:srgbClr>
                  </a:glow>
                </a:effectLst>
              </a:rPr>
              <a:t> says, </a:t>
            </a:r>
          </a:p>
          <a:p>
            <a:pPr defTabSz="914400" eaLnBrk="1" fontAlgn="base" hangingPunct="1">
              <a:spcBef>
                <a:spcPct val="0"/>
              </a:spcBef>
              <a:spcAft>
                <a:spcPct val="0"/>
              </a:spcAft>
              <a:defRPr/>
            </a:pPr>
            <a:r>
              <a:rPr lang="en-US" b="1">
                <a:solidFill>
                  <a:srgbClr val="FFFF00"/>
                </a:solidFill>
                <a:effectLst>
                  <a:glow rad="495300">
                    <a:srgbClr val="000000">
                      <a:alpha val="75000"/>
                    </a:srgbClr>
                  </a:glow>
                </a:effectLst>
              </a:rPr>
              <a:t>he who appoints the sun </a:t>
            </a:r>
          </a:p>
          <a:p>
            <a:pPr defTabSz="914400" eaLnBrk="1" fontAlgn="base" hangingPunct="1">
              <a:spcBef>
                <a:spcPct val="0"/>
              </a:spcBef>
              <a:spcAft>
                <a:spcPct val="0"/>
              </a:spcAft>
              <a:defRPr/>
            </a:pPr>
            <a:r>
              <a:rPr lang="en-US" b="1">
                <a:solidFill>
                  <a:srgbClr val="FFFF00"/>
                </a:solidFill>
                <a:effectLst>
                  <a:glow rad="495300">
                    <a:srgbClr val="000000">
                      <a:alpha val="75000"/>
                    </a:srgbClr>
                  </a:glow>
                </a:effectLst>
              </a:rPr>
              <a:t>to shine by day, </a:t>
            </a:r>
          </a:p>
          <a:p>
            <a:pPr defTabSz="914400" eaLnBrk="1" fontAlgn="base" hangingPunct="1">
              <a:spcBef>
                <a:spcPct val="0"/>
              </a:spcBef>
              <a:spcAft>
                <a:spcPct val="0"/>
              </a:spcAft>
              <a:defRPr/>
            </a:pPr>
            <a:r>
              <a:rPr lang="en-US" b="1">
                <a:solidFill>
                  <a:srgbClr val="FFFF00"/>
                </a:solidFill>
                <a:effectLst>
                  <a:glow rad="495300">
                    <a:srgbClr val="000000">
                      <a:alpha val="75000"/>
                    </a:srgbClr>
                  </a:glow>
                </a:effectLst>
              </a:rPr>
              <a:t>who decrees the moon and stars </a:t>
            </a:r>
          </a:p>
          <a:p>
            <a:pPr defTabSz="914400" eaLnBrk="1" fontAlgn="base" hangingPunct="1">
              <a:spcBef>
                <a:spcPct val="0"/>
              </a:spcBef>
              <a:spcAft>
                <a:spcPct val="0"/>
              </a:spcAft>
              <a:defRPr/>
            </a:pPr>
            <a:r>
              <a:rPr lang="en-US" b="1">
                <a:solidFill>
                  <a:srgbClr val="FFFF00"/>
                </a:solidFill>
                <a:effectLst>
                  <a:glow rad="495300">
                    <a:srgbClr val="000000">
                      <a:alpha val="75000"/>
                    </a:srgbClr>
                  </a:glow>
                </a:effectLst>
              </a:rPr>
              <a:t>to shine by night, </a:t>
            </a:r>
          </a:p>
          <a:p>
            <a:pPr defTabSz="914400" eaLnBrk="1" fontAlgn="base" hangingPunct="1">
              <a:spcBef>
                <a:spcPct val="0"/>
              </a:spcBef>
              <a:spcAft>
                <a:spcPct val="0"/>
              </a:spcAft>
              <a:defRPr/>
            </a:pPr>
            <a:r>
              <a:rPr lang="en-US" b="1">
                <a:solidFill>
                  <a:srgbClr val="FFFF00"/>
                </a:solidFill>
                <a:effectLst>
                  <a:glow rad="495300">
                    <a:srgbClr val="000000">
                      <a:alpha val="75000"/>
                    </a:srgbClr>
                  </a:glow>
                </a:effectLst>
              </a:rPr>
              <a:t>who stirs up the sea </a:t>
            </a:r>
          </a:p>
          <a:p>
            <a:pPr defTabSz="914400" eaLnBrk="1" fontAlgn="base" hangingPunct="1">
              <a:spcBef>
                <a:spcPct val="0"/>
              </a:spcBef>
              <a:spcAft>
                <a:spcPct val="0"/>
              </a:spcAft>
              <a:defRPr/>
            </a:pPr>
            <a:r>
              <a:rPr lang="en-US" b="1">
                <a:solidFill>
                  <a:srgbClr val="FFFF00"/>
                </a:solidFill>
                <a:effectLst>
                  <a:glow rad="495300">
                    <a:srgbClr val="000000">
                      <a:alpha val="75000"/>
                    </a:srgbClr>
                  </a:glow>
                </a:effectLst>
              </a:rPr>
              <a:t>so that its waves roar</a:t>
            </a:r>
            <a:r>
              <a:rPr lang="en-US" b="1">
                <a:solidFill>
                  <a:srgbClr val="FFFFFF"/>
                </a:solidFill>
                <a:effectLst>
                  <a:glow rad="495300">
                    <a:srgbClr val="000000">
                      <a:alpha val="75000"/>
                    </a:srgbClr>
                  </a:glow>
                </a:effectLst>
              </a:rPr>
              <a:t>— </a:t>
            </a:r>
          </a:p>
          <a:p>
            <a:pPr defTabSz="914400" eaLnBrk="1" fontAlgn="base" hangingPunct="1">
              <a:spcBef>
                <a:spcPct val="0"/>
              </a:spcBef>
              <a:spcAft>
                <a:spcPct val="0"/>
              </a:spcAft>
              <a:defRPr/>
            </a:pPr>
            <a:r>
              <a:rPr lang="en-US" b="1">
                <a:solidFill>
                  <a:srgbClr val="FFFFFF"/>
                </a:solidFill>
                <a:effectLst>
                  <a:glow rad="495300">
                    <a:srgbClr val="000000">
                      <a:alpha val="75000"/>
                    </a:srgbClr>
                  </a:glow>
                </a:effectLst>
              </a:rPr>
              <a:t>the L</a:t>
            </a:r>
            <a:r>
              <a:rPr lang="en-US" sz="2000" b="1">
                <a:solidFill>
                  <a:srgbClr val="FFFFFF"/>
                </a:solidFill>
                <a:effectLst>
                  <a:glow rad="495300">
                    <a:srgbClr val="000000">
                      <a:alpha val="75000"/>
                    </a:srgbClr>
                  </a:glow>
                </a:effectLst>
              </a:rPr>
              <a:t>ORD </a:t>
            </a:r>
            <a:r>
              <a:rPr lang="en-US" b="1">
                <a:solidFill>
                  <a:srgbClr val="FFFFFF"/>
                </a:solidFill>
                <a:effectLst>
                  <a:glow rad="495300">
                    <a:srgbClr val="000000">
                      <a:alpha val="75000"/>
                    </a:srgbClr>
                  </a:glow>
                </a:effectLst>
              </a:rPr>
              <a:t>Almighty is his name: </a:t>
            </a:r>
          </a:p>
          <a:p>
            <a:pPr defTabSz="914400" eaLnBrk="1" fontAlgn="base" hangingPunct="1">
              <a:spcBef>
                <a:spcPct val="0"/>
              </a:spcBef>
              <a:spcAft>
                <a:spcPct val="0"/>
              </a:spcAft>
              <a:defRPr/>
            </a:pPr>
            <a:r>
              <a:rPr lang="en-US" b="1" baseline="30000">
                <a:solidFill>
                  <a:srgbClr val="FFFFFF"/>
                </a:solidFill>
                <a:effectLst>
                  <a:glow rad="495300">
                    <a:srgbClr val="000000">
                      <a:alpha val="75000"/>
                    </a:srgbClr>
                  </a:glow>
                </a:effectLst>
              </a:rPr>
              <a:t>36</a:t>
            </a:r>
            <a:r>
              <a:rPr lang="en-US" b="1">
                <a:solidFill>
                  <a:srgbClr val="FFFFFF"/>
                </a:solidFill>
                <a:effectLst>
                  <a:glow rad="495300">
                    <a:srgbClr val="000000">
                      <a:alpha val="75000"/>
                    </a:srgbClr>
                  </a:glow>
                </a:effectLst>
              </a:rPr>
              <a:t> </a:t>
            </a:r>
            <a:r>
              <a:rPr lang="mr-IN" altLang="ja-JP" b="1">
                <a:solidFill>
                  <a:srgbClr val="FFFFFF"/>
                </a:solidFill>
                <a:effectLst>
                  <a:glow rad="495300">
                    <a:srgbClr val="000000">
                      <a:alpha val="75000"/>
                    </a:srgbClr>
                  </a:glow>
                </a:effectLst>
              </a:rPr>
              <a:t>"</a:t>
            </a:r>
            <a:r>
              <a:rPr lang="en-US" b="1">
                <a:solidFill>
                  <a:srgbClr val="FFFFFF"/>
                </a:solidFill>
                <a:effectLst>
                  <a:glow rad="495300">
                    <a:srgbClr val="000000">
                      <a:alpha val="75000"/>
                    </a:srgbClr>
                  </a:glow>
                </a:effectLst>
              </a:rPr>
              <a:t>Only if these decrees vanish </a:t>
            </a:r>
            <a:br>
              <a:rPr lang="en-US" b="1">
                <a:solidFill>
                  <a:srgbClr val="FFFFFF"/>
                </a:solidFill>
                <a:effectLst>
                  <a:glow rad="495300">
                    <a:srgbClr val="000000">
                      <a:alpha val="75000"/>
                    </a:srgbClr>
                  </a:glow>
                </a:effectLst>
              </a:rPr>
            </a:br>
            <a:r>
              <a:rPr lang="en-US" b="1">
                <a:solidFill>
                  <a:srgbClr val="FFFFFF"/>
                </a:solidFill>
                <a:effectLst>
                  <a:glow rad="495300">
                    <a:srgbClr val="000000">
                      <a:alpha val="75000"/>
                    </a:srgbClr>
                  </a:glow>
                </a:effectLst>
              </a:rPr>
              <a:t>from my sight,</a:t>
            </a:r>
            <a:r>
              <a:rPr lang="mr-IN" altLang="ja-JP" b="1">
                <a:solidFill>
                  <a:srgbClr val="FFFFFF"/>
                </a:solidFill>
                <a:effectLst>
                  <a:glow rad="495300">
                    <a:srgbClr val="000000">
                      <a:alpha val="75000"/>
                    </a:srgbClr>
                  </a:glow>
                </a:effectLst>
              </a:rPr>
              <a:t>"</a:t>
            </a:r>
            <a:r>
              <a:rPr lang="en-US" b="1">
                <a:solidFill>
                  <a:srgbClr val="FFFFFF"/>
                </a:solidFill>
                <a:effectLst>
                  <a:glow rad="495300">
                    <a:srgbClr val="000000">
                      <a:alpha val="75000"/>
                    </a:srgbClr>
                  </a:glow>
                </a:effectLst>
              </a:rPr>
              <a:t> declares the L</a:t>
            </a:r>
            <a:r>
              <a:rPr lang="en-US" sz="2000" b="1">
                <a:solidFill>
                  <a:srgbClr val="FFFFFF"/>
                </a:solidFill>
                <a:effectLst>
                  <a:glow rad="495300">
                    <a:srgbClr val="000000">
                      <a:alpha val="75000"/>
                    </a:srgbClr>
                  </a:glow>
                </a:effectLst>
              </a:rPr>
              <a:t>ORD</a:t>
            </a:r>
            <a:r>
              <a:rPr lang="en-US" b="1">
                <a:solidFill>
                  <a:srgbClr val="FFFFFF"/>
                </a:solidFill>
                <a:effectLst>
                  <a:glow rad="495300">
                    <a:srgbClr val="000000">
                      <a:alpha val="75000"/>
                    </a:srgbClr>
                  </a:glow>
                </a:effectLst>
              </a:rPr>
              <a:t>, </a:t>
            </a:r>
          </a:p>
          <a:p>
            <a:pPr defTabSz="914400" eaLnBrk="1" fontAlgn="base" hangingPunct="1">
              <a:spcBef>
                <a:spcPct val="0"/>
              </a:spcBef>
              <a:spcAft>
                <a:spcPct val="0"/>
              </a:spcAft>
              <a:defRPr/>
            </a:pPr>
            <a:r>
              <a:rPr lang="mr-IN" altLang="ja-JP" b="1">
                <a:solidFill>
                  <a:srgbClr val="FFFFFF"/>
                </a:solidFill>
                <a:effectLst>
                  <a:glow rad="495300">
                    <a:srgbClr val="000000">
                      <a:alpha val="75000"/>
                    </a:srgbClr>
                  </a:glow>
                </a:effectLst>
              </a:rPr>
              <a:t>"</a:t>
            </a:r>
            <a:r>
              <a:rPr lang="en-US" b="1">
                <a:solidFill>
                  <a:srgbClr val="FFFFFF"/>
                </a:solidFill>
                <a:effectLst>
                  <a:glow rad="495300">
                    <a:srgbClr val="000000">
                      <a:alpha val="75000"/>
                    </a:srgbClr>
                  </a:glow>
                </a:effectLst>
              </a:rPr>
              <a:t>will the descendants of Israel ever cease </a:t>
            </a:r>
          </a:p>
          <a:p>
            <a:pPr defTabSz="914400" eaLnBrk="1" fontAlgn="base" hangingPunct="1">
              <a:spcBef>
                <a:spcPct val="0"/>
              </a:spcBef>
              <a:spcAft>
                <a:spcPct val="0"/>
              </a:spcAft>
              <a:defRPr/>
            </a:pPr>
            <a:r>
              <a:rPr lang="en-US" b="1">
                <a:solidFill>
                  <a:srgbClr val="FFFFFF"/>
                </a:solidFill>
                <a:effectLst>
                  <a:glow rad="495300">
                    <a:srgbClr val="000000">
                      <a:alpha val="75000"/>
                    </a:srgbClr>
                  </a:glow>
                </a:effectLst>
              </a:rPr>
              <a:t>to be a nation before me.</a:t>
            </a:r>
            <a:r>
              <a:rPr lang="mr-IN" altLang="ja-JP" b="1">
                <a:solidFill>
                  <a:srgbClr val="FFFFFF"/>
                </a:solidFill>
                <a:effectLst>
                  <a:glow rad="495300">
                    <a:srgbClr val="000000">
                      <a:alpha val="75000"/>
                    </a:srgbClr>
                  </a:glow>
                </a:effectLst>
              </a:rPr>
              <a:t>"</a:t>
            </a:r>
            <a:r>
              <a:rPr lang="en-US" b="1">
                <a:solidFill>
                  <a:srgbClr val="FFFFFF"/>
                </a:solidFill>
                <a:effectLst>
                  <a:glow rad="495300">
                    <a:srgbClr val="000000">
                      <a:alpha val="75000"/>
                    </a:srgbClr>
                  </a:glow>
                </a:effectLst>
              </a:rPr>
              <a:t> </a:t>
            </a:r>
          </a:p>
          <a:p>
            <a:pPr defTabSz="914400" eaLnBrk="1" fontAlgn="base" hangingPunct="1">
              <a:spcBef>
                <a:spcPct val="0"/>
              </a:spcBef>
              <a:spcAft>
                <a:spcPct val="0"/>
              </a:spcAft>
              <a:defRPr/>
            </a:pPr>
            <a:r>
              <a:rPr lang="en-US" b="1" baseline="30000">
                <a:solidFill>
                  <a:srgbClr val="FFFFFF"/>
                </a:solidFill>
                <a:effectLst>
                  <a:glow rad="495300">
                    <a:srgbClr val="000000">
                      <a:alpha val="75000"/>
                    </a:srgbClr>
                  </a:glow>
                </a:effectLst>
              </a:rPr>
              <a:t>37 </a:t>
            </a:r>
            <a:r>
              <a:rPr lang="en-US" b="1">
                <a:solidFill>
                  <a:srgbClr val="FFFFFF"/>
                </a:solidFill>
                <a:effectLst>
                  <a:glow rad="495300">
                    <a:srgbClr val="000000">
                      <a:alpha val="75000"/>
                    </a:srgbClr>
                  </a:glow>
                </a:effectLst>
              </a:rPr>
              <a:t>This is what the L</a:t>
            </a:r>
            <a:r>
              <a:rPr lang="en-US" sz="2000" b="1">
                <a:solidFill>
                  <a:srgbClr val="FFFFFF"/>
                </a:solidFill>
                <a:effectLst>
                  <a:glow rad="495300">
                    <a:srgbClr val="000000">
                      <a:alpha val="75000"/>
                    </a:srgbClr>
                  </a:glow>
                </a:effectLst>
              </a:rPr>
              <a:t>ORD</a:t>
            </a:r>
            <a:r>
              <a:rPr lang="en-US" b="1">
                <a:solidFill>
                  <a:srgbClr val="FFFFFF"/>
                </a:solidFill>
                <a:effectLst>
                  <a:glow rad="495300">
                    <a:srgbClr val="000000">
                      <a:alpha val="75000"/>
                    </a:srgbClr>
                  </a:glow>
                </a:effectLst>
              </a:rPr>
              <a:t> says: </a:t>
            </a:r>
          </a:p>
          <a:p>
            <a:pPr defTabSz="914400" eaLnBrk="1" fontAlgn="base" hangingPunct="1">
              <a:spcBef>
                <a:spcPct val="0"/>
              </a:spcBef>
              <a:spcAft>
                <a:spcPct val="0"/>
              </a:spcAft>
              <a:defRPr/>
            </a:pPr>
            <a:r>
              <a:rPr lang="mr-IN" altLang="ja-JP" b="1">
                <a:solidFill>
                  <a:srgbClr val="FFFFFF"/>
                </a:solidFill>
                <a:effectLst>
                  <a:glow rad="495300">
                    <a:srgbClr val="000000">
                      <a:alpha val="75000"/>
                    </a:srgbClr>
                  </a:glow>
                </a:effectLst>
              </a:rPr>
              <a:t>"</a:t>
            </a:r>
            <a:r>
              <a:rPr lang="en-US" b="1">
                <a:solidFill>
                  <a:srgbClr val="FFFF00"/>
                </a:solidFill>
                <a:effectLst>
                  <a:glow rad="495300">
                    <a:srgbClr val="000000">
                      <a:alpha val="75000"/>
                    </a:srgbClr>
                  </a:glow>
                </a:effectLst>
              </a:rPr>
              <a:t>Only if the heavens above can be measured </a:t>
            </a:r>
          </a:p>
          <a:p>
            <a:pPr defTabSz="914400" eaLnBrk="1" fontAlgn="base" hangingPunct="1">
              <a:spcBef>
                <a:spcPct val="0"/>
              </a:spcBef>
              <a:spcAft>
                <a:spcPct val="0"/>
              </a:spcAft>
              <a:defRPr/>
            </a:pPr>
            <a:r>
              <a:rPr lang="en-US" b="1">
                <a:solidFill>
                  <a:srgbClr val="FFFF00"/>
                </a:solidFill>
                <a:effectLst>
                  <a:glow rad="495300">
                    <a:srgbClr val="000000">
                      <a:alpha val="75000"/>
                    </a:srgbClr>
                  </a:glow>
                </a:effectLst>
              </a:rPr>
              <a:t>and the foundations of the earth below be searched out </a:t>
            </a:r>
          </a:p>
          <a:p>
            <a:pPr defTabSz="914400" eaLnBrk="1" fontAlgn="base" hangingPunct="1">
              <a:spcBef>
                <a:spcPct val="0"/>
              </a:spcBef>
              <a:spcAft>
                <a:spcPct val="0"/>
              </a:spcAft>
              <a:defRPr/>
            </a:pPr>
            <a:r>
              <a:rPr lang="en-US" b="1">
                <a:solidFill>
                  <a:srgbClr val="FFFFFF"/>
                </a:solidFill>
                <a:effectLst>
                  <a:glow rad="495300">
                    <a:srgbClr val="000000">
                      <a:alpha val="75000"/>
                    </a:srgbClr>
                  </a:glow>
                </a:effectLst>
              </a:rPr>
              <a:t>will I reject all the descendants of Israel </a:t>
            </a:r>
          </a:p>
          <a:p>
            <a:pPr defTabSz="914400" eaLnBrk="1" fontAlgn="base" hangingPunct="1">
              <a:spcBef>
                <a:spcPct val="0"/>
              </a:spcBef>
              <a:spcAft>
                <a:spcPct val="0"/>
              </a:spcAft>
              <a:defRPr/>
            </a:pPr>
            <a:r>
              <a:rPr lang="en-US" b="1">
                <a:solidFill>
                  <a:srgbClr val="FFFFFF"/>
                </a:solidFill>
                <a:effectLst>
                  <a:glow rad="495300">
                    <a:srgbClr val="000000">
                      <a:alpha val="75000"/>
                    </a:srgbClr>
                  </a:glow>
                </a:effectLst>
              </a:rPr>
              <a:t>because of all they have done,</a:t>
            </a:r>
            <a:r>
              <a:rPr lang="mr-IN" altLang="ja-JP" b="1">
                <a:solidFill>
                  <a:srgbClr val="FFFFFF"/>
                </a:solidFill>
                <a:effectLst>
                  <a:glow rad="495300">
                    <a:srgbClr val="000000">
                      <a:alpha val="75000"/>
                    </a:srgbClr>
                  </a:glow>
                </a:effectLst>
              </a:rPr>
              <a:t>"</a:t>
            </a:r>
            <a:r>
              <a:rPr lang="en-US" b="1">
                <a:solidFill>
                  <a:srgbClr val="FFFFFF"/>
                </a:solidFill>
                <a:effectLst>
                  <a:glow rad="495300">
                    <a:srgbClr val="000000">
                      <a:alpha val="75000"/>
                    </a:srgbClr>
                  </a:glow>
                </a:effectLst>
              </a:rPr>
              <a:t> </a:t>
            </a:r>
          </a:p>
          <a:p>
            <a:pPr defTabSz="914400" eaLnBrk="1" fontAlgn="base" hangingPunct="1">
              <a:spcBef>
                <a:spcPct val="0"/>
              </a:spcBef>
              <a:spcAft>
                <a:spcPct val="0"/>
              </a:spcAft>
              <a:defRPr/>
            </a:pPr>
            <a:r>
              <a:rPr lang="en-US" b="1">
                <a:solidFill>
                  <a:srgbClr val="FFFFFF"/>
                </a:solidFill>
                <a:effectLst>
                  <a:glow rad="495300">
                    <a:srgbClr val="000000">
                      <a:alpha val="75000"/>
                    </a:srgbClr>
                  </a:glow>
                </a:effectLst>
              </a:rPr>
              <a:t>declares the L</a:t>
            </a:r>
            <a:r>
              <a:rPr lang="en-US" sz="2000" b="1">
                <a:solidFill>
                  <a:srgbClr val="FFFFFF"/>
                </a:solidFill>
                <a:effectLst>
                  <a:glow rad="495300">
                    <a:srgbClr val="000000">
                      <a:alpha val="75000"/>
                    </a:srgbClr>
                  </a:glow>
                </a:effectLst>
              </a:rPr>
              <a:t>ORD</a:t>
            </a:r>
            <a:r>
              <a:rPr lang="en-US" b="1">
                <a:solidFill>
                  <a:srgbClr val="FFFFFF"/>
                </a:solidFill>
                <a:effectLst>
                  <a:glow rad="495300">
                    <a:srgbClr val="000000">
                      <a:alpha val="75000"/>
                    </a:srgbClr>
                  </a:glow>
                </a:effectLst>
              </a:rPr>
              <a:t> (Jer. 31:35-37 </a:t>
            </a:r>
            <a:r>
              <a:rPr lang="en-US" sz="1800" b="1">
                <a:solidFill>
                  <a:srgbClr val="FFFFFF"/>
                </a:solidFill>
                <a:effectLst>
                  <a:glow rad="495300">
                    <a:srgbClr val="000000">
                      <a:alpha val="75000"/>
                    </a:srgbClr>
                  </a:glow>
                </a:effectLst>
              </a:rPr>
              <a:t>NIV</a:t>
            </a:r>
            <a:r>
              <a:rPr lang="en-US" b="1">
                <a:solidFill>
                  <a:srgbClr val="FFFFFF"/>
                </a:solidFill>
                <a:effectLst>
                  <a:glow rad="495300">
                    <a:srgbClr val="000000">
                      <a:alpha val="75000"/>
                    </a:srgbClr>
                  </a:glow>
                </a:effectLst>
              </a:rPr>
              <a:t>).</a:t>
            </a:r>
          </a:p>
        </p:txBody>
      </p:sp>
    </p:spTree>
    <p:extLst>
      <p:ext uri="{BB962C8B-B14F-4D97-AF65-F5344CB8AC3E}">
        <p14:creationId xmlns:p14="http://schemas.microsoft.com/office/powerpoint/2010/main" val="41573774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id-ID" sz="4000" b="1">
                <a:solidFill>
                  <a:schemeClr val="bg1"/>
                </a:solidFill>
                <a:effectLst>
                  <a:glow rad="101600">
                    <a:schemeClr val="tx1">
                      <a:alpha val="99000"/>
                    </a:schemeClr>
                  </a:glow>
                </a:effectLst>
                <a:latin typeface="Arial"/>
                <a:ea typeface="ＭＳ Ｐゴシック"/>
                <a:cs typeface="Arial"/>
              </a:rPr>
              <a:t>Pernyataan Kerajaan</a:t>
            </a:r>
            <a:endParaRPr lang="id-ID">
              <a:solidFill>
                <a:schemeClr val="bg1"/>
              </a:solidFill>
            </a:endParaRP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r>
              <a:rPr lang="id-ID" sz="3600" b="1" dirty="0">
                <a:solidFill>
                  <a:schemeClr val="bg1">
                    <a:lumMod val="95000"/>
                  </a:schemeClr>
                </a:solidFill>
                <a:effectLst>
                  <a:glow rad="101600">
                    <a:prstClr val="black">
                      <a:alpha val="99000"/>
                    </a:prstClr>
                  </a:glow>
                </a:effectLst>
                <a:latin typeface="Calibri"/>
                <a:ea typeface="ＭＳ Ｐゴシック"/>
              </a:rPr>
              <a:t>Penghakiman atas Yerusalem</a:t>
            </a:r>
            <a:r>
              <a:rPr lang="id-ID" sz="3600" b="1" dirty="0">
                <a:effectLst>
                  <a:glow rad="101600">
                    <a:prstClr val="black">
                      <a:alpha val="99000"/>
                    </a:prstClr>
                  </a:glow>
                </a:effectLst>
                <a:latin typeface="Calibri"/>
                <a:ea typeface="ＭＳ Ｐゴシック"/>
              </a:rPr>
              <a:t> </a:t>
            </a:r>
            <a:r>
              <a:rPr lang="id-ID" sz="3600" b="1" dirty="0">
                <a:solidFill>
                  <a:srgbClr val="FFFF00"/>
                </a:solidFill>
                <a:effectLst>
                  <a:glow rad="101600">
                    <a:prstClr val="black">
                      <a:alpha val="99000"/>
                    </a:prstClr>
                  </a:glow>
                </a:effectLst>
                <a:latin typeface="Calibri"/>
                <a:ea typeface="ＭＳ Ｐゴシック"/>
              </a:rPr>
              <a:t>tidak terhindarkan</a:t>
            </a:r>
            <a:r>
              <a:rPr lang="id-ID" sz="3600" b="1" dirty="0">
                <a:effectLst>
                  <a:glow rad="101600">
                    <a:prstClr val="black">
                      <a:alpha val="99000"/>
                    </a:prstClr>
                  </a:glow>
                </a:effectLst>
                <a:latin typeface="Calibri"/>
                <a:ea typeface="ＭＳ Ｐゴシック"/>
              </a:rPr>
              <a:t> </a:t>
            </a:r>
            <a:r>
              <a:rPr lang="id-ID" sz="3600" b="1" dirty="0">
                <a:solidFill>
                  <a:schemeClr val="bg1">
                    <a:lumMod val="95000"/>
                  </a:schemeClr>
                </a:solidFill>
                <a:effectLst>
                  <a:glow rad="101600">
                    <a:prstClr val="black">
                      <a:alpha val="99000"/>
                    </a:prstClr>
                  </a:glow>
                </a:effectLst>
                <a:latin typeface="Calibri"/>
                <a:ea typeface="ＭＳ Ｐゴシック"/>
              </a:rPr>
              <a:t>karena penolakannya untuk mematuhi Perjanjian Lama</a:t>
            </a:r>
            <a:r>
              <a:rPr lang="id-ID" sz="3600" b="1" dirty="0">
                <a:effectLst>
                  <a:glow rad="101600">
                    <a:prstClr val="black">
                      <a:alpha val="99000"/>
                    </a:prstClr>
                  </a:glow>
                </a:effectLst>
                <a:latin typeface="Calibri"/>
                <a:ea typeface="ＭＳ Ｐゴシック"/>
              </a:rPr>
              <a:t> </a:t>
            </a:r>
            <a:r>
              <a:rPr lang="id-ID" sz="3600" b="1" dirty="0">
                <a:solidFill>
                  <a:schemeClr val="bg1">
                    <a:lumMod val="95000"/>
                  </a:schemeClr>
                </a:solidFill>
                <a:effectLst>
                  <a:glow rad="101600">
                    <a:prstClr val="black">
                      <a:alpha val="99000"/>
                    </a:prstClr>
                  </a:glow>
                </a:effectLst>
                <a:latin typeface="Calibri"/>
                <a:ea typeface="ＭＳ Ｐゴシック"/>
              </a:rPr>
              <a:t>(1–19), namun setelah penahanan 70 tahun (25:11-12) dan penghakiman atas orang bukan Yahudi, Israel akan tunduk pada pemerintahan Allah di bawah Perjanjian Baru</a:t>
            </a:r>
            <a:r>
              <a:rPr lang="en-US" sz="3600" b="1" dirty="0">
                <a:solidFill>
                  <a:schemeClr val="bg1">
                    <a:lumMod val="95000"/>
                  </a:schemeClr>
                </a:solidFill>
                <a:effectLst>
                  <a:glow rad="101600">
                    <a:prstClr val="black">
                      <a:alpha val="99000"/>
                    </a:prstClr>
                  </a:glow>
                </a:effectLst>
                <a:latin typeface="Calibri"/>
                <a:ea typeface="ＭＳ Ｐゴシック"/>
              </a:rPr>
              <a:t> (30–33).</a:t>
            </a:r>
          </a:p>
        </p:txBody>
      </p:sp>
      <p:sp>
        <p:nvSpPr>
          <p:cNvPr id="5" name="Text Box 24"/>
          <p:cNvSpPr txBox="1">
            <a:spLocks noChangeArrowheads="1"/>
          </p:cNvSpPr>
          <p:nvPr/>
        </p:nvSpPr>
        <p:spPr bwMode="auto">
          <a:xfrm>
            <a:off x="8431445"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zh-CN" b="1">
                <a:solidFill>
                  <a:prstClr val="white"/>
                </a:solidFill>
                <a:effectLst>
                  <a:outerShdw blurRad="50800" dist="38100" dir="2700000" algn="tl" rotWithShape="0">
                    <a:srgbClr val="000000">
                      <a:alpha val="96000"/>
                    </a:srgbClr>
                  </a:outerShdw>
                </a:effectLst>
                <a:latin typeface="Arial"/>
                <a:cs typeface="Arial"/>
              </a:rPr>
              <a:t>343</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en-US" sz="4800" b="1" kern="0">
                <a:solidFill>
                  <a:srgbClr val="FFFFFF"/>
                </a:solidFill>
                <a:effectLst>
                  <a:glow rad="127000">
                    <a:srgbClr val="000000"/>
                  </a:glow>
                </a:effectLst>
                <a:ea typeface="ＭＳ Ｐゴシック"/>
                <a:cs typeface="ＭＳ Ｐゴシック" charset="0"/>
              </a:rPr>
              <a:t>Yeremia</a:t>
            </a:r>
            <a:endParaRPr lang="en-US" sz="4800" b="1" kern="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43720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8305" name="Rectangle 14"/>
          <p:cNvSpPr>
            <a:spLocks noGrp="1" noChangeArrowheads="1"/>
          </p:cNvSpPr>
          <p:nvPr>
            <p:ph type="title" idx="4294967295"/>
          </p:nvPr>
        </p:nvSpPr>
        <p:spPr>
          <a:xfrm>
            <a:off x="301625" y="228600"/>
            <a:ext cx="8613775" cy="914400"/>
          </a:xfrm>
          <a:solidFill>
            <a:srgbClr val="000090"/>
          </a:solidFill>
        </p:spPr>
        <p:txBody>
          <a:bodyPr/>
          <a:lstStyle/>
          <a:p>
            <a:pPr algn="ctr" eaLnBrk="1" hangingPunct="1"/>
            <a:r>
              <a:rPr lang="en-US" b="1">
                <a:solidFill>
                  <a:srgbClr val="FFFFFF"/>
                </a:solidFill>
                <a:latin typeface="Arial" charset="0"/>
                <a:ea typeface="Osaka" charset="0"/>
                <a:cs typeface="Arial" charset="0"/>
              </a:rPr>
              <a:t>Unique Characteristics</a:t>
            </a:r>
            <a:endParaRPr lang="en-US">
              <a:solidFill>
                <a:srgbClr val="FFFFFF"/>
              </a:solidFill>
              <a:latin typeface="Arial" charset="0"/>
              <a:ea typeface="Osaka" charset="0"/>
              <a:cs typeface="Arial" charset="0"/>
            </a:endParaRPr>
          </a:p>
        </p:txBody>
      </p:sp>
      <p:sp>
        <p:nvSpPr>
          <p:cNvPr id="11275" name="Rectangle 11"/>
          <p:cNvSpPr>
            <a:spLocks noChangeArrowheads="1"/>
          </p:cNvSpPr>
          <p:nvPr/>
        </p:nvSpPr>
        <p:spPr bwMode="auto">
          <a:xfrm>
            <a:off x="685800" y="838200"/>
            <a:ext cx="7772400" cy="838200"/>
          </a:xfrm>
          <a:prstGeom prst="rect">
            <a:avLst/>
          </a:prstGeom>
          <a:noFill/>
          <a:ln w="9525">
            <a:noFill/>
            <a:miter lim="800000"/>
            <a:headEnd/>
            <a:tailEnd/>
          </a:ln>
          <a:effectLst/>
        </p:spPr>
        <p:txBody>
          <a:bodyPr lIns="92075" tIns="46038" rIns="92075" bIns="46038" anchor="ctr"/>
          <a:lstStyle/>
          <a:p>
            <a:pPr algn="ctr" defTabSz="914400" fontAlgn="base">
              <a:spcBef>
                <a:spcPct val="0"/>
              </a:spcBef>
              <a:spcAft>
                <a:spcPct val="0"/>
              </a:spcAft>
              <a:defRPr/>
            </a:pPr>
            <a:endParaRPr lang="en-US" sz="4400" b="1">
              <a:solidFill>
                <a:srgbClr val="FFFFFF"/>
              </a:solidFill>
              <a:effectLst>
                <a:outerShdw blurRad="38100" dist="38100" dir="2700000" algn="tl">
                  <a:srgbClr val="000000"/>
                </a:outerShdw>
              </a:effectLst>
              <a:latin typeface="Arial" pitchFamily="24" charset="0"/>
              <a:ea typeface="Osaka"/>
              <a:cs typeface="Arial" charset="0"/>
            </a:endParaRPr>
          </a:p>
        </p:txBody>
      </p:sp>
      <p:sp>
        <p:nvSpPr>
          <p:cNvPr id="98307" name="Rectangle 12"/>
          <p:cNvSpPr>
            <a:spLocks noChangeArrowheads="1"/>
          </p:cNvSpPr>
          <p:nvPr/>
        </p:nvSpPr>
        <p:spPr bwMode="auto">
          <a:xfrm>
            <a:off x="685800" y="1295400"/>
            <a:ext cx="80010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defTabSz="914400" fontAlgn="base">
              <a:spcBef>
                <a:spcPct val="20000"/>
              </a:spcBef>
              <a:spcAft>
                <a:spcPct val="0"/>
              </a:spcAft>
              <a:buClr>
                <a:srgbClr val="99CC00"/>
              </a:buClr>
              <a:buSzPct val="80000"/>
              <a:buFont typeface="Times" charset="0"/>
              <a:buAutoNum type="alphaUcPeriod"/>
            </a:pPr>
            <a:r>
              <a:rPr lang="en-US" sz="3200" b="1">
                <a:solidFill>
                  <a:srgbClr val="FFFFFF"/>
                </a:solidFill>
                <a:latin typeface="Arial" charset="0"/>
                <a:ea typeface="ＭＳ Ｐゴシック" charset="0"/>
                <a:cs typeface="ＭＳ Ｐゴシック" charset="0"/>
              </a:rPr>
              <a:t>Symbolic Acts</a:t>
            </a:r>
          </a:p>
          <a:p>
            <a:pPr marL="457200" indent="-457200" defTabSz="914400" fontAlgn="base">
              <a:spcBef>
                <a:spcPct val="20000"/>
              </a:spcBef>
              <a:spcAft>
                <a:spcPct val="0"/>
              </a:spcAft>
              <a:buClr>
                <a:srgbClr val="99CC00"/>
              </a:buClr>
              <a:buSzPct val="80000"/>
              <a:buFont typeface="Times" charset="0"/>
              <a:buAutoNum type="alphaUcPeriod"/>
            </a:pPr>
            <a:r>
              <a:rPr lang="en-US" sz="3200" b="1">
                <a:solidFill>
                  <a:srgbClr val="FFFFFF"/>
                </a:solidFill>
                <a:latin typeface="Arial" charset="0"/>
                <a:ea typeface="ＭＳ Ｐゴシック" charset="0"/>
                <a:cs typeface="ＭＳ Ｐゴシック" charset="0"/>
              </a:rPr>
              <a:t>Literary Types</a:t>
            </a:r>
          </a:p>
          <a:p>
            <a:pPr marL="457200" indent="-457200" defTabSz="914400" fontAlgn="base">
              <a:spcBef>
                <a:spcPct val="20000"/>
              </a:spcBef>
              <a:spcAft>
                <a:spcPct val="0"/>
              </a:spcAft>
              <a:buClr>
                <a:srgbClr val="99CC00"/>
              </a:buClr>
              <a:buSzPct val="80000"/>
              <a:buFont typeface="Times" charset="0"/>
              <a:buAutoNum type="alphaUcPeriod"/>
            </a:pPr>
            <a:r>
              <a:rPr lang="en-US" sz="3200" b="1">
                <a:solidFill>
                  <a:srgbClr val="FFFFFF"/>
                </a:solidFill>
                <a:latin typeface="Arial" charset="0"/>
                <a:ea typeface="ＭＳ Ｐゴシック" charset="0"/>
                <a:cs typeface="ＭＳ Ｐゴシック" charset="0"/>
              </a:rPr>
              <a:t>MT versus LXX</a:t>
            </a:r>
          </a:p>
          <a:p>
            <a:pPr marL="457200" indent="-457200" defTabSz="914400" fontAlgn="base">
              <a:spcBef>
                <a:spcPct val="20000"/>
              </a:spcBef>
              <a:spcAft>
                <a:spcPct val="0"/>
              </a:spcAft>
              <a:buClr>
                <a:srgbClr val="99CC00"/>
              </a:buClr>
              <a:buSzPct val="80000"/>
              <a:buFont typeface="Times" charset="0"/>
              <a:buAutoNum type="alphaUcPeriod"/>
            </a:pPr>
            <a:r>
              <a:rPr lang="en-US" sz="3200" b="1">
                <a:solidFill>
                  <a:srgbClr val="FFFFFF"/>
                </a:solidFill>
                <a:latin typeface="Arial" charset="0"/>
                <a:ea typeface="ＭＳ Ｐゴシック" charset="0"/>
                <a:cs typeface="ＭＳ Ｐゴシック" charset="0"/>
              </a:rPr>
              <a:t>New Covenant</a:t>
            </a:r>
          </a:p>
          <a:p>
            <a:pPr marL="457200" indent="-457200" defTabSz="914400" fontAlgn="base">
              <a:spcBef>
                <a:spcPct val="20000"/>
              </a:spcBef>
              <a:spcAft>
                <a:spcPct val="0"/>
              </a:spcAft>
              <a:buClr>
                <a:srgbClr val="99CC00"/>
              </a:buClr>
              <a:buSzPct val="80000"/>
              <a:buFont typeface="Times" charset="0"/>
              <a:buAutoNum type="alphaUcPeriod"/>
            </a:pPr>
            <a:r>
              <a:rPr lang="en-US" sz="3200" b="1">
                <a:solidFill>
                  <a:srgbClr val="FFFFFF"/>
                </a:solidFill>
                <a:latin typeface="Arial" charset="0"/>
                <a:ea typeface="ＭＳ Ｐゴシック" charset="0"/>
                <a:cs typeface="ＭＳ Ｐゴシック" charset="0"/>
              </a:rPr>
              <a:t>Logical Arrangement</a:t>
            </a:r>
          </a:p>
        </p:txBody>
      </p:sp>
      <p:sp>
        <p:nvSpPr>
          <p:cNvPr id="98308" name="Text Box 13"/>
          <p:cNvSpPr txBox="1">
            <a:spLocks noChangeArrowheads="1"/>
          </p:cNvSpPr>
          <p:nvPr/>
        </p:nvSpPr>
        <p:spPr bwMode="auto">
          <a:xfrm>
            <a:off x="8502650" y="0"/>
            <a:ext cx="698500" cy="4619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FFFFFF"/>
                </a:solidFill>
              </a:rPr>
              <a:t>476</a:t>
            </a:r>
          </a:p>
        </p:txBody>
      </p:sp>
    </p:spTree>
    <p:extLst>
      <p:ext uri="{BB962C8B-B14F-4D97-AF65-F5344CB8AC3E}">
        <p14:creationId xmlns:p14="http://schemas.microsoft.com/office/powerpoint/2010/main" val="25066982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329" name="Title 1"/>
          <p:cNvSpPr>
            <a:spLocks noGrp="1"/>
          </p:cNvSpPr>
          <p:nvPr>
            <p:ph type="title"/>
          </p:nvPr>
        </p:nvSpPr>
        <p:spPr/>
        <p:txBody>
          <a:bodyPr/>
          <a:lstStyle/>
          <a:p>
            <a:r>
              <a:rPr lang="en-US" sz="3200" b="1">
                <a:solidFill>
                  <a:schemeClr val="tx1"/>
                </a:solidFill>
                <a:latin typeface="Arial" charset="0"/>
                <a:ea typeface="ＭＳ Ｐゴシック" charset="0"/>
                <a:cs typeface="Arial" charset="0"/>
              </a:rPr>
              <a:t>Structure is Logical not Chronological</a:t>
            </a:r>
          </a:p>
        </p:txBody>
      </p:sp>
      <p:sp>
        <p:nvSpPr>
          <p:cNvPr id="99331" name="Text Box 4"/>
          <p:cNvSpPr txBox="1">
            <a:spLocks noChangeArrowheads="1"/>
          </p:cNvSpPr>
          <p:nvPr/>
        </p:nvSpPr>
        <p:spPr bwMode="auto">
          <a:xfrm>
            <a:off x="8431213" y="0"/>
            <a:ext cx="698500" cy="46196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prstClr val="black"/>
                </a:solidFill>
              </a:rPr>
              <a:t>477</a:t>
            </a:r>
          </a:p>
        </p:txBody>
      </p:sp>
      <p:grpSp>
        <p:nvGrpSpPr>
          <p:cNvPr id="3" name="Group 2">
            <a:extLst>
              <a:ext uri="{FF2B5EF4-FFF2-40B4-BE49-F238E27FC236}">
                <a16:creationId xmlns:a16="http://schemas.microsoft.com/office/drawing/2014/main" id="{038D19D6-C694-4042-8FA3-B36E913822C0}"/>
              </a:ext>
            </a:extLst>
          </p:cNvPr>
          <p:cNvGrpSpPr/>
          <p:nvPr/>
        </p:nvGrpSpPr>
        <p:grpSpPr>
          <a:xfrm>
            <a:off x="0" y="962025"/>
            <a:ext cx="9220200" cy="5794375"/>
            <a:chOff x="0" y="962025"/>
            <a:chExt cx="9220200" cy="5794375"/>
          </a:xfrm>
        </p:grpSpPr>
        <p:pic>
          <p:nvPicPr>
            <p:cNvPr id="99330"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962025"/>
              <a:ext cx="9220200" cy="579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a:extLst>
                <a:ext uri="{FF2B5EF4-FFF2-40B4-BE49-F238E27FC236}">
                  <a16:creationId xmlns:a16="http://schemas.microsoft.com/office/drawing/2014/main" id="{F507977A-4352-BE47-B0A3-7D73B6B3B436}"/>
                </a:ext>
              </a:extLst>
            </p:cNvPr>
            <p:cNvSpPr/>
            <p:nvPr/>
          </p:nvSpPr>
          <p:spPr>
            <a:xfrm>
              <a:off x="2125362" y="1252151"/>
              <a:ext cx="4415481" cy="453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6B0755D-DB59-604F-87CF-C2F510FAEA53}"/>
                </a:ext>
              </a:extLst>
            </p:cNvPr>
            <p:cNvSpPr/>
            <p:nvPr/>
          </p:nvSpPr>
          <p:spPr>
            <a:xfrm>
              <a:off x="304801" y="2133600"/>
              <a:ext cx="708454" cy="453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B644DE9-3AC5-974A-9E02-1F44EECF03FE}"/>
                </a:ext>
              </a:extLst>
            </p:cNvPr>
            <p:cNvSpPr/>
            <p:nvPr/>
          </p:nvSpPr>
          <p:spPr>
            <a:xfrm>
              <a:off x="255374" y="1293341"/>
              <a:ext cx="708454" cy="453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278C70B-5675-C94C-B563-61967F66F63E}"/>
                </a:ext>
              </a:extLst>
            </p:cNvPr>
            <p:cNvSpPr/>
            <p:nvPr/>
          </p:nvSpPr>
          <p:spPr>
            <a:xfrm>
              <a:off x="181233" y="3212757"/>
              <a:ext cx="832022" cy="131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9991C39-C2FE-F34C-BA33-759932CB8808}"/>
                </a:ext>
              </a:extLst>
            </p:cNvPr>
            <p:cNvSpPr/>
            <p:nvPr/>
          </p:nvSpPr>
          <p:spPr>
            <a:xfrm>
              <a:off x="181233" y="3591698"/>
              <a:ext cx="832022" cy="131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63412CB-2A2E-4140-9DD6-9E8B656D289B}"/>
                </a:ext>
              </a:extLst>
            </p:cNvPr>
            <p:cNvSpPr/>
            <p:nvPr/>
          </p:nvSpPr>
          <p:spPr>
            <a:xfrm>
              <a:off x="181233" y="3945925"/>
              <a:ext cx="832022" cy="131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5906F53-4D5C-3F48-A945-FE737678B082}"/>
                </a:ext>
              </a:extLst>
            </p:cNvPr>
            <p:cNvSpPr/>
            <p:nvPr/>
          </p:nvSpPr>
          <p:spPr>
            <a:xfrm>
              <a:off x="205946" y="4769709"/>
              <a:ext cx="832022" cy="131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5057119-6AC4-2943-9565-4D5227D51135}"/>
                </a:ext>
              </a:extLst>
            </p:cNvPr>
            <p:cNvSpPr/>
            <p:nvPr/>
          </p:nvSpPr>
          <p:spPr>
            <a:xfrm>
              <a:off x="189470" y="4366053"/>
              <a:ext cx="832022" cy="131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5D2F25D-F265-E945-A412-CB9577B39570}"/>
                </a:ext>
              </a:extLst>
            </p:cNvPr>
            <p:cNvSpPr/>
            <p:nvPr/>
          </p:nvSpPr>
          <p:spPr>
            <a:xfrm>
              <a:off x="7842421" y="1311018"/>
              <a:ext cx="1230528" cy="3804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itle 1">
            <a:extLst>
              <a:ext uri="{FF2B5EF4-FFF2-40B4-BE49-F238E27FC236}">
                <a16:creationId xmlns:a16="http://schemas.microsoft.com/office/drawing/2014/main" id="{C9C8B259-A272-5C44-B08F-BF56818B601D}"/>
              </a:ext>
            </a:extLst>
          </p:cNvPr>
          <p:cNvSpPr txBox="1">
            <a:spLocks/>
          </p:cNvSpPr>
          <p:nvPr/>
        </p:nvSpPr>
        <p:spPr bwMode="auto">
          <a:xfrm>
            <a:off x="1458097" y="1347441"/>
            <a:ext cx="6237074" cy="3484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a:lstStyle>
          <a:p>
            <a:pPr defTabSz="914400"/>
            <a:r>
              <a:rPr lang="en-US" sz="2400" b="1" dirty="0">
                <a:solidFill>
                  <a:schemeClr val="tx1"/>
                </a:solidFill>
                <a:latin typeface="Arial" charset="0"/>
                <a:ea typeface="ＭＳ Ｐゴシック" charset="0"/>
                <a:cs typeface="Arial" charset="0"/>
              </a:rPr>
              <a:t>The Dating of </a:t>
            </a:r>
            <a:r>
              <a:rPr lang="en-US" sz="2400" b="1" dirty="0" err="1">
                <a:solidFill>
                  <a:schemeClr val="tx1"/>
                </a:solidFill>
                <a:latin typeface="Arial" charset="0"/>
                <a:ea typeface="ＭＳ Ｐゴシック" charset="0"/>
                <a:cs typeface="Arial" charset="0"/>
              </a:rPr>
              <a:t>Yeremia’s</a:t>
            </a:r>
            <a:r>
              <a:rPr lang="en-US" sz="2400" b="1" dirty="0">
                <a:solidFill>
                  <a:schemeClr val="tx1"/>
                </a:solidFill>
                <a:latin typeface="Arial" charset="0"/>
                <a:ea typeface="ＭＳ Ｐゴシック" charset="0"/>
                <a:cs typeface="Arial" charset="0"/>
              </a:rPr>
              <a:t> Prophecies</a:t>
            </a:r>
          </a:p>
        </p:txBody>
      </p:sp>
      <p:sp>
        <p:nvSpPr>
          <p:cNvPr id="18" name="Title 1">
            <a:extLst>
              <a:ext uri="{FF2B5EF4-FFF2-40B4-BE49-F238E27FC236}">
                <a16:creationId xmlns:a16="http://schemas.microsoft.com/office/drawing/2014/main" id="{E57005F5-215C-EF43-AFF3-EC8501BF60A6}"/>
              </a:ext>
            </a:extLst>
          </p:cNvPr>
          <p:cNvSpPr txBox="1">
            <a:spLocks/>
          </p:cNvSpPr>
          <p:nvPr/>
        </p:nvSpPr>
        <p:spPr bwMode="auto">
          <a:xfrm>
            <a:off x="181233" y="1346605"/>
            <a:ext cx="856735" cy="249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a:lstStyle>
          <a:p>
            <a:pPr defTabSz="914400"/>
            <a:r>
              <a:rPr lang="en-US" sz="1400" b="1">
                <a:solidFill>
                  <a:schemeClr val="tx1"/>
                </a:solidFill>
                <a:latin typeface="Arial" charset="0"/>
                <a:ea typeface="ＭＳ Ｐゴシック" charset="0"/>
                <a:cs typeface="Arial" charset="0"/>
              </a:rPr>
              <a:t>KINGS</a:t>
            </a:r>
          </a:p>
        </p:txBody>
      </p:sp>
      <p:sp>
        <p:nvSpPr>
          <p:cNvPr id="19" name="Title 1">
            <a:extLst>
              <a:ext uri="{FF2B5EF4-FFF2-40B4-BE49-F238E27FC236}">
                <a16:creationId xmlns:a16="http://schemas.microsoft.com/office/drawing/2014/main" id="{A1FDFB9F-7092-6849-AEE6-1B3E73BEE7BF}"/>
              </a:ext>
            </a:extLst>
          </p:cNvPr>
          <p:cNvSpPr txBox="1">
            <a:spLocks/>
          </p:cNvSpPr>
          <p:nvPr/>
        </p:nvSpPr>
        <p:spPr bwMode="auto">
          <a:xfrm>
            <a:off x="7695170" y="1346605"/>
            <a:ext cx="1448830" cy="249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a:lstStyle>
          <a:p>
            <a:pPr defTabSz="914400"/>
            <a:r>
              <a:rPr lang="en-US" sz="1400" b="1">
                <a:solidFill>
                  <a:schemeClr val="tx1"/>
                </a:solidFill>
                <a:latin typeface="Arial" charset="0"/>
                <a:ea typeface="ＭＳ Ｐゴシック" charset="0"/>
                <a:cs typeface="Arial" charset="0"/>
              </a:rPr>
              <a:t>EVENTS</a:t>
            </a:r>
          </a:p>
        </p:txBody>
      </p:sp>
      <p:sp>
        <p:nvSpPr>
          <p:cNvPr id="20" name="Title 1">
            <a:extLst>
              <a:ext uri="{FF2B5EF4-FFF2-40B4-BE49-F238E27FC236}">
                <a16:creationId xmlns:a16="http://schemas.microsoft.com/office/drawing/2014/main" id="{48472B05-EE7D-FC43-9015-A04FE9B5141F}"/>
              </a:ext>
            </a:extLst>
          </p:cNvPr>
          <p:cNvSpPr txBox="1">
            <a:spLocks/>
          </p:cNvSpPr>
          <p:nvPr/>
        </p:nvSpPr>
        <p:spPr bwMode="auto">
          <a:xfrm>
            <a:off x="205947" y="2112724"/>
            <a:ext cx="856735" cy="249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a:lstStyle>
          <a:p>
            <a:pPr defTabSz="914400"/>
            <a:r>
              <a:rPr lang="en-US" sz="1100">
                <a:solidFill>
                  <a:schemeClr val="tx1"/>
                </a:solidFill>
                <a:latin typeface="Arial" charset="0"/>
                <a:ea typeface="ＭＳ Ｐゴシック" charset="0"/>
                <a:cs typeface="Arial" charset="0"/>
              </a:rPr>
              <a:t>JOSIAH</a:t>
            </a:r>
          </a:p>
        </p:txBody>
      </p:sp>
      <p:sp>
        <p:nvSpPr>
          <p:cNvPr id="21" name="Title 1">
            <a:extLst>
              <a:ext uri="{FF2B5EF4-FFF2-40B4-BE49-F238E27FC236}">
                <a16:creationId xmlns:a16="http://schemas.microsoft.com/office/drawing/2014/main" id="{6540BDDC-F027-F345-A394-8E5C30569AF5}"/>
              </a:ext>
            </a:extLst>
          </p:cNvPr>
          <p:cNvSpPr txBox="1">
            <a:spLocks/>
          </p:cNvSpPr>
          <p:nvPr/>
        </p:nvSpPr>
        <p:spPr bwMode="auto">
          <a:xfrm>
            <a:off x="65905" y="3892097"/>
            <a:ext cx="1062682" cy="249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a:lstStyle>
          <a:p>
            <a:pPr defTabSz="914400"/>
            <a:r>
              <a:rPr lang="en-US" sz="1000">
                <a:solidFill>
                  <a:schemeClr val="tx1"/>
                </a:solidFill>
                <a:latin typeface="Arial" charset="0"/>
                <a:ea typeface="ＭＳ Ｐゴシック" charset="0"/>
                <a:cs typeface="Arial" charset="0"/>
              </a:rPr>
              <a:t>JEHOIACHIN</a:t>
            </a:r>
          </a:p>
        </p:txBody>
      </p:sp>
      <p:sp>
        <p:nvSpPr>
          <p:cNvPr id="22" name="Title 1">
            <a:extLst>
              <a:ext uri="{FF2B5EF4-FFF2-40B4-BE49-F238E27FC236}">
                <a16:creationId xmlns:a16="http://schemas.microsoft.com/office/drawing/2014/main" id="{3EB457DC-B2E3-4F43-BAF0-6034B3E10FAD}"/>
              </a:ext>
            </a:extLst>
          </p:cNvPr>
          <p:cNvSpPr txBox="1">
            <a:spLocks/>
          </p:cNvSpPr>
          <p:nvPr/>
        </p:nvSpPr>
        <p:spPr bwMode="auto">
          <a:xfrm>
            <a:off x="74143" y="3125978"/>
            <a:ext cx="1062682" cy="249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a:lstStyle>
          <a:p>
            <a:pPr defTabSz="914400"/>
            <a:r>
              <a:rPr lang="en-US" sz="1000">
                <a:solidFill>
                  <a:schemeClr val="tx1"/>
                </a:solidFill>
                <a:latin typeface="Arial" charset="0"/>
                <a:ea typeface="ＭＳ Ｐゴシック" charset="0"/>
                <a:cs typeface="Arial" charset="0"/>
              </a:rPr>
              <a:t>JEHOAHAZ</a:t>
            </a:r>
          </a:p>
        </p:txBody>
      </p:sp>
      <p:sp>
        <p:nvSpPr>
          <p:cNvPr id="23" name="Title 1">
            <a:extLst>
              <a:ext uri="{FF2B5EF4-FFF2-40B4-BE49-F238E27FC236}">
                <a16:creationId xmlns:a16="http://schemas.microsoft.com/office/drawing/2014/main" id="{7AE24893-01C6-4F42-BF40-36F2D2ADAA31}"/>
              </a:ext>
            </a:extLst>
          </p:cNvPr>
          <p:cNvSpPr txBox="1">
            <a:spLocks/>
          </p:cNvSpPr>
          <p:nvPr/>
        </p:nvSpPr>
        <p:spPr bwMode="auto">
          <a:xfrm>
            <a:off x="57668" y="3488442"/>
            <a:ext cx="1062682" cy="249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a:lstStyle>
          <a:p>
            <a:pPr defTabSz="914400"/>
            <a:r>
              <a:rPr lang="en-US" sz="1000">
                <a:solidFill>
                  <a:schemeClr val="tx1"/>
                </a:solidFill>
                <a:latin typeface="Arial" charset="0"/>
                <a:ea typeface="ＭＳ Ｐゴシック" charset="0"/>
                <a:cs typeface="Arial" charset="0"/>
              </a:rPr>
              <a:t>JEHOIAKIM</a:t>
            </a:r>
          </a:p>
        </p:txBody>
      </p:sp>
      <p:sp>
        <p:nvSpPr>
          <p:cNvPr id="24" name="Title 1">
            <a:extLst>
              <a:ext uri="{FF2B5EF4-FFF2-40B4-BE49-F238E27FC236}">
                <a16:creationId xmlns:a16="http://schemas.microsoft.com/office/drawing/2014/main" id="{3071ADE5-2B69-DC46-8741-7EE54F97F3EF}"/>
              </a:ext>
            </a:extLst>
          </p:cNvPr>
          <p:cNvSpPr txBox="1">
            <a:spLocks/>
          </p:cNvSpPr>
          <p:nvPr/>
        </p:nvSpPr>
        <p:spPr bwMode="auto">
          <a:xfrm>
            <a:off x="90618" y="4707643"/>
            <a:ext cx="1062682" cy="249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a:lstStyle>
          <a:p>
            <a:pPr defTabSz="914400"/>
            <a:r>
              <a:rPr lang="en-US" sz="1000">
                <a:solidFill>
                  <a:schemeClr val="tx1"/>
                </a:solidFill>
                <a:latin typeface="Arial" charset="0"/>
                <a:ea typeface="ＭＳ Ｐゴシック" charset="0"/>
                <a:cs typeface="Arial" charset="0"/>
              </a:rPr>
              <a:t>GEDALIAH</a:t>
            </a:r>
          </a:p>
        </p:txBody>
      </p:sp>
      <p:sp>
        <p:nvSpPr>
          <p:cNvPr id="25" name="Title 1">
            <a:extLst>
              <a:ext uri="{FF2B5EF4-FFF2-40B4-BE49-F238E27FC236}">
                <a16:creationId xmlns:a16="http://schemas.microsoft.com/office/drawing/2014/main" id="{8D286300-9B87-EE4C-9688-49D2FFE79683}"/>
              </a:ext>
            </a:extLst>
          </p:cNvPr>
          <p:cNvSpPr txBox="1">
            <a:spLocks/>
          </p:cNvSpPr>
          <p:nvPr/>
        </p:nvSpPr>
        <p:spPr bwMode="auto">
          <a:xfrm>
            <a:off x="82381" y="4303988"/>
            <a:ext cx="1062682" cy="249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a:lstStyle>
          <a:p>
            <a:pPr defTabSz="914400"/>
            <a:r>
              <a:rPr lang="en-US" sz="1000">
                <a:solidFill>
                  <a:schemeClr val="tx1"/>
                </a:solidFill>
                <a:latin typeface="Arial" charset="0"/>
                <a:ea typeface="ＭＳ Ｐゴシック" charset="0"/>
                <a:cs typeface="Arial" charset="0"/>
              </a:rPr>
              <a:t>ZEDEKIAH</a:t>
            </a:r>
          </a:p>
        </p:txBody>
      </p:sp>
      <p:sp>
        <p:nvSpPr>
          <p:cNvPr id="26" name="Title 1">
            <a:extLst>
              <a:ext uri="{FF2B5EF4-FFF2-40B4-BE49-F238E27FC236}">
                <a16:creationId xmlns:a16="http://schemas.microsoft.com/office/drawing/2014/main" id="{44BBC127-B32D-ED40-AC49-BF097008DC96}"/>
              </a:ext>
            </a:extLst>
          </p:cNvPr>
          <p:cNvSpPr txBox="1">
            <a:spLocks/>
          </p:cNvSpPr>
          <p:nvPr/>
        </p:nvSpPr>
        <p:spPr bwMode="auto">
          <a:xfrm>
            <a:off x="7768281" y="3916810"/>
            <a:ext cx="1383957" cy="249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a:lstStyle>
          <a:p>
            <a:pPr defTabSz="914400"/>
            <a:r>
              <a:rPr lang="en-US" sz="1050" b="1">
                <a:solidFill>
                  <a:schemeClr val="tx1"/>
                </a:solidFill>
                <a:latin typeface="Arial" charset="0"/>
                <a:ea typeface="ＭＳ Ｐゴシック" charset="0"/>
                <a:cs typeface="Arial" charset="0"/>
              </a:rPr>
              <a:t>Second Deportation</a:t>
            </a:r>
          </a:p>
        </p:txBody>
      </p:sp>
      <p:sp>
        <p:nvSpPr>
          <p:cNvPr id="27" name="Title 1">
            <a:extLst>
              <a:ext uri="{FF2B5EF4-FFF2-40B4-BE49-F238E27FC236}">
                <a16:creationId xmlns:a16="http://schemas.microsoft.com/office/drawing/2014/main" id="{601848D6-2D54-2D4B-B92A-DE7CF151C317}"/>
              </a:ext>
            </a:extLst>
          </p:cNvPr>
          <p:cNvSpPr txBox="1">
            <a:spLocks/>
          </p:cNvSpPr>
          <p:nvPr/>
        </p:nvSpPr>
        <p:spPr bwMode="auto">
          <a:xfrm>
            <a:off x="7768281" y="3026009"/>
            <a:ext cx="1383957" cy="4234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defPPr>
              <a:defRPr lang="en-US"/>
            </a:defPPr>
            <a:lvl1pPr algn="ctr" defTabSz="914400" eaLnBrk="0" fontAlgn="base" hangingPunct="0">
              <a:spcBef>
                <a:spcPct val="0"/>
              </a:spcBef>
              <a:spcAft>
                <a:spcPct val="0"/>
              </a:spcAft>
              <a:defRPr sz="1050" b="1">
                <a:latin typeface="Arial" charset="0"/>
                <a:ea typeface="ＭＳ Ｐゴシック" charset="0"/>
                <a:cs typeface="Arial" charset="0"/>
              </a:defRPr>
            </a:lvl1pPr>
            <a:lvl2pPr algn="ctr"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fontAlgn="base">
              <a:spcBef>
                <a:spcPct val="0"/>
              </a:spcBef>
              <a:spcAft>
                <a:spcPct val="0"/>
              </a:spcAft>
              <a:defRPr sz="3300">
                <a:solidFill>
                  <a:srgbClr val="7B9899"/>
                </a:solidFill>
                <a:latin typeface="Georgia" pitchFamily="18" charset="0"/>
              </a:defRPr>
            </a:lvl6pPr>
            <a:lvl7pPr marL="914400" algn="ctr" fontAlgn="base">
              <a:spcBef>
                <a:spcPct val="0"/>
              </a:spcBef>
              <a:spcAft>
                <a:spcPct val="0"/>
              </a:spcAft>
              <a:defRPr sz="3300">
                <a:solidFill>
                  <a:srgbClr val="7B9899"/>
                </a:solidFill>
                <a:latin typeface="Georgia" pitchFamily="18" charset="0"/>
              </a:defRPr>
            </a:lvl7pPr>
            <a:lvl8pPr marL="1371600" algn="ctr" fontAlgn="base">
              <a:spcBef>
                <a:spcPct val="0"/>
              </a:spcBef>
              <a:spcAft>
                <a:spcPct val="0"/>
              </a:spcAft>
              <a:defRPr sz="3300">
                <a:solidFill>
                  <a:srgbClr val="7B9899"/>
                </a:solidFill>
                <a:latin typeface="Georgia" pitchFamily="18" charset="0"/>
              </a:defRPr>
            </a:lvl8pPr>
            <a:lvl9pPr marL="1828800" algn="ctr" fontAlgn="base">
              <a:spcBef>
                <a:spcPct val="0"/>
              </a:spcBef>
              <a:spcAft>
                <a:spcPct val="0"/>
              </a:spcAft>
              <a:defRPr sz="3300">
                <a:solidFill>
                  <a:srgbClr val="7B9899"/>
                </a:solidFill>
                <a:latin typeface="Georgia" pitchFamily="18" charset="0"/>
              </a:defRPr>
            </a:lvl9pPr>
          </a:lstStyle>
          <a:p>
            <a:r>
              <a:rPr lang="en-US"/>
              <a:t>Rise of Nebuchadnezzar</a:t>
            </a:r>
          </a:p>
        </p:txBody>
      </p:sp>
      <p:sp>
        <p:nvSpPr>
          <p:cNvPr id="28" name="Title 1">
            <a:extLst>
              <a:ext uri="{FF2B5EF4-FFF2-40B4-BE49-F238E27FC236}">
                <a16:creationId xmlns:a16="http://schemas.microsoft.com/office/drawing/2014/main" id="{613930E7-0C37-E346-BE8D-DB9459936E25}"/>
              </a:ext>
            </a:extLst>
          </p:cNvPr>
          <p:cNvSpPr txBox="1">
            <a:spLocks/>
          </p:cNvSpPr>
          <p:nvPr/>
        </p:nvSpPr>
        <p:spPr bwMode="auto">
          <a:xfrm>
            <a:off x="7768281" y="3455489"/>
            <a:ext cx="1383957" cy="249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a:lstStyle>
          <a:p>
            <a:pPr defTabSz="914400"/>
            <a:r>
              <a:rPr lang="en-US" sz="1050" b="1">
                <a:solidFill>
                  <a:schemeClr val="tx1"/>
                </a:solidFill>
                <a:latin typeface="Arial" charset="0"/>
                <a:ea typeface="ＭＳ Ｐゴシック" charset="0"/>
                <a:cs typeface="Arial" charset="0"/>
              </a:rPr>
              <a:t>First Deportation</a:t>
            </a:r>
          </a:p>
        </p:txBody>
      </p:sp>
      <p:sp>
        <p:nvSpPr>
          <p:cNvPr id="29" name="Title 1">
            <a:extLst>
              <a:ext uri="{FF2B5EF4-FFF2-40B4-BE49-F238E27FC236}">
                <a16:creationId xmlns:a16="http://schemas.microsoft.com/office/drawing/2014/main" id="{1F1B40F0-A8F5-B84A-9235-49223EBA39BB}"/>
              </a:ext>
            </a:extLst>
          </p:cNvPr>
          <p:cNvSpPr txBox="1">
            <a:spLocks/>
          </p:cNvSpPr>
          <p:nvPr/>
        </p:nvSpPr>
        <p:spPr bwMode="auto">
          <a:xfrm>
            <a:off x="7768281" y="4641738"/>
            <a:ext cx="1383957" cy="249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a:lstStyle>
          <a:p>
            <a:pPr defTabSz="914400"/>
            <a:r>
              <a:rPr lang="en-US" sz="1050" b="1">
                <a:solidFill>
                  <a:schemeClr val="tx1"/>
                </a:solidFill>
                <a:latin typeface="Arial" charset="0"/>
                <a:ea typeface="ＭＳ Ｐゴシック" charset="0"/>
                <a:cs typeface="Arial" charset="0"/>
              </a:rPr>
              <a:t>Final Deportation</a:t>
            </a:r>
          </a:p>
        </p:txBody>
      </p:sp>
      <p:sp>
        <p:nvSpPr>
          <p:cNvPr id="30" name="Title 1">
            <a:extLst>
              <a:ext uri="{FF2B5EF4-FFF2-40B4-BE49-F238E27FC236}">
                <a16:creationId xmlns:a16="http://schemas.microsoft.com/office/drawing/2014/main" id="{4676D6AB-B20C-F346-BDFF-D220FBBF1A86}"/>
              </a:ext>
            </a:extLst>
          </p:cNvPr>
          <p:cNvSpPr txBox="1">
            <a:spLocks/>
          </p:cNvSpPr>
          <p:nvPr/>
        </p:nvSpPr>
        <p:spPr bwMode="auto">
          <a:xfrm>
            <a:off x="7768281" y="4328701"/>
            <a:ext cx="1383957" cy="249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a:lstStyle>
          <a:p>
            <a:pPr defTabSz="914400"/>
            <a:r>
              <a:rPr lang="en-US" sz="1050" b="1">
                <a:solidFill>
                  <a:schemeClr val="tx1"/>
                </a:solidFill>
                <a:latin typeface="Arial" charset="0"/>
                <a:ea typeface="ＭＳ Ｐゴシック" charset="0"/>
                <a:cs typeface="Arial" charset="0"/>
              </a:rPr>
              <a:t>Secret Plot to Rebel</a:t>
            </a:r>
          </a:p>
        </p:txBody>
      </p:sp>
      <p:sp>
        <p:nvSpPr>
          <p:cNvPr id="31" name="Title 1">
            <a:extLst>
              <a:ext uri="{FF2B5EF4-FFF2-40B4-BE49-F238E27FC236}">
                <a16:creationId xmlns:a16="http://schemas.microsoft.com/office/drawing/2014/main" id="{AA60DADE-46D6-CE46-96DD-799C04D85948}"/>
              </a:ext>
            </a:extLst>
          </p:cNvPr>
          <p:cNvSpPr txBox="1">
            <a:spLocks/>
          </p:cNvSpPr>
          <p:nvPr/>
        </p:nvSpPr>
        <p:spPr bwMode="auto">
          <a:xfrm>
            <a:off x="7768281" y="1898539"/>
            <a:ext cx="1383957" cy="3446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a:lstStyle>
          <a:p>
            <a:pPr defTabSz="914400"/>
            <a:r>
              <a:rPr lang="en-US" sz="1050" b="1">
                <a:solidFill>
                  <a:schemeClr val="tx1"/>
                </a:solidFill>
                <a:latin typeface="Arial" charset="0"/>
                <a:ea typeface="ＭＳ Ｐゴシック" charset="0"/>
                <a:cs typeface="Arial" charset="0"/>
              </a:rPr>
              <a:t>Josiah’s </a:t>
            </a:r>
            <a:br>
              <a:rPr lang="en-US" sz="1050" b="1">
                <a:solidFill>
                  <a:schemeClr val="tx1"/>
                </a:solidFill>
                <a:latin typeface="Arial" charset="0"/>
                <a:ea typeface="ＭＳ Ｐゴシック" charset="0"/>
                <a:cs typeface="Arial" charset="0"/>
              </a:rPr>
            </a:br>
            <a:r>
              <a:rPr lang="en-US" sz="1050" b="1">
                <a:solidFill>
                  <a:schemeClr val="tx1"/>
                </a:solidFill>
                <a:latin typeface="Arial" charset="0"/>
                <a:ea typeface="ＭＳ Ｐゴシック" charset="0"/>
                <a:cs typeface="Arial" charset="0"/>
              </a:rPr>
              <a:t>Reforms</a:t>
            </a:r>
          </a:p>
        </p:txBody>
      </p:sp>
    </p:spTree>
    <p:extLst>
      <p:ext uri="{BB962C8B-B14F-4D97-AF65-F5344CB8AC3E}">
        <p14:creationId xmlns:p14="http://schemas.microsoft.com/office/powerpoint/2010/main" val="23643277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1377" name="Rectangle 14"/>
          <p:cNvSpPr>
            <a:spLocks noGrp="1" noChangeArrowheads="1"/>
          </p:cNvSpPr>
          <p:nvPr>
            <p:ph type="title" idx="4294967295"/>
          </p:nvPr>
        </p:nvSpPr>
        <p:spPr>
          <a:xfrm>
            <a:off x="301625" y="228600"/>
            <a:ext cx="8613775" cy="914400"/>
          </a:xfrm>
          <a:solidFill>
            <a:srgbClr val="000090"/>
          </a:solidFill>
        </p:spPr>
        <p:txBody>
          <a:bodyPr/>
          <a:lstStyle/>
          <a:p>
            <a:pPr algn="ctr" eaLnBrk="1" hangingPunct="1"/>
            <a:r>
              <a:rPr lang="en-US" b="1">
                <a:solidFill>
                  <a:srgbClr val="FFFFFF"/>
                </a:solidFill>
                <a:latin typeface="Arial" charset="0"/>
                <a:ea typeface="Osaka" charset="0"/>
                <a:cs typeface="Arial" charset="0"/>
              </a:rPr>
              <a:t>Unique Characteristics</a:t>
            </a:r>
            <a:endParaRPr lang="en-US">
              <a:solidFill>
                <a:srgbClr val="FFFFFF"/>
              </a:solidFill>
              <a:latin typeface="Arial" charset="0"/>
              <a:ea typeface="Osaka" charset="0"/>
              <a:cs typeface="Arial" charset="0"/>
            </a:endParaRPr>
          </a:p>
        </p:txBody>
      </p:sp>
      <p:sp>
        <p:nvSpPr>
          <p:cNvPr id="11275" name="Rectangle 11"/>
          <p:cNvSpPr>
            <a:spLocks noChangeArrowheads="1"/>
          </p:cNvSpPr>
          <p:nvPr/>
        </p:nvSpPr>
        <p:spPr bwMode="auto">
          <a:xfrm>
            <a:off x="685800" y="838200"/>
            <a:ext cx="7772400" cy="838200"/>
          </a:xfrm>
          <a:prstGeom prst="rect">
            <a:avLst/>
          </a:prstGeom>
          <a:noFill/>
          <a:ln w="9525">
            <a:noFill/>
            <a:miter lim="800000"/>
            <a:headEnd/>
            <a:tailEnd/>
          </a:ln>
          <a:effectLst/>
        </p:spPr>
        <p:txBody>
          <a:bodyPr lIns="92075" tIns="46038" rIns="92075" bIns="46038" anchor="ctr"/>
          <a:lstStyle/>
          <a:p>
            <a:pPr algn="ctr" defTabSz="914400" fontAlgn="base">
              <a:spcBef>
                <a:spcPct val="0"/>
              </a:spcBef>
              <a:spcAft>
                <a:spcPct val="0"/>
              </a:spcAft>
              <a:defRPr/>
            </a:pPr>
            <a:endParaRPr lang="en-US" sz="4400" b="1">
              <a:solidFill>
                <a:srgbClr val="FFFFFF"/>
              </a:solidFill>
              <a:effectLst>
                <a:outerShdw blurRad="38100" dist="38100" dir="2700000" algn="tl">
                  <a:srgbClr val="000000"/>
                </a:outerShdw>
              </a:effectLst>
              <a:latin typeface="Arial" pitchFamily="24" charset="0"/>
              <a:ea typeface="Osaka"/>
              <a:cs typeface="Arial" charset="0"/>
            </a:endParaRPr>
          </a:p>
        </p:txBody>
      </p:sp>
      <p:sp>
        <p:nvSpPr>
          <p:cNvPr id="101379" name="Rectangle 12"/>
          <p:cNvSpPr>
            <a:spLocks noChangeArrowheads="1"/>
          </p:cNvSpPr>
          <p:nvPr/>
        </p:nvSpPr>
        <p:spPr bwMode="auto">
          <a:xfrm>
            <a:off x="685800" y="1295400"/>
            <a:ext cx="80010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defTabSz="914400" fontAlgn="base">
              <a:spcBef>
                <a:spcPct val="20000"/>
              </a:spcBef>
              <a:spcAft>
                <a:spcPct val="0"/>
              </a:spcAft>
              <a:buClr>
                <a:srgbClr val="99CC00"/>
              </a:buClr>
              <a:buSzPct val="80000"/>
              <a:buFont typeface="Times" charset="0"/>
              <a:buAutoNum type="alphaUcPeriod"/>
            </a:pPr>
            <a:r>
              <a:rPr lang="en-US" sz="3200" b="1">
                <a:solidFill>
                  <a:srgbClr val="FFFFFF"/>
                </a:solidFill>
                <a:latin typeface="Arial" charset="0"/>
                <a:ea typeface="ＭＳ Ｐゴシック" charset="0"/>
                <a:cs typeface="ＭＳ Ｐゴシック" charset="0"/>
              </a:rPr>
              <a:t>Symbolic Acts</a:t>
            </a:r>
          </a:p>
          <a:p>
            <a:pPr marL="457200" indent="-457200" defTabSz="914400" fontAlgn="base">
              <a:spcBef>
                <a:spcPct val="20000"/>
              </a:spcBef>
              <a:spcAft>
                <a:spcPct val="0"/>
              </a:spcAft>
              <a:buClr>
                <a:srgbClr val="99CC00"/>
              </a:buClr>
              <a:buSzPct val="80000"/>
              <a:buFont typeface="Times" charset="0"/>
              <a:buAutoNum type="alphaUcPeriod"/>
            </a:pPr>
            <a:r>
              <a:rPr lang="en-US" sz="3200" b="1">
                <a:solidFill>
                  <a:srgbClr val="FFFFFF"/>
                </a:solidFill>
                <a:latin typeface="Arial" charset="0"/>
                <a:ea typeface="ＭＳ Ｐゴシック" charset="0"/>
                <a:cs typeface="ＭＳ Ｐゴシック" charset="0"/>
              </a:rPr>
              <a:t>Literary Types</a:t>
            </a:r>
          </a:p>
          <a:p>
            <a:pPr marL="457200" indent="-457200" defTabSz="914400" fontAlgn="base">
              <a:spcBef>
                <a:spcPct val="20000"/>
              </a:spcBef>
              <a:spcAft>
                <a:spcPct val="0"/>
              </a:spcAft>
              <a:buClr>
                <a:srgbClr val="99CC00"/>
              </a:buClr>
              <a:buSzPct val="80000"/>
              <a:buFont typeface="Times" charset="0"/>
              <a:buAutoNum type="alphaUcPeriod"/>
            </a:pPr>
            <a:r>
              <a:rPr lang="en-US" sz="3200" b="1">
                <a:solidFill>
                  <a:srgbClr val="FFFFFF"/>
                </a:solidFill>
                <a:latin typeface="Arial" charset="0"/>
                <a:ea typeface="ＭＳ Ｐゴシック" charset="0"/>
                <a:cs typeface="ＭＳ Ｐゴシック" charset="0"/>
              </a:rPr>
              <a:t>MT versus LXX</a:t>
            </a:r>
          </a:p>
          <a:p>
            <a:pPr marL="457200" indent="-457200" defTabSz="914400" fontAlgn="base">
              <a:spcBef>
                <a:spcPct val="20000"/>
              </a:spcBef>
              <a:spcAft>
                <a:spcPct val="0"/>
              </a:spcAft>
              <a:buClr>
                <a:srgbClr val="99CC00"/>
              </a:buClr>
              <a:buSzPct val="80000"/>
              <a:buFont typeface="Times" charset="0"/>
              <a:buAutoNum type="alphaUcPeriod"/>
            </a:pPr>
            <a:r>
              <a:rPr lang="en-US" sz="3200" b="1">
                <a:solidFill>
                  <a:srgbClr val="FFFFFF"/>
                </a:solidFill>
                <a:latin typeface="Arial" charset="0"/>
                <a:ea typeface="ＭＳ Ｐゴシック" charset="0"/>
                <a:cs typeface="ＭＳ Ｐゴシック" charset="0"/>
              </a:rPr>
              <a:t>New Covenant</a:t>
            </a:r>
          </a:p>
          <a:p>
            <a:pPr marL="457200" indent="-457200" defTabSz="914400" fontAlgn="base">
              <a:spcBef>
                <a:spcPct val="20000"/>
              </a:spcBef>
              <a:spcAft>
                <a:spcPct val="0"/>
              </a:spcAft>
              <a:buClr>
                <a:srgbClr val="99CC00"/>
              </a:buClr>
              <a:buSzPct val="80000"/>
              <a:buFont typeface="Times" charset="0"/>
              <a:buAutoNum type="alphaUcPeriod"/>
            </a:pPr>
            <a:r>
              <a:rPr lang="en-US" sz="3200" b="1">
                <a:solidFill>
                  <a:srgbClr val="FFFFFF"/>
                </a:solidFill>
                <a:latin typeface="Arial" charset="0"/>
                <a:ea typeface="ＭＳ Ｐゴシック" charset="0"/>
                <a:cs typeface="ＭＳ Ｐゴシック" charset="0"/>
              </a:rPr>
              <a:t>Logical Arrangement</a:t>
            </a:r>
          </a:p>
          <a:p>
            <a:pPr marL="457200" indent="-457200" defTabSz="914400" fontAlgn="base">
              <a:spcBef>
                <a:spcPct val="20000"/>
              </a:spcBef>
              <a:spcAft>
                <a:spcPct val="0"/>
              </a:spcAft>
              <a:buClr>
                <a:srgbClr val="99CC00"/>
              </a:buClr>
              <a:buSzPct val="80000"/>
              <a:buFont typeface="Times" charset="0"/>
              <a:buAutoNum type="alphaUcPeriod"/>
            </a:pPr>
            <a:r>
              <a:rPr lang="en-US" sz="3200" b="1">
                <a:solidFill>
                  <a:srgbClr val="FFFFFF"/>
                </a:solidFill>
                <a:latin typeface="Arial" charset="0"/>
                <a:ea typeface="ＭＳ Ｐゴシック" charset="0"/>
                <a:cs typeface="ＭＳ Ｐゴシック" charset="0"/>
              </a:rPr>
              <a:t>70-year Prophecy</a:t>
            </a:r>
          </a:p>
        </p:txBody>
      </p:sp>
      <p:sp>
        <p:nvSpPr>
          <p:cNvPr id="101380" name="Text Box 13"/>
          <p:cNvSpPr txBox="1">
            <a:spLocks noChangeArrowheads="1"/>
          </p:cNvSpPr>
          <p:nvPr/>
        </p:nvSpPr>
        <p:spPr bwMode="auto">
          <a:xfrm>
            <a:off x="8502650" y="0"/>
            <a:ext cx="698500" cy="4619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FFFFFF"/>
                </a:solidFill>
              </a:rPr>
              <a:t>476</a:t>
            </a:r>
          </a:p>
        </p:txBody>
      </p:sp>
    </p:spTree>
    <p:extLst>
      <p:ext uri="{BB962C8B-B14F-4D97-AF65-F5344CB8AC3E}">
        <p14:creationId xmlns:p14="http://schemas.microsoft.com/office/powerpoint/2010/main" val="28749286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02402" name="Rectangle 15"/>
          <p:cNvSpPr>
            <a:spLocks noGrp="1" noChangeArrowheads="1"/>
          </p:cNvSpPr>
          <p:nvPr>
            <p:ph type="ctrTitle"/>
          </p:nvPr>
        </p:nvSpPr>
        <p:spPr>
          <a:xfrm>
            <a:off x="1219200" y="0"/>
            <a:ext cx="6629400" cy="1066800"/>
          </a:xfrm>
          <a:solidFill>
            <a:schemeClr val="bg1"/>
          </a:solidFill>
        </p:spPr>
        <p:txBody>
          <a:bodyPr/>
          <a:lstStyle/>
          <a:p>
            <a:pPr eaLnBrk="1" hangingPunct="1"/>
            <a:r>
              <a:rPr kumimoji="0" lang="en-US" sz="4000">
                <a:solidFill>
                  <a:schemeClr val="bg1"/>
                </a:solidFill>
                <a:latin typeface="Arial" charset="0"/>
                <a:ea typeface="Osaka" charset="0"/>
                <a:cs typeface="Arial" charset="0"/>
              </a:rPr>
              <a:t>Two 70-Year Exiles</a:t>
            </a:r>
          </a:p>
        </p:txBody>
      </p:sp>
      <p:sp>
        <p:nvSpPr>
          <p:cNvPr id="102403" name="Rectangle 2"/>
          <p:cNvSpPr>
            <a:spLocks noChangeArrowheads="1"/>
          </p:cNvSpPr>
          <p:nvPr/>
        </p:nvSpPr>
        <p:spPr bwMode="auto">
          <a:xfrm>
            <a:off x="5638800" y="2994378"/>
            <a:ext cx="3581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pPr>
            <a:endParaRPr lang="en-US" sz="2000">
              <a:solidFill>
                <a:srgbClr val="FFFFFF"/>
              </a:solidFill>
              <a:latin typeface="Arial" charset="0"/>
              <a:ea typeface="Osaka" charset="0"/>
              <a:cs typeface="Osaka" charset="0"/>
            </a:endParaRPr>
          </a:p>
        </p:txBody>
      </p:sp>
      <p:sp>
        <p:nvSpPr>
          <p:cNvPr id="102404" name="Rectangle 3"/>
          <p:cNvSpPr>
            <a:spLocks noChangeArrowheads="1"/>
          </p:cNvSpPr>
          <p:nvPr/>
        </p:nvSpPr>
        <p:spPr bwMode="auto">
          <a:xfrm>
            <a:off x="0" y="2994378"/>
            <a:ext cx="2590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pPr>
            <a:endParaRPr lang="en-US" sz="2000">
              <a:solidFill>
                <a:srgbClr val="FFFFFF"/>
              </a:solidFill>
              <a:latin typeface="Arial" charset="0"/>
              <a:ea typeface="Osaka" charset="0"/>
              <a:cs typeface="Osaka" charset="0"/>
            </a:endParaRPr>
          </a:p>
        </p:txBody>
      </p:sp>
      <p:sp>
        <p:nvSpPr>
          <p:cNvPr id="102405" name="Text Box 4"/>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FFFFFF"/>
                </a:solidFill>
                <a:ea typeface="Osaka" charset="0"/>
                <a:cs typeface="Osaka" charset="0"/>
              </a:rPr>
              <a:t>560</a:t>
            </a:r>
          </a:p>
        </p:txBody>
      </p:sp>
      <p:sp>
        <p:nvSpPr>
          <p:cNvPr id="14341" name="Rectangle 5"/>
          <p:cNvSpPr>
            <a:spLocks noChangeArrowheads="1"/>
          </p:cNvSpPr>
          <p:nvPr/>
        </p:nvSpPr>
        <p:spPr bwMode="auto">
          <a:xfrm>
            <a:off x="2133600" y="2460978"/>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20000"/>
              </a:spcBef>
              <a:spcAft>
                <a:spcPct val="0"/>
              </a:spcAft>
              <a:buClr>
                <a:srgbClr val="99CC00"/>
              </a:buClr>
              <a:buSzPct val="110000"/>
            </a:pPr>
            <a:r>
              <a:rPr lang="en-US" sz="2800">
                <a:solidFill>
                  <a:srgbClr val="FFFFFF"/>
                </a:solidFill>
                <a:latin typeface="Arial" charset="0"/>
                <a:ea typeface="Osaka" charset="0"/>
                <a:cs typeface="Osaka" charset="0"/>
              </a:rPr>
              <a:t>586</a:t>
            </a:r>
          </a:p>
        </p:txBody>
      </p:sp>
      <p:sp>
        <p:nvSpPr>
          <p:cNvPr id="102407" name="WordArt 6"/>
          <p:cNvSpPr>
            <a:spLocks noChangeArrowheads="1" noChangeShapeType="1" noTextEdit="1"/>
          </p:cNvSpPr>
          <p:nvPr/>
        </p:nvSpPr>
        <p:spPr bwMode="auto">
          <a:xfrm>
            <a:off x="1905000" y="114300"/>
            <a:ext cx="5381625" cy="64770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200" kern="1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7"/>
                    </a:srgbClr>
                  </a:outerShdw>
                </a:effectLst>
                <a:latin typeface="Arial"/>
                <a:ea typeface="Arial"/>
                <a:cs typeface="Arial"/>
              </a:rPr>
              <a:t>Two 70-Year Exiles</a:t>
            </a:r>
          </a:p>
        </p:txBody>
      </p:sp>
      <p:sp>
        <p:nvSpPr>
          <p:cNvPr id="14343" name="Rectangle 7"/>
          <p:cNvSpPr>
            <a:spLocks noChangeArrowheads="1"/>
          </p:cNvSpPr>
          <p:nvPr/>
        </p:nvSpPr>
        <p:spPr bwMode="auto">
          <a:xfrm>
            <a:off x="2590800" y="1013178"/>
            <a:ext cx="2057400" cy="1143000"/>
          </a:xfrm>
          <a:prstGeom prst="rect">
            <a:avLst/>
          </a:prstGeom>
          <a:noFill/>
          <a:ln w="9525">
            <a:noFill/>
            <a:miter lim="800000"/>
            <a:headEnd/>
            <a:tailEnd/>
          </a:ln>
          <a:effectLst>
            <a:outerShdw blurRad="63500" dist="35921" dir="2700000" algn="ctr" rotWithShape="0">
              <a:schemeClr val="bg1">
                <a:alpha val="74998"/>
              </a:schemeClr>
            </a:outerShdw>
          </a:effectLst>
        </p:spPr>
        <p:txBody>
          <a:bodyPr/>
          <a:lstStyle/>
          <a:p>
            <a:pPr algn="ctr" defTabSz="914400" fontAlgn="base">
              <a:spcBef>
                <a:spcPct val="20000"/>
              </a:spcBef>
              <a:spcAft>
                <a:spcPct val="0"/>
              </a:spcAft>
              <a:buClr>
                <a:srgbClr val="99CC00"/>
              </a:buClr>
              <a:buSzPct val="110000"/>
              <a:defRPr/>
            </a:pPr>
            <a:r>
              <a:rPr lang="en-US" sz="3200" b="1">
                <a:solidFill>
                  <a:srgbClr val="FFFFFF"/>
                </a:solidFill>
                <a:latin typeface="Arial"/>
                <a:ea typeface="Osaka"/>
                <a:cs typeface="Arial"/>
              </a:rPr>
              <a:t>People Exile</a:t>
            </a:r>
          </a:p>
        </p:txBody>
      </p:sp>
      <p:sp>
        <p:nvSpPr>
          <p:cNvPr id="14344" name="Rectangle 8"/>
          <p:cNvSpPr>
            <a:spLocks noChangeArrowheads="1"/>
          </p:cNvSpPr>
          <p:nvPr/>
        </p:nvSpPr>
        <p:spPr bwMode="auto">
          <a:xfrm>
            <a:off x="4114800" y="3603978"/>
            <a:ext cx="2057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20000"/>
              </a:spcBef>
              <a:spcAft>
                <a:spcPct val="0"/>
              </a:spcAft>
              <a:buClr>
                <a:srgbClr val="99CC00"/>
              </a:buClr>
              <a:buSzPct val="110000"/>
            </a:pPr>
            <a:r>
              <a:rPr lang="en-US" sz="3200" b="1">
                <a:solidFill>
                  <a:srgbClr val="FFFF00"/>
                </a:solidFill>
                <a:latin typeface="Arial" charset="0"/>
                <a:ea typeface="Osaka" charset="0"/>
                <a:cs typeface="Osaka" charset="0"/>
              </a:rPr>
              <a:t>Temple Exile</a:t>
            </a:r>
          </a:p>
        </p:txBody>
      </p:sp>
      <p:sp>
        <p:nvSpPr>
          <p:cNvPr id="14345" name="Rectangle 9"/>
          <p:cNvSpPr>
            <a:spLocks noChangeArrowheads="1"/>
          </p:cNvSpPr>
          <p:nvPr/>
        </p:nvSpPr>
        <p:spPr bwMode="auto">
          <a:xfrm>
            <a:off x="5181600" y="2460978"/>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20000"/>
              </a:spcBef>
              <a:spcAft>
                <a:spcPct val="0"/>
              </a:spcAft>
              <a:buClr>
                <a:srgbClr val="99CC00"/>
              </a:buClr>
              <a:buSzPct val="110000"/>
            </a:pPr>
            <a:r>
              <a:rPr lang="en-US" sz="2800">
                <a:solidFill>
                  <a:srgbClr val="FFFFFF"/>
                </a:solidFill>
                <a:latin typeface="Arial" charset="0"/>
                <a:ea typeface="Osaka" charset="0"/>
                <a:cs typeface="Osaka" charset="0"/>
              </a:rPr>
              <a:t>539</a:t>
            </a:r>
          </a:p>
        </p:txBody>
      </p:sp>
      <p:sp>
        <p:nvSpPr>
          <p:cNvPr id="14346" name="Rectangle 10"/>
          <p:cNvSpPr>
            <a:spLocks noChangeArrowheads="1"/>
          </p:cNvSpPr>
          <p:nvPr/>
        </p:nvSpPr>
        <p:spPr bwMode="auto">
          <a:xfrm>
            <a:off x="5867400" y="2460978"/>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20000"/>
              </a:spcBef>
              <a:spcAft>
                <a:spcPct val="0"/>
              </a:spcAft>
              <a:buClr>
                <a:srgbClr val="99CC00"/>
              </a:buClr>
              <a:buSzPct val="110000"/>
            </a:pPr>
            <a:r>
              <a:rPr lang="en-US" sz="2800">
                <a:solidFill>
                  <a:srgbClr val="FFFFFF"/>
                </a:solidFill>
                <a:latin typeface="Arial" charset="0"/>
                <a:ea typeface="Osaka" charset="0"/>
                <a:cs typeface="Osaka" charset="0"/>
              </a:rPr>
              <a:t>536</a:t>
            </a:r>
          </a:p>
        </p:txBody>
      </p:sp>
      <p:sp>
        <p:nvSpPr>
          <p:cNvPr id="14347" name="Rectangle 11"/>
          <p:cNvSpPr>
            <a:spLocks noChangeArrowheads="1"/>
          </p:cNvSpPr>
          <p:nvPr/>
        </p:nvSpPr>
        <p:spPr bwMode="auto">
          <a:xfrm>
            <a:off x="7467600" y="2460978"/>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20000"/>
              </a:spcBef>
              <a:spcAft>
                <a:spcPct val="0"/>
              </a:spcAft>
              <a:buClr>
                <a:srgbClr val="99CC00"/>
              </a:buClr>
              <a:buSzPct val="110000"/>
            </a:pPr>
            <a:r>
              <a:rPr lang="en-US" sz="2800">
                <a:solidFill>
                  <a:srgbClr val="FFFFFF"/>
                </a:solidFill>
                <a:latin typeface="Arial" charset="0"/>
                <a:ea typeface="Osaka" charset="0"/>
                <a:cs typeface="Osaka" charset="0"/>
              </a:rPr>
              <a:t>516</a:t>
            </a:r>
          </a:p>
        </p:txBody>
      </p:sp>
      <p:sp>
        <p:nvSpPr>
          <p:cNvPr id="14348" name="Rectangle 12"/>
          <p:cNvSpPr>
            <a:spLocks noChangeArrowheads="1"/>
          </p:cNvSpPr>
          <p:nvPr/>
        </p:nvSpPr>
        <p:spPr bwMode="auto">
          <a:xfrm>
            <a:off x="533400" y="2460978"/>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20000"/>
              </a:spcBef>
              <a:spcAft>
                <a:spcPct val="0"/>
              </a:spcAft>
              <a:buClr>
                <a:srgbClr val="99CC00"/>
              </a:buClr>
              <a:buSzPct val="110000"/>
            </a:pPr>
            <a:r>
              <a:rPr lang="en-US" sz="2800">
                <a:solidFill>
                  <a:srgbClr val="FFFFFF"/>
                </a:solidFill>
                <a:latin typeface="Arial" charset="0"/>
                <a:ea typeface="Osaka" charset="0"/>
                <a:cs typeface="Osaka" charset="0"/>
              </a:rPr>
              <a:t>605</a:t>
            </a:r>
          </a:p>
        </p:txBody>
      </p:sp>
      <p:sp>
        <p:nvSpPr>
          <p:cNvPr id="14349" name="Line 13"/>
          <p:cNvSpPr>
            <a:spLocks noChangeShapeType="1"/>
          </p:cNvSpPr>
          <p:nvPr/>
        </p:nvSpPr>
        <p:spPr bwMode="auto">
          <a:xfrm>
            <a:off x="990600" y="2156178"/>
            <a:ext cx="5410200" cy="0"/>
          </a:xfrm>
          <a:prstGeom prst="line">
            <a:avLst/>
          </a:prstGeom>
          <a:noFill/>
          <a:ln w="76200">
            <a:solidFill>
              <a:schemeClr val="tx1"/>
            </a:solidFill>
            <a:round/>
            <a:headEnd type="triangle" w="med" len="med"/>
            <a:tailEnd type="triangle" w="med" len="med"/>
          </a:ln>
          <a:effectLst>
            <a:outerShdw blurRad="63500" dist="35921" dir="2700000" algn="ctr" rotWithShape="0">
              <a:schemeClr val="bg1">
                <a:alpha val="74998"/>
              </a:schemeClr>
            </a:outerShdw>
          </a:effectLst>
        </p:spPr>
        <p:txBody>
          <a:bodyPr wrap="none" anchor="ctr"/>
          <a:lstStyle/>
          <a:p>
            <a:pPr defTabSz="914400" eaLnBrk="0" fontAlgn="base" hangingPunct="0">
              <a:spcBef>
                <a:spcPct val="0"/>
              </a:spcBef>
              <a:spcAft>
                <a:spcPct val="0"/>
              </a:spcAft>
              <a:defRPr/>
            </a:pPr>
            <a:endParaRPr lang="en-US" sz="2000">
              <a:solidFill>
                <a:srgbClr val="FFFFFF"/>
              </a:solidFill>
              <a:latin typeface="Arial"/>
              <a:ea typeface="Osaka"/>
              <a:cs typeface="Arial"/>
            </a:endParaRPr>
          </a:p>
        </p:txBody>
      </p:sp>
      <p:sp>
        <p:nvSpPr>
          <p:cNvPr id="14350" name="Line 14"/>
          <p:cNvSpPr>
            <a:spLocks noChangeShapeType="1"/>
          </p:cNvSpPr>
          <p:nvPr/>
        </p:nvSpPr>
        <p:spPr bwMode="auto">
          <a:xfrm>
            <a:off x="2590800" y="3680178"/>
            <a:ext cx="5410200" cy="0"/>
          </a:xfrm>
          <a:prstGeom prst="line">
            <a:avLst/>
          </a:prstGeom>
          <a:noFill/>
          <a:ln w="76200">
            <a:solidFill>
              <a:srgbClr val="FFFF00"/>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 name="Rectangle 7"/>
          <p:cNvSpPr>
            <a:spLocks noChangeArrowheads="1"/>
          </p:cNvSpPr>
          <p:nvPr/>
        </p:nvSpPr>
        <p:spPr bwMode="auto">
          <a:xfrm>
            <a:off x="13805" y="4961616"/>
            <a:ext cx="9080500" cy="1799741"/>
          </a:xfrm>
          <a:prstGeom prst="rect">
            <a:avLst/>
          </a:prstGeom>
          <a:noFill/>
          <a:ln w="9525">
            <a:noFill/>
            <a:miter lim="800000"/>
            <a:headEnd/>
            <a:tailEnd/>
          </a:ln>
          <a:effectLst/>
        </p:spPr>
        <p:txBody>
          <a:bodyPr/>
          <a:lstStyle/>
          <a:p>
            <a:r>
              <a:rPr lang="en-SG" sz="2000" b="1">
                <a:solidFill>
                  <a:srgbClr val="FFFFFF"/>
                </a:solidFill>
                <a:latin typeface="Helvetica"/>
                <a:ea typeface="Osaka"/>
                <a:cs typeface="Osaka"/>
              </a:rPr>
              <a:t>"'This entire land will become a desolate wasteland. Israel and her neighboring lands will serve the king of Babylon for seventy years. </a:t>
            </a:r>
            <a:r>
              <a:rPr lang="en-SG" sz="2000" b="1" baseline="30000">
                <a:solidFill>
                  <a:srgbClr val="FFFFFF"/>
                </a:solidFill>
                <a:latin typeface="Helvetica"/>
                <a:ea typeface="Osaka"/>
                <a:cs typeface="Osaka"/>
              </a:rPr>
              <a:t>12</a:t>
            </a:r>
            <a:r>
              <a:rPr lang="en-SG" sz="2000" b="1">
                <a:solidFill>
                  <a:srgbClr val="FFFFFF"/>
                </a:solidFill>
                <a:latin typeface="Helvetica"/>
                <a:ea typeface="Osaka"/>
                <a:cs typeface="Osaka"/>
              </a:rPr>
              <a:t>Then, after the seventy years of captivity are over, I will punish the king of Babylon and his people for their sins,' says the L</a:t>
            </a:r>
            <a:r>
              <a:rPr lang="en-SG" b="1">
                <a:solidFill>
                  <a:srgbClr val="FFFFFF"/>
                </a:solidFill>
                <a:latin typeface="Helvetica"/>
                <a:ea typeface="Osaka"/>
                <a:cs typeface="Osaka"/>
              </a:rPr>
              <a:t>ORD</a:t>
            </a:r>
            <a:r>
              <a:rPr lang="en-SG" sz="2000" b="1">
                <a:solidFill>
                  <a:srgbClr val="FFFFFF"/>
                </a:solidFill>
                <a:latin typeface="Helvetica"/>
                <a:ea typeface="Osaka"/>
                <a:cs typeface="Osaka"/>
              </a:rPr>
              <a:t>. 'I will make the country of the Babylonians a wasteland forever'" (Jer 25:11-12 </a:t>
            </a:r>
            <a:r>
              <a:rPr lang="en-SG" b="1">
                <a:solidFill>
                  <a:srgbClr val="FFFFFF"/>
                </a:solidFill>
                <a:latin typeface="Helvetica"/>
                <a:ea typeface="Osaka"/>
                <a:cs typeface="Osaka"/>
              </a:rPr>
              <a:t>NLT</a:t>
            </a:r>
            <a:r>
              <a:rPr lang="en-SG" sz="2000" b="1">
                <a:solidFill>
                  <a:srgbClr val="FFFFFF"/>
                </a:solidFill>
                <a:latin typeface="Helvetica"/>
                <a:ea typeface="Osaka"/>
                <a:cs typeface="Osaka"/>
              </a:rPr>
              <a:t>).</a:t>
            </a:r>
            <a:endParaRPr lang="en-US" sz="2000" b="1">
              <a:solidFill>
                <a:srgbClr val="FFFFFF"/>
              </a:solidFill>
              <a:latin typeface="Arial"/>
              <a:ea typeface="Osaka"/>
              <a:cs typeface="Arial"/>
            </a:endParaRPr>
          </a:p>
        </p:txBody>
      </p:sp>
    </p:spTree>
    <p:extLst>
      <p:ext uri="{BB962C8B-B14F-4D97-AF65-F5344CB8AC3E}">
        <p14:creationId xmlns:p14="http://schemas.microsoft.com/office/powerpoint/2010/main" val="13897638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8"/>
                                        </p:tgtEl>
                                        <p:attrNameLst>
                                          <p:attrName>style.visibility</p:attrName>
                                        </p:attrNameLst>
                                      </p:cBhvr>
                                      <p:to>
                                        <p:strVal val="visible"/>
                                      </p:to>
                                    </p:set>
                                    <p:anim calcmode="lin" valueType="num">
                                      <p:cBhvr additive="base">
                                        <p:cTn id="7" dur="500" fill="hold"/>
                                        <p:tgtEl>
                                          <p:spTgt spid="14348"/>
                                        </p:tgtEl>
                                        <p:attrNameLst>
                                          <p:attrName>ppt_x</p:attrName>
                                        </p:attrNameLst>
                                      </p:cBhvr>
                                      <p:tavLst>
                                        <p:tav tm="0">
                                          <p:val>
                                            <p:strVal val="0-#ppt_w/2"/>
                                          </p:val>
                                        </p:tav>
                                        <p:tav tm="100000">
                                          <p:val>
                                            <p:strVal val="#ppt_x"/>
                                          </p:val>
                                        </p:tav>
                                      </p:tavLst>
                                    </p:anim>
                                    <p:anim calcmode="lin" valueType="num">
                                      <p:cBhvr additive="base">
                                        <p:cTn id="8" dur="500" fill="hold"/>
                                        <p:tgtEl>
                                          <p:spTgt spid="1434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1"/>
                                        </p:tgtEl>
                                        <p:attrNameLst>
                                          <p:attrName>style.visibility</p:attrName>
                                        </p:attrNameLst>
                                      </p:cBhvr>
                                      <p:to>
                                        <p:strVal val="visible"/>
                                      </p:to>
                                    </p:set>
                                    <p:anim calcmode="lin" valueType="num">
                                      <p:cBhvr additive="base">
                                        <p:cTn id="13" dur="500" fill="hold"/>
                                        <p:tgtEl>
                                          <p:spTgt spid="14341"/>
                                        </p:tgtEl>
                                        <p:attrNameLst>
                                          <p:attrName>ppt_x</p:attrName>
                                        </p:attrNameLst>
                                      </p:cBhvr>
                                      <p:tavLst>
                                        <p:tav tm="0">
                                          <p:val>
                                            <p:strVal val="0-#ppt_w/2"/>
                                          </p:val>
                                        </p:tav>
                                        <p:tav tm="100000">
                                          <p:val>
                                            <p:strVal val="#ppt_x"/>
                                          </p:val>
                                        </p:tav>
                                      </p:tavLst>
                                    </p:anim>
                                    <p:anim calcmode="lin" valueType="num">
                                      <p:cBhvr additive="base">
                                        <p:cTn id="14" dur="500" fill="hold"/>
                                        <p:tgtEl>
                                          <p:spTgt spid="1434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5"/>
                                        </p:tgtEl>
                                        <p:attrNameLst>
                                          <p:attrName>style.visibility</p:attrName>
                                        </p:attrNameLst>
                                      </p:cBhvr>
                                      <p:to>
                                        <p:strVal val="visible"/>
                                      </p:to>
                                    </p:set>
                                    <p:anim calcmode="lin" valueType="num">
                                      <p:cBhvr additive="base">
                                        <p:cTn id="19" dur="500" fill="hold"/>
                                        <p:tgtEl>
                                          <p:spTgt spid="14345"/>
                                        </p:tgtEl>
                                        <p:attrNameLst>
                                          <p:attrName>ppt_x</p:attrName>
                                        </p:attrNameLst>
                                      </p:cBhvr>
                                      <p:tavLst>
                                        <p:tav tm="0">
                                          <p:val>
                                            <p:strVal val="0-#ppt_w/2"/>
                                          </p:val>
                                        </p:tav>
                                        <p:tav tm="100000">
                                          <p:val>
                                            <p:strVal val="#ppt_x"/>
                                          </p:val>
                                        </p:tav>
                                      </p:tavLst>
                                    </p:anim>
                                    <p:anim calcmode="lin" valueType="num">
                                      <p:cBhvr additive="base">
                                        <p:cTn id="20" dur="500" fill="hold"/>
                                        <p:tgtEl>
                                          <p:spTgt spid="1434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46"/>
                                        </p:tgtEl>
                                        <p:attrNameLst>
                                          <p:attrName>style.visibility</p:attrName>
                                        </p:attrNameLst>
                                      </p:cBhvr>
                                      <p:to>
                                        <p:strVal val="visible"/>
                                      </p:to>
                                    </p:set>
                                    <p:anim calcmode="lin" valueType="num">
                                      <p:cBhvr additive="base">
                                        <p:cTn id="25" dur="500" fill="hold"/>
                                        <p:tgtEl>
                                          <p:spTgt spid="14346"/>
                                        </p:tgtEl>
                                        <p:attrNameLst>
                                          <p:attrName>ppt_x</p:attrName>
                                        </p:attrNameLst>
                                      </p:cBhvr>
                                      <p:tavLst>
                                        <p:tav tm="0">
                                          <p:val>
                                            <p:strVal val="0-#ppt_w/2"/>
                                          </p:val>
                                        </p:tav>
                                        <p:tav tm="100000">
                                          <p:val>
                                            <p:strVal val="#ppt_x"/>
                                          </p:val>
                                        </p:tav>
                                      </p:tavLst>
                                    </p:anim>
                                    <p:anim calcmode="lin" valueType="num">
                                      <p:cBhvr additive="base">
                                        <p:cTn id="26" dur="500" fill="hold"/>
                                        <p:tgtEl>
                                          <p:spTgt spid="1434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343"/>
                                        </p:tgtEl>
                                        <p:attrNameLst>
                                          <p:attrName>style.visibility</p:attrName>
                                        </p:attrNameLst>
                                      </p:cBhvr>
                                      <p:to>
                                        <p:strVal val="visible"/>
                                      </p:to>
                                    </p:set>
                                    <p:anim calcmode="lin" valueType="num">
                                      <p:cBhvr additive="base">
                                        <p:cTn id="31" dur="500" fill="hold"/>
                                        <p:tgtEl>
                                          <p:spTgt spid="14343"/>
                                        </p:tgtEl>
                                        <p:attrNameLst>
                                          <p:attrName>ppt_x</p:attrName>
                                        </p:attrNameLst>
                                      </p:cBhvr>
                                      <p:tavLst>
                                        <p:tav tm="0">
                                          <p:val>
                                            <p:strVal val="0-#ppt_w/2"/>
                                          </p:val>
                                        </p:tav>
                                        <p:tav tm="100000">
                                          <p:val>
                                            <p:strVal val="#ppt_x"/>
                                          </p:val>
                                        </p:tav>
                                      </p:tavLst>
                                    </p:anim>
                                    <p:anim calcmode="lin" valueType="num">
                                      <p:cBhvr additive="base">
                                        <p:cTn id="32" dur="500" fill="hold"/>
                                        <p:tgtEl>
                                          <p:spTgt spid="14343"/>
                                        </p:tgtEl>
                                        <p:attrNameLst>
                                          <p:attrName>ppt_y</p:attrName>
                                        </p:attrNameLst>
                                      </p:cBhvr>
                                      <p:tavLst>
                                        <p:tav tm="0">
                                          <p:val>
                                            <p:strVal val="#ppt_y"/>
                                          </p:val>
                                        </p:tav>
                                        <p:tav tm="100000">
                                          <p:val>
                                            <p:strVal val="#ppt_y"/>
                                          </p:val>
                                        </p:tav>
                                      </p:tavLst>
                                    </p:anim>
                                  </p:childTnLst>
                                </p:cTn>
                              </p:par>
                              <p:par>
                                <p:cTn id="33" presetID="10" presetClass="entr" presetSubtype="0" fill="hold" nodeType="withEffect">
                                  <p:stCondLst>
                                    <p:cond delay="0"/>
                                  </p:stCondLst>
                                  <p:childTnLst>
                                    <p:set>
                                      <p:cBhvr>
                                        <p:cTn id="34" dur="1" fill="hold">
                                          <p:stCondLst>
                                            <p:cond delay="0"/>
                                          </p:stCondLst>
                                        </p:cTn>
                                        <p:tgtEl>
                                          <p:spTgt spid="14349"/>
                                        </p:tgtEl>
                                        <p:attrNameLst>
                                          <p:attrName>style.visibility</p:attrName>
                                        </p:attrNameLst>
                                      </p:cBhvr>
                                      <p:to>
                                        <p:strVal val="visible"/>
                                      </p:to>
                                    </p:set>
                                    <p:animEffect transition="in" filter="fade">
                                      <p:cBhvr>
                                        <p:cTn id="35" dur="500"/>
                                        <p:tgtEl>
                                          <p:spTgt spid="14349"/>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14347"/>
                                        </p:tgtEl>
                                        <p:attrNameLst>
                                          <p:attrName>style.visibility</p:attrName>
                                        </p:attrNameLst>
                                      </p:cBhvr>
                                      <p:to>
                                        <p:strVal val="visible"/>
                                      </p:to>
                                    </p:set>
                                    <p:anim calcmode="lin" valueType="num">
                                      <p:cBhvr additive="base">
                                        <p:cTn id="40" dur="500" fill="hold"/>
                                        <p:tgtEl>
                                          <p:spTgt spid="14347"/>
                                        </p:tgtEl>
                                        <p:attrNameLst>
                                          <p:attrName>ppt_x</p:attrName>
                                        </p:attrNameLst>
                                      </p:cBhvr>
                                      <p:tavLst>
                                        <p:tav tm="0">
                                          <p:val>
                                            <p:strVal val="0-#ppt_w/2"/>
                                          </p:val>
                                        </p:tav>
                                        <p:tav tm="100000">
                                          <p:val>
                                            <p:strVal val="#ppt_x"/>
                                          </p:val>
                                        </p:tav>
                                      </p:tavLst>
                                    </p:anim>
                                    <p:anim calcmode="lin" valueType="num">
                                      <p:cBhvr additive="base">
                                        <p:cTn id="41" dur="500" fill="hold"/>
                                        <p:tgtEl>
                                          <p:spTgt spid="14347"/>
                                        </p:tgtEl>
                                        <p:attrNameLst>
                                          <p:attrName>ppt_y</p:attrName>
                                        </p:attrNameLst>
                                      </p:cBhvr>
                                      <p:tavLst>
                                        <p:tav tm="0">
                                          <p:val>
                                            <p:strVal val="#ppt_y"/>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 presetClass="entr" presetSubtype="8" fill="hold" grpId="0" nodeType="clickEffect">
                                  <p:stCondLst>
                                    <p:cond delay="0"/>
                                  </p:stCondLst>
                                  <p:childTnLst>
                                    <p:set>
                                      <p:cBhvr>
                                        <p:cTn id="45" dur="1" fill="hold">
                                          <p:stCondLst>
                                            <p:cond delay="0"/>
                                          </p:stCondLst>
                                        </p:cTn>
                                        <p:tgtEl>
                                          <p:spTgt spid="14344"/>
                                        </p:tgtEl>
                                        <p:attrNameLst>
                                          <p:attrName>style.visibility</p:attrName>
                                        </p:attrNameLst>
                                      </p:cBhvr>
                                      <p:to>
                                        <p:strVal val="visible"/>
                                      </p:to>
                                    </p:set>
                                    <p:anim calcmode="lin" valueType="num">
                                      <p:cBhvr additive="base">
                                        <p:cTn id="46" dur="500" fill="hold"/>
                                        <p:tgtEl>
                                          <p:spTgt spid="14344"/>
                                        </p:tgtEl>
                                        <p:attrNameLst>
                                          <p:attrName>ppt_x</p:attrName>
                                        </p:attrNameLst>
                                      </p:cBhvr>
                                      <p:tavLst>
                                        <p:tav tm="0">
                                          <p:val>
                                            <p:strVal val="0-#ppt_w/2"/>
                                          </p:val>
                                        </p:tav>
                                        <p:tav tm="100000">
                                          <p:val>
                                            <p:strVal val="#ppt_x"/>
                                          </p:val>
                                        </p:tav>
                                      </p:tavLst>
                                    </p:anim>
                                    <p:anim calcmode="lin" valueType="num">
                                      <p:cBhvr additive="base">
                                        <p:cTn id="47" dur="500" fill="hold"/>
                                        <p:tgtEl>
                                          <p:spTgt spid="14344"/>
                                        </p:tgtEl>
                                        <p:attrNameLst>
                                          <p:attrName>ppt_y</p:attrName>
                                        </p:attrNameLst>
                                      </p:cBhvr>
                                      <p:tavLst>
                                        <p:tav tm="0">
                                          <p:val>
                                            <p:strVal val="#ppt_y"/>
                                          </p:val>
                                        </p:tav>
                                        <p:tav tm="100000">
                                          <p:val>
                                            <p:strVal val="#ppt_y"/>
                                          </p:val>
                                        </p:tav>
                                      </p:tavLst>
                                    </p:anim>
                                  </p:childTnLst>
                                </p:cTn>
                              </p:par>
                              <p:par>
                                <p:cTn id="48" presetID="10" presetClass="entr" presetSubtype="0" fill="hold" grpId="0" nodeType="withEffect">
                                  <p:stCondLst>
                                    <p:cond delay="0"/>
                                  </p:stCondLst>
                                  <p:childTnLst>
                                    <p:set>
                                      <p:cBhvr>
                                        <p:cTn id="49" dur="1" fill="hold">
                                          <p:stCondLst>
                                            <p:cond delay="0"/>
                                          </p:stCondLst>
                                        </p:cTn>
                                        <p:tgtEl>
                                          <p:spTgt spid="14350"/>
                                        </p:tgtEl>
                                        <p:attrNameLst>
                                          <p:attrName>style.visibility</p:attrName>
                                        </p:attrNameLst>
                                      </p:cBhvr>
                                      <p:to>
                                        <p:strVal val="visible"/>
                                      </p:to>
                                    </p:set>
                                    <p:animEffect transition="in" filter="fade">
                                      <p:cBhvr>
                                        <p:cTn id="50" dur="500"/>
                                        <p:tgtEl>
                                          <p:spTgt spid="14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utoUpdateAnimBg="0"/>
      <p:bldP spid="14343" grpId="0" autoUpdateAnimBg="0"/>
      <p:bldP spid="14344" grpId="0" autoUpdateAnimBg="0"/>
      <p:bldP spid="14345" grpId="0" autoUpdateAnimBg="0"/>
      <p:bldP spid="14346" grpId="0" autoUpdateAnimBg="0"/>
      <p:bldP spid="14347" grpId="0" autoUpdateAnimBg="0"/>
      <p:bldP spid="14348" grpId="0" autoUpdateAnimBg="0"/>
      <p:bldP spid="14350"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4449" name="Rectangle 14"/>
          <p:cNvSpPr>
            <a:spLocks noGrp="1" noChangeArrowheads="1"/>
          </p:cNvSpPr>
          <p:nvPr>
            <p:ph type="title" idx="4294967295"/>
          </p:nvPr>
        </p:nvSpPr>
        <p:spPr>
          <a:xfrm>
            <a:off x="301625" y="228600"/>
            <a:ext cx="8613775" cy="914400"/>
          </a:xfrm>
          <a:solidFill>
            <a:srgbClr val="000090"/>
          </a:solidFill>
        </p:spPr>
        <p:txBody>
          <a:bodyPr/>
          <a:lstStyle/>
          <a:p>
            <a:pPr algn="ctr" eaLnBrk="1" hangingPunct="1"/>
            <a:r>
              <a:rPr lang="en-US" b="1">
                <a:solidFill>
                  <a:srgbClr val="FFFFFF"/>
                </a:solidFill>
                <a:latin typeface="Arial" charset="0"/>
                <a:ea typeface="Osaka" charset="0"/>
                <a:cs typeface="Arial" charset="0"/>
              </a:rPr>
              <a:t>Unique Characteristics</a:t>
            </a:r>
            <a:endParaRPr lang="en-US">
              <a:solidFill>
                <a:srgbClr val="FFFFFF"/>
              </a:solidFill>
              <a:latin typeface="Arial" charset="0"/>
              <a:ea typeface="Osaka" charset="0"/>
              <a:cs typeface="Arial" charset="0"/>
            </a:endParaRPr>
          </a:p>
        </p:txBody>
      </p:sp>
      <p:sp>
        <p:nvSpPr>
          <p:cNvPr id="11275" name="Rectangle 11"/>
          <p:cNvSpPr>
            <a:spLocks noChangeArrowheads="1"/>
          </p:cNvSpPr>
          <p:nvPr/>
        </p:nvSpPr>
        <p:spPr bwMode="auto">
          <a:xfrm>
            <a:off x="685800" y="838200"/>
            <a:ext cx="7772400" cy="838200"/>
          </a:xfrm>
          <a:prstGeom prst="rect">
            <a:avLst/>
          </a:prstGeom>
          <a:noFill/>
          <a:ln w="9525">
            <a:noFill/>
            <a:miter lim="800000"/>
            <a:headEnd/>
            <a:tailEnd/>
          </a:ln>
          <a:effectLst/>
        </p:spPr>
        <p:txBody>
          <a:bodyPr lIns="92075" tIns="46038" rIns="92075" bIns="46038" anchor="ctr"/>
          <a:lstStyle/>
          <a:p>
            <a:pPr algn="ctr" defTabSz="914400" fontAlgn="base">
              <a:spcBef>
                <a:spcPct val="0"/>
              </a:spcBef>
              <a:spcAft>
                <a:spcPct val="0"/>
              </a:spcAft>
              <a:defRPr/>
            </a:pPr>
            <a:endParaRPr lang="en-US" sz="4400" b="1">
              <a:solidFill>
                <a:srgbClr val="FFFFFF"/>
              </a:solidFill>
              <a:effectLst>
                <a:outerShdw blurRad="38100" dist="38100" dir="2700000" algn="tl">
                  <a:srgbClr val="000000"/>
                </a:outerShdw>
              </a:effectLst>
              <a:latin typeface="Arial" pitchFamily="24" charset="0"/>
              <a:ea typeface="Osaka"/>
              <a:cs typeface="Arial" charset="0"/>
            </a:endParaRPr>
          </a:p>
        </p:txBody>
      </p:sp>
      <p:sp>
        <p:nvSpPr>
          <p:cNvPr id="11276" name="Rectangle 12"/>
          <p:cNvSpPr>
            <a:spLocks noChangeArrowheads="1"/>
          </p:cNvSpPr>
          <p:nvPr/>
        </p:nvSpPr>
        <p:spPr bwMode="auto">
          <a:xfrm>
            <a:off x="685800" y="1219200"/>
            <a:ext cx="80010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defTabSz="914400" fontAlgn="base">
              <a:spcBef>
                <a:spcPct val="20000"/>
              </a:spcBef>
              <a:spcAft>
                <a:spcPct val="0"/>
              </a:spcAft>
              <a:buClr>
                <a:srgbClr val="99CC00"/>
              </a:buClr>
              <a:buSzPct val="80000"/>
              <a:buFont typeface="Times" charset="0"/>
              <a:buAutoNum type="alphaUcPeriod"/>
            </a:pPr>
            <a:r>
              <a:rPr lang="en-US" sz="2800" b="1">
                <a:solidFill>
                  <a:srgbClr val="FFFFFF"/>
                </a:solidFill>
                <a:latin typeface="Arial" charset="0"/>
                <a:ea typeface="ＭＳ Ｐゴシック" charset="0"/>
                <a:cs typeface="ＭＳ Ｐゴシック" charset="0"/>
              </a:rPr>
              <a:t>Symbolic Acts</a:t>
            </a:r>
          </a:p>
          <a:p>
            <a:pPr marL="457200" indent="-457200" defTabSz="914400" fontAlgn="base">
              <a:spcBef>
                <a:spcPct val="20000"/>
              </a:spcBef>
              <a:spcAft>
                <a:spcPct val="0"/>
              </a:spcAft>
              <a:buClr>
                <a:srgbClr val="99CC00"/>
              </a:buClr>
              <a:buSzPct val="80000"/>
              <a:buFont typeface="Times" charset="0"/>
              <a:buAutoNum type="alphaUcPeriod"/>
            </a:pPr>
            <a:r>
              <a:rPr lang="en-US" sz="2800" b="1">
                <a:solidFill>
                  <a:srgbClr val="FFFFFF"/>
                </a:solidFill>
                <a:latin typeface="Arial" charset="0"/>
                <a:ea typeface="ＭＳ Ｐゴシック" charset="0"/>
                <a:cs typeface="ＭＳ Ｐゴシック" charset="0"/>
              </a:rPr>
              <a:t>Literary Types</a:t>
            </a:r>
          </a:p>
          <a:p>
            <a:pPr marL="457200" indent="-457200" defTabSz="914400" fontAlgn="base">
              <a:spcBef>
                <a:spcPct val="20000"/>
              </a:spcBef>
              <a:spcAft>
                <a:spcPct val="0"/>
              </a:spcAft>
              <a:buClr>
                <a:srgbClr val="99CC00"/>
              </a:buClr>
              <a:buSzPct val="80000"/>
              <a:buFont typeface="Times" charset="0"/>
              <a:buAutoNum type="alphaUcPeriod"/>
            </a:pPr>
            <a:r>
              <a:rPr lang="en-US" sz="2800" b="1">
                <a:solidFill>
                  <a:srgbClr val="FFFFFF"/>
                </a:solidFill>
                <a:latin typeface="Arial" charset="0"/>
                <a:ea typeface="ＭＳ Ｐゴシック" charset="0"/>
                <a:cs typeface="ＭＳ Ｐゴシック" charset="0"/>
              </a:rPr>
              <a:t>MT versus LXX</a:t>
            </a:r>
          </a:p>
          <a:p>
            <a:pPr marL="457200" indent="-457200" defTabSz="914400" fontAlgn="base">
              <a:spcBef>
                <a:spcPct val="20000"/>
              </a:spcBef>
              <a:spcAft>
                <a:spcPct val="0"/>
              </a:spcAft>
              <a:buClr>
                <a:srgbClr val="99CC00"/>
              </a:buClr>
              <a:buSzPct val="80000"/>
              <a:buFont typeface="Times" charset="0"/>
              <a:buAutoNum type="alphaUcPeriod"/>
            </a:pPr>
            <a:r>
              <a:rPr lang="en-US" sz="2800" b="1">
                <a:solidFill>
                  <a:srgbClr val="FFFFFF"/>
                </a:solidFill>
                <a:latin typeface="Arial" charset="0"/>
                <a:ea typeface="ＭＳ Ｐゴシック" charset="0"/>
                <a:cs typeface="ＭＳ Ｐゴシック" charset="0"/>
              </a:rPr>
              <a:t>New Covenant</a:t>
            </a:r>
          </a:p>
          <a:p>
            <a:pPr marL="457200" indent="-457200" defTabSz="914400" fontAlgn="base">
              <a:spcBef>
                <a:spcPct val="20000"/>
              </a:spcBef>
              <a:spcAft>
                <a:spcPct val="0"/>
              </a:spcAft>
              <a:buClr>
                <a:srgbClr val="99CC00"/>
              </a:buClr>
              <a:buSzPct val="80000"/>
              <a:buFont typeface="Times" charset="0"/>
              <a:buAutoNum type="alphaUcPeriod"/>
            </a:pPr>
            <a:r>
              <a:rPr lang="en-US" sz="2800" b="1">
                <a:solidFill>
                  <a:srgbClr val="FFFFFF"/>
                </a:solidFill>
                <a:latin typeface="Arial" charset="0"/>
                <a:ea typeface="ＭＳ Ｐゴシック" charset="0"/>
                <a:cs typeface="ＭＳ Ｐゴシック" charset="0"/>
              </a:rPr>
              <a:t>Logical Arrangement</a:t>
            </a:r>
          </a:p>
          <a:p>
            <a:pPr marL="457200" indent="-457200" defTabSz="914400" fontAlgn="base">
              <a:spcBef>
                <a:spcPct val="20000"/>
              </a:spcBef>
              <a:spcAft>
                <a:spcPct val="0"/>
              </a:spcAft>
              <a:buClr>
                <a:srgbClr val="99CC00"/>
              </a:buClr>
              <a:buSzPct val="80000"/>
              <a:buFont typeface="Times" charset="0"/>
              <a:buAutoNum type="alphaUcPeriod"/>
            </a:pPr>
            <a:r>
              <a:rPr lang="en-US" sz="2800" b="1">
                <a:solidFill>
                  <a:srgbClr val="FFFFFF"/>
                </a:solidFill>
                <a:latin typeface="Arial" charset="0"/>
                <a:ea typeface="ＭＳ Ｐゴシック" charset="0"/>
                <a:cs typeface="ＭＳ Ｐゴシック" charset="0"/>
              </a:rPr>
              <a:t>70-year Prophecy</a:t>
            </a:r>
          </a:p>
          <a:p>
            <a:pPr marL="457200" indent="-457200" defTabSz="914400" fontAlgn="base">
              <a:spcBef>
                <a:spcPct val="20000"/>
              </a:spcBef>
              <a:spcAft>
                <a:spcPct val="0"/>
              </a:spcAft>
              <a:buClr>
                <a:srgbClr val="99CC00"/>
              </a:buClr>
              <a:buSzPct val="80000"/>
              <a:buFont typeface="Times" charset="0"/>
              <a:buAutoNum type="alphaUcPeriod"/>
            </a:pPr>
            <a:r>
              <a:rPr lang="en-US" sz="2800" b="1">
                <a:solidFill>
                  <a:srgbClr val="FFFFFF"/>
                </a:solidFill>
                <a:latin typeface="Arial" charset="0"/>
                <a:ea typeface="ＭＳ Ｐゴシック" charset="0"/>
                <a:cs typeface="ＭＳ Ｐゴシック" charset="0"/>
              </a:rPr>
              <a:t>Recorded Jerusalem</a:t>
            </a:r>
            <a:r>
              <a:rPr lang="mr-IN" altLang="ja-JP" sz="2800" b="1">
                <a:solidFill>
                  <a:srgbClr val="FFFFFF"/>
                </a:solidFill>
                <a:latin typeface="Arial" charset="0"/>
                <a:ea typeface="ＭＳ Ｐゴシック" charset="0"/>
                <a:cs typeface="ＭＳ Ｐゴシック" charset="0"/>
              </a:rPr>
              <a:t>'</a:t>
            </a:r>
            <a:r>
              <a:rPr lang="en-US" sz="2800" b="1">
                <a:solidFill>
                  <a:srgbClr val="FFFFFF"/>
                </a:solidFill>
                <a:latin typeface="Arial" charset="0"/>
                <a:ea typeface="ＭＳ Ｐゴシック" charset="0"/>
                <a:cs typeface="ＭＳ Ｐゴシック" charset="0"/>
              </a:rPr>
              <a:t>s Fall Twice</a:t>
            </a:r>
          </a:p>
        </p:txBody>
      </p:sp>
      <p:sp>
        <p:nvSpPr>
          <p:cNvPr id="104452" name="Text Box 13"/>
          <p:cNvSpPr txBox="1">
            <a:spLocks noChangeArrowheads="1"/>
          </p:cNvSpPr>
          <p:nvPr/>
        </p:nvSpPr>
        <p:spPr bwMode="auto">
          <a:xfrm>
            <a:off x="8229600" y="0"/>
            <a:ext cx="914400" cy="8302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FFFFFF"/>
                </a:solidFill>
              </a:rPr>
              <a:t>476-478</a:t>
            </a:r>
          </a:p>
        </p:txBody>
      </p:sp>
    </p:spTree>
    <p:extLst>
      <p:ext uri="{BB962C8B-B14F-4D97-AF65-F5344CB8AC3E}">
        <p14:creationId xmlns:p14="http://schemas.microsoft.com/office/powerpoint/2010/main" val="3818939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276">
                                            <p:txEl>
                                              <p:pRg st="6" end="6"/>
                                            </p:txEl>
                                          </p:spTgt>
                                        </p:tgtEl>
                                        <p:attrNameLst>
                                          <p:attrName>style.visibility</p:attrName>
                                        </p:attrNameLst>
                                      </p:cBhvr>
                                      <p:to>
                                        <p:strVal val="visible"/>
                                      </p:to>
                                    </p:set>
                                    <p:animEffect transition="in" filter="dissolve">
                                      <p:cBhvr>
                                        <p:cTn id="7" dur="500"/>
                                        <p:tgtEl>
                                          <p:spTgt spid="1127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6" grpId="0" uiExpand="1"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show="0">
  <p:cSld>
    <p:bg>
      <p:bgPr>
        <a:solidFill>
          <a:schemeClr val="lt1"/>
        </a:solidFill>
        <a:effectLst/>
      </p:bgPr>
    </p:bg>
    <p:spTree>
      <p:nvGrpSpPr>
        <p:cNvPr id="1" name="Shape 1039"/>
        <p:cNvGrpSpPr/>
        <p:nvPr/>
      </p:nvGrpSpPr>
      <p:grpSpPr>
        <a:xfrm>
          <a:off x="0" y="0"/>
          <a:ext cx="0" cy="0"/>
          <a:chOff x="0" y="0"/>
          <a:chExt cx="0" cy="0"/>
        </a:xfrm>
      </p:grpSpPr>
      <p:sp>
        <p:nvSpPr>
          <p:cNvPr id="1040" name="Shape 1040"/>
          <p:cNvSpPr txBox="1">
            <a:spLocks noGrp="1"/>
          </p:cNvSpPr>
          <p:nvPr>
            <p:ph type="title"/>
          </p:nvPr>
        </p:nvSpPr>
        <p:spPr>
          <a:xfrm>
            <a:off x="722312" y="47625"/>
            <a:ext cx="7772400" cy="1524000"/>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b="1" dirty="0">
                <a:latin typeface="Arial"/>
                <a:ea typeface="Arial"/>
                <a:cs typeface="Arial"/>
                <a:sym typeface="Arial"/>
              </a:rPr>
              <a:t>The Outline of </a:t>
            </a:r>
            <a:r>
              <a:rPr lang="en-US" b="1" dirty="0" err="1">
                <a:latin typeface="Arial"/>
                <a:ea typeface="Arial"/>
                <a:cs typeface="Arial"/>
                <a:sym typeface="Arial"/>
              </a:rPr>
              <a:t>Yeremia</a:t>
            </a:r>
            <a:endParaRPr lang="en-US" b="1" dirty="0">
              <a:latin typeface="Arial"/>
              <a:ea typeface="Arial"/>
              <a:cs typeface="Arial"/>
              <a:sym typeface="Arial"/>
            </a:endParaRPr>
          </a:p>
        </p:txBody>
      </p:sp>
      <p:pic>
        <p:nvPicPr>
          <p:cNvPr id="1041" name="Shape 1041"/>
          <p:cNvPicPr preferRelativeResize="0"/>
          <p:nvPr/>
        </p:nvPicPr>
        <p:blipFill rotWithShape="1">
          <a:blip r:embed="rId3">
            <a:alphaModFix/>
          </a:blip>
          <a:srcRect/>
          <a:stretch/>
        </p:blipFill>
        <p:spPr>
          <a:xfrm>
            <a:off x="2714625" y="2786061"/>
            <a:ext cx="3455986" cy="3271836"/>
          </a:xfrm>
          <a:prstGeom prst="rect">
            <a:avLst/>
          </a:prstGeom>
          <a:noFill/>
          <a:ln>
            <a:noFill/>
          </a:ln>
        </p:spPr>
      </p:pic>
    </p:spTree>
    <p:extLst>
      <p:ext uri="{BB962C8B-B14F-4D97-AF65-F5344CB8AC3E}">
        <p14:creationId xmlns:p14="http://schemas.microsoft.com/office/powerpoint/2010/main" val="3288424698"/>
      </p:ext>
    </p:extLst>
  </p:cSld>
  <p:clrMapOvr>
    <a:masterClrMapping/>
  </p:clrMapOvr>
  <p:transition spd="slow">
    <p:cut/>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3" name="Group 2"/>
          <p:cNvGraphicFramePr>
            <a:graphicFrameLocks noGrp="1"/>
          </p:cNvGraphicFramePr>
          <p:nvPr/>
        </p:nvGraphicFramePr>
        <p:xfrm>
          <a:off x="0" y="563563"/>
          <a:ext cx="9143994" cy="5913438"/>
        </p:xfrm>
        <a:graphic>
          <a:graphicData uri="http://schemas.openxmlformats.org/drawingml/2006/table">
            <a:tbl>
              <a:tblPr/>
              <a:tblGrid>
                <a:gridCol w="1420813">
                  <a:extLst>
                    <a:ext uri="{9D8B030D-6E8A-4147-A177-3AD203B41FA5}">
                      <a16:colId xmlns:a16="http://schemas.microsoft.com/office/drawing/2014/main" val="20000"/>
                    </a:ext>
                  </a:extLst>
                </a:gridCol>
                <a:gridCol w="828260">
                  <a:extLst>
                    <a:ext uri="{9D8B030D-6E8A-4147-A177-3AD203B41FA5}">
                      <a16:colId xmlns:a16="http://schemas.microsoft.com/office/drawing/2014/main" val="20001"/>
                    </a:ext>
                  </a:extLst>
                </a:gridCol>
                <a:gridCol w="486100">
                  <a:extLst>
                    <a:ext uri="{9D8B030D-6E8A-4147-A177-3AD203B41FA5}">
                      <a16:colId xmlns:a16="http://schemas.microsoft.com/office/drawing/2014/main" val="20002"/>
                    </a:ext>
                  </a:extLst>
                </a:gridCol>
                <a:gridCol w="737598">
                  <a:extLst>
                    <a:ext uri="{9D8B030D-6E8A-4147-A177-3AD203B41FA5}">
                      <a16:colId xmlns:a16="http://schemas.microsoft.com/office/drawing/2014/main" val="20003"/>
                    </a:ext>
                  </a:extLst>
                </a:gridCol>
                <a:gridCol w="788075">
                  <a:extLst>
                    <a:ext uri="{9D8B030D-6E8A-4147-A177-3AD203B41FA5}">
                      <a16:colId xmlns:a16="http://schemas.microsoft.com/office/drawing/2014/main" val="20004"/>
                    </a:ext>
                  </a:extLst>
                </a:gridCol>
                <a:gridCol w="725488">
                  <a:extLst>
                    <a:ext uri="{9D8B030D-6E8A-4147-A177-3AD203B41FA5}">
                      <a16:colId xmlns:a16="http://schemas.microsoft.com/office/drawing/2014/main" val="20005"/>
                    </a:ext>
                  </a:extLst>
                </a:gridCol>
                <a:gridCol w="831849">
                  <a:extLst>
                    <a:ext uri="{9D8B030D-6E8A-4147-A177-3AD203B41FA5}">
                      <a16:colId xmlns:a16="http://schemas.microsoft.com/office/drawing/2014/main" val="20006"/>
                    </a:ext>
                  </a:extLst>
                </a:gridCol>
                <a:gridCol w="615057">
                  <a:extLst>
                    <a:ext uri="{9D8B030D-6E8A-4147-A177-3AD203B41FA5}">
                      <a16:colId xmlns:a16="http://schemas.microsoft.com/office/drawing/2014/main" val="20007"/>
                    </a:ext>
                  </a:extLst>
                </a:gridCol>
                <a:gridCol w="1050230">
                  <a:extLst>
                    <a:ext uri="{9D8B030D-6E8A-4147-A177-3AD203B41FA5}">
                      <a16:colId xmlns:a16="http://schemas.microsoft.com/office/drawing/2014/main" val="20008"/>
                    </a:ext>
                  </a:extLst>
                </a:gridCol>
                <a:gridCol w="828675">
                  <a:extLst>
                    <a:ext uri="{9D8B030D-6E8A-4147-A177-3AD203B41FA5}">
                      <a16:colId xmlns:a16="http://schemas.microsoft.com/office/drawing/2014/main" val="20009"/>
                    </a:ext>
                  </a:extLst>
                </a:gridCol>
                <a:gridCol w="831849">
                  <a:extLst>
                    <a:ext uri="{9D8B030D-6E8A-4147-A177-3AD203B41FA5}">
                      <a16:colId xmlns:a16="http://schemas.microsoft.com/office/drawing/2014/main" val="20010"/>
                    </a:ext>
                  </a:extLst>
                </a:gridCol>
              </a:tblGrid>
              <a:tr h="1060320">
                <a:tc gridSpan="11">
                  <a:txBody>
                    <a:bodyPr/>
                    <a:lstStyle/>
                    <a:p>
                      <a:pPr marL="0" marR="0" lvl="0" indent="0" algn="ctr" rtl="0" eaLnBrk="1" fontAlgn="base" latinLnBrk="0" hangingPunct="1">
                        <a:lnSpc>
                          <a:spcPct val="100000"/>
                        </a:lnSpc>
                        <a:spcBef>
                          <a:spcPct val="20000"/>
                        </a:spcBef>
                        <a:spcAft>
                          <a:spcPct val="0"/>
                        </a:spcAft>
                        <a:buClrTx/>
                        <a:buSzTx/>
                        <a:buFontTx/>
                        <a:buNone/>
                      </a:pPr>
                      <a:r>
                        <a:rPr lang="en-US" sz="2800" b="1" i="0" u="none" strike="noStrike" cap="none" normalizeH="0" baseline="0">
                          <a:ln>
                            <a:noFill/>
                          </a:ln>
                          <a:solidFill>
                            <a:schemeClr val="bg1"/>
                          </a:solidFill>
                          <a:effectLst/>
                          <a:latin typeface="Arial"/>
                          <a:ea typeface="ＭＳ Ｐゴシック"/>
                          <a:cs typeface="Arial"/>
                        </a:rPr>
                        <a:t>Penahanan yang Layak</a:t>
                      </a:r>
                      <a:r>
                        <a:rPr kumimoji="0" lang="en-US" sz="2800" b="1" i="0" u="none" strike="noStrike" cap="none" normalizeH="0" baseline="0">
                          <a:ln>
                            <a:noFill/>
                          </a:ln>
                          <a:solidFill>
                            <a:schemeClr val="bg1"/>
                          </a:solidFill>
                          <a:effectLst/>
                          <a:latin typeface="Arial"/>
                          <a:ea typeface="ＭＳ Ｐゴシック"/>
                          <a:cs typeface="Arial"/>
                        </a:rPr>
                        <a:t> &amp; </a:t>
                      </a:r>
                      <a:r>
                        <a:rPr lang="en-US" sz="2800" b="1" i="0" u="none" strike="noStrike" cap="none" normalizeH="0" baseline="0">
                          <a:ln>
                            <a:noFill/>
                          </a:ln>
                          <a:solidFill>
                            <a:schemeClr val="bg1"/>
                          </a:solidFill>
                          <a:effectLst/>
                          <a:latin typeface="Arial"/>
                          <a:ea typeface="ＭＳ Ｐゴシック"/>
                          <a:cs typeface="Arial"/>
                        </a:rPr>
                        <a:t>Restorasi yang tidak Layak</a:t>
                      </a:r>
                      <a:endParaRPr kumimoji="0" lang="en-US" sz="3600" b="1" i="0" u="none" strike="noStrike" cap="none" normalizeH="0" baseline="0">
                        <a:ln>
                          <a:noFill/>
                        </a:ln>
                        <a:solidFill>
                          <a:schemeClr val="tx1"/>
                        </a:solidFill>
                        <a:effectLst/>
                        <a:latin typeface="Arial"/>
                        <a:ea typeface="ＭＳ Ｐゴシック"/>
                        <a:cs typeface="Arial"/>
                      </a:endParaRPr>
                    </a:p>
                  </a:txBody>
                  <a:tcPr marT="45714" marB="45714"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03176">
                <a:tc>
                  <a:txBody>
                    <a:bodyPr/>
                    <a:lstStyle/>
                    <a:p>
                      <a:pPr marL="0" marR="0" lvl="0" indent="0" algn="ctr">
                        <a:lnSpc>
                          <a:spcPct val="100000"/>
                        </a:lnSpc>
                        <a:spcBef>
                          <a:spcPct val="20000"/>
                        </a:spcBef>
                        <a:spcAft>
                          <a:spcPct val="0"/>
                        </a:spcAft>
                        <a:buNone/>
                      </a:pPr>
                      <a:r>
                        <a:rPr lang="en-US" sz="1400" b="1" i="0" u="none" strike="noStrike" cap="none" normalizeH="0" baseline="0">
                          <a:ln>
                            <a:noFill/>
                          </a:ln>
                          <a:solidFill>
                            <a:schemeClr val="tx1"/>
                          </a:solidFill>
                          <a:effectLst/>
                          <a:latin typeface="Arial"/>
                          <a:ea typeface="ＭＳ Ｐゴシック"/>
                          <a:cs typeface="Arial"/>
                        </a:rPr>
                        <a:t>Panggilan Kenabian</a:t>
                      </a:r>
                      <a:endParaRPr kumimoji="0" lang="en-US" sz="1400" b="1" i="0" u="none" strike="noStrike" cap="none" normalizeH="0" baseline="0">
                        <a:ln>
                          <a:noFill/>
                        </a:ln>
                        <a:solidFill>
                          <a:schemeClr val="tx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4">
                  <a:txBody>
                    <a:bodyPr/>
                    <a:lstStyle/>
                    <a:p>
                      <a:pPr marL="0" marR="0" lvl="0" indent="0" algn="ctr">
                        <a:lnSpc>
                          <a:spcPct val="100000"/>
                        </a:lnSpc>
                        <a:spcBef>
                          <a:spcPct val="20000"/>
                        </a:spcBef>
                        <a:spcAft>
                          <a:spcPct val="0"/>
                        </a:spcAft>
                        <a:buNone/>
                      </a:pPr>
                      <a:r>
                        <a:rPr lang="en-US" sz="1400" b="1" i="0" u="none" strike="noStrike" cap="none" normalizeH="0" baseline="0">
                          <a:ln>
                            <a:noFill/>
                          </a:ln>
                          <a:solidFill>
                            <a:schemeClr val="tx1"/>
                          </a:solidFill>
                          <a:effectLst/>
                          <a:latin typeface="Arial"/>
                          <a:ea typeface="ＭＳ Ｐゴシック"/>
                          <a:cs typeface="Arial"/>
                        </a:rPr>
                        <a:t>Penghakiman Yehuda Layak</a:t>
                      </a:r>
                      <a:endParaRPr kumimoji="0" lang="en-US" sz="1400" b="1" i="0" u="none" strike="noStrike" cap="none" normalizeH="0" baseline="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rtl="0" eaLnBrk="1" fontAlgn="base" latinLnBrk="0" hangingPunct="1">
                        <a:lnSpc>
                          <a:spcPct val="100000"/>
                        </a:lnSpc>
                        <a:spcBef>
                          <a:spcPct val="20000"/>
                        </a:spcBef>
                        <a:spcAft>
                          <a:spcPct val="0"/>
                        </a:spcAft>
                        <a:buClrTx/>
                        <a:buSzTx/>
                        <a:buFontTx/>
                        <a:buNone/>
                      </a:pPr>
                      <a:r>
                        <a:rPr lang="en-US" sz="1400" b="1" i="0" u="none" strike="noStrike" cap="none" normalizeH="0" baseline="0">
                          <a:ln>
                            <a:noFill/>
                          </a:ln>
                          <a:solidFill>
                            <a:schemeClr val="tx1"/>
                          </a:solidFill>
                          <a:effectLst/>
                          <a:latin typeface="Arial"/>
                          <a:ea typeface="ＭＳ Ｐゴシック"/>
                          <a:cs typeface="Arial"/>
                        </a:rPr>
                        <a:t>Penghakiman Bangsa-Bangsa Layak</a:t>
                      </a:r>
                      <a:endParaRPr kumimoji="0" lang="en-US" sz="1400" b="1" i="0" u="none" strike="noStrike" cap="none" normalizeH="0" baseline="0" dirty="0">
                        <a:ln>
                          <a:noFill/>
                        </a:ln>
                        <a:solidFill>
                          <a:schemeClr val="tx1"/>
                        </a:solidFill>
                        <a:effectLst/>
                        <a:latin typeface="Arial"/>
                        <a:ea typeface="ＭＳ Ｐゴシック"/>
                        <a:cs typeface="Arial"/>
                      </a:endParaRP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rtl="0" eaLnBrk="1" fontAlgn="base" latinLnBrk="0" hangingPunct="1">
                        <a:lnSpc>
                          <a:spcPct val="100000"/>
                        </a:lnSpc>
                        <a:spcBef>
                          <a:spcPct val="20000"/>
                        </a:spcBef>
                        <a:spcAft>
                          <a:spcPct val="0"/>
                        </a:spcAft>
                        <a:buClrTx/>
                        <a:buSzTx/>
                        <a:buFontTx/>
                        <a:buNone/>
                      </a:pPr>
                      <a:r>
                        <a:rPr lang="en-US" sz="1400" b="1" i="0" u="none" strike="noStrike" cap="none" normalizeH="0" baseline="0">
                          <a:ln>
                            <a:noFill/>
                          </a:ln>
                          <a:solidFill>
                            <a:schemeClr val="tx1"/>
                          </a:solidFill>
                          <a:effectLst/>
                          <a:latin typeface="Arial"/>
                          <a:ea typeface="ＭＳ Ｐゴシック"/>
                          <a:cs typeface="Arial"/>
                        </a:rPr>
                        <a:t>Kejatuhan Yerusalem</a:t>
                      </a:r>
                      <a:endParaRPr kumimoji="0" lang="mr-IN" altLang="ja-JP" sz="1400" b="1" i="0" u="none" strike="noStrike" cap="none" normalizeH="0" baseline="0">
                        <a:ln>
                          <a:noFill/>
                        </a:ln>
                        <a:solidFill>
                          <a:schemeClr val="tx1"/>
                        </a:solidFill>
                        <a:effectLst/>
                        <a:latin typeface="Arial"/>
                        <a:ea typeface="ＭＳ Ｐゴシック"/>
                        <a:cs typeface="Arial"/>
                      </a:endParaRP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extLst>
                  <a:ext uri="{0D108BD9-81ED-4DB2-BD59-A6C34878D82A}">
                    <a16:rowId xmlns:a16="http://schemas.microsoft.com/office/drawing/2014/main" val="10001"/>
                  </a:ext>
                </a:extLst>
              </a:tr>
              <a:tr h="717462">
                <a:tc>
                  <a:txBody>
                    <a:bodyPr/>
                    <a:lstStyle/>
                    <a:p>
                      <a:pPr marL="0" marR="0" lvl="0" indent="0" algn="ctr" rtl="0" eaLnBrk="1" fontAlgn="base" latinLnBrk="0" hangingPunct="1">
                        <a:lnSpc>
                          <a:spcPct val="100000"/>
                        </a:lnSpc>
                        <a:spcBef>
                          <a:spcPct val="20000"/>
                        </a:spcBef>
                        <a:spcAft>
                          <a:spcPct val="0"/>
                        </a:spcAft>
                        <a:buClrTx/>
                        <a:buSzTx/>
                        <a:buFontTx/>
                        <a:buNone/>
                      </a:pPr>
                      <a:r>
                        <a:rPr lang="en-US" sz="1600" b="1" i="0" u="none" strike="noStrike" cap="none" normalizeH="0" baseline="0">
                          <a:ln>
                            <a:noFill/>
                          </a:ln>
                          <a:solidFill>
                            <a:schemeClr val="tx1"/>
                          </a:solidFill>
                          <a:effectLst/>
                          <a:latin typeface="Arial"/>
                          <a:ea typeface="ＭＳ Ｐゴシック"/>
                          <a:cs typeface="Arial"/>
                        </a:rPr>
                        <a:t>Pasal 1</a:t>
                      </a: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600" b="1" i="0" u="none" strike="noStrike" cap="none" normalizeH="0" baseline="0">
                          <a:ln>
                            <a:noFill/>
                          </a:ln>
                          <a:solidFill>
                            <a:schemeClr val="tx1"/>
                          </a:solidFill>
                          <a:effectLst/>
                          <a:latin typeface="Arial"/>
                          <a:ea typeface="ＭＳ Ｐゴシック"/>
                          <a:cs typeface="Arial"/>
                        </a:rPr>
                        <a:t>Pasal</a:t>
                      </a:r>
                      <a:r>
                        <a:rPr kumimoji="0" lang="en-US" sz="1600" b="1" i="0" u="none" strike="noStrike" cap="none" normalizeH="0" baseline="0">
                          <a:ln>
                            <a:noFill/>
                          </a:ln>
                          <a:solidFill>
                            <a:schemeClr val="tx1"/>
                          </a:solidFill>
                          <a:effectLst/>
                          <a:latin typeface="Arial"/>
                          <a:ea typeface="ＭＳ Ｐゴシック"/>
                          <a:cs typeface="Arial"/>
                        </a:rPr>
                        <a:t> 2–45</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600" b="1" i="0" u="none" strike="noStrike" cap="none" normalizeH="0" baseline="0">
                          <a:ln>
                            <a:noFill/>
                          </a:ln>
                          <a:solidFill>
                            <a:schemeClr val="tx1"/>
                          </a:solidFill>
                          <a:effectLst/>
                          <a:latin typeface="Arial"/>
                          <a:ea typeface="ＭＳ Ｐゴシック"/>
                          <a:cs typeface="Arial"/>
                        </a:rPr>
                        <a:t>Pasal</a:t>
                      </a:r>
                      <a:r>
                        <a:rPr kumimoji="0" lang="en-US" sz="1600" b="1" i="0" u="none" strike="noStrike" cap="none" normalizeH="0" baseline="0">
                          <a:ln>
                            <a:noFill/>
                          </a:ln>
                          <a:solidFill>
                            <a:schemeClr val="tx1"/>
                          </a:solidFill>
                          <a:effectLst/>
                          <a:latin typeface="Arial"/>
                          <a:ea typeface="ＭＳ Ｐゴシック"/>
                          <a:cs typeface="Arial"/>
                        </a:rPr>
                        <a:t> 46–51</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600" b="1" i="0" u="none" strike="noStrike" cap="none" normalizeH="0" baseline="0">
                          <a:ln>
                            <a:noFill/>
                          </a:ln>
                          <a:solidFill>
                            <a:schemeClr val="tx1"/>
                          </a:solidFill>
                          <a:effectLst/>
                          <a:latin typeface="Arial"/>
                          <a:ea typeface="ＭＳ Ｐゴシック"/>
                          <a:cs typeface="Arial"/>
                        </a:rPr>
                        <a:t>Pasal</a:t>
                      </a:r>
                      <a:r>
                        <a:rPr kumimoji="0" lang="en-US" sz="1600" b="1" i="0" u="none" strike="noStrike" cap="none" normalizeH="0" baseline="0">
                          <a:ln>
                            <a:noFill/>
                          </a:ln>
                          <a:solidFill>
                            <a:schemeClr val="tx1"/>
                          </a:solidFill>
                          <a:effectLst/>
                          <a:latin typeface="Arial"/>
                          <a:ea typeface="ＭＳ Ｐゴシック"/>
                          <a:cs typeface="Arial"/>
                        </a:rPr>
                        <a:t> 52</a:t>
                      </a: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extLst>
                  <a:ext uri="{0D108BD9-81ED-4DB2-BD59-A6C34878D82A}">
                    <a16:rowId xmlns:a16="http://schemas.microsoft.com/office/drawing/2014/main" val="10002"/>
                  </a:ext>
                </a:extLst>
              </a:tr>
              <a:tr h="70952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600" b="1" i="0" u="none" strike="noStrike" cap="none" normalizeH="0" baseline="0">
                          <a:ln>
                            <a:noFill/>
                          </a:ln>
                          <a:solidFill>
                            <a:schemeClr val="tx1"/>
                          </a:solidFill>
                          <a:effectLst/>
                          <a:latin typeface="Arial"/>
                          <a:ea typeface="ＭＳ Ｐゴシック"/>
                          <a:cs typeface="Arial"/>
                        </a:rPr>
                        <a:t>Komisi</a:t>
                      </a: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4">
                  <a:txBody>
                    <a:bodyPr/>
                    <a:lstStyle/>
                    <a:p>
                      <a:pPr marL="0" marR="0" lvl="0" indent="0" algn="ctr">
                        <a:lnSpc>
                          <a:spcPct val="100000"/>
                        </a:lnSpc>
                        <a:spcBef>
                          <a:spcPct val="20000"/>
                        </a:spcBef>
                        <a:spcAft>
                          <a:spcPct val="0"/>
                        </a:spcAft>
                        <a:buNone/>
                      </a:pPr>
                      <a:r>
                        <a:rPr lang="en-US" sz="1600" b="1" i="0" u="none" strike="noStrike" cap="none" normalizeH="0" baseline="0">
                          <a:ln>
                            <a:noFill/>
                          </a:ln>
                          <a:solidFill>
                            <a:schemeClr val="tx1"/>
                          </a:solidFill>
                          <a:effectLst/>
                          <a:latin typeface="Arial"/>
                          <a:ea typeface="ＭＳ Ｐゴシック"/>
                          <a:cs typeface="Arial"/>
                        </a:rPr>
                        <a:t>Penghukuman &amp; Kenyamanan</a:t>
                      </a: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a:lnSpc>
                          <a:spcPct val="100000"/>
                        </a:lnSpc>
                        <a:spcBef>
                          <a:spcPct val="20000"/>
                        </a:spcBef>
                        <a:spcAft>
                          <a:spcPct val="0"/>
                        </a:spcAft>
                        <a:buNone/>
                        <a:tabLst/>
                      </a:pPr>
                      <a:r>
                        <a:rPr lang="en-US" sz="1600" b="1" i="0" u="none" strike="noStrike" cap="none" normalizeH="0" baseline="0" noProof="0">
                          <a:ln>
                            <a:noFill/>
                          </a:ln>
                          <a:solidFill>
                            <a:schemeClr val="tx1"/>
                          </a:solidFill>
                          <a:effectLst/>
                          <a:latin typeface="Arial"/>
                        </a:rPr>
                        <a:t>Penghukuman</a:t>
                      </a: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600" b="1" i="0" u="none" strike="noStrike" cap="none" normalizeH="0" baseline="0">
                          <a:ln>
                            <a:noFill/>
                          </a:ln>
                          <a:solidFill>
                            <a:schemeClr val="tx1"/>
                          </a:solidFill>
                          <a:effectLst/>
                          <a:latin typeface="Arial"/>
                          <a:ea typeface="ＭＳ Ｐゴシック"/>
                          <a:cs typeface="Arial"/>
                        </a:rPr>
                        <a:t>Penahanan</a:t>
                      </a: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extLst>
                  <a:ext uri="{0D108BD9-81ED-4DB2-BD59-A6C34878D82A}">
                    <a16:rowId xmlns:a16="http://schemas.microsoft.com/office/drawing/2014/main" val="10003"/>
                  </a:ext>
                </a:extLst>
              </a:tr>
              <a:tr h="822948">
                <a:tc>
                  <a:txBody>
                    <a:bodyPr/>
                    <a:lstStyle/>
                    <a:p>
                      <a:pPr marL="0" marR="0" lvl="0" indent="0" algn="ctr" rtl="0" eaLnBrk="1" fontAlgn="base" latinLnBrk="0" hangingPunct="1">
                        <a:lnSpc>
                          <a:spcPct val="100000"/>
                        </a:lnSpc>
                        <a:spcBef>
                          <a:spcPct val="20000"/>
                        </a:spcBef>
                        <a:spcAft>
                          <a:spcPct val="0"/>
                        </a:spcAft>
                        <a:buClrTx/>
                        <a:buSzTx/>
                        <a:buFontTx/>
                        <a:buNone/>
                      </a:pPr>
                      <a:r>
                        <a:rPr lang="en-US" sz="1200" b="1" i="0" u="none" strike="noStrike" cap="none" normalizeH="0" baseline="0" dirty="0">
                          <a:ln>
                            <a:noFill/>
                          </a:ln>
                          <a:solidFill>
                            <a:schemeClr val="tx1"/>
                          </a:solidFill>
                          <a:effectLst/>
                          <a:latin typeface="Arial"/>
                          <a:ea typeface="ＭＳ Ｐゴシック"/>
                          <a:cs typeface="Arial"/>
                        </a:rPr>
                        <a:t>Penghakiman dengan </a:t>
                      </a:r>
                      <a:r>
                        <a:rPr lang="en-US" sz="1200" b="1" i="0" u="none" strike="noStrike" cap="none" normalizeH="0" baseline="0">
                          <a:ln>
                            <a:noFill/>
                          </a:ln>
                          <a:solidFill>
                            <a:schemeClr val="tx1"/>
                          </a:solidFill>
                          <a:effectLst/>
                          <a:latin typeface="Arial"/>
                          <a:ea typeface="ＭＳ Ｐゴシック"/>
                          <a:cs typeface="Arial"/>
                        </a:rPr>
                        <a:t>Kehadiran Tuhan</a:t>
                      </a:r>
                      <a:endParaRPr kumimoji="0" lang="en-US" sz="1200" b="1" i="0" u="none" strike="noStrike" cap="none" normalizeH="0" baseline="0">
                        <a:ln>
                          <a:noFill/>
                        </a:ln>
                        <a:solidFill>
                          <a:schemeClr val="tx1"/>
                        </a:solidFill>
                        <a:effectLst/>
                        <a:latin typeface="Arial"/>
                        <a:ea typeface="ＭＳ Ｐゴシック"/>
                        <a:cs typeface="Arial"/>
                      </a:endParaRP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rtl="0" eaLnBrk="1" fontAlgn="base" latinLnBrk="0" hangingPunct="1">
                        <a:lnSpc>
                          <a:spcPct val="100000"/>
                        </a:lnSpc>
                        <a:spcBef>
                          <a:spcPct val="20000"/>
                        </a:spcBef>
                        <a:spcAft>
                          <a:spcPct val="0"/>
                        </a:spcAft>
                        <a:buClrTx/>
                        <a:buSzTx/>
                        <a:buFontTx/>
                        <a:buNone/>
                      </a:pPr>
                      <a:r>
                        <a:rPr lang="en-US" sz="1200" b="1" i="0" u="none" strike="noStrike" cap="none" normalizeH="0" baseline="0">
                          <a:ln>
                            <a:noFill/>
                          </a:ln>
                          <a:solidFill>
                            <a:schemeClr val="tx1"/>
                          </a:solidFill>
                          <a:effectLst/>
                          <a:latin typeface="Arial"/>
                          <a:ea typeface="ＭＳ Ｐゴシック"/>
                          <a:cs typeface="Arial"/>
                        </a:rPr>
                        <a:t>Sebelum Jatuh</a:t>
                      </a:r>
                      <a:r>
                        <a:rPr lang="en-US" sz="1200" b="1" i="0" u="none" strike="noStrike" cap="none" normalizeH="0" baseline="0" dirty="0">
                          <a:ln>
                            <a:noFill/>
                          </a:ln>
                          <a:solidFill>
                            <a:schemeClr val="tx1"/>
                          </a:solidFill>
                          <a:effectLst/>
                          <a:latin typeface="Arial"/>
                          <a:ea typeface="ＭＳ Ｐゴシック"/>
                          <a:cs typeface="Arial"/>
                        </a:rPr>
                        <a:t> </a:t>
                      </a:r>
                      <a:endParaRPr lang="en-US"/>
                    </a:p>
                    <a:p>
                      <a:pPr marL="0" marR="0" lvl="0" indent="0" algn="ctr">
                        <a:lnSpc>
                          <a:spcPct val="100000"/>
                        </a:lnSpc>
                        <a:spcBef>
                          <a:spcPct val="20000"/>
                        </a:spcBef>
                        <a:spcAft>
                          <a:spcPct val="0"/>
                        </a:spcAft>
                        <a:buClrTx/>
                        <a:buSzTx/>
                        <a:buFontTx/>
                        <a:buNone/>
                      </a:pPr>
                      <a:r>
                        <a:rPr kumimoji="0" lang="en-US" sz="1100" b="1" i="0" u="none" strike="noStrike" cap="none" normalizeH="0" baseline="0">
                          <a:ln>
                            <a:noFill/>
                          </a:ln>
                          <a:solidFill>
                            <a:schemeClr val="tx1"/>
                          </a:solidFill>
                          <a:effectLst/>
                          <a:latin typeface="Arial"/>
                          <a:ea typeface="ＭＳ Ｐゴシック"/>
                          <a:cs typeface="Arial"/>
                        </a:rPr>
                        <a:t>2–38</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rtl="0" eaLnBrk="1" fontAlgn="base" latinLnBrk="0" hangingPunct="1">
                        <a:lnSpc>
                          <a:spcPct val="100000"/>
                        </a:lnSpc>
                        <a:spcBef>
                          <a:spcPct val="20000"/>
                        </a:spcBef>
                        <a:spcAft>
                          <a:spcPct val="0"/>
                        </a:spcAft>
                        <a:buClrTx/>
                        <a:buSzTx/>
                        <a:buFontTx/>
                        <a:buNone/>
                      </a:pPr>
                      <a:r>
                        <a:rPr lang="en-US" sz="1050" b="1" i="0" u="none" strike="noStrike" cap="none" normalizeH="0" baseline="0">
                          <a:ln>
                            <a:noFill/>
                          </a:ln>
                          <a:solidFill>
                            <a:schemeClr val="tx1"/>
                          </a:solidFill>
                          <a:effectLst/>
                          <a:latin typeface="Arial"/>
                          <a:ea typeface="ＭＳ Ｐゴシック"/>
                          <a:cs typeface="Arial"/>
                        </a:rPr>
                        <a:t>Jatuh</a:t>
                      </a:r>
                      <a:r>
                        <a:rPr lang="en-US" sz="1100" b="1" i="0" u="none" strike="noStrike" cap="none" normalizeH="0" baseline="0" dirty="0">
                          <a:ln>
                            <a:noFill/>
                          </a:ln>
                          <a:solidFill>
                            <a:schemeClr val="tx1"/>
                          </a:solidFill>
                          <a:effectLst/>
                          <a:latin typeface="Arial"/>
                          <a:ea typeface="ＭＳ Ｐゴシック"/>
                          <a:cs typeface="Arial"/>
                        </a:rPr>
                        <a:t> </a:t>
                      </a:r>
                      <a:endParaRPr lang="en-US" dirty="0"/>
                    </a:p>
                    <a:p>
                      <a:pPr marL="0" marR="0" lvl="0" indent="0" algn="ctr">
                        <a:lnSpc>
                          <a:spcPct val="100000"/>
                        </a:lnSpc>
                        <a:spcBef>
                          <a:spcPct val="20000"/>
                        </a:spcBef>
                        <a:spcAft>
                          <a:spcPct val="0"/>
                        </a:spcAft>
                        <a:buClrTx/>
                        <a:buSzTx/>
                        <a:buFontTx/>
                        <a:buNone/>
                      </a:pPr>
                      <a:r>
                        <a:rPr kumimoji="0" lang="en-US" sz="1100" b="1" i="0" u="none" strike="noStrike" cap="none" normalizeH="0" baseline="0">
                          <a:ln>
                            <a:noFill/>
                          </a:ln>
                          <a:solidFill>
                            <a:schemeClr val="tx1"/>
                          </a:solidFill>
                          <a:effectLst/>
                          <a:latin typeface="Arial"/>
                          <a:ea typeface="ＭＳ Ｐゴシック"/>
                          <a:cs typeface="Arial"/>
                        </a:rPr>
                        <a:t>39</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rtl="0" eaLnBrk="1" fontAlgn="base" latinLnBrk="0" hangingPunct="1">
                        <a:lnSpc>
                          <a:spcPct val="100000"/>
                        </a:lnSpc>
                        <a:spcBef>
                          <a:spcPct val="20000"/>
                        </a:spcBef>
                        <a:spcAft>
                          <a:spcPct val="0"/>
                        </a:spcAft>
                        <a:buClrTx/>
                        <a:buSzTx/>
                        <a:buFontTx/>
                        <a:buNone/>
                      </a:pPr>
                      <a:r>
                        <a:rPr lang="en-US" sz="1200" b="1" i="0" u="none" strike="noStrike" cap="none" normalizeH="0" baseline="0">
                          <a:ln>
                            <a:noFill/>
                          </a:ln>
                          <a:solidFill>
                            <a:schemeClr val="tx1"/>
                          </a:solidFill>
                          <a:effectLst/>
                          <a:latin typeface="Arial"/>
                          <a:ea typeface="ＭＳ Ｐゴシック"/>
                          <a:cs typeface="Arial"/>
                        </a:rPr>
                        <a:t>Setelah Jatuh</a:t>
                      </a:r>
                      <a:r>
                        <a:rPr kumimoji="0" lang="en-US" sz="1200" b="1" i="0" u="none" strike="noStrike" cap="none" normalizeH="0" baseline="0" dirty="0">
                          <a:ln>
                            <a:noFill/>
                          </a:ln>
                          <a:solidFill>
                            <a:schemeClr val="tx1"/>
                          </a:solidFill>
                          <a:effectLst/>
                          <a:latin typeface="Arial"/>
                          <a:ea typeface="ＭＳ Ｐゴシック"/>
                          <a:cs typeface="Arial"/>
                        </a:rPr>
                        <a:t> </a:t>
                      </a:r>
                      <a:r>
                        <a:rPr kumimoji="0" lang="en-US" sz="1200" b="1" i="0" u="none" strike="noStrike" cap="none" normalizeH="0" baseline="0">
                          <a:ln>
                            <a:noFill/>
                          </a:ln>
                          <a:solidFill>
                            <a:schemeClr val="tx1"/>
                          </a:solidFill>
                          <a:effectLst/>
                          <a:latin typeface="Arial"/>
                          <a:ea typeface="ＭＳ Ｐゴシック"/>
                          <a:cs typeface="Arial"/>
                        </a:rPr>
                        <a:t>40–44</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a:ea typeface="ＭＳ Ｐゴシック"/>
                          <a:cs typeface="Arial"/>
                        </a:rPr>
                        <a:t>Baruch</a:t>
                      </a:r>
                      <a:br>
                        <a:rPr kumimoji="0" lang="en-US" sz="1200" b="1" i="0" u="none" strike="noStrike" cap="none" normalizeH="0" baseline="0" dirty="0">
                          <a:ln>
                            <a:noFill/>
                          </a:ln>
                          <a:solidFill>
                            <a:srgbClr val="000000"/>
                          </a:solidFill>
                          <a:effectLst/>
                          <a:latin typeface="Arial"/>
                          <a:ea typeface="ＭＳ Ｐゴシック"/>
                          <a:cs typeface="Arial"/>
                        </a:rPr>
                      </a:br>
                      <a:r>
                        <a:rPr kumimoji="0" lang="en-US" sz="1200" b="1" i="0" u="none" strike="noStrike" cap="none" normalizeH="0" baseline="0">
                          <a:ln>
                            <a:noFill/>
                          </a:ln>
                          <a:solidFill>
                            <a:schemeClr val="tx1"/>
                          </a:solidFill>
                          <a:effectLst/>
                          <a:latin typeface="Arial"/>
                          <a:ea typeface="ＭＳ Ｐゴシック"/>
                          <a:cs typeface="Arial"/>
                        </a:rPr>
                        <a:t>45</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rtl="0" eaLnBrk="1" fontAlgn="base" latinLnBrk="0" hangingPunct="1">
                        <a:lnSpc>
                          <a:spcPct val="100000"/>
                        </a:lnSpc>
                        <a:spcBef>
                          <a:spcPct val="20000"/>
                        </a:spcBef>
                        <a:spcAft>
                          <a:spcPct val="0"/>
                        </a:spcAft>
                        <a:buClrTx/>
                        <a:buSzTx/>
                        <a:buFontTx/>
                        <a:buNone/>
                      </a:pPr>
                      <a:r>
                        <a:rPr lang="en-US" sz="1200" b="1" i="0" u="none" strike="noStrike" cap="none" normalizeH="0" baseline="0">
                          <a:ln>
                            <a:noFill/>
                          </a:ln>
                          <a:solidFill>
                            <a:schemeClr val="tx1"/>
                          </a:solidFill>
                          <a:effectLst/>
                          <a:latin typeface="Arial"/>
                          <a:ea typeface="ＭＳ Ｐゴシック"/>
                          <a:cs typeface="Arial"/>
                        </a:rPr>
                        <a:t>Barat</a:t>
                      </a:r>
                      <a:endParaRPr lang="en-US"/>
                    </a:p>
                    <a:p>
                      <a:pPr marL="0" marR="0" lvl="0" indent="0" algn="ctr">
                        <a:lnSpc>
                          <a:spcPct val="100000"/>
                        </a:lnSpc>
                        <a:spcBef>
                          <a:spcPct val="20000"/>
                        </a:spcBef>
                        <a:spcAft>
                          <a:spcPct val="0"/>
                        </a:spcAft>
                        <a:buClrTx/>
                        <a:buSzTx/>
                        <a:buFontTx/>
                        <a:buNone/>
                      </a:pPr>
                      <a:r>
                        <a:rPr lang="en-US" sz="1200" b="1" i="0" u="none" strike="noStrike" cap="none" normalizeH="0" baseline="0">
                          <a:ln>
                            <a:noFill/>
                          </a:ln>
                          <a:solidFill>
                            <a:schemeClr val="tx1"/>
                          </a:solidFill>
                          <a:effectLst/>
                          <a:latin typeface="Arial"/>
                          <a:ea typeface="ＭＳ Ｐゴシック"/>
                          <a:cs typeface="Arial"/>
                        </a:rPr>
                        <a:t>Daya</a:t>
                      </a:r>
                    </a:p>
                    <a:p>
                      <a:pPr marL="0" marR="0" lvl="0" indent="0" algn="ctr">
                        <a:lnSpc>
                          <a:spcPct val="100000"/>
                        </a:lnSpc>
                        <a:spcBef>
                          <a:spcPct val="20000"/>
                        </a:spcBef>
                        <a:spcAft>
                          <a:spcPct val="0"/>
                        </a:spcAft>
                        <a:buClrTx/>
                        <a:buSzTx/>
                        <a:buFontTx/>
                        <a:buNone/>
                      </a:pPr>
                      <a:r>
                        <a:rPr lang="en-US" sz="1200" b="1" i="0" u="none" strike="noStrike" cap="none" normalizeH="0" baseline="0" dirty="0">
                          <a:ln>
                            <a:noFill/>
                          </a:ln>
                          <a:solidFill>
                            <a:schemeClr val="tx1"/>
                          </a:solidFill>
                          <a:effectLst/>
                          <a:latin typeface="Arial"/>
                          <a:ea typeface="ＭＳ Ｐゴシック"/>
                          <a:cs typeface="Arial"/>
                        </a:rPr>
                        <a:t> </a:t>
                      </a:r>
                      <a:r>
                        <a:rPr kumimoji="0" lang="en-US" sz="1200" b="1" i="0" u="none" strike="noStrike" cap="none" normalizeH="0" baseline="0">
                          <a:ln>
                            <a:noFill/>
                          </a:ln>
                          <a:solidFill>
                            <a:schemeClr val="tx1"/>
                          </a:solidFill>
                          <a:effectLst/>
                          <a:latin typeface="Arial"/>
                          <a:ea typeface="ＭＳ Ｐゴシック"/>
                          <a:cs typeface="Arial"/>
                        </a:rPr>
                        <a:t>46–47</a:t>
                      </a:r>
                      <a:endParaRPr kumimoji="0" lang="en-US"/>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rtl="0" eaLnBrk="1" fontAlgn="base" latinLnBrk="0" hangingPunct="1">
                        <a:lnSpc>
                          <a:spcPct val="100000"/>
                        </a:lnSpc>
                        <a:spcBef>
                          <a:spcPct val="20000"/>
                        </a:spcBef>
                        <a:spcAft>
                          <a:spcPct val="0"/>
                        </a:spcAft>
                        <a:buClrTx/>
                        <a:buSzTx/>
                        <a:buFontTx/>
                        <a:buNone/>
                      </a:pPr>
                      <a:r>
                        <a:rPr lang="en-US" sz="1200" b="1" i="0" u="none" strike="noStrike" cap="none" normalizeH="0" baseline="0">
                          <a:ln>
                            <a:noFill/>
                          </a:ln>
                          <a:solidFill>
                            <a:schemeClr val="tx1"/>
                          </a:solidFill>
                          <a:effectLst/>
                          <a:latin typeface="Arial"/>
                          <a:ea typeface="ＭＳ Ｐゴシック"/>
                          <a:cs typeface="Arial"/>
                        </a:rPr>
                        <a:t>Timur</a:t>
                      </a:r>
                      <a:endParaRPr lang="en-US"/>
                    </a:p>
                    <a:p>
                      <a:pPr marL="0" marR="0" lvl="0" indent="0" algn="ctr">
                        <a:lnSpc>
                          <a:spcPct val="100000"/>
                        </a:lnSpc>
                        <a:spcBef>
                          <a:spcPct val="20000"/>
                        </a:spcBef>
                        <a:spcAft>
                          <a:spcPct val="0"/>
                        </a:spcAft>
                        <a:buClrTx/>
                        <a:buSzTx/>
                        <a:buFontTx/>
                        <a:buNone/>
                      </a:pPr>
                      <a:r>
                        <a:rPr lang="en-US" sz="1200" b="1" i="0" u="none" strike="noStrike" cap="none" normalizeH="0" baseline="0" dirty="0">
                          <a:ln>
                            <a:noFill/>
                          </a:ln>
                          <a:solidFill>
                            <a:schemeClr val="tx1"/>
                          </a:solidFill>
                          <a:effectLst/>
                          <a:latin typeface="Arial"/>
                          <a:ea typeface="ＭＳ Ｐゴシック"/>
                          <a:cs typeface="Arial"/>
                        </a:rPr>
                        <a:t> </a:t>
                      </a:r>
                      <a:r>
                        <a:rPr kumimoji="0" lang="en-US" sz="1200" b="1" i="0" u="none" strike="noStrike" cap="none" normalizeH="0" baseline="0">
                          <a:ln>
                            <a:noFill/>
                          </a:ln>
                          <a:solidFill>
                            <a:schemeClr val="tx1"/>
                          </a:solidFill>
                          <a:effectLst/>
                          <a:latin typeface="Arial"/>
                          <a:ea typeface="ＭＳ Ｐゴシック"/>
                          <a:cs typeface="Arial"/>
                        </a:rPr>
                        <a:t>48:1–49:22</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rtl="0" eaLnBrk="1" fontAlgn="base" latinLnBrk="0" hangingPunct="1">
                        <a:lnSpc>
                          <a:spcPct val="100000"/>
                        </a:lnSpc>
                        <a:spcBef>
                          <a:spcPct val="20000"/>
                        </a:spcBef>
                        <a:spcAft>
                          <a:spcPct val="0"/>
                        </a:spcAft>
                        <a:buClrTx/>
                        <a:buSzTx/>
                        <a:buFontTx/>
                        <a:buNone/>
                      </a:pPr>
                      <a:r>
                        <a:rPr lang="en-US" sz="1200" b="1" i="0" u="none" strike="noStrike" cap="none" normalizeH="0" baseline="0">
                          <a:ln>
                            <a:noFill/>
                          </a:ln>
                          <a:solidFill>
                            <a:schemeClr val="tx1"/>
                          </a:solidFill>
                          <a:effectLst/>
                          <a:latin typeface="Arial"/>
                          <a:ea typeface="ＭＳ Ｐゴシック"/>
                          <a:cs typeface="Arial"/>
                        </a:rPr>
                        <a:t>Utara49:23-33</a:t>
                      </a:r>
                      <a:endParaRPr kumimoji="0" lang="en-US" sz="1200" b="1" i="0" u="none" strike="noStrike" cap="none" normalizeH="0" baseline="0" dirty="0">
                        <a:ln>
                          <a:noFill/>
                        </a:ln>
                        <a:solidFill>
                          <a:schemeClr val="tx1"/>
                        </a:solidFill>
                        <a:effectLst/>
                        <a:latin typeface="Arial"/>
                        <a:ea typeface="ＭＳ Ｐゴシック"/>
                        <a:cs typeface="Arial"/>
                      </a:endParaRP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rtl="0" eaLnBrk="1" fontAlgn="base" latinLnBrk="0" hangingPunct="1">
                        <a:lnSpc>
                          <a:spcPct val="100000"/>
                        </a:lnSpc>
                        <a:spcBef>
                          <a:spcPct val="20000"/>
                        </a:spcBef>
                        <a:spcAft>
                          <a:spcPct val="0"/>
                        </a:spcAft>
                        <a:buClrTx/>
                        <a:buSzTx/>
                        <a:buFontTx/>
                        <a:buNone/>
                      </a:pPr>
                      <a:r>
                        <a:rPr lang="en-US" sz="1200" b="1" i="0" u="none" strike="noStrike" cap="none" normalizeH="0" baseline="0">
                          <a:ln>
                            <a:noFill/>
                          </a:ln>
                          <a:solidFill>
                            <a:schemeClr val="tx1"/>
                          </a:solidFill>
                          <a:effectLst/>
                          <a:latin typeface="Arial"/>
                          <a:ea typeface="ＭＳ Ｐゴシック"/>
                          <a:cs typeface="Arial"/>
                        </a:rPr>
                        <a:t>Timur Laut</a:t>
                      </a:r>
                      <a:endParaRPr lang="en-US"/>
                    </a:p>
                    <a:p>
                      <a:pPr marL="0" marR="0" lvl="0" indent="0" algn="ctr">
                        <a:lnSpc>
                          <a:spcPct val="100000"/>
                        </a:lnSpc>
                        <a:spcBef>
                          <a:spcPct val="20000"/>
                        </a:spcBef>
                        <a:spcAft>
                          <a:spcPct val="0"/>
                        </a:spcAft>
                        <a:buClrTx/>
                        <a:buSzTx/>
                        <a:buFontTx/>
                        <a:buNone/>
                      </a:pPr>
                      <a:r>
                        <a:rPr kumimoji="0" lang="en-US" sz="1200" b="1" i="0" u="none" strike="noStrike" cap="none" normalizeH="0" baseline="0">
                          <a:ln>
                            <a:noFill/>
                          </a:ln>
                          <a:solidFill>
                            <a:schemeClr val="tx1"/>
                          </a:solidFill>
                          <a:effectLst/>
                          <a:latin typeface="Arial"/>
                          <a:ea typeface="ＭＳ Ｐゴシック"/>
                          <a:cs typeface="Arial"/>
                        </a:rPr>
                        <a:t>49:34–</a:t>
                      </a:r>
                      <a:br>
                        <a:rPr kumimoji="0" lang="en-US" sz="1200" b="1" i="0" u="none" strike="noStrike" cap="none" normalizeH="0" baseline="0" dirty="0">
                          <a:ln>
                            <a:noFill/>
                          </a:ln>
                          <a:solidFill>
                            <a:srgbClr val="000000"/>
                          </a:solidFill>
                          <a:effectLst/>
                          <a:latin typeface="Arial"/>
                          <a:ea typeface="ＭＳ Ｐゴシック"/>
                          <a:cs typeface="Arial"/>
                        </a:rPr>
                      </a:br>
                      <a:r>
                        <a:rPr kumimoji="0" lang="en-US" sz="1200" b="1" i="0" u="none" strike="noStrike" cap="none" normalizeH="0" baseline="0">
                          <a:ln>
                            <a:noFill/>
                          </a:ln>
                          <a:solidFill>
                            <a:schemeClr val="tx1"/>
                          </a:solidFill>
                          <a:effectLst/>
                          <a:latin typeface="Arial"/>
                          <a:ea typeface="ＭＳ Ｐゴシック"/>
                          <a:cs typeface="Arial"/>
                        </a:rPr>
                        <a:t>51:64</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rtl="0" eaLnBrk="1" fontAlgn="base" latinLnBrk="0" hangingPunct="1">
                        <a:lnSpc>
                          <a:spcPct val="100000"/>
                        </a:lnSpc>
                        <a:spcBef>
                          <a:spcPct val="20000"/>
                        </a:spcBef>
                        <a:spcAft>
                          <a:spcPct val="0"/>
                        </a:spcAft>
                        <a:buClrTx/>
                        <a:buSzTx/>
                        <a:buFontTx/>
                        <a:buNone/>
                      </a:pPr>
                      <a:r>
                        <a:rPr lang="en-US" sz="1200" b="1" i="0" u="none" strike="noStrike" cap="none" normalizeH="0" baseline="0">
                          <a:ln>
                            <a:noFill/>
                          </a:ln>
                          <a:solidFill>
                            <a:schemeClr val="tx1"/>
                          </a:solidFill>
                          <a:effectLst/>
                          <a:latin typeface="Arial"/>
                          <a:ea typeface="ＭＳ Ｐゴシック"/>
                          <a:cs typeface="Arial"/>
                        </a:rPr>
                        <a:t>Jatuh </a:t>
                      </a:r>
                      <a:endParaRPr lang="en-US"/>
                    </a:p>
                    <a:p>
                      <a:pPr marL="0" marR="0" lvl="0" indent="0" algn="ctr">
                        <a:lnSpc>
                          <a:spcPct val="100000"/>
                        </a:lnSpc>
                        <a:spcBef>
                          <a:spcPct val="20000"/>
                        </a:spcBef>
                        <a:spcAft>
                          <a:spcPct val="0"/>
                        </a:spcAft>
                        <a:buClrTx/>
                        <a:buSzTx/>
                        <a:buFontTx/>
                        <a:buNone/>
                      </a:pPr>
                      <a:r>
                        <a:rPr kumimoji="0" lang="en-US" sz="1200" b="1" i="0" u="none" strike="noStrike" cap="none" normalizeH="0" baseline="0">
                          <a:ln>
                            <a:noFill/>
                          </a:ln>
                          <a:solidFill>
                            <a:schemeClr val="tx1"/>
                          </a:solidFill>
                          <a:effectLst/>
                          <a:latin typeface="Arial"/>
                          <a:ea typeface="ＭＳ Ｐゴシック"/>
                          <a:cs typeface="Arial"/>
                        </a:rPr>
                        <a:t>52:1-30</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rtl="0" eaLnBrk="1" fontAlgn="base" latinLnBrk="0" hangingPunct="1">
                        <a:lnSpc>
                          <a:spcPct val="100000"/>
                        </a:lnSpc>
                        <a:spcBef>
                          <a:spcPct val="20000"/>
                        </a:spcBef>
                        <a:spcAft>
                          <a:spcPct val="0"/>
                        </a:spcAft>
                        <a:buClrTx/>
                        <a:buSzTx/>
                        <a:buFontTx/>
                        <a:buNone/>
                      </a:pPr>
                      <a:r>
                        <a:rPr lang="en-US" sz="1200" b="1" i="0" u="none" strike="noStrike" cap="none" normalizeH="0" baseline="0">
                          <a:ln>
                            <a:noFill/>
                          </a:ln>
                          <a:solidFill>
                            <a:schemeClr val="tx1"/>
                          </a:solidFill>
                          <a:effectLst/>
                          <a:latin typeface="Arial"/>
                          <a:ea typeface="ＭＳ Ｐゴシック"/>
                          <a:cs typeface="Arial"/>
                        </a:rPr>
                        <a:t>Bangkit </a:t>
                      </a:r>
                      <a:r>
                        <a:rPr kumimoji="0" lang="en-US" sz="1200" b="1" i="0" u="none" strike="noStrike" cap="none" normalizeH="0" baseline="0">
                          <a:ln>
                            <a:noFill/>
                          </a:ln>
                          <a:solidFill>
                            <a:schemeClr val="tx1"/>
                          </a:solidFill>
                          <a:effectLst/>
                          <a:latin typeface="Arial"/>
                          <a:ea typeface="ＭＳ Ｐゴシック"/>
                          <a:cs typeface="Arial"/>
                        </a:rPr>
                        <a:t>52:31-34</a:t>
                      </a: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4"/>
                  </a:ext>
                </a:extLst>
              </a:tr>
              <a:tr h="58412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600" b="1" i="0" u="none" strike="noStrike" cap="none" normalizeH="0" baseline="0">
                          <a:ln>
                            <a:noFill/>
                          </a:ln>
                          <a:solidFill>
                            <a:schemeClr val="tx1"/>
                          </a:solidFill>
                          <a:effectLst/>
                          <a:latin typeface="Arial"/>
                          <a:ea typeface="ＭＳ Ｐゴシック"/>
                          <a:cs typeface="Arial"/>
                        </a:rPr>
                        <a:t>Prolog</a:t>
                      </a: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8">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600" b="1" i="0" u="none" strike="noStrike" cap="none" normalizeH="0" baseline="0">
                          <a:ln>
                            <a:noFill/>
                          </a:ln>
                          <a:solidFill>
                            <a:schemeClr val="tx1"/>
                          </a:solidFill>
                          <a:effectLst/>
                          <a:latin typeface="Arial"/>
                          <a:ea typeface="ＭＳ Ｐゴシック"/>
                          <a:cs typeface="Arial"/>
                        </a:rPr>
                        <a:t>Pelayanan</a:t>
                      </a: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600" b="1" i="0" u="none" strike="noStrike" cap="none" normalizeH="0" baseline="0">
                          <a:ln>
                            <a:noFill/>
                          </a:ln>
                          <a:solidFill>
                            <a:schemeClr val="tx1"/>
                          </a:solidFill>
                          <a:effectLst/>
                          <a:latin typeface="Arial"/>
                          <a:ea typeface="ＭＳ Ｐゴシック"/>
                          <a:cs typeface="Arial"/>
                        </a:rPr>
                        <a:t>Epilog</a:t>
                      </a: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extLst>
                  <a:ext uri="{0D108BD9-81ED-4DB2-BD59-A6C34878D82A}">
                    <a16:rowId xmlns:a16="http://schemas.microsoft.com/office/drawing/2014/main" val="10005"/>
                  </a:ext>
                </a:extLst>
              </a:tr>
              <a:tr h="763495">
                <a:tc gridSpan="5">
                  <a:txBody>
                    <a:bodyPr/>
                    <a:lstStyle/>
                    <a:p>
                      <a:pPr marL="0" marR="0" lvl="0" indent="0" algn="ctr" defTabSz="914400">
                        <a:lnSpc>
                          <a:spcPct val="100000"/>
                        </a:lnSpc>
                        <a:spcBef>
                          <a:spcPct val="20000"/>
                        </a:spcBef>
                        <a:spcAft>
                          <a:spcPct val="0"/>
                        </a:spcAft>
                        <a:buNone/>
                        <a:tabLst/>
                      </a:pPr>
                      <a:r>
                        <a:rPr lang="en-US" sz="1600" b="1" i="0" u="none" strike="noStrike" cap="none" normalizeH="0" baseline="0" noProof="0">
                          <a:ln>
                            <a:noFill/>
                          </a:ln>
                          <a:solidFill>
                            <a:schemeClr val="tx1"/>
                          </a:solidFill>
                          <a:effectLst/>
                          <a:latin typeface="Arial"/>
                        </a:rPr>
                        <a:t>Yehuda</a:t>
                      </a: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a:lnSpc>
                          <a:spcPct val="100000"/>
                        </a:lnSpc>
                        <a:spcBef>
                          <a:spcPct val="20000"/>
                        </a:spcBef>
                        <a:spcAft>
                          <a:spcPct val="0"/>
                        </a:spcAft>
                        <a:buNone/>
                        <a:tabLst/>
                      </a:pPr>
                      <a:r>
                        <a:rPr lang="en-US" sz="1600" b="1" i="0" u="none" strike="noStrike" cap="none" normalizeH="0" baseline="0" noProof="0">
                          <a:ln>
                            <a:noFill/>
                          </a:ln>
                          <a:solidFill>
                            <a:schemeClr val="tx1"/>
                          </a:solidFill>
                          <a:effectLst/>
                          <a:latin typeface="Arial"/>
                        </a:rPr>
                        <a:t>Bangsa-Bangsa</a:t>
                      </a: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600" b="1" i="0" u="none" strike="noStrike" cap="none" normalizeH="0" baseline="0">
                          <a:ln>
                            <a:noFill/>
                          </a:ln>
                          <a:solidFill>
                            <a:schemeClr val="tx1"/>
                          </a:solidFill>
                          <a:effectLst/>
                          <a:latin typeface="Arial"/>
                          <a:ea typeface="ＭＳ Ｐゴシック"/>
                          <a:cs typeface="Arial"/>
                        </a:rPr>
                        <a:t>Babilonia</a:t>
                      </a: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extLst>
                  <a:ext uri="{0D108BD9-81ED-4DB2-BD59-A6C34878D82A}">
                    <a16:rowId xmlns:a16="http://schemas.microsoft.com/office/drawing/2014/main" val="10006"/>
                  </a:ext>
                </a:extLst>
              </a:tr>
              <a:tr h="652383">
                <a:tc gridSpan="1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ＭＳ Ｐゴシック"/>
                          <a:cs typeface="Arial"/>
                        </a:rPr>
                        <a:t>c. 627-580 </a:t>
                      </a:r>
                      <a:r>
                        <a:rPr lang="en-US" sz="1600" b="1" i="0" u="none" strike="noStrike" cap="none" normalizeH="0" baseline="0" dirty="0">
                          <a:ln>
                            <a:noFill/>
                          </a:ln>
                          <a:solidFill>
                            <a:schemeClr val="tx1"/>
                          </a:solidFill>
                          <a:effectLst/>
                          <a:latin typeface="Arial"/>
                          <a:ea typeface="ＭＳ Ｐゴシック"/>
                          <a:cs typeface="Arial"/>
                        </a:rPr>
                        <a:t>SM</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88120" name="Text Box 4"/>
          <p:cNvSpPr txBox="1">
            <a:spLocks noChangeArrowheads="1"/>
          </p:cNvSpPr>
          <p:nvPr/>
        </p:nvSpPr>
        <p:spPr bwMode="auto">
          <a:xfrm>
            <a:off x="8373503" y="0"/>
            <a:ext cx="783197" cy="461665"/>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charset="0"/>
                <a:ea typeface="ＭＳ Ｐゴシック" charset="0"/>
              </a:rPr>
              <a:t>474</a:t>
            </a:r>
          </a:p>
        </p:txBody>
      </p:sp>
      <p:sp>
        <p:nvSpPr>
          <p:cNvPr id="2" name="Lightning Bolt 1">
            <a:extLst>
              <a:ext uri="{FF2B5EF4-FFF2-40B4-BE49-F238E27FC236}">
                <a16:creationId xmlns:a16="http://schemas.microsoft.com/office/drawing/2014/main" id="{05336FC3-48CA-9A4B-98CE-CF55641505F9}"/>
              </a:ext>
            </a:extLst>
          </p:cNvPr>
          <p:cNvSpPr/>
          <p:nvPr/>
        </p:nvSpPr>
        <p:spPr>
          <a:xfrm>
            <a:off x="1969992" y="3628417"/>
            <a:ext cx="583659" cy="778213"/>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6" name="Lightning Bolt 5">
            <a:extLst>
              <a:ext uri="{FF2B5EF4-FFF2-40B4-BE49-F238E27FC236}">
                <a16:creationId xmlns:a16="http://schemas.microsoft.com/office/drawing/2014/main" id="{2906C230-044D-0D4E-98CE-CA5A7D997332}"/>
              </a:ext>
            </a:extLst>
          </p:cNvPr>
          <p:cNvSpPr/>
          <p:nvPr/>
        </p:nvSpPr>
        <p:spPr>
          <a:xfrm>
            <a:off x="7140138" y="3628417"/>
            <a:ext cx="583659" cy="778213"/>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Tree>
    <p:extLst>
      <p:ext uri="{BB962C8B-B14F-4D97-AF65-F5344CB8AC3E}">
        <p14:creationId xmlns:p14="http://schemas.microsoft.com/office/powerpoint/2010/main" val="252379437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4449" name="Rectangle 14"/>
          <p:cNvSpPr>
            <a:spLocks noGrp="1" noChangeArrowheads="1"/>
          </p:cNvSpPr>
          <p:nvPr>
            <p:ph type="title" idx="4294967295"/>
          </p:nvPr>
        </p:nvSpPr>
        <p:spPr>
          <a:xfrm>
            <a:off x="301625" y="228600"/>
            <a:ext cx="8613775" cy="914400"/>
          </a:xfrm>
          <a:solidFill>
            <a:srgbClr val="000090"/>
          </a:solidFill>
        </p:spPr>
        <p:txBody>
          <a:bodyPr/>
          <a:lstStyle/>
          <a:p>
            <a:pPr algn="ctr" eaLnBrk="1" hangingPunct="1"/>
            <a:r>
              <a:rPr lang="en-US" b="1">
                <a:solidFill>
                  <a:srgbClr val="FFFFFF"/>
                </a:solidFill>
                <a:latin typeface="Arial" charset="0"/>
                <a:ea typeface="Osaka" charset="0"/>
                <a:cs typeface="Arial" charset="0"/>
              </a:rPr>
              <a:t>Unique Characteristics</a:t>
            </a:r>
            <a:endParaRPr lang="en-US">
              <a:solidFill>
                <a:srgbClr val="FFFFFF"/>
              </a:solidFill>
              <a:latin typeface="Arial" charset="0"/>
              <a:ea typeface="Osaka" charset="0"/>
              <a:cs typeface="Arial" charset="0"/>
            </a:endParaRPr>
          </a:p>
        </p:txBody>
      </p:sp>
      <p:sp>
        <p:nvSpPr>
          <p:cNvPr id="11275" name="Rectangle 11"/>
          <p:cNvSpPr>
            <a:spLocks noChangeArrowheads="1"/>
          </p:cNvSpPr>
          <p:nvPr/>
        </p:nvSpPr>
        <p:spPr bwMode="auto">
          <a:xfrm>
            <a:off x="685800" y="838200"/>
            <a:ext cx="7772400" cy="838200"/>
          </a:xfrm>
          <a:prstGeom prst="rect">
            <a:avLst/>
          </a:prstGeom>
          <a:noFill/>
          <a:ln w="9525">
            <a:noFill/>
            <a:miter lim="800000"/>
            <a:headEnd/>
            <a:tailEnd/>
          </a:ln>
          <a:effectLst/>
        </p:spPr>
        <p:txBody>
          <a:bodyPr lIns="92075" tIns="46038" rIns="92075" bIns="46038" anchor="ctr"/>
          <a:lstStyle/>
          <a:p>
            <a:pPr algn="ctr" defTabSz="914400" fontAlgn="base">
              <a:spcBef>
                <a:spcPct val="0"/>
              </a:spcBef>
              <a:spcAft>
                <a:spcPct val="0"/>
              </a:spcAft>
              <a:defRPr/>
            </a:pPr>
            <a:endParaRPr lang="en-US" sz="4400" b="1">
              <a:solidFill>
                <a:srgbClr val="FFFFFF"/>
              </a:solidFill>
              <a:effectLst>
                <a:outerShdw blurRad="38100" dist="38100" dir="2700000" algn="tl">
                  <a:srgbClr val="000000"/>
                </a:outerShdw>
              </a:effectLst>
              <a:latin typeface="Arial" pitchFamily="24" charset="0"/>
              <a:ea typeface="Osaka"/>
              <a:cs typeface="Arial" charset="0"/>
            </a:endParaRPr>
          </a:p>
        </p:txBody>
      </p:sp>
      <p:sp>
        <p:nvSpPr>
          <p:cNvPr id="11276" name="Rectangle 12"/>
          <p:cNvSpPr>
            <a:spLocks noChangeArrowheads="1"/>
          </p:cNvSpPr>
          <p:nvPr/>
        </p:nvSpPr>
        <p:spPr bwMode="auto">
          <a:xfrm>
            <a:off x="685800" y="1219200"/>
            <a:ext cx="80010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defTabSz="914400" fontAlgn="base">
              <a:spcBef>
                <a:spcPct val="20000"/>
              </a:spcBef>
              <a:spcAft>
                <a:spcPct val="0"/>
              </a:spcAft>
              <a:buClr>
                <a:srgbClr val="99CC00"/>
              </a:buClr>
              <a:buSzPct val="80000"/>
              <a:buFont typeface="Times" charset="0"/>
              <a:buAutoNum type="alphaUcPeriod"/>
            </a:pPr>
            <a:r>
              <a:rPr lang="en-US" sz="2800" b="1">
                <a:solidFill>
                  <a:srgbClr val="FFFFFF"/>
                </a:solidFill>
                <a:latin typeface="Arial" charset="0"/>
                <a:ea typeface="ＭＳ Ｐゴシック" charset="0"/>
                <a:cs typeface="ＭＳ Ｐゴシック" charset="0"/>
              </a:rPr>
              <a:t>Symbolic Acts</a:t>
            </a:r>
          </a:p>
          <a:p>
            <a:pPr marL="457200" indent="-457200" defTabSz="914400" fontAlgn="base">
              <a:spcBef>
                <a:spcPct val="20000"/>
              </a:spcBef>
              <a:spcAft>
                <a:spcPct val="0"/>
              </a:spcAft>
              <a:buClr>
                <a:srgbClr val="99CC00"/>
              </a:buClr>
              <a:buSzPct val="80000"/>
              <a:buFont typeface="Times" charset="0"/>
              <a:buAutoNum type="alphaUcPeriod"/>
            </a:pPr>
            <a:r>
              <a:rPr lang="en-US" sz="2800" b="1">
                <a:solidFill>
                  <a:srgbClr val="FFFFFF"/>
                </a:solidFill>
                <a:latin typeface="Arial" charset="0"/>
                <a:ea typeface="ＭＳ Ｐゴシック" charset="0"/>
                <a:cs typeface="ＭＳ Ｐゴシック" charset="0"/>
              </a:rPr>
              <a:t>Literary Types</a:t>
            </a:r>
          </a:p>
          <a:p>
            <a:pPr marL="457200" indent="-457200" defTabSz="914400" fontAlgn="base">
              <a:spcBef>
                <a:spcPct val="20000"/>
              </a:spcBef>
              <a:spcAft>
                <a:spcPct val="0"/>
              </a:spcAft>
              <a:buClr>
                <a:srgbClr val="99CC00"/>
              </a:buClr>
              <a:buSzPct val="80000"/>
              <a:buFont typeface="Times" charset="0"/>
              <a:buAutoNum type="alphaUcPeriod"/>
            </a:pPr>
            <a:r>
              <a:rPr lang="en-US" sz="2800" b="1">
                <a:solidFill>
                  <a:srgbClr val="FFFFFF"/>
                </a:solidFill>
                <a:latin typeface="Arial" charset="0"/>
                <a:ea typeface="ＭＳ Ｐゴシック" charset="0"/>
                <a:cs typeface="ＭＳ Ｐゴシック" charset="0"/>
              </a:rPr>
              <a:t>MT versus LXX</a:t>
            </a:r>
          </a:p>
          <a:p>
            <a:pPr marL="457200" indent="-457200" defTabSz="914400" fontAlgn="base">
              <a:spcBef>
                <a:spcPct val="20000"/>
              </a:spcBef>
              <a:spcAft>
                <a:spcPct val="0"/>
              </a:spcAft>
              <a:buClr>
                <a:srgbClr val="99CC00"/>
              </a:buClr>
              <a:buSzPct val="80000"/>
              <a:buFont typeface="Times" charset="0"/>
              <a:buAutoNum type="alphaUcPeriod"/>
            </a:pPr>
            <a:r>
              <a:rPr lang="en-US" sz="2800" b="1">
                <a:solidFill>
                  <a:srgbClr val="FFFFFF"/>
                </a:solidFill>
                <a:latin typeface="Arial" charset="0"/>
                <a:ea typeface="ＭＳ Ｐゴシック" charset="0"/>
                <a:cs typeface="ＭＳ Ｐゴシック" charset="0"/>
              </a:rPr>
              <a:t>New Covenant</a:t>
            </a:r>
          </a:p>
          <a:p>
            <a:pPr marL="457200" indent="-457200" defTabSz="914400" fontAlgn="base">
              <a:spcBef>
                <a:spcPct val="20000"/>
              </a:spcBef>
              <a:spcAft>
                <a:spcPct val="0"/>
              </a:spcAft>
              <a:buClr>
                <a:srgbClr val="99CC00"/>
              </a:buClr>
              <a:buSzPct val="80000"/>
              <a:buFont typeface="Times" charset="0"/>
              <a:buAutoNum type="alphaUcPeriod"/>
            </a:pPr>
            <a:r>
              <a:rPr lang="en-US" sz="2800" b="1">
                <a:solidFill>
                  <a:srgbClr val="FFFFFF"/>
                </a:solidFill>
                <a:latin typeface="Arial" charset="0"/>
                <a:ea typeface="ＭＳ Ｐゴシック" charset="0"/>
                <a:cs typeface="ＭＳ Ｐゴシック" charset="0"/>
              </a:rPr>
              <a:t>Logical Arrangement</a:t>
            </a:r>
          </a:p>
          <a:p>
            <a:pPr marL="457200" indent="-457200" defTabSz="914400" fontAlgn="base">
              <a:spcBef>
                <a:spcPct val="20000"/>
              </a:spcBef>
              <a:spcAft>
                <a:spcPct val="0"/>
              </a:spcAft>
              <a:buClr>
                <a:srgbClr val="99CC00"/>
              </a:buClr>
              <a:buSzPct val="80000"/>
              <a:buFont typeface="Times" charset="0"/>
              <a:buAutoNum type="alphaUcPeriod"/>
            </a:pPr>
            <a:r>
              <a:rPr lang="en-US" sz="2800" b="1">
                <a:solidFill>
                  <a:srgbClr val="FFFFFF"/>
                </a:solidFill>
                <a:latin typeface="Arial" charset="0"/>
                <a:ea typeface="ＭＳ Ｐゴシック" charset="0"/>
                <a:cs typeface="ＭＳ Ｐゴシック" charset="0"/>
              </a:rPr>
              <a:t>70-year Prophecy</a:t>
            </a:r>
          </a:p>
          <a:p>
            <a:pPr marL="457200" indent="-457200" defTabSz="914400" fontAlgn="base">
              <a:spcBef>
                <a:spcPct val="20000"/>
              </a:spcBef>
              <a:spcAft>
                <a:spcPct val="0"/>
              </a:spcAft>
              <a:buClr>
                <a:srgbClr val="99CC00"/>
              </a:buClr>
              <a:buSzPct val="80000"/>
              <a:buFont typeface="Times" charset="0"/>
              <a:buAutoNum type="alphaUcPeriod"/>
            </a:pPr>
            <a:r>
              <a:rPr lang="en-US" sz="2800" b="1">
                <a:solidFill>
                  <a:srgbClr val="FFFFFF"/>
                </a:solidFill>
                <a:latin typeface="Arial" charset="0"/>
                <a:ea typeface="ＭＳ Ｐゴシック" charset="0"/>
                <a:cs typeface="ＭＳ Ｐゴシック" charset="0"/>
              </a:rPr>
              <a:t>Recorded Jerusalem</a:t>
            </a:r>
            <a:r>
              <a:rPr lang="mr-IN" altLang="ja-JP" sz="2800" b="1">
                <a:solidFill>
                  <a:srgbClr val="FFFFFF"/>
                </a:solidFill>
                <a:latin typeface="Arial" charset="0"/>
                <a:ea typeface="ＭＳ Ｐゴシック" charset="0"/>
                <a:cs typeface="ＭＳ Ｐゴシック" charset="0"/>
              </a:rPr>
              <a:t>'</a:t>
            </a:r>
            <a:r>
              <a:rPr lang="en-US" sz="2800" b="1">
                <a:solidFill>
                  <a:srgbClr val="FFFFFF"/>
                </a:solidFill>
                <a:latin typeface="Arial" charset="0"/>
                <a:ea typeface="ＭＳ Ｐゴシック" charset="0"/>
                <a:cs typeface="ＭＳ Ｐゴシック" charset="0"/>
              </a:rPr>
              <a:t>s Fall Twice </a:t>
            </a:r>
          </a:p>
          <a:p>
            <a:pPr marL="457200" indent="-457200" defTabSz="914400" fontAlgn="base">
              <a:spcBef>
                <a:spcPct val="20000"/>
              </a:spcBef>
              <a:spcAft>
                <a:spcPct val="0"/>
              </a:spcAft>
              <a:buClr>
                <a:srgbClr val="99CC00"/>
              </a:buClr>
              <a:buSzPct val="80000"/>
              <a:buFont typeface="Times" charset="0"/>
              <a:buAutoNum type="alphaUcPeriod"/>
            </a:pPr>
            <a:r>
              <a:rPr lang="en-US" sz="2800" b="1">
                <a:solidFill>
                  <a:srgbClr val="FFFFFF"/>
                </a:solidFill>
                <a:latin typeface="Arial" charset="0"/>
                <a:ea typeface="ＭＳ Ｐゴシック" charset="0"/>
                <a:cs typeface="ＭＳ Ｐゴシック" charset="0"/>
              </a:rPr>
              <a:t>Lived through Jerusalem</a:t>
            </a:r>
            <a:r>
              <a:rPr lang="mr-IN" altLang="ja-JP" sz="2800" b="1">
                <a:solidFill>
                  <a:srgbClr val="FFFFFF"/>
                </a:solidFill>
                <a:latin typeface="Arial" charset="0"/>
                <a:ea typeface="ＭＳ Ｐゴシック" charset="0"/>
                <a:cs typeface="ＭＳ Ｐゴシック" charset="0"/>
              </a:rPr>
              <a:t>'</a:t>
            </a:r>
            <a:r>
              <a:rPr lang="en-US" sz="2800" b="1">
                <a:solidFill>
                  <a:srgbClr val="FFFFFF"/>
                </a:solidFill>
                <a:latin typeface="Arial" charset="0"/>
                <a:ea typeface="ＭＳ Ｐゴシック" charset="0"/>
                <a:cs typeface="ＭＳ Ｐゴシック" charset="0"/>
              </a:rPr>
              <a:t>s Fall</a:t>
            </a:r>
          </a:p>
        </p:txBody>
      </p:sp>
      <p:sp>
        <p:nvSpPr>
          <p:cNvPr id="104452" name="Text Box 13"/>
          <p:cNvSpPr txBox="1">
            <a:spLocks noChangeArrowheads="1"/>
          </p:cNvSpPr>
          <p:nvPr/>
        </p:nvSpPr>
        <p:spPr bwMode="auto">
          <a:xfrm>
            <a:off x="8229600" y="0"/>
            <a:ext cx="914400" cy="8302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FFFFFF"/>
                </a:solidFill>
              </a:rPr>
              <a:t>476-478</a:t>
            </a:r>
          </a:p>
        </p:txBody>
      </p:sp>
    </p:spTree>
    <p:extLst>
      <p:ext uri="{BB962C8B-B14F-4D97-AF65-F5344CB8AC3E}">
        <p14:creationId xmlns:p14="http://schemas.microsoft.com/office/powerpoint/2010/main" val="22779635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276">
                                            <p:txEl>
                                              <p:pRg st="7" end="7"/>
                                            </p:txEl>
                                          </p:spTgt>
                                        </p:tgtEl>
                                        <p:attrNameLst>
                                          <p:attrName>style.visibility</p:attrName>
                                        </p:attrNameLst>
                                      </p:cBhvr>
                                      <p:to>
                                        <p:strVal val="visible"/>
                                      </p:to>
                                    </p:set>
                                    <p:animEffect transition="in" filter="dissolve">
                                      <p:cBhvr>
                                        <p:cTn id="7" dur="500"/>
                                        <p:tgtEl>
                                          <p:spTgt spid="1127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6" grpId="0" uiExpand="1" build="p"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69985" name="Rectangle 2"/>
          <p:cNvSpPr>
            <a:spLocks noChangeArrowheads="1"/>
          </p:cNvSpPr>
          <p:nvPr/>
        </p:nvSpPr>
        <p:spPr bwMode="auto">
          <a:xfrm>
            <a:off x="1981200" y="5562600"/>
            <a:ext cx="1828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Times New Roman" charset="0"/>
              <a:ea typeface="ＭＳ Ｐゴシック" charset="0"/>
              <a:cs typeface="Arial" charset="0"/>
            </a:endParaRPr>
          </a:p>
        </p:txBody>
      </p:sp>
      <p:sp>
        <p:nvSpPr>
          <p:cNvPr id="169986" name="Rectangle 3"/>
          <p:cNvSpPr>
            <a:spLocks noChangeArrowheads="1"/>
          </p:cNvSpPr>
          <p:nvPr/>
        </p:nvSpPr>
        <p:spPr bwMode="auto">
          <a:xfrm>
            <a:off x="4495800" y="5105400"/>
            <a:ext cx="9144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Times New Roman" charset="0"/>
              <a:ea typeface="ＭＳ Ｐゴシック" charset="0"/>
              <a:cs typeface="Arial" charset="0"/>
            </a:endParaRPr>
          </a:p>
        </p:txBody>
      </p:sp>
      <p:sp>
        <p:nvSpPr>
          <p:cNvPr id="169987" name="Rectangle 4"/>
          <p:cNvSpPr>
            <a:spLocks noChangeArrowheads="1"/>
          </p:cNvSpPr>
          <p:nvPr/>
        </p:nvSpPr>
        <p:spPr bwMode="auto">
          <a:xfrm>
            <a:off x="0" y="3810000"/>
            <a:ext cx="5638800" cy="1066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Times New Roman" charset="0"/>
              <a:ea typeface="ＭＳ Ｐゴシック" charset="0"/>
              <a:cs typeface="Arial" charset="0"/>
            </a:endParaRPr>
          </a:p>
        </p:txBody>
      </p:sp>
      <p:sp>
        <p:nvSpPr>
          <p:cNvPr id="169988" name="Rectangle 5"/>
          <p:cNvSpPr>
            <a:spLocks noChangeArrowheads="1"/>
          </p:cNvSpPr>
          <p:nvPr/>
        </p:nvSpPr>
        <p:spPr bwMode="auto">
          <a:xfrm>
            <a:off x="1066800" y="1676400"/>
            <a:ext cx="50292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Times New Roman" charset="0"/>
              <a:ea typeface="ＭＳ Ｐゴシック" charset="0"/>
              <a:cs typeface="Arial" charset="0"/>
            </a:endParaRPr>
          </a:p>
        </p:txBody>
      </p:sp>
      <p:sp>
        <p:nvSpPr>
          <p:cNvPr id="407558" name="Text Box 6"/>
          <p:cNvSpPr txBox="1">
            <a:spLocks noChangeArrowheads="1"/>
          </p:cNvSpPr>
          <p:nvPr/>
        </p:nvSpPr>
        <p:spPr bwMode="auto">
          <a:xfrm>
            <a:off x="8339371" y="76200"/>
            <a:ext cx="699230" cy="1200329"/>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defTabSz="914400" fontAlgn="base">
              <a:spcBef>
                <a:spcPct val="0"/>
              </a:spcBef>
              <a:spcAft>
                <a:spcPct val="0"/>
              </a:spcAft>
              <a:defRPr/>
            </a:pPr>
            <a:r>
              <a:rPr lang="en-US" sz="2400" b="1">
                <a:solidFill>
                  <a:srgbClr val="FFFFFF"/>
                </a:solidFill>
                <a:latin typeface="Arial"/>
                <a:ea typeface="ＭＳ Ｐゴシック" charset="0"/>
                <a:cs typeface="Arial"/>
              </a:rPr>
              <a:t>232</a:t>
            </a:r>
            <a:br>
              <a:rPr lang="en-US" sz="2400" b="1">
                <a:solidFill>
                  <a:srgbClr val="FFFFFF"/>
                </a:solidFill>
                <a:latin typeface="Arial"/>
                <a:ea typeface="ＭＳ Ｐゴシック" charset="0"/>
                <a:cs typeface="Arial"/>
              </a:rPr>
            </a:br>
            <a:r>
              <a:rPr lang="en-US" sz="2400" b="1">
                <a:solidFill>
                  <a:srgbClr val="FFFFFF"/>
                </a:solidFill>
                <a:latin typeface="Arial"/>
                <a:ea typeface="ＭＳ Ｐゴシック" charset="0"/>
                <a:cs typeface="Arial"/>
              </a:rPr>
              <a:t>342</a:t>
            </a:r>
          </a:p>
          <a:p>
            <a:pPr defTabSz="914400" fontAlgn="base">
              <a:spcBef>
                <a:spcPct val="0"/>
              </a:spcBef>
              <a:spcAft>
                <a:spcPct val="0"/>
              </a:spcAft>
              <a:defRPr/>
            </a:pPr>
            <a:r>
              <a:rPr lang="en-US" sz="2400" b="1">
                <a:solidFill>
                  <a:srgbClr val="FFFFFF"/>
                </a:solidFill>
                <a:latin typeface="Arial"/>
                <a:ea typeface="ＭＳ Ｐゴシック" charset="0"/>
                <a:cs typeface="Arial"/>
              </a:rPr>
              <a:t>560</a:t>
            </a:r>
          </a:p>
        </p:txBody>
      </p:sp>
      <p:sp>
        <p:nvSpPr>
          <p:cNvPr id="407559" name="Rectangle 7"/>
          <p:cNvSpPr>
            <a:spLocks noChangeArrowheads="1"/>
          </p:cNvSpPr>
          <p:nvPr/>
        </p:nvSpPr>
        <p:spPr bwMode="auto">
          <a:xfrm>
            <a:off x="5410200" y="48006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586</a:t>
            </a:r>
          </a:p>
        </p:txBody>
      </p:sp>
      <p:sp>
        <p:nvSpPr>
          <p:cNvPr id="407560" name="Rectangle 8"/>
          <p:cNvSpPr>
            <a:spLocks noChangeArrowheads="1"/>
          </p:cNvSpPr>
          <p:nvPr/>
        </p:nvSpPr>
        <p:spPr bwMode="auto">
          <a:xfrm>
            <a:off x="1905000" y="5486400"/>
            <a:ext cx="20574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Habakkuk</a:t>
            </a:r>
          </a:p>
        </p:txBody>
      </p:sp>
      <p:sp>
        <p:nvSpPr>
          <p:cNvPr id="407561" name="Rectangle 9"/>
          <p:cNvSpPr>
            <a:spLocks noChangeArrowheads="1"/>
          </p:cNvSpPr>
          <p:nvPr/>
        </p:nvSpPr>
        <p:spPr bwMode="auto">
          <a:xfrm>
            <a:off x="4419600" y="50292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Joel</a:t>
            </a:r>
          </a:p>
        </p:txBody>
      </p:sp>
      <p:sp>
        <p:nvSpPr>
          <p:cNvPr id="169993" name="WordArt 10" descr="Narrow vertical"/>
          <p:cNvSpPr>
            <a:spLocks noChangeArrowheads="1" noChangeShapeType="1" noTextEdit="1"/>
          </p:cNvSpPr>
          <p:nvPr/>
        </p:nvSpPr>
        <p:spPr bwMode="auto">
          <a:xfrm>
            <a:off x="1905000" y="76200"/>
            <a:ext cx="5410200" cy="914400"/>
          </a:xfrm>
          <a:prstGeom prst="rect">
            <a:avLst/>
          </a:prstGeom>
        </p:spPr>
        <p:txBody>
          <a:bodyPr wrap="none" fromWordArt="1">
            <a:prstTxWarp prst="textSlantDown">
              <a:avLst>
                <a:gd name="adj" fmla="val 44444"/>
              </a:avLst>
            </a:prstTxWarp>
          </a:bodyPr>
          <a:lstStyle/>
          <a:p>
            <a:pPr algn="ctr" defTabSz="914400" fontAlgn="base">
              <a:spcBef>
                <a:spcPct val="0"/>
              </a:spcBef>
              <a:spcAft>
                <a:spcPct val="0"/>
              </a:spcAft>
            </a:pPr>
            <a:r>
              <a:rPr lang="en-US" sz="3200" kern="1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latin typeface="Arial"/>
                <a:ea typeface="Arial"/>
                <a:cs typeface="Arial"/>
              </a:rPr>
              <a:t>Jerusalem</a:t>
            </a:r>
            <a:r>
              <a:rPr lang="mr-IN" sz="3200" kern="1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latin typeface="Arial"/>
                <a:ea typeface="Arial"/>
                <a:cs typeface="Arial"/>
              </a:rPr>
              <a:t>'</a:t>
            </a:r>
            <a:r>
              <a:rPr lang="en-US" sz="3200" kern="1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latin typeface="Arial"/>
                <a:ea typeface="Arial"/>
                <a:cs typeface="Arial"/>
              </a:rPr>
              <a:t>s Fall</a:t>
            </a:r>
          </a:p>
        </p:txBody>
      </p:sp>
      <p:sp>
        <p:nvSpPr>
          <p:cNvPr id="407563" name="Rectangle 11"/>
          <p:cNvSpPr>
            <a:spLocks noChangeArrowheads="1"/>
          </p:cNvSpPr>
          <p:nvPr/>
        </p:nvSpPr>
        <p:spPr bwMode="auto">
          <a:xfrm>
            <a:off x="2438400" y="1600200"/>
            <a:ext cx="2057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dirty="0" err="1">
                <a:solidFill>
                  <a:srgbClr val="FFFFFF"/>
                </a:solidFill>
                <a:latin typeface="Arial"/>
                <a:ea typeface="ＭＳ Ｐゴシック" charset="0"/>
                <a:cs typeface="Arial"/>
              </a:rPr>
              <a:t>Yeremia</a:t>
            </a:r>
            <a:endParaRPr lang="en-US" sz="2800" dirty="0">
              <a:solidFill>
                <a:srgbClr val="FFFFFF"/>
              </a:solidFill>
              <a:latin typeface="Arial"/>
              <a:ea typeface="ＭＳ Ｐゴシック" charset="0"/>
              <a:cs typeface="Arial"/>
            </a:endParaRPr>
          </a:p>
        </p:txBody>
      </p:sp>
      <p:sp>
        <p:nvSpPr>
          <p:cNvPr id="407564" name="Rectangle 12"/>
          <p:cNvSpPr>
            <a:spLocks noChangeArrowheads="1"/>
          </p:cNvSpPr>
          <p:nvPr/>
        </p:nvSpPr>
        <p:spPr bwMode="auto">
          <a:xfrm>
            <a:off x="5638800" y="5334000"/>
            <a:ext cx="25908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Lamentations</a:t>
            </a:r>
          </a:p>
        </p:txBody>
      </p:sp>
      <p:sp>
        <p:nvSpPr>
          <p:cNvPr id="169996" name="Rectangle 13"/>
          <p:cNvSpPr>
            <a:spLocks noChangeArrowheads="1"/>
          </p:cNvSpPr>
          <p:nvPr/>
        </p:nvSpPr>
        <p:spPr bwMode="auto">
          <a:xfrm>
            <a:off x="3200400" y="2438400"/>
            <a:ext cx="51816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Times New Roman" charset="0"/>
              <a:ea typeface="ＭＳ Ｐゴシック" charset="0"/>
              <a:cs typeface="Arial" charset="0"/>
            </a:endParaRPr>
          </a:p>
        </p:txBody>
      </p:sp>
      <p:sp>
        <p:nvSpPr>
          <p:cNvPr id="169997" name="Rectangle 14"/>
          <p:cNvSpPr>
            <a:spLocks noChangeArrowheads="1"/>
          </p:cNvSpPr>
          <p:nvPr/>
        </p:nvSpPr>
        <p:spPr bwMode="auto">
          <a:xfrm>
            <a:off x="4419600" y="3124200"/>
            <a:ext cx="22860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Times New Roman" charset="0"/>
              <a:ea typeface="ＭＳ Ｐゴシック" charset="0"/>
              <a:cs typeface="Arial" charset="0"/>
            </a:endParaRPr>
          </a:p>
        </p:txBody>
      </p:sp>
      <p:sp>
        <p:nvSpPr>
          <p:cNvPr id="407567" name="Rectangle 15"/>
          <p:cNvSpPr>
            <a:spLocks noChangeArrowheads="1"/>
          </p:cNvSpPr>
          <p:nvPr/>
        </p:nvSpPr>
        <p:spPr bwMode="auto">
          <a:xfrm>
            <a:off x="4876800" y="3048000"/>
            <a:ext cx="1524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Ezekiel</a:t>
            </a:r>
          </a:p>
        </p:txBody>
      </p:sp>
      <p:sp>
        <p:nvSpPr>
          <p:cNvPr id="407568" name="Rectangle 16"/>
          <p:cNvSpPr>
            <a:spLocks noChangeArrowheads="1"/>
          </p:cNvSpPr>
          <p:nvPr/>
        </p:nvSpPr>
        <p:spPr bwMode="auto">
          <a:xfrm>
            <a:off x="4724400" y="2362200"/>
            <a:ext cx="15240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Daniel</a:t>
            </a:r>
          </a:p>
        </p:txBody>
      </p:sp>
      <p:sp>
        <p:nvSpPr>
          <p:cNvPr id="407569" name="Rectangle 17"/>
          <p:cNvSpPr>
            <a:spLocks noChangeArrowheads="1"/>
          </p:cNvSpPr>
          <p:nvPr/>
        </p:nvSpPr>
        <p:spPr bwMode="auto">
          <a:xfrm>
            <a:off x="3505200" y="30480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597</a:t>
            </a:r>
          </a:p>
        </p:txBody>
      </p:sp>
      <p:sp>
        <p:nvSpPr>
          <p:cNvPr id="407570" name="Rectangle 18"/>
          <p:cNvSpPr>
            <a:spLocks noChangeArrowheads="1"/>
          </p:cNvSpPr>
          <p:nvPr/>
        </p:nvSpPr>
        <p:spPr bwMode="auto">
          <a:xfrm>
            <a:off x="2286000" y="2438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605</a:t>
            </a:r>
          </a:p>
        </p:txBody>
      </p:sp>
      <p:sp>
        <p:nvSpPr>
          <p:cNvPr id="407571" name="Rectangle 19"/>
          <p:cNvSpPr>
            <a:spLocks noChangeArrowheads="1"/>
          </p:cNvSpPr>
          <p:nvPr/>
        </p:nvSpPr>
        <p:spPr bwMode="auto">
          <a:xfrm>
            <a:off x="152400" y="1603375"/>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627</a:t>
            </a:r>
          </a:p>
        </p:txBody>
      </p:sp>
      <p:sp>
        <p:nvSpPr>
          <p:cNvPr id="170003" name="Rectangle 20"/>
          <p:cNvSpPr>
            <a:spLocks noChangeArrowheads="1"/>
          </p:cNvSpPr>
          <p:nvPr/>
        </p:nvSpPr>
        <p:spPr bwMode="auto">
          <a:xfrm>
            <a:off x="8382000" y="3810000"/>
            <a:ext cx="762000" cy="1066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Times New Roman" charset="0"/>
              <a:ea typeface="ＭＳ Ｐゴシック" charset="0"/>
              <a:cs typeface="Arial" charset="0"/>
            </a:endParaRPr>
          </a:p>
        </p:txBody>
      </p:sp>
      <p:sp>
        <p:nvSpPr>
          <p:cNvPr id="407573" name="Rectangle 21"/>
          <p:cNvSpPr>
            <a:spLocks noChangeArrowheads="1"/>
          </p:cNvSpPr>
          <p:nvPr/>
        </p:nvSpPr>
        <p:spPr bwMode="auto">
          <a:xfrm>
            <a:off x="7924800" y="48006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20000"/>
              </a:spcBef>
              <a:spcAft>
                <a:spcPct val="0"/>
              </a:spcAft>
              <a:buClr>
                <a:srgbClr val="99CCFF"/>
              </a:buClr>
              <a:buSzPct val="110000"/>
            </a:pPr>
            <a:r>
              <a:rPr lang="en-US" sz="2800">
                <a:solidFill>
                  <a:srgbClr val="FFFFFF"/>
                </a:solidFill>
                <a:latin typeface="Arial"/>
                <a:ea typeface="ＭＳ Ｐゴシック" charset="0"/>
                <a:cs typeface="Arial"/>
              </a:rPr>
              <a:t>538</a:t>
            </a:r>
          </a:p>
        </p:txBody>
      </p:sp>
      <p:sp>
        <p:nvSpPr>
          <p:cNvPr id="407574" name="Rectangle 22"/>
          <p:cNvSpPr>
            <a:spLocks noGrp="1" noChangeArrowheads="1"/>
          </p:cNvSpPr>
          <p:nvPr>
            <p:ph type="ctrTitle"/>
          </p:nvPr>
        </p:nvSpPr>
        <p:spPr>
          <a:xfrm>
            <a:off x="3048000" y="3810000"/>
            <a:ext cx="2590800" cy="990600"/>
          </a:xfrm>
          <a:effectLst>
            <a:outerShdw blurRad="63500" dist="35921" dir="2700000" algn="ctr" rotWithShape="0">
              <a:srgbClr val="000000">
                <a:alpha val="74998"/>
              </a:srgbClr>
            </a:outerShdw>
          </a:effectLst>
        </p:spPr>
        <p:txBody>
          <a:bodyPr/>
          <a:lstStyle/>
          <a:p>
            <a:pPr algn="r" eaLnBrk="1" hangingPunct="1">
              <a:defRPr/>
            </a:pPr>
            <a:r>
              <a:rPr kumimoji="1" lang="en-US" sz="2800"/>
              <a:t>Jerusalem</a:t>
            </a:r>
            <a:r>
              <a:rPr kumimoji="1" lang="mr-IN" sz="2800"/>
              <a:t>'</a:t>
            </a:r>
            <a:r>
              <a:rPr kumimoji="1" lang="en-US" sz="2800"/>
              <a:t>s Fall</a:t>
            </a:r>
          </a:p>
        </p:txBody>
      </p:sp>
      <p:sp>
        <p:nvSpPr>
          <p:cNvPr id="407575" name="Rectangle 23"/>
          <p:cNvSpPr>
            <a:spLocks noChangeArrowheads="1"/>
          </p:cNvSpPr>
          <p:nvPr/>
        </p:nvSpPr>
        <p:spPr bwMode="auto">
          <a:xfrm>
            <a:off x="0" y="838200"/>
            <a:ext cx="2286000" cy="685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Key Dates</a:t>
            </a:r>
          </a:p>
        </p:txBody>
      </p:sp>
      <p:sp>
        <p:nvSpPr>
          <p:cNvPr id="170007" name="Rectangle 2"/>
          <p:cNvSpPr>
            <a:spLocks noChangeArrowheads="1"/>
          </p:cNvSpPr>
          <p:nvPr/>
        </p:nvSpPr>
        <p:spPr bwMode="auto">
          <a:xfrm>
            <a:off x="107950" y="5084763"/>
            <a:ext cx="1828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Times New Roman" charset="0"/>
              <a:ea typeface="ＭＳ Ｐゴシック" charset="0"/>
              <a:cs typeface="Arial" charset="0"/>
            </a:endParaRPr>
          </a:p>
        </p:txBody>
      </p:sp>
      <p:sp>
        <p:nvSpPr>
          <p:cNvPr id="26" name="Rectangle 8"/>
          <p:cNvSpPr>
            <a:spLocks noChangeArrowheads="1"/>
          </p:cNvSpPr>
          <p:nvPr/>
        </p:nvSpPr>
        <p:spPr bwMode="auto">
          <a:xfrm>
            <a:off x="31750" y="5008563"/>
            <a:ext cx="20574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Zephaniah</a:t>
            </a:r>
          </a:p>
        </p:txBody>
      </p:sp>
      <p:sp>
        <p:nvSpPr>
          <p:cNvPr id="27" name="Rectangle 19"/>
          <p:cNvSpPr>
            <a:spLocks noChangeArrowheads="1"/>
          </p:cNvSpPr>
          <p:nvPr/>
        </p:nvSpPr>
        <p:spPr bwMode="auto">
          <a:xfrm>
            <a:off x="107950" y="5445125"/>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630</a:t>
            </a:r>
          </a:p>
        </p:txBody>
      </p:sp>
      <p:sp>
        <p:nvSpPr>
          <p:cNvPr id="28" name="Rectangle 19"/>
          <p:cNvSpPr>
            <a:spLocks noChangeArrowheads="1"/>
          </p:cNvSpPr>
          <p:nvPr/>
        </p:nvSpPr>
        <p:spPr bwMode="auto">
          <a:xfrm>
            <a:off x="4500563" y="5516563"/>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590</a:t>
            </a:r>
          </a:p>
        </p:txBody>
      </p:sp>
      <p:sp>
        <p:nvSpPr>
          <p:cNvPr id="29" name="Rectangle 18"/>
          <p:cNvSpPr>
            <a:spLocks noChangeArrowheads="1"/>
          </p:cNvSpPr>
          <p:nvPr/>
        </p:nvSpPr>
        <p:spPr bwMode="auto">
          <a:xfrm>
            <a:off x="2195513" y="594995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606</a:t>
            </a:r>
          </a:p>
        </p:txBody>
      </p:sp>
    </p:spTree>
    <p:extLst>
      <p:ext uri="{BB962C8B-B14F-4D97-AF65-F5344CB8AC3E}">
        <p14:creationId xmlns:p14="http://schemas.microsoft.com/office/powerpoint/2010/main" val="6765456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7559"/>
                                        </p:tgtEl>
                                        <p:attrNameLst>
                                          <p:attrName>style.visibility</p:attrName>
                                        </p:attrNameLst>
                                      </p:cBhvr>
                                      <p:to>
                                        <p:strVal val="visible"/>
                                      </p:to>
                                    </p:set>
                                    <p:anim calcmode="lin" valueType="num">
                                      <p:cBhvr additive="base">
                                        <p:cTn id="7" dur="500" fill="hold"/>
                                        <p:tgtEl>
                                          <p:spTgt spid="407559"/>
                                        </p:tgtEl>
                                        <p:attrNameLst>
                                          <p:attrName>ppt_x</p:attrName>
                                        </p:attrNameLst>
                                      </p:cBhvr>
                                      <p:tavLst>
                                        <p:tav tm="0">
                                          <p:val>
                                            <p:strVal val="0-#ppt_w/2"/>
                                          </p:val>
                                        </p:tav>
                                        <p:tav tm="100000">
                                          <p:val>
                                            <p:strVal val="#ppt_x"/>
                                          </p:val>
                                        </p:tav>
                                      </p:tavLst>
                                    </p:anim>
                                    <p:anim calcmode="lin" valueType="num">
                                      <p:cBhvr additive="base">
                                        <p:cTn id="8" dur="500" fill="hold"/>
                                        <p:tgtEl>
                                          <p:spTgt spid="40755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0-#ppt_w/2"/>
                                          </p:val>
                                        </p:tav>
                                        <p:tav tm="100000">
                                          <p:val>
                                            <p:strVal val="#ppt_x"/>
                                          </p:val>
                                        </p:tav>
                                      </p:tavLst>
                                    </p:anim>
                                    <p:anim calcmode="lin" valueType="num">
                                      <p:cBhvr additive="base">
                                        <p:cTn id="14"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07571"/>
                                        </p:tgtEl>
                                        <p:attrNameLst>
                                          <p:attrName>style.visibility</p:attrName>
                                        </p:attrNameLst>
                                      </p:cBhvr>
                                      <p:to>
                                        <p:strVal val="visible"/>
                                      </p:to>
                                    </p:set>
                                    <p:anim calcmode="lin" valueType="num">
                                      <p:cBhvr additive="base">
                                        <p:cTn id="25" dur="500" fill="hold"/>
                                        <p:tgtEl>
                                          <p:spTgt spid="407571"/>
                                        </p:tgtEl>
                                        <p:attrNameLst>
                                          <p:attrName>ppt_x</p:attrName>
                                        </p:attrNameLst>
                                      </p:cBhvr>
                                      <p:tavLst>
                                        <p:tav tm="0">
                                          <p:val>
                                            <p:strVal val="0-#ppt_w/2"/>
                                          </p:val>
                                        </p:tav>
                                        <p:tav tm="100000">
                                          <p:val>
                                            <p:strVal val="#ppt_x"/>
                                          </p:val>
                                        </p:tav>
                                      </p:tavLst>
                                    </p:anim>
                                    <p:anim calcmode="lin" valueType="num">
                                      <p:cBhvr additive="base">
                                        <p:cTn id="26" dur="500" fill="hold"/>
                                        <p:tgtEl>
                                          <p:spTgt spid="40757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07563"/>
                                        </p:tgtEl>
                                        <p:attrNameLst>
                                          <p:attrName>style.visibility</p:attrName>
                                        </p:attrNameLst>
                                      </p:cBhvr>
                                      <p:to>
                                        <p:strVal val="visible"/>
                                      </p:to>
                                    </p:set>
                                    <p:anim calcmode="lin" valueType="num">
                                      <p:cBhvr additive="base">
                                        <p:cTn id="31" dur="500" fill="hold"/>
                                        <p:tgtEl>
                                          <p:spTgt spid="407563"/>
                                        </p:tgtEl>
                                        <p:attrNameLst>
                                          <p:attrName>ppt_x</p:attrName>
                                        </p:attrNameLst>
                                      </p:cBhvr>
                                      <p:tavLst>
                                        <p:tav tm="0">
                                          <p:val>
                                            <p:strVal val="0-#ppt_w/2"/>
                                          </p:val>
                                        </p:tav>
                                        <p:tav tm="100000">
                                          <p:val>
                                            <p:strVal val="#ppt_x"/>
                                          </p:val>
                                        </p:tav>
                                      </p:tavLst>
                                    </p:anim>
                                    <p:anim calcmode="lin" valueType="num">
                                      <p:cBhvr additive="base">
                                        <p:cTn id="32" dur="500" fill="hold"/>
                                        <p:tgtEl>
                                          <p:spTgt spid="407563"/>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07570"/>
                                        </p:tgtEl>
                                        <p:attrNameLst>
                                          <p:attrName>style.visibility</p:attrName>
                                        </p:attrNameLst>
                                      </p:cBhvr>
                                      <p:to>
                                        <p:strVal val="visible"/>
                                      </p:to>
                                    </p:set>
                                    <p:anim calcmode="lin" valueType="num">
                                      <p:cBhvr additive="base">
                                        <p:cTn id="37" dur="500" fill="hold"/>
                                        <p:tgtEl>
                                          <p:spTgt spid="407570"/>
                                        </p:tgtEl>
                                        <p:attrNameLst>
                                          <p:attrName>ppt_x</p:attrName>
                                        </p:attrNameLst>
                                      </p:cBhvr>
                                      <p:tavLst>
                                        <p:tav tm="0">
                                          <p:val>
                                            <p:strVal val="0-#ppt_w/2"/>
                                          </p:val>
                                        </p:tav>
                                        <p:tav tm="100000">
                                          <p:val>
                                            <p:strVal val="#ppt_x"/>
                                          </p:val>
                                        </p:tav>
                                      </p:tavLst>
                                    </p:anim>
                                    <p:anim calcmode="lin" valueType="num">
                                      <p:cBhvr additive="base">
                                        <p:cTn id="38" dur="500" fill="hold"/>
                                        <p:tgtEl>
                                          <p:spTgt spid="407570"/>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07568"/>
                                        </p:tgtEl>
                                        <p:attrNameLst>
                                          <p:attrName>style.visibility</p:attrName>
                                        </p:attrNameLst>
                                      </p:cBhvr>
                                      <p:to>
                                        <p:strVal val="visible"/>
                                      </p:to>
                                    </p:set>
                                    <p:anim calcmode="lin" valueType="num">
                                      <p:cBhvr additive="base">
                                        <p:cTn id="43" dur="500" fill="hold"/>
                                        <p:tgtEl>
                                          <p:spTgt spid="407568"/>
                                        </p:tgtEl>
                                        <p:attrNameLst>
                                          <p:attrName>ppt_x</p:attrName>
                                        </p:attrNameLst>
                                      </p:cBhvr>
                                      <p:tavLst>
                                        <p:tav tm="0">
                                          <p:val>
                                            <p:strVal val="0-#ppt_w/2"/>
                                          </p:val>
                                        </p:tav>
                                        <p:tav tm="100000">
                                          <p:val>
                                            <p:strVal val="#ppt_x"/>
                                          </p:val>
                                        </p:tav>
                                      </p:tavLst>
                                    </p:anim>
                                    <p:anim calcmode="lin" valueType="num">
                                      <p:cBhvr additive="base">
                                        <p:cTn id="44" dur="500" fill="hold"/>
                                        <p:tgtEl>
                                          <p:spTgt spid="407568"/>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07569"/>
                                        </p:tgtEl>
                                        <p:attrNameLst>
                                          <p:attrName>style.visibility</p:attrName>
                                        </p:attrNameLst>
                                      </p:cBhvr>
                                      <p:to>
                                        <p:strVal val="visible"/>
                                      </p:to>
                                    </p:set>
                                    <p:anim calcmode="lin" valueType="num">
                                      <p:cBhvr additive="base">
                                        <p:cTn id="49" dur="500" fill="hold"/>
                                        <p:tgtEl>
                                          <p:spTgt spid="407569"/>
                                        </p:tgtEl>
                                        <p:attrNameLst>
                                          <p:attrName>ppt_x</p:attrName>
                                        </p:attrNameLst>
                                      </p:cBhvr>
                                      <p:tavLst>
                                        <p:tav tm="0">
                                          <p:val>
                                            <p:strVal val="0-#ppt_w/2"/>
                                          </p:val>
                                        </p:tav>
                                        <p:tav tm="100000">
                                          <p:val>
                                            <p:strVal val="#ppt_x"/>
                                          </p:val>
                                        </p:tav>
                                      </p:tavLst>
                                    </p:anim>
                                    <p:anim calcmode="lin" valueType="num">
                                      <p:cBhvr additive="base">
                                        <p:cTn id="50" dur="500" fill="hold"/>
                                        <p:tgtEl>
                                          <p:spTgt spid="407569"/>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07567"/>
                                        </p:tgtEl>
                                        <p:attrNameLst>
                                          <p:attrName>style.visibility</p:attrName>
                                        </p:attrNameLst>
                                      </p:cBhvr>
                                      <p:to>
                                        <p:strVal val="visible"/>
                                      </p:to>
                                    </p:set>
                                    <p:anim calcmode="lin" valueType="num">
                                      <p:cBhvr additive="base">
                                        <p:cTn id="55" dur="500" fill="hold"/>
                                        <p:tgtEl>
                                          <p:spTgt spid="407567"/>
                                        </p:tgtEl>
                                        <p:attrNameLst>
                                          <p:attrName>ppt_x</p:attrName>
                                        </p:attrNameLst>
                                      </p:cBhvr>
                                      <p:tavLst>
                                        <p:tav tm="0">
                                          <p:val>
                                            <p:strVal val="0-#ppt_w/2"/>
                                          </p:val>
                                        </p:tav>
                                        <p:tav tm="100000">
                                          <p:val>
                                            <p:strVal val="#ppt_x"/>
                                          </p:val>
                                        </p:tav>
                                      </p:tavLst>
                                    </p:anim>
                                    <p:anim calcmode="lin" valueType="num">
                                      <p:cBhvr additive="base">
                                        <p:cTn id="56" dur="500" fill="hold"/>
                                        <p:tgtEl>
                                          <p:spTgt spid="407567"/>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additive="base">
                                        <p:cTn id="61" dur="500" fill="hold"/>
                                        <p:tgtEl>
                                          <p:spTgt spid="29"/>
                                        </p:tgtEl>
                                        <p:attrNameLst>
                                          <p:attrName>ppt_x</p:attrName>
                                        </p:attrNameLst>
                                      </p:cBhvr>
                                      <p:tavLst>
                                        <p:tav tm="0">
                                          <p:val>
                                            <p:strVal val="0-#ppt_w/2"/>
                                          </p:val>
                                        </p:tav>
                                        <p:tav tm="100000">
                                          <p:val>
                                            <p:strVal val="#ppt_x"/>
                                          </p:val>
                                        </p:tav>
                                      </p:tavLst>
                                    </p:anim>
                                    <p:anim calcmode="lin" valueType="num">
                                      <p:cBhvr additive="base">
                                        <p:cTn id="62"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407560"/>
                                        </p:tgtEl>
                                        <p:attrNameLst>
                                          <p:attrName>style.visibility</p:attrName>
                                        </p:attrNameLst>
                                      </p:cBhvr>
                                      <p:to>
                                        <p:strVal val="visible"/>
                                      </p:to>
                                    </p:set>
                                    <p:anim calcmode="lin" valueType="num">
                                      <p:cBhvr additive="base">
                                        <p:cTn id="67" dur="500" fill="hold"/>
                                        <p:tgtEl>
                                          <p:spTgt spid="407560"/>
                                        </p:tgtEl>
                                        <p:attrNameLst>
                                          <p:attrName>ppt_x</p:attrName>
                                        </p:attrNameLst>
                                      </p:cBhvr>
                                      <p:tavLst>
                                        <p:tav tm="0">
                                          <p:val>
                                            <p:strVal val="0-#ppt_w/2"/>
                                          </p:val>
                                        </p:tav>
                                        <p:tav tm="100000">
                                          <p:val>
                                            <p:strVal val="#ppt_x"/>
                                          </p:val>
                                        </p:tav>
                                      </p:tavLst>
                                    </p:anim>
                                    <p:anim calcmode="lin" valueType="num">
                                      <p:cBhvr additive="base">
                                        <p:cTn id="68" dur="500" fill="hold"/>
                                        <p:tgtEl>
                                          <p:spTgt spid="407560"/>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28"/>
                                        </p:tgtEl>
                                        <p:attrNameLst>
                                          <p:attrName>style.visibility</p:attrName>
                                        </p:attrNameLst>
                                      </p:cBhvr>
                                      <p:to>
                                        <p:strVal val="visible"/>
                                      </p:to>
                                    </p:set>
                                    <p:anim calcmode="lin" valueType="num">
                                      <p:cBhvr additive="base">
                                        <p:cTn id="73" dur="500" fill="hold"/>
                                        <p:tgtEl>
                                          <p:spTgt spid="28"/>
                                        </p:tgtEl>
                                        <p:attrNameLst>
                                          <p:attrName>ppt_x</p:attrName>
                                        </p:attrNameLst>
                                      </p:cBhvr>
                                      <p:tavLst>
                                        <p:tav tm="0">
                                          <p:val>
                                            <p:strVal val="0-#ppt_w/2"/>
                                          </p:val>
                                        </p:tav>
                                        <p:tav tm="100000">
                                          <p:val>
                                            <p:strVal val="#ppt_x"/>
                                          </p:val>
                                        </p:tav>
                                      </p:tavLst>
                                    </p:anim>
                                    <p:anim calcmode="lin" valueType="num">
                                      <p:cBhvr additive="base">
                                        <p:cTn id="74"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407561"/>
                                        </p:tgtEl>
                                        <p:attrNameLst>
                                          <p:attrName>style.visibility</p:attrName>
                                        </p:attrNameLst>
                                      </p:cBhvr>
                                      <p:to>
                                        <p:strVal val="visible"/>
                                      </p:to>
                                    </p:set>
                                    <p:anim calcmode="lin" valueType="num">
                                      <p:cBhvr additive="base">
                                        <p:cTn id="79" dur="500" fill="hold"/>
                                        <p:tgtEl>
                                          <p:spTgt spid="407561"/>
                                        </p:tgtEl>
                                        <p:attrNameLst>
                                          <p:attrName>ppt_x</p:attrName>
                                        </p:attrNameLst>
                                      </p:cBhvr>
                                      <p:tavLst>
                                        <p:tav tm="0">
                                          <p:val>
                                            <p:strVal val="0-#ppt_w/2"/>
                                          </p:val>
                                        </p:tav>
                                        <p:tav tm="100000">
                                          <p:val>
                                            <p:strVal val="#ppt_x"/>
                                          </p:val>
                                        </p:tav>
                                      </p:tavLst>
                                    </p:anim>
                                    <p:anim calcmode="lin" valueType="num">
                                      <p:cBhvr additive="base">
                                        <p:cTn id="80" dur="500" fill="hold"/>
                                        <p:tgtEl>
                                          <p:spTgt spid="407561"/>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407564"/>
                                        </p:tgtEl>
                                        <p:attrNameLst>
                                          <p:attrName>style.visibility</p:attrName>
                                        </p:attrNameLst>
                                      </p:cBhvr>
                                      <p:to>
                                        <p:strVal val="visible"/>
                                      </p:to>
                                    </p:set>
                                    <p:anim calcmode="lin" valueType="num">
                                      <p:cBhvr additive="base">
                                        <p:cTn id="85" dur="500" fill="hold"/>
                                        <p:tgtEl>
                                          <p:spTgt spid="407564"/>
                                        </p:tgtEl>
                                        <p:attrNameLst>
                                          <p:attrName>ppt_x</p:attrName>
                                        </p:attrNameLst>
                                      </p:cBhvr>
                                      <p:tavLst>
                                        <p:tav tm="0">
                                          <p:val>
                                            <p:strVal val="0-#ppt_w/2"/>
                                          </p:val>
                                        </p:tav>
                                        <p:tav tm="100000">
                                          <p:val>
                                            <p:strVal val="#ppt_x"/>
                                          </p:val>
                                        </p:tav>
                                      </p:tavLst>
                                    </p:anim>
                                    <p:anim calcmode="lin" valueType="num">
                                      <p:cBhvr additive="base">
                                        <p:cTn id="86" dur="500" fill="hold"/>
                                        <p:tgtEl>
                                          <p:spTgt spid="407564"/>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407573"/>
                                        </p:tgtEl>
                                        <p:attrNameLst>
                                          <p:attrName>style.visibility</p:attrName>
                                        </p:attrNameLst>
                                      </p:cBhvr>
                                      <p:to>
                                        <p:strVal val="visible"/>
                                      </p:to>
                                    </p:set>
                                    <p:anim calcmode="lin" valueType="num">
                                      <p:cBhvr additive="base">
                                        <p:cTn id="91" dur="500" fill="hold"/>
                                        <p:tgtEl>
                                          <p:spTgt spid="407573"/>
                                        </p:tgtEl>
                                        <p:attrNameLst>
                                          <p:attrName>ppt_x</p:attrName>
                                        </p:attrNameLst>
                                      </p:cBhvr>
                                      <p:tavLst>
                                        <p:tav tm="0">
                                          <p:val>
                                            <p:strVal val="0-#ppt_w/2"/>
                                          </p:val>
                                        </p:tav>
                                        <p:tav tm="100000">
                                          <p:val>
                                            <p:strVal val="#ppt_x"/>
                                          </p:val>
                                        </p:tav>
                                      </p:tavLst>
                                    </p:anim>
                                    <p:anim calcmode="lin" valueType="num">
                                      <p:cBhvr additive="base">
                                        <p:cTn id="92" dur="500" fill="hold"/>
                                        <p:tgtEl>
                                          <p:spTgt spid="4075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59" grpId="0" autoUpdateAnimBg="0"/>
      <p:bldP spid="407560" grpId="0" autoUpdateAnimBg="0"/>
      <p:bldP spid="407561" grpId="0" autoUpdateAnimBg="0"/>
      <p:bldP spid="407563" grpId="0" autoUpdateAnimBg="0"/>
      <p:bldP spid="407564" grpId="0" autoUpdateAnimBg="0"/>
      <p:bldP spid="407567" grpId="0" autoUpdateAnimBg="0"/>
      <p:bldP spid="407568" grpId="0" autoUpdateAnimBg="0"/>
      <p:bldP spid="407569" grpId="0" autoUpdateAnimBg="0"/>
      <p:bldP spid="407570" grpId="0" autoUpdateAnimBg="0"/>
      <p:bldP spid="407571" grpId="0" autoUpdateAnimBg="0"/>
      <p:bldP spid="407573" grpId="0" autoUpdateAnimBg="0"/>
      <p:bldP spid="26" grpId="0" autoUpdateAnimBg="0"/>
      <p:bldP spid="27" grpId="0" autoUpdateAnimBg="0"/>
      <p:bldP spid="28" grpId="0" autoUpdateAnimBg="0"/>
      <p:bldP spid="29"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4449" name="Rectangle 14"/>
          <p:cNvSpPr>
            <a:spLocks noGrp="1" noChangeArrowheads="1"/>
          </p:cNvSpPr>
          <p:nvPr>
            <p:ph type="title" idx="4294967295"/>
          </p:nvPr>
        </p:nvSpPr>
        <p:spPr>
          <a:xfrm>
            <a:off x="301625" y="228600"/>
            <a:ext cx="8613775" cy="914400"/>
          </a:xfrm>
          <a:solidFill>
            <a:srgbClr val="000090"/>
          </a:solidFill>
        </p:spPr>
        <p:txBody>
          <a:bodyPr/>
          <a:lstStyle/>
          <a:p>
            <a:pPr algn="ctr" eaLnBrk="1" hangingPunct="1"/>
            <a:r>
              <a:rPr lang="en-US" b="1">
                <a:solidFill>
                  <a:srgbClr val="FFFFFF"/>
                </a:solidFill>
                <a:latin typeface="Arial" charset="0"/>
                <a:ea typeface="Osaka" charset="0"/>
                <a:cs typeface="Arial" charset="0"/>
              </a:rPr>
              <a:t>Unique Characteristics</a:t>
            </a:r>
            <a:endParaRPr lang="en-US">
              <a:solidFill>
                <a:srgbClr val="FFFFFF"/>
              </a:solidFill>
              <a:latin typeface="Arial" charset="0"/>
              <a:ea typeface="Osaka" charset="0"/>
              <a:cs typeface="Arial" charset="0"/>
            </a:endParaRPr>
          </a:p>
        </p:txBody>
      </p:sp>
      <p:sp>
        <p:nvSpPr>
          <p:cNvPr id="11275" name="Rectangle 11"/>
          <p:cNvSpPr>
            <a:spLocks noChangeArrowheads="1"/>
          </p:cNvSpPr>
          <p:nvPr/>
        </p:nvSpPr>
        <p:spPr bwMode="auto">
          <a:xfrm>
            <a:off x="685800" y="838200"/>
            <a:ext cx="7772400" cy="838200"/>
          </a:xfrm>
          <a:prstGeom prst="rect">
            <a:avLst/>
          </a:prstGeom>
          <a:noFill/>
          <a:ln w="9525">
            <a:noFill/>
            <a:miter lim="800000"/>
            <a:headEnd/>
            <a:tailEnd/>
          </a:ln>
          <a:effectLst/>
        </p:spPr>
        <p:txBody>
          <a:bodyPr lIns="92075" tIns="46038" rIns="92075" bIns="46038" anchor="ctr"/>
          <a:lstStyle/>
          <a:p>
            <a:pPr algn="ctr" defTabSz="914400" fontAlgn="base">
              <a:spcBef>
                <a:spcPct val="0"/>
              </a:spcBef>
              <a:spcAft>
                <a:spcPct val="0"/>
              </a:spcAft>
              <a:defRPr/>
            </a:pPr>
            <a:endParaRPr lang="en-US" sz="4400" b="1">
              <a:solidFill>
                <a:srgbClr val="FFFFFF"/>
              </a:solidFill>
              <a:effectLst>
                <a:outerShdw blurRad="38100" dist="38100" dir="2700000" algn="tl">
                  <a:srgbClr val="000000"/>
                </a:outerShdw>
              </a:effectLst>
              <a:latin typeface="Arial" pitchFamily="24" charset="0"/>
              <a:ea typeface="Osaka"/>
              <a:cs typeface="Arial" charset="0"/>
            </a:endParaRPr>
          </a:p>
        </p:txBody>
      </p:sp>
      <p:sp>
        <p:nvSpPr>
          <p:cNvPr id="11276" name="Rectangle 12"/>
          <p:cNvSpPr>
            <a:spLocks noChangeArrowheads="1"/>
          </p:cNvSpPr>
          <p:nvPr/>
        </p:nvSpPr>
        <p:spPr bwMode="auto">
          <a:xfrm>
            <a:off x="685800" y="1219200"/>
            <a:ext cx="80010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defTabSz="914400" fontAlgn="base">
              <a:spcBef>
                <a:spcPct val="20000"/>
              </a:spcBef>
              <a:spcAft>
                <a:spcPct val="0"/>
              </a:spcAft>
              <a:buClr>
                <a:srgbClr val="99CC00"/>
              </a:buClr>
              <a:buSzPct val="80000"/>
              <a:buFont typeface="Times" charset="0"/>
              <a:buAutoNum type="alphaUcPeriod"/>
            </a:pPr>
            <a:r>
              <a:rPr lang="en-US" sz="2800" b="1">
                <a:solidFill>
                  <a:srgbClr val="FFFFFF"/>
                </a:solidFill>
                <a:latin typeface="Arial" charset="0"/>
                <a:ea typeface="ＭＳ Ｐゴシック" charset="0"/>
                <a:cs typeface="ＭＳ Ｐゴシック" charset="0"/>
              </a:rPr>
              <a:t>Symbolic Acts</a:t>
            </a:r>
          </a:p>
          <a:p>
            <a:pPr marL="457200" indent="-457200" defTabSz="914400" fontAlgn="base">
              <a:spcBef>
                <a:spcPct val="20000"/>
              </a:spcBef>
              <a:spcAft>
                <a:spcPct val="0"/>
              </a:spcAft>
              <a:buClr>
                <a:srgbClr val="99CC00"/>
              </a:buClr>
              <a:buSzPct val="80000"/>
              <a:buFont typeface="Times" charset="0"/>
              <a:buAutoNum type="alphaUcPeriod"/>
            </a:pPr>
            <a:r>
              <a:rPr lang="en-US" sz="2800" b="1">
                <a:solidFill>
                  <a:srgbClr val="FFFFFF"/>
                </a:solidFill>
                <a:latin typeface="Arial" charset="0"/>
                <a:ea typeface="ＭＳ Ｐゴシック" charset="0"/>
                <a:cs typeface="ＭＳ Ｐゴシック" charset="0"/>
              </a:rPr>
              <a:t>Literary Types</a:t>
            </a:r>
          </a:p>
          <a:p>
            <a:pPr marL="457200" indent="-457200" defTabSz="914400" fontAlgn="base">
              <a:spcBef>
                <a:spcPct val="20000"/>
              </a:spcBef>
              <a:spcAft>
                <a:spcPct val="0"/>
              </a:spcAft>
              <a:buClr>
                <a:srgbClr val="99CC00"/>
              </a:buClr>
              <a:buSzPct val="80000"/>
              <a:buFont typeface="Times" charset="0"/>
              <a:buAutoNum type="alphaUcPeriod"/>
            </a:pPr>
            <a:r>
              <a:rPr lang="en-US" sz="2800" b="1">
                <a:solidFill>
                  <a:srgbClr val="FFFFFF"/>
                </a:solidFill>
                <a:latin typeface="Arial" charset="0"/>
                <a:ea typeface="ＭＳ Ｐゴシック" charset="0"/>
                <a:cs typeface="ＭＳ Ｐゴシック" charset="0"/>
              </a:rPr>
              <a:t>MT versus LXX</a:t>
            </a:r>
          </a:p>
          <a:p>
            <a:pPr marL="457200" indent="-457200" defTabSz="914400" fontAlgn="base">
              <a:spcBef>
                <a:spcPct val="20000"/>
              </a:spcBef>
              <a:spcAft>
                <a:spcPct val="0"/>
              </a:spcAft>
              <a:buClr>
                <a:srgbClr val="99CC00"/>
              </a:buClr>
              <a:buSzPct val="80000"/>
              <a:buFont typeface="Times" charset="0"/>
              <a:buAutoNum type="alphaUcPeriod"/>
            </a:pPr>
            <a:r>
              <a:rPr lang="en-US" sz="2800" b="1">
                <a:solidFill>
                  <a:srgbClr val="FFFFFF"/>
                </a:solidFill>
                <a:latin typeface="Arial" charset="0"/>
                <a:ea typeface="ＭＳ Ｐゴシック" charset="0"/>
                <a:cs typeface="ＭＳ Ｐゴシック" charset="0"/>
              </a:rPr>
              <a:t>New Covenant</a:t>
            </a:r>
          </a:p>
          <a:p>
            <a:pPr marL="457200" indent="-457200" defTabSz="914400" fontAlgn="base">
              <a:spcBef>
                <a:spcPct val="20000"/>
              </a:spcBef>
              <a:spcAft>
                <a:spcPct val="0"/>
              </a:spcAft>
              <a:buClr>
                <a:srgbClr val="99CC00"/>
              </a:buClr>
              <a:buSzPct val="80000"/>
              <a:buFont typeface="Times" charset="0"/>
              <a:buAutoNum type="alphaUcPeriod"/>
            </a:pPr>
            <a:r>
              <a:rPr lang="en-US" sz="2800" b="1">
                <a:solidFill>
                  <a:srgbClr val="FFFFFF"/>
                </a:solidFill>
                <a:latin typeface="Arial" charset="0"/>
                <a:ea typeface="ＭＳ Ｐゴシック" charset="0"/>
                <a:cs typeface="ＭＳ Ｐゴシック" charset="0"/>
              </a:rPr>
              <a:t>Logical Arrangement</a:t>
            </a:r>
          </a:p>
          <a:p>
            <a:pPr marL="457200" indent="-457200" defTabSz="914400" fontAlgn="base">
              <a:spcBef>
                <a:spcPct val="20000"/>
              </a:spcBef>
              <a:spcAft>
                <a:spcPct val="0"/>
              </a:spcAft>
              <a:buClr>
                <a:srgbClr val="99CC00"/>
              </a:buClr>
              <a:buSzPct val="80000"/>
              <a:buFont typeface="Times" charset="0"/>
              <a:buAutoNum type="alphaUcPeriod"/>
            </a:pPr>
            <a:r>
              <a:rPr lang="en-US" sz="2800" b="1">
                <a:solidFill>
                  <a:srgbClr val="FFFFFF"/>
                </a:solidFill>
                <a:latin typeface="Arial" charset="0"/>
                <a:ea typeface="ＭＳ Ｐゴシック" charset="0"/>
                <a:cs typeface="ＭＳ Ｐゴシック" charset="0"/>
              </a:rPr>
              <a:t>70-year Prophecy</a:t>
            </a:r>
          </a:p>
          <a:p>
            <a:pPr marL="457200" indent="-457200" defTabSz="914400" fontAlgn="base">
              <a:spcBef>
                <a:spcPct val="20000"/>
              </a:spcBef>
              <a:spcAft>
                <a:spcPct val="0"/>
              </a:spcAft>
              <a:buClr>
                <a:srgbClr val="99CC00"/>
              </a:buClr>
              <a:buSzPct val="80000"/>
              <a:buFont typeface="Times" charset="0"/>
              <a:buAutoNum type="alphaUcPeriod"/>
            </a:pPr>
            <a:r>
              <a:rPr lang="en-US" sz="2800" b="1">
                <a:solidFill>
                  <a:srgbClr val="FFFFFF"/>
                </a:solidFill>
                <a:latin typeface="Arial" charset="0"/>
                <a:ea typeface="ＭＳ Ｐゴシック" charset="0"/>
                <a:cs typeface="ＭＳ Ｐゴシック" charset="0"/>
              </a:rPr>
              <a:t>Recorded Jerusalem</a:t>
            </a:r>
            <a:r>
              <a:rPr lang="mr-IN" altLang="ja-JP" sz="2800" b="1">
                <a:solidFill>
                  <a:srgbClr val="FFFFFF"/>
                </a:solidFill>
                <a:latin typeface="Arial" charset="0"/>
                <a:ea typeface="ＭＳ Ｐゴシック" charset="0"/>
                <a:cs typeface="ＭＳ Ｐゴシック" charset="0"/>
              </a:rPr>
              <a:t>'</a:t>
            </a:r>
            <a:r>
              <a:rPr lang="en-US" sz="2800" b="1">
                <a:solidFill>
                  <a:srgbClr val="FFFFFF"/>
                </a:solidFill>
                <a:latin typeface="Arial" charset="0"/>
                <a:ea typeface="ＭＳ Ｐゴシック" charset="0"/>
                <a:cs typeface="ＭＳ Ｐゴシック" charset="0"/>
              </a:rPr>
              <a:t>s Fall Twice </a:t>
            </a:r>
          </a:p>
          <a:p>
            <a:pPr marL="457200" indent="-457200" defTabSz="914400" fontAlgn="base">
              <a:spcBef>
                <a:spcPct val="20000"/>
              </a:spcBef>
              <a:spcAft>
                <a:spcPct val="0"/>
              </a:spcAft>
              <a:buClr>
                <a:srgbClr val="99CC00"/>
              </a:buClr>
              <a:buSzPct val="80000"/>
              <a:buFont typeface="Times" charset="0"/>
              <a:buAutoNum type="alphaUcPeriod"/>
            </a:pPr>
            <a:r>
              <a:rPr lang="en-US" sz="2800" b="1">
                <a:solidFill>
                  <a:srgbClr val="FFFFFF"/>
                </a:solidFill>
                <a:latin typeface="Arial" charset="0"/>
                <a:ea typeface="ＭＳ Ｐゴシック" charset="0"/>
                <a:cs typeface="ＭＳ Ｐゴシック" charset="0"/>
              </a:rPr>
              <a:t>Lived through Jerusalem</a:t>
            </a:r>
            <a:r>
              <a:rPr lang="mr-IN" altLang="ja-JP" sz="2800" b="1">
                <a:solidFill>
                  <a:srgbClr val="FFFFFF"/>
                </a:solidFill>
                <a:latin typeface="Arial" charset="0"/>
                <a:ea typeface="ＭＳ Ｐゴシック" charset="0"/>
                <a:cs typeface="ＭＳ Ｐゴシック" charset="0"/>
              </a:rPr>
              <a:t>'</a:t>
            </a:r>
            <a:r>
              <a:rPr lang="en-US" sz="2800" b="1">
                <a:solidFill>
                  <a:srgbClr val="FFFFFF"/>
                </a:solidFill>
                <a:latin typeface="Arial" charset="0"/>
                <a:ea typeface="ＭＳ Ｐゴシック" charset="0"/>
                <a:cs typeface="ＭＳ Ｐゴシック" charset="0"/>
              </a:rPr>
              <a:t>s Fall</a:t>
            </a:r>
          </a:p>
          <a:p>
            <a:pPr marL="457200" indent="-457200" defTabSz="914400" fontAlgn="base">
              <a:spcBef>
                <a:spcPct val="20000"/>
              </a:spcBef>
              <a:spcAft>
                <a:spcPct val="0"/>
              </a:spcAft>
              <a:buClr>
                <a:srgbClr val="99CC00"/>
              </a:buClr>
              <a:buSzPct val="80000"/>
              <a:buFont typeface="Times" charset="0"/>
              <a:buAutoNum type="alphaUcPeriod"/>
            </a:pPr>
            <a:r>
              <a:rPr lang="en-US" sz="2800" b="1">
                <a:solidFill>
                  <a:srgbClr val="FFFFFF"/>
                </a:solidFill>
                <a:latin typeface="Arial" charset="0"/>
                <a:ea typeface="ＭＳ Ｐゴシック" charset="0"/>
                <a:cs typeface="ＭＳ Ｐゴシック" charset="0"/>
              </a:rPr>
              <a:t>Longest prophetic book (Psalms is the longest overall)</a:t>
            </a:r>
          </a:p>
          <a:p>
            <a:pPr marL="457200" indent="-457200" defTabSz="914400" fontAlgn="base">
              <a:spcBef>
                <a:spcPct val="20000"/>
              </a:spcBef>
              <a:spcAft>
                <a:spcPct val="0"/>
              </a:spcAft>
              <a:buClr>
                <a:srgbClr val="99CC00"/>
              </a:buClr>
              <a:buSzPct val="80000"/>
              <a:buFont typeface="Times" charset="0"/>
              <a:buAutoNum type="alphaUcPeriod"/>
            </a:pPr>
            <a:endParaRPr lang="en-US" sz="2800" b="1">
              <a:solidFill>
                <a:srgbClr val="FFFFFF"/>
              </a:solidFill>
              <a:latin typeface="Arial" charset="0"/>
              <a:ea typeface="ＭＳ Ｐゴシック" charset="0"/>
              <a:cs typeface="ＭＳ Ｐゴシック" charset="0"/>
            </a:endParaRPr>
          </a:p>
        </p:txBody>
      </p:sp>
      <p:sp>
        <p:nvSpPr>
          <p:cNvPr id="104452" name="Text Box 13"/>
          <p:cNvSpPr txBox="1">
            <a:spLocks noChangeArrowheads="1"/>
          </p:cNvSpPr>
          <p:nvPr/>
        </p:nvSpPr>
        <p:spPr bwMode="auto">
          <a:xfrm>
            <a:off x="8229600" y="0"/>
            <a:ext cx="914400" cy="8302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FFFFFF"/>
                </a:solidFill>
              </a:rPr>
              <a:t>476-478</a:t>
            </a:r>
          </a:p>
        </p:txBody>
      </p:sp>
    </p:spTree>
    <p:extLst>
      <p:ext uri="{BB962C8B-B14F-4D97-AF65-F5344CB8AC3E}">
        <p14:creationId xmlns:p14="http://schemas.microsoft.com/office/powerpoint/2010/main" val="21539030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nodePh="1">
                                  <p:stCondLst>
                                    <p:cond delay="0"/>
                                  </p:stCondLst>
                                  <p:endCondLst>
                                    <p:cond evt="begin" delay="0">
                                      <p:tn val="5"/>
                                    </p:cond>
                                  </p:endCondLst>
                                  <p:childTnLst>
                                    <p:set>
                                      <p:cBhvr>
                                        <p:cTn id="6" dur="1" fill="hold">
                                          <p:stCondLst>
                                            <p:cond delay="0"/>
                                          </p:stCondLst>
                                        </p:cTn>
                                        <p:tgtEl>
                                          <p:spTgt spid="11275"/>
                                        </p:tgtEl>
                                        <p:attrNameLst>
                                          <p:attrName>style.visibility</p:attrName>
                                        </p:attrNameLst>
                                      </p:cBhvr>
                                      <p:to>
                                        <p:strVal val="visible"/>
                                      </p:to>
                                    </p:set>
                                    <p:anim calcmode="lin" valueType="num">
                                      <p:cBhvr additive="base">
                                        <p:cTn id="7" dur="500" fill="hold"/>
                                        <p:tgtEl>
                                          <p:spTgt spid="11275"/>
                                        </p:tgtEl>
                                        <p:attrNameLst>
                                          <p:attrName>ppt_x</p:attrName>
                                        </p:attrNameLst>
                                      </p:cBhvr>
                                      <p:tavLst>
                                        <p:tav tm="0">
                                          <p:val>
                                            <p:strVal val="#ppt_x"/>
                                          </p:val>
                                        </p:tav>
                                        <p:tav tm="100000">
                                          <p:val>
                                            <p:strVal val="#ppt_x"/>
                                          </p:val>
                                        </p:tav>
                                      </p:tavLst>
                                    </p:anim>
                                    <p:anim calcmode="lin" valueType="num">
                                      <p:cBhvr additive="base">
                                        <p:cTn id="8" dur="500" fill="hold"/>
                                        <p:tgtEl>
                                          <p:spTgt spid="1127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1276">
                                            <p:txEl>
                                              <p:pRg st="6" end="6"/>
                                            </p:txEl>
                                          </p:spTgt>
                                        </p:tgtEl>
                                        <p:attrNameLst>
                                          <p:attrName>style.visibility</p:attrName>
                                        </p:attrNameLst>
                                      </p:cBhvr>
                                      <p:to>
                                        <p:strVal val="visible"/>
                                      </p:to>
                                    </p:set>
                                    <p:animEffect transition="in" filter="dissolve">
                                      <p:cBhvr>
                                        <p:cTn id="13" dur="500"/>
                                        <p:tgtEl>
                                          <p:spTgt spid="11276">
                                            <p:txEl>
                                              <p:pRg st="6" end="6"/>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1276">
                                            <p:txEl>
                                              <p:pRg st="7" end="7"/>
                                            </p:txEl>
                                          </p:spTgt>
                                        </p:tgtEl>
                                        <p:attrNameLst>
                                          <p:attrName>style.visibility</p:attrName>
                                        </p:attrNameLst>
                                      </p:cBhvr>
                                      <p:to>
                                        <p:strVal val="visible"/>
                                      </p:to>
                                    </p:set>
                                    <p:animEffect transition="in" filter="dissolve">
                                      <p:cBhvr>
                                        <p:cTn id="18" dur="500"/>
                                        <p:tgtEl>
                                          <p:spTgt spid="11276">
                                            <p:txEl>
                                              <p:pRg st="7" end="7"/>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1276">
                                            <p:txEl>
                                              <p:pRg st="8" end="8"/>
                                            </p:txEl>
                                          </p:spTgt>
                                        </p:tgtEl>
                                        <p:attrNameLst>
                                          <p:attrName>style.visibility</p:attrName>
                                        </p:attrNameLst>
                                      </p:cBhvr>
                                      <p:to>
                                        <p:strVal val="visible"/>
                                      </p:to>
                                    </p:set>
                                    <p:animEffect transition="in" filter="dissolve">
                                      <p:cBhvr>
                                        <p:cTn id="23" dur="500"/>
                                        <p:tgtEl>
                                          <p:spTgt spid="1127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5" grpId="0" autoUpdateAnimBg="0"/>
      <p:bldP spid="11276"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ID" sz="3000" b="1" kern="0" noProof="1">
                <a:solidFill>
                  <a:srgbClr val="FFFFFF"/>
                </a:solidFill>
                <a:effectLst>
                  <a:glow rad="127000">
                    <a:srgbClr val="000000"/>
                  </a:glow>
                </a:effectLst>
                <a:ea typeface="ＭＳ Ｐゴシック"/>
              </a:rPr>
              <a:t>Kejatuhan Yerusalem yang pantas, 70 tahun penahanan, penghakiman atas bangsa-bangsa lain, dan pemulihan di bawah Perjanjian Baru memberi harapan dan menasihati Yehuda untuk menerima disiplin Allah yang </a:t>
            </a:r>
            <a:r>
              <a:rPr lang="en-ID" sz="3000" b="1" kern="0" noProof="1">
                <a:solidFill>
                  <a:srgbClr val="FFFF00"/>
                </a:solidFill>
                <a:effectLst>
                  <a:glow rad="127000">
                    <a:srgbClr val="000000"/>
                  </a:glow>
                </a:effectLst>
                <a:ea typeface="ＭＳ Ｐゴシック"/>
              </a:rPr>
              <a:t>tak terelakkan</a:t>
            </a:r>
            <a:r>
              <a:rPr lang="en-ID" sz="3000" b="1" kern="0" noProof="1">
                <a:solidFill>
                  <a:srgbClr val="FFFFFF"/>
                </a:solidFill>
                <a:effectLst>
                  <a:glow rad="127000">
                    <a:srgbClr val="000000"/>
                  </a:glow>
                </a:effectLst>
                <a:ea typeface="ＭＳ Ｐゴシック"/>
              </a:rPr>
              <a:t> dengan menyerah kepada Babylon.</a:t>
            </a:r>
            <a:endParaRPr lang="en-ID" sz="3000" b="1" noProof="1">
              <a:solidFill>
                <a:srgbClr val="FFFFFF"/>
              </a:solidFill>
              <a:ea typeface="ＭＳ Ｐゴシック"/>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lIns="91440" tIns="45720" rIns="91440" bIns="45720" anchor="ctr"/>
          <a:lstStyle/>
          <a:p>
            <a:pPr algn="ctr"/>
            <a:r>
              <a:rPr lang="en-ID" sz="3600" b="1" noProof="1">
                <a:solidFill>
                  <a:srgbClr val="FFFFFF"/>
                </a:solidFill>
                <a:latin typeface="Arial"/>
                <a:ea typeface="ＭＳ Ｐゴシック"/>
                <a:cs typeface="Arial"/>
              </a:rPr>
              <a:t>Pernyataan Ringkasan</a:t>
            </a:r>
            <a:endParaRPr lang="en-ID" sz="3600" b="1" noProof="1">
              <a:solidFill>
                <a:srgbClr val="FFFFFF"/>
              </a:solidFill>
              <a:latin typeface="Arial"/>
              <a:cs typeface="Arial"/>
            </a:endParaRP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en-US" altLang="zh-CN" b="1" kern="0">
                <a:solidFill>
                  <a:srgbClr val="000000"/>
                </a:solidFill>
                <a:cs typeface="MS PGothic" charset="0"/>
              </a:rPr>
              <a:t>474</a:t>
            </a:r>
          </a:p>
          <a:p>
            <a:pPr algn="ctr" defTabSz="914400" eaLnBrk="1" fontAlgn="base" hangingPunct="1">
              <a:spcBef>
                <a:spcPct val="0"/>
              </a:spcBef>
              <a:spcAft>
                <a:spcPct val="0"/>
              </a:spcAft>
              <a:defRPr/>
            </a:pPr>
            <a:r>
              <a:rPr lang="en-US" altLang="zh-CN" b="1" kern="0">
                <a:solidFill>
                  <a:srgbClr val="000000"/>
                </a:solidFill>
                <a:cs typeface="MS PGothic" charset="0"/>
              </a:rPr>
              <a:t>346</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en-US" sz="4800" b="1" kern="0">
                <a:solidFill>
                  <a:srgbClr val="FFFFFF"/>
                </a:solidFill>
                <a:effectLst>
                  <a:glow rad="127000">
                    <a:srgbClr val="000000"/>
                  </a:glow>
                </a:effectLst>
                <a:ea typeface="ＭＳ Ｐゴシック"/>
                <a:cs typeface="ＭＳ Ｐゴシック" charset="0"/>
              </a:rPr>
              <a:t>Yeremia</a:t>
            </a:r>
            <a:endParaRPr lang="en-US" sz="4800" b="1" kern="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660722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394" name="Rectangle 2"/>
          <p:cNvSpPr>
            <a:spLocks noGrp="1" noChangeArrowheads="1"/>
          </p:cNvSpPr>
          <p:nvPr>
            <p:ph type="title" idx="4294967295"/>
          </p:nvPr>
        </p:nvSpPr>
        <p:spPr>
          <a:xfrm>
            <a:off x="0" y="381000"/>
            <a:ext cx="9144000" cy="685800"/>
          </a:xfrm>
          <a:solidFill>
            <a:srgbClr val="000000"/>
          </a:solidFill>
        </p:spPr>
        <p:txBody>
          <a:bodyPr/>
          <a:lstStyle/>
          <a:p>
            <a:pPr>
              <a:defRPr/>
            </a:pPr>
            <a:r>
              <a:rPr lang="en-US">
                <a:solidFill>
                  <a:srgbClr val="EAEAEA"/>
                </a:solidFill>
                <a:effectLst/>
                <a:latin typeface="Arial" charset="0"/>
                <a:ea typeface="ＭＳ Ｐゴシック" charset="0"/>
                <a:cs typeface="Arial" charset="0"/>
              </a:rPr>
              <a:t>Longest Books of the Bible</a:t>
            </a:r>
          </a:p>
        </p:txBody>
      </p:sp>
      <p:graphicFrame>
        <p:nvGraphicFramePr>
          <p:cNvPr id="72825" name="Group 121"/>
          <p:cNvGraphicFramePr>
            <a:graphicFrameLocks noGrp="1"/>
          </p:cNvGraphicFramePr>
          <p:nvPr/>
        </p:nvGraphicFramePr>
        <p:xfrm>
          <a:off x="228600" y="1219200"/>
          <a:ext cx="8610600" cy="5286378"/>
        </p:xfrm>
        <a:graphic>
          <a:graphicData uri="http://schemas.openxmlformats.org/drawingml/2006/table">
            <a:tbl>
              <a:tblPr/>
              <a:tblGrid>
                <a:gridCol w="1981200">
                  <a:extLst>
                    <a:ext uri="{9D8B030D-6E8A-4147-A177-3AD203B41FA5}">
                      <a16:colId xmlns:a16="http://schemas.microsoft.com/office/drawing/2014/main" val="20000"/>
                    </a:ext>
                  </a:extLst>
                </a:gridCol>
                <a:gridCol w="1981200">
                  <a:extLst>
                    <a:ext uri="{9D8B030D-6E8A-4147-A177-3AD203B41FA5}">
                      <a16:colId xmlns:a16="http://schemas.microsoft.com/office/drawing/2014/main" val="20001"/>
                    </a:ext>
                  </a:extLst>
                </a:gridCol>
                <a:gridCol w="2211388">
                  <a:extLst>
                    <a:ext uri="{9D8B030D-6E8A-4147-A177-3AD203B41FA5}">
                      <a16:colId xmlns:a16="http://schemas.microsoft.com/office/drawing/2014/main" val="20002"/>
                    </a:ext>
                  </a:extLst>
                </a:gridCol>
                <a:gridCol w="2436812">
                  <a:extLst>
                    <a:ext uri="{9D8B030D-6E8A-4147-A177-3AD203B41FA5}">
                      <a16:colId xmlns:a16="http://schemas.microsoft.com/office/drawing/2014/main" val="20003"/>
                    </a:ext>
                  </a:extLst>
                </a:gridCol>
              </a:tblGrid>
              <a:tr h="8810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Book</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808080"/>
                            </a:outerShdw>
                          </a:effectLst>
                          <a:latin typeface="Arial" charset="0"/>
                          <a:ea typeface="ＭＳ Ｐゴシック" charset="0"/>
                          <a:cs typeface="Arial" charset="0"/>
                        </a:rPr>
                        <a:t>Chapters</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808080"/>
                            </a:outerShdw>
                          </a:effectLst>
                          <a:latin typeface="Arial" charset="0"/>
                          <a:ea typeface="ＭＳ Ｐゴシック" charset="0"/>
                          <a:cs typeface="Arial" charset="0"/>
                        </a:rPr>
                        <a:t>Verses</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808080"/>
                            </a:outerShdw>
                          </a:effectLst>
                          <a:latin typeface="Arial" charset="0"/>
                          <a:ea typeface="ＭＳ Ｐゴシック" charset="0"/>
                          <a:cs typeface="Arial" charset="0"/>
                        </a:rPr>
                        <a:t>Words</a:t>
                      </a: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8810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00"/>
                          </a:solidFill>
                          <a:effectLst>
                            <a:outerShdw blurRad="38100" dist="38100" dir="2700000" algn="tl">
                              <a:srgbClr val="000000"/>
                            </a:outerShdw>
                          </a:effectLst>
                          <a:latin typeface="Arial" charset="0"/>
                          <a:ea typeface="ＭＳ Ｐゴシック" charset="0"/>
                          <a:cs typeface="Arial" charset="0"/>
                        </a:rPr>
                        <a:t>Psalms</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00"/>
                          </a:solidFill>
                          <a:effectLst>
                            <a:outerShdw blurRad="38100" dist="38100" dir="2700000" algn="tl">
                              <a:srgbClr val="000000"/>
                            </a:outerShdw>
                          </a:effectLst>
                          <a:latin typeface="Arial" charset="0"/>
                          <a:ea typeface="ＭＳ Ｐゴシック" charset="0"/>
                          <a:cs typeface="Arial" charset="0"/>
                        </a:rPr>
                        <a:t>150</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00"/>
                          </a:solidFill>
                          <a:effectLst>
                            <a:outerShdw blurRad="38100" dist="38100" dir="2700000" algn="tl">
                              <a:srgbClr val="000000"/>
                            </a:outerShdw>
                          </a:effectLst>
                          <a:latin typeface="Arial" charset="0"/>
                          <a:ea typeface="ＭＳ Ｐゴシック" charset="0"/>
                          <a:cs typeface="Arial" charset="0"/>
                        </a:rPr>
                        <a:t>2461</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00"/>
                          </a:solidFill>
                          <a:effectLst>
                            <a:outerShdw blurRad="38100" dist="38100" dir="2700000" algn="tl">
                              <a:srgbClr val="000000"/>
                            </a:outerShdw>
                          </a:effectLst>
                          <a:latin typeface="Arial" charset="0"/>
                          <a:ea typeface="ＭＳ Ｐゴシック" charset="0"/>
                          <a:cs typeface="Arial" charset="0"/>
                        </a:rPr>
                        <a:t>43,743</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8810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err="1">
                          <a:ln>
                            <a:noFill/>
                          </a:ln>
                          <a:solidFill>
                            <a:srgbClr val="FFFFFF"/>
                          </a:solidFill>
                          <a:effectLst>
                            <a:outerShdw blurRad="38100" dist="38100" dir="2700000" algn="tl">
                              <a:srgbClr val="000000"/>
                            </a:outerShdw>
                          </a:effectLst>
                          <a:latin typeface="Arial" charset="0"/>
                          <a:ea typeface="ＭＳ Ｐゴシック" charset="0"/>
                          <a:cs typeface="Arial" charset="0"/>
                        </a:rPr>
                        <a:t>Yeremia</a:t>
                      </a:r>
                      <a:endParaRPr kumimoji="0" lang="en-US"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52</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1364</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42,659</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8810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Ezekiel</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48</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1273</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39,407</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r h="8810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Genesis</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50</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1533</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38,267</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4"/>
                  </a:ext>
                </a:extLst>
              </a:tr>
              <a:tr h="8810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Isaiah</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66</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1292</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37,044</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5"/>
                  </a:ext>
                </a:extLst>
              </a:tr>
            </a:tbl>
          </a:graphicData>
        </a:graphic>
      </p:graphicFrame>
      <p:sp>
        <p:nvSpPr>
          <p:cNvPr id="105499"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5500" name="Text Box 123"/>
          <p:cNvSpPr txBox="1">
            <a:spLocks noChangeArrowheads="1"/>
          </p:cNvSpPr>
          <p:nvPr/>
        </p:nvSpPr>
        <p:spPr bwMode="auto">
          <a:xfrm>
            <a:off x="8382000" y="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b="1">
                <a:solidFill>
                  <a:srgbClr val="000000"/>
                </a:solidFill>
                <a:cs typeface="Arial" charset="0"/>
              </a:rPr>
              <a:t>478</a:t>
            </a:r>
            <a:endParaRPr lang="en-US">
              <a:solidFill>
                <a:srgbClr val="000000"/>
              </a:solidFill>
              <a:cs typeface="Arial" charset="0"/>
            </a:endParaRPr>
          </a:p>
        </p:txBody>
      </p:sp>
      <p:sp>
        <p:nvSpPr>
          <p:cNvPr id="105501" name="TextBox 6"/>
          <p:cNvSpPr txBox="1">
            <a:spLocks noChangeArrowheads="1"/>
          </p:cNvSpPr>
          <p:nvPr/>
        </p:nvSpPr>
        <p:spPr bwMode="auto">
          <a:xfrm>
            <a:off x="0" y="6457950"/>
            <a:ext cx="910113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000">
                <a:solidFill>
                  <a:srgbClr val="000000"/>
                </a:solidFill>
              </a:rPr>
              <a:t>http://www.kneeholedesk.com/Pages/Did_You_Know/Books_of_the_Bible.html</a:t>
            </a:r>
          </a:p>
        </p:txBody>
      </p:sp>
    </p:spTree>
    <p:extLst>
      <p:ext uri="{BB962C8B-B14F-4D97-AF65-F5344CB8AC3E}">
        <p14:creationId xmlns:p14="http://schemas.microsoft.com/office/powerpoint/2010/main" val="29930188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6497" name="Rectangle 2"/>
          <p:cNvSpPr>
            <a:spLocks noGrp="1" noChangeArrowheads="1"/>
          </p:cNvSpPr>
          <p:nvPr>
            <p:ph type="title"/>
          </p:nvPr>
        </p:nvSpPr>
        <p:spPr>
          <a:xfrm>
            <a:off x="304800" y="228600"/>
            <a:ext cx="8610600" cy="914400"/>
          </a:xfrm>
          <a:solidFill>
            <a:srgbClr val="000090"/>
          </a:solidFill>
        </p:spPr>
        <p:txBody>
          <a:bodyPr/>
          <a:lstStyle/>
          <a:p>
            <a:pPr eaLnBrk="1" hangingPunct="1"/>
            <a:r>
              <a:rPr lang="en-US" b="1">
                <a:solidFill>
                  <a:schemeClr val="bg1"/>
                </a:solidFill>
                <a:latin typeface="Arial" charset="0"/>
                <a:ea typeface="ＭＳ Ｐゴシック" charset="0"/>
                <a:cs typeface="Arial" charset="0"/>
              </a:rPr>
              <a:t>Unique Characteristics</a:t>
            </a:r>
          </a:p>
        </p:txBody>
      </p:sp>
      <p:sp>
        <p:nvSpPr>
          <p:cNvPr id="12293" name="Rectangle 5"/>
          <p:cNvSpPr>
            <a:spLocks noChangeArrowheads="1"/>
          </p:cNvSpPr>
          <p:nvPr/>
        </p:nvSpPr>
        <p:spPr bwMode="auto">
          <a:xfrm>
            <a:off x="304800" y="1447800"/>
            <a:ext cx="86868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609600" indent="-609600" defTabSz="914400" fontAlgn="base">
              <a:lnSpc>
                <a:spcPct val="90000"/>
              </a:lnSpc>
              <a:spcBef>
                <a:spcPct val="20000"/>
              </a:spcBef>
              <a:spcAft>
                <a:spcPct val="0"/>
              </a:spcAft>
              <a:buClr>
                <a:srgbClr val="000090"/>
              </a:buClr>
              <a:buSzPct val="80000"/>
              <a:buFont typeface="Arial" charset="0"/>
              <a:buAutoNum type="alphaUcPeriod" startAt="9"/>
            </a:pPr>
            <a:r>
              <a:rPr lang="en-US" sz="3200" b="1">
                <a:solidFill>
                  <a:prstClr val="black"/>
                </a:solidFill>
                <a:latin typeface="Arial" charset="0"/>
                <a:ea typeface="ＭＳ Ｐゴシック" charset="0"/>
                <a:cs typeface="ＭＳ Ｐゴシック" charset="0"/>
              </a:rPr>
              <a:t>Longest OT quote in the NT (Jer. 31:31-34 in Heb. 8:8-13)</a:t>
            </a:r>
          </a:p>
          <a:p>
            <a:pPr marL="609600" indent="-609600" defTabSz="914400" fontAlgn="base">
              <a:lnSpc>
                <a:spcPct val="90000"/>
              </a:lnSpc>
              <a:spcBef>
                <a:spcPct val="20000"/>
              </a:spcBef>
              <a:spcAft>
                <a:spcPct val="0"/>
              </a:spcAft>
              <a:buClr>
                <a:srgbClr val="000090"/>
              </a:buClr>
              <a:buSzPct val="80000"/>
              <a:buFont typeface="Arial" charset="0"/>
              <a:buAutoNum type="alphaUcPeriod" startAt="9"/>
            </a:pPr>
            <a:r>
              <a:rPr lang="en-US" sz="3200" b="1">
                <a:solidFill>
                  <a:prstClr val="black"/>
                </a:solidFill>
                <a:latin typeface="Arial" charset="0"/>
                <a:ea typeface="ＭＳ Ｐゴシック" charset="0"/>
                <a:cs typeface="ＭＳ Ｐゴシック" charset="0"/>
              </a:rPr>
              <a:t>Inevitable</a:t>
            </a:r>
          </a:p>
        </p:txBody>
      </p:sp>
      <p:sp>
        <p:nvSpPr>
          <p:cNvPr id="106499" name="Text Box 13"/>
          <p:cNvSpPr txBox="1">
            <a:spLocks noChangeArrowheads="1"/>
          </p:cNvSpPr>
          <p:nvPr/>
        </p:nvSpPr>
        <p:spPr bwMode="auto">
          <a:xfrm>
            <a:off x="8502650" y="0"/>
            <a:ext cx="698500" cy="4619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prstClr val="black"/>
                </a:solidFill>
              </a:rPr>
              <a:t>478</a:t>
            </a:r>
          </a:p>
        </p:txBody>
      </p:sp>
    </p:spTree>
    <p:extLst>
      <p:ext uri="{BB962C8B-B14F-4D97-AF65-F5344CB8AC3E}">
        <p14:creationId xmlns:p14="http://schemas.microsoft.com/office/powerpoint/2010/main" val="9204518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293">
                                            <p:txEl>
                                              <p:pRg st="0" end="0"/>
                                            </p:txEl>
                                          </p:spTgt>
                                        </p:tgtEl>
                                        <p:attrNameLst>
                                          <p:attrName>style.visibility</p:attrName>
                                        </p:attrNameLst>
                                      </p:cBhvr>
                                      <p:to>
                                        <p:strVal val="visible"/>
                                      </p:to>
                                    </p:set>
                                    <p:animEffect transition="in" filter="dissolve">
                                      <p:cBhvr>
                                        <p:cTn id="7" dur="500"/>
                                        <p:tgtEl>
                                          <p:spTgt spid="1229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293">
                                            <p:txEl>
                                              <p:pRg st="1" end="1"/>
                                            </p:txEl>
                                          </p:spTgt>
                                        </p:tgtEl>
                                        <p:attrNameLst>
                                          <p:attrName>style.visibility</p:attrName>
                                        </p:attrNameLst>
                                      </p:cBhvr>
                                      <p:to>
                                        <p:strVal val="visible"/>
                                      </p:to>
                                    </p:set>
                                    <p:animEffect transition="in" filter="dissolve">
                                      <p:cBhvr>
                                        <p:cTn id="12" dur="500"/>
                                        <p:tgtEl>
                                          <p:spTgt spid="1229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gradFill flip="none" rotWithShape="1">
            <a:gsLst>
              <a:gs pos="0">
                <a:srgbClr val="764034"/>
              </a:gs>
              <a:gs pos="100000">
                <a:schemeClr val="tx1"/>
              </a:gs>
            </a:gsLst>
            <a:path path="shap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2400">
              <a:solidFill>
                <a:prstClr val="white"/>
              </a:solidFill>
              <a:latin typeface="Georgia"/>
            </a:endParaRPr>
          </a:p>
        </p:txBody>
      </p:sp>
      <p:sp>
        <p:nvSpPr>
          <p:cNvPr id="107524" name="Title 2"/>
          <p:cNvSpPr>
            <a:spLocks noGrp="1"/>
          </p:cNvSpPr>
          <p:nvPr>
            <p:ph type="title"/>
          </p:nvPr>
        </p:nvSpPr>
        <p:spPr>
          <a:xfrm>
            <a:off x="722313" y="228600"/>
            <a:ext cx="7772400" cy="762000"/>
          </a:xfrm>
        </p:spPr>
        <p:txBody>
          <a:bodyPr/>
          <a:lstStyle/>
          <a:p>
            <a:r>
              <a:rPr lang="en-US">
                <a:latin typeface="Arial" charset="0"/>
                <a:ea typeface="ＭＳ Ｐゴシック" charset="0"/>
                <a:cs typeface="Arial" charset="0"/>
              </a:rPr>
              <a:t>How was judgment inevitable?</a:t>
            </a:r>
          </a:p>
        </p:txBody>
      </p:sp>
      <p:sp>
        <p:nvSpPr>
          <p:cNvPr id="4" name="TextBox 3"/>
          <p:cNvSpPr txBox="1">
            <a:spLocks noChangeArrowheads="1"/>
          </p:cNvSpPr>
          <p:nvPr/>
        </p:nvSpPr>
        <p:spPr bwMode="auto">
          <a:xfrm>
            <a:off x="228600" y="1219200"/>
            <a:ext cx="8763000" cy="4894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534988" indent="-534988"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dirty="0">
                <a:solidFill>
                  <a:srgbClr val="FFFFFF"/>
                </a:solidFill>
                <a:cs typeface="Arial" charset="0"/>
              </a:rPr>
              <a:t>1.	The people are encouraged to repent only up until chapter 19 (e.g., 15:19; 17:24; 18:8; cf. 5:3; 8:6).  Yet after this point no exhortations to repent are forthcoming.</a:t>
            </a:r>
          </a:p>
          <a:p>
            <a:pPr defTabSz="914400" eaLnBrk="1" fontAlgn="base" hangingPunct="1">
              <a:spcBef>
                <a:spcPct val="0"/>
              </a:spcBef>
              <a:spcAft>
                <a:spcPct val="0"/>
              </a:spcAft>
            </a:pPr>
            <a:r>
              <a:rPr lang="en-US" b="1" dirty="0">
                <a:solidFill>
                  <a:srgbClr val="FFFFFF"/>
                </a:solidFill>
                <a:cs typeface="Arial" charset="0"/>
              </a:rPr>
              <a:t> </a:t>
            </a:r>
          </a:p>
          <a:p>
            <a:pPr defTabSz="914400" eaLnBrk="1" fontAlgn="base" hangingPunct="1">
              <a:spcBef>
                <a:spcPct val="0"/>
              </a:spcBef>
              <a:spcAft>
                <a:spcPct val="0"/>
              </a:spcAft>
            </a:pPr>
            <a:r>
              <a:rPr lang="en-US" b="1" dirty="0">
                <a:solidFill>
                  <a:srgbClr val="FFFFFF"/>
                </a:solidFill>
                <a:cs typeface="Arial" charset="0"/>
              </a:rPr>
              <a:t>2.	</a:t>
            </a:r>
            <a:r>
              <a:rPr lang="en-US" b="1" dirty="0" err="1">
                <a:solidFill>
                  <a:srgbClr val="FFFFFF"/>
                </a:solidFill>
                <a:cs typeface="Arial" charset="0"/>
              </a:rPr>
              <a:t>Yeremia</a:t>
            </a:r>
            <a:r>
              <a:rPr lang="en-US" b="1" dirty="0">
                <a:solidFill>
                  <a:srgbClr val="FFFFFF"/>
                </a:solidFill>
                <a:cs typeface="Arial" charset="0"/>
              </a:rPr>
              <a:t> was instructed by God not even to pray for the people of Judah (11:14; 14:11).</a:t>
            </a:r>
          </a:p>
          <a:p>
            <a:pPr defTabSz="914400" eaLnBrk="1" fontAlgn="base" hangingPunct="1">
              <a:spcBef>
                <a:spcPct val="0"/>
              </a:spcBef>
              <a:spcAft>
                <a:spcPct val="0"/>
              </a:spcAft>
            </a:pPr>
            <a:r>
              <a:rPr lang="en-US" b="1" dirty="0">
                <a:solidFill>
                  <a:srgbClr val="FFFFFF"/>
                </a:solidFill>
                <a:cs typeface="Arial" charset="0"/>
              </a:rPr>
              <a:t> </a:t>
            </a:r>
          </a:p>
          <a:p>
            <a:pPr defTabSz="914400" eaLnBrk="1" fontAlgn="base" hangingPunct="1">
              <a:spcBef>
                <a:spcPct val="0"/>
              </a:spcBef>
              <a:spcAft>
                <a:spcPct val="0"/>
              </a:spcAft>
            </a:pPr>
            <a:r>
              <a:rPr lang="en-US" b="1" dirty="0">
                <a:solidFill>
                  <a:srgbClr val="FFFFFF"/>
                </a:solidFill>
                <a:cs typeface="Arial" charset="0"/>
              </a:rPr>
              <a:t>3.	</a:t>
            </a:r>
            <a:r>
              <a:rPr lang="en-US" b="1" dirty="0" err="1">
                <a:solidFill>
                  <a:srgbClr val="FFFFFF"/>
                </a:solidFill>
                <a:cs typeface="Arial" charset="0"/>
              </a:rPr>
              <a:t>Yeremia</a:t>
            </a:r>
            <a:r>
              <a:rPr lang="en-US" b="1" dirty="0">
                <a:solidFill>
                  <a:srgbClr val="FFFFFF"/>
                </a:solidFill>
                <a:cs typeface="Arial" charset="0"/>
              </a:rPr>
              <a:t> told the people that each could individually have life instead of death if he/she would surrender to the Babylonians, but the destruction still would come on the nation as a whole (21:8-9; 24:1-10; 27:5-12, 16-17; 32:5; 38:17-23; 42:9-22; 52:24-27).</a:t>
            </a:r>
          </a:p>
        </p:txBody>
      </p:sp>
      <p:sp>
        <p:nvSpPr>
          <p:cNvPr id="107526" name="Text Box 13"/>
          <p:cNvSpPr txBox="1">
            <a:spLocks noChangeArrowheads="1"/>
          </p:cNvSpPr>
          <p:nvPr/>
        </p:nvSpPr>
        <p:spPr bwMode="auto">
          <a:xfrm>
            <a:off x="8382000" y="71438"/>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FFFFFF"/>
                </a:solidFill>
              </a:rPr>
              <a:t>478</a:t>
            </a:r>
          </a:p>
        </p:txBody>
      </p:sp>
    </p:spTree>
    <p:extLst>
      <p:ext uri="{BB962C8B-B14F-4D97-AF65-F5344CB8AC3E}">
        <p14:creationId xmlns:p14="http://schemas.microsoft.com/office/powerpoint/2010/main" val="8079442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gradFill flip="none" rotWithShape="1">
            <a:gsLst>
              <a:gs pos="0">
                <a:srgbClr val="764034"/>
              </a:gs>
              <a:gs pos="100000">
                <a:schemeClr val="tx1"/>
              </a:gs>
            </a:gsLst>
            <a:path path="shap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2400">
              <a:solidFill>
                <a:prstClr val="white"/>
              </a:solidFill>
              <a:latin typeface="Georgia"/>
            </a:endParaRPr>
          </a:p>
        </p:txBody>
      </p:sp>
      <p:sp>
        <p:nvSpPr>
          <p:cNvPr id="108548" name="Title 2"/>
          <p:cNvSpPr>
            <a:spLocks noGrp="1"/>
          </p:cNvSpPr>
          <p:nvPr>
            <p:ph type="title"/>
          </p:nvPr>
        </p:nvSpPr>
        <p:spPr>
          <a:xfrm>
            <a:off x="722313" y="228600"/>
            <a:ext cx="7772400" cy="762000"/>
          </a:xfrm>
        </p:spPr>
        <p:txBody>
          <a:bodyPr/>
          <a:lstStyle/>
          <a:p>
            <a:r>
              <a:rPr lang="en-US">
                <a:latin typeface="Arial" charset="0"/>
                <a:ea typeface="ＭＳ Ｐゴシック" charset="0"/>
                <a:cs typeface="Arial" charset="0"/>
              </a:rPr>
              <a:t>How was judgment inevitable?</a:t>
            </a:r>
          </a:p>
        </p:txBody>
      </p:sp>
      <p:sp>
        <p:nvSpPr>
          <p:cNvPr id="4" name="TextBox 3"/>
          <p:cNvSpPr txBox="1">
            <a:spLocks noChangeArrowheads="1"/>
          </p:cNvSpPr>
          <p:nvPr/>
        </p:nvSpPr>
        <p:spPr bwMode="auto">
          <a:xfrm>
            <a:off x="228600" y="1219200"/>
            <a:ext cx="8763000" cy="52629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534988" indent="-534988"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dirty="0">
                <a:solidFill>
                  <a:srgbClr val="FFFFFF"/>
                </a:solidFill>
                <a:cs typeface="Arial" charset="0"/>
              </a:rPr>
              <a:t>4.	God</a:t>
            </a:r>
            <a:r>
              <a:rPr lang="mr-IN" b="1" dirty="0">
                <a:solidFill>
                  <a:srgbClr val="FFFFFF"/>
                </a:solidFill>
                <a:cs typeface="Arial" charset="0"/>
              </a:rPr>
              <a:t>'</a:t>
            </a:r>
            <a:r>
              <a:rPr lang="en-US" b="1" dirty="0">
                <a:solidFill>
                  <a:srgbClr val="FFFFFF"/>
                </a:solidFill>
                <a:cs typeface="Arial" charset="0"/>
              </a:rPr>
              <a:t>s determination of the length of the captivity at 70 years indicates that judgment was unavoidable (25:11-12; 29:10).</a:t>
            </a:r>
          </a:p>
          <a:p>
            <a:pPr defTabSz="914400" eaLnBrk="1" fontAlgn="base" hangingPunct="1">
              <a:spcBef>
                <a:spcPct val="0"/>
              </a:spcBef>
              <a:spcAft>
                <a:spcPct val="0"/>
              </a:spcAft>
            </a:pPr>
            <a:r>
              <a:rPr lang="en-US" b="1" dirty="0">
                <a:solidFill>
                  <a:srgbClr val="FFFFFF"/>
                </a:solidFill>
                <a:cs typeface="Arial" charset="0"/>
              </a:rPr>
              <a:t> </a:t>
            </a:r>
          </a:p>
          <a:p>
            <a:pPr defTabSz="914400" eaLnBrk="1" fontAlgn="base" hangingPunct="1">
              <a:spcBef>
                <a:spcPct val="0"/>
              </a:spcBef>
              <a:spcAft>
                <a:spcPct val="0"/>
              </a:spcAft>
            </a:pPr>
            <a:r>
              <a:rPr lang="en-US" b="1" dirty="0">
                <a:solidFill>
                  <a:srgbClr val="FFFFFF"/>
                </a:solidFill>
                <a:cs typeface="Arial" charset="0"/>
              </a:rPr>
              <a:t>5.	</a:t>
            </a:r>
            <a:r>
              <a:rPr lang="en-US" b="1" dirty="0" err="1">
                <a:solidFill>
                  <a:srgbClr val="FFFFFF"/>
                </a:solidFill>
                <a:cs typeface="Arial" charset="0"/>
              </a:rPr>
              <a:t>Yeremia</a:t>
            </a:r>
            <a:r>
              <a:rPr lang="en-US" b="1" dirty="0">
                <a:solidFill>
                  <a:srgbClr val="FFFFFF"/>
                </a:solidFill>
                <a:cs typeface="Arial" charset="0"/>
              </a:rPr>
              <a:t> smashed a pot to illustrate that God</a:t>
            </a:r>
            <a:r>
              <a:rPr lang="mr-IN" altLang="ja-JP" b="1" dirty="0">
                <a:solidFill>
                  <a:srgbClr val="FFFFFF"/>
                </a:solidFill>
                <a:cs typeface="Arial" charset="0"/>
              </a:rPr>
              <a:t>'</a:t>
            </a:r>
            <a:r>
              <a:rPr lang="en-US" b="1" dirty="0">
                <a:solidFill>
                  <a:srgbClr val="FFFFFF"/>
                </a:solidFill>
                <a:cs typeface="Arial" charset="0"/>
              </a:rPr>
              <a:t>s decision to destroy the city was not retractable (19:1-2, 10-11).</a:t>
            </a:r>
          </a:p>
          <a:p>
            <a:pPr defTabSz="914400" eaLnBrk="1" fontAlgn="base" hangingPunct="1">
              <a:spcBef>
                <a:spcPct val="0"/>
              </a:spcBef>
              <a:spcAft>
                <a:spcPct val="0"/>
              </a:spcAft>
            </a:pPr>
            <a:r>
              <a:rPr lang="en-US" b="1" dirty="0">
                <a:solidFill>
                  <a:srgbClr val="FFFFFF"/>
                </a:solidFill>
                <a:cs typeface="Arial" charset="0"/>
              </a:rPr>
              <a:t> </a:t>
            </a:r>
          </a:p>
          <a:p>
            <a:pPr defTabSz="914400" eaLnBrk="1" fontAlgn="base" hangingPunct="1">
              <a:spcBef>
                <a:spcPct val="0"/>
              </a:spcBef>
              <a:spcAft>
                <a:spcPct val="0"/>
              </a:spcAft>
            </a:pPr>
            <a:r>
              <a:rPr lang="en-US" b="1" dirty="0">
                <a:solidFill>
                  <a:srgbClr val="FFFFFF"/>
                </a:solidFill>
                <a:cs typeface="Arial" charset="0"/>
              </a:rPr>
              <a:t>6.	</a:t>
            </a:r>
            <a:r>
              <a:rPr lang="en-US" b="1" dirty="0" err="1">
                <a:solidFill>
                  <a:srgbClr val="FFFFFF"/>
                </a:solidFill>
                <a:cs typeface="Arial" charset="0"/>
              </a:rPr>
              <a:t>Yeremia</a:t>
            </a:r>
            <a:r>
              <a:rPr lang="en-US" b="1" dirty="0">
                <a:solidFill>
                  <a:srgbClr val="FFFFFF"/>
                </a:solidFill>
                <a:cs typeface="Arial" charset="0"/>
              </a:rPr>
              <a:t> instructed those already in exile to settle down (29:4-14) in contrast to the false prophet Hananiah, who said the exile would only last two years (28:1-3, 10-12).  This indicates that the </a:t>
            </a:r>
            <a:r>
              <a:rPr lang="mr-IN" altLang="ja-JP" b="1" dirty="0">
                <a:solidFill>
                  <a:srgbClr val="FFFFFF"/>
                </a:solidFill>
                <a:cs typeface="Arial" charset="0"/>
              </a:rPr>
              <a:t>"</a:t>
            </a:r>
            <a:r>
              <a:rPr lang="en-US" altLang="ja-JP" b="1" dirty="0">
                <a:solidFill>
                  <a:srgbClr val="FFFFFF"/>
                </a:solidFill>
                <a:cs typeface="Arial" charset="0"/>
              </a:rPr>
              <a:t>die was already cast</a:t>
            </a:r>
            <a:r>
              <a:rPr lang="mr-IN" altLang="ja-JP" b="1" dirty="0">
                <a:solidFill>
                  <a:srgbClr val="FFFFFF"/>
                </a:solidFill>
                <a:cs typeface="Arial" charset="0"/>
              </a:rPr>
              <a:t>"</a:t>
            </a:r>
            <a:r>
              <a:rPr lang="en-US" altLang="ja-JP" b="1" dirty="0">
                <a:solidFill>
                  <a:srgbClr val="FFFFFF"/>
                </a:solidFill>
                <a:cs typeface="Arial" charset="0"/>
              </a:rPr>
              <a:t> and even repentance of the people could not forestall God</a:t>
            </a:r>
            <a:r>
              <a:rPr lang="mr-IN" altLang="ja-JP" b="1" dirty="0">
                <a:solidFill>
                  <a:srgbClr val="FFFFFF"/>
                </a:solidFill>
                <a:cs typeface="Arial" charset="0"/>
              </a:rPr>
              <a:t>'</a:t>
            </a:r>
            <a:r>
              <a:rPr lang="en-US" altLang="ja-JP" b="1" dirty="0">
                <a:solidFill>
                  <a:srgbClr val="FFFFFF"/>
                </a:solidFill>
                <a:cs typeface="Arial" charset="0"/>
              </a:rPr>
              <a:t>s judging hand.</a:t>
            </a:r>
          </a:p>
          <a:p>
            <a:pPr defTabSz="914400" eaLnBrk="1" fontAlgn="base" hangingPunct="1">
              <a:spcBef>
                <a:spcPct val="0"/>
              </a:spcBef>
              <a:spcAft>
                <a:spcPct val="0"/>
              </a:spcAft>
            </a:pPr>
            <a:endParaRPr lang="en-US" b="1" dirty="0">
              <a:solidFill>
                <a:srgbClr val="FFFFFF"/>
              </a:solidFill>
              <a:cs typeface="Arial" charset="0"/>
            </a:endParaRPr>
          </a:p>
        </p:txBody>
      </p:sp>
      <p:sp>
        <p:nvSpPr>
          <p:cNvPr id="108550" name="Text Box 13"/>
          <p:cNvSpPr txBox="1">
            <a:spLocks noChangeArrowheads="1"/>
          </p:cNvSpPr>
          <p:nvPr/>
        </p:nvSpPr>
        <p:spPr bwMode="auto">
          <a:xfrm>
            <a:off x="8382000" y="71438"/>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FFFFFF"/>
                </a:solidFill>
              </a:rPr>
              <a:t>478</a:t>
            </a:r>
          </a:p>
        </p:txBody>
      </p:sp>
    </p:spTree>
    <p:extLst>
      <p:ext uri="{BB962C8B-B14F-4D97-AF65-F5344CB8AC3E}">
        <p14:creationId xmlns:p14="http://schemas.microsoft.com/office/powerpoint/2010/main" val="42227780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9569" name="Rectangle 2"/>
          <p:cNvSpPr>
            <a:spLocks noGrp="1" noChangeArrowheads="1"/>
          </p:cNvSpPr>
          <p:nvPr>
            <p:ph type="title"/>
          </p:nvPr>
        </p:nvSpPr>
        <p:spPr>
          <a:xfrm>
            <a:off x="304800" y="228600"/>
            <a:ext cx="8610600" cy="914400"/>
          </a:xfrm>
          <a:solidFill>
            <a:srgbClr val="000090"/>
          </a:solidFill>
        </p:spPr>
        <p:txBody>
          <a:bodyPr/>
          <a:lstStyle/>
          <a:p>
            <a:pPr eaLnBrk="1" hangingPunct="1"/>
            <a:r>
              <a:rPr lang="en-US" b="1" dirty="0">
                <a:solidFill>
                  <a:schemeClr val="bg1"/>
                </a:solidFill>
                <a:latin typeface="Arial" charset="0"/>
                <a:ea typeface="ＭＳ Ｐゴシック" charset="0"/>
                <a:cs typeface="Arial" charset="0"/>
              </a:rPr>
              <a:t>Unique Characteristics</a:t>
            </a:r>
          </a:p>
        </p:txBody>
      </p:sp>
      <p:sp>
        <p:nvSpPr>
          <p:cNvPr id="12293" name="Rectangle 5"/>
          <p:cNvSpPr>
            <a:spLocks noChangeArrowheads="1"/>
          </p:cNvSpPr>
          <p:nvPr/>
        </p:nvSpPr>
        <p:spPr bwMode="auto">
          <a:xfrm>
            <a:off x="304800" y="1447799"/>
            <a:ext cx="8686800" cy="5178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609600" indent="-609600" defTabSz="914400" fontAlgn="base">
              <a:lnSpc>
                <a:spcPct val="90000"/>
              </a:lnSpc>
              <a:spcBef>
                <a:spcPct val="20000"/>
              </a:spcBef>
              <a:spcAft>
                <a:spcPct val="0"/>
              </a:spcAft>
              <a:buClr>
                <a:srgbClr val="000090"/>
              </a:buClr>
              <a:buSzPct val="80000"/>
              <a:buFont typeface="Arial" charset="0"/>
              <a:buAutoNum type="alphaUcPeriod" startAt="9"/>
            </a:pPr>
            <a:r>
              <a:rPr lang="en-US" sz="3200" b="1" dirty="0">
                <a:solidFill>
                  <a:prstClr val="black"/>
                </a:solidFill>
                <a:latin typeface="Arial" charset="0"/>
                <a:ea typeface="ＭＳ Ｐゴシック" charset="0"/>
                <a:cs typeface="ＭＳ Ｐゴシック" charset="0"/>
              </a:rPr>
              <a:t>Longest OT quote in the NT (Jer. 31:31-34 in Heb. 8:8-13)</a:t>
            </a:r>
          </a:p>
          <a:p>
            <a:pPr marL="609600" indent="-609600" defTabSz="914400" fontAlgn="base">
              <a:lnSpc>
                <a:spcPct val="90000"/>
              </a:lnSpc>
              <a:spcBef>
                <a:spcPct val="20000"/>
              </a:spcBef>
              <a:spcAft>
                <a:spcPct val="0"/>
              </a:spcAft>
              <a:buClr>
                <a:srgbClr val="000090"/>
              </a:buClr>
              <a:buSzPct val="80000"/>
              <a:buFont typeface="Arial" charset="0"/>
              <a:buAutoNum type="alphaUcPeriod" startAt="9"/>
            </a:pPr>
            <a:r>
              <a:rPr lang="en-US" sz="3200" b="1" dirty="0">
                <a:solidFill>
                  <a:prstClr val="black"/>
                </a:solidFill>
                <a:latin typeface="Arial" charset="0"/>
                <a:ea typeface="ＭＳ Ｐゴシック" charset="0"/>
                <a:cs typeface="ＭＳ Ｐゴシック" charset="0"/>
              </a:rPr>
              <a:t>Inevitable</a:t>
            </a:r>
          </a:p>
          <a:p>
            <a:pPr marL="609600" indent="-609600" defTabSz="914400" fontAlgn="base">
              <a:lnSpc>
                <a:spcPct val="90000"/>
              </a:lnSpc>
              <a:spcBef>
                <a:spcPct val="20000"/>
              </a:spcBef>
              <a:spcAft>
                <a:spcPct val="0"/>
              </a:spcAft>
              <a:buClr>
                <a:srgbClr val="000090"/>
              </a:buClr>
              <a:buSzPct val="80000"/>
              <a:buFont typeface="Arial" charset="0"/>
              <a:buAutoNum type="alphaUcPeriod" startAt="9"/>
            </a:pPr>
            <a:r>
              <a:rPr lang="en-US" sz="3200" b="1" dirty="0">
                <a:solidFill>
                  <a:prstClr val="black"/>
                </a:solidFill>
                <a:latin typeface="Arial" charset="0"/>
                <a:ea typeface="ＭＳ Ｐゴシック" charset="0"/>
                <a:cs typeface="ＭＳ Ｐゴシック" charset="0"/>
              </a:rPr>
              <a:t>Deuteronomy 28 fulfillments</a:t>
            </a:r>
          </a:p>
          <a:p>
            <a:pPr marL="609600" indent="-609600" defTabSz="914400" fontAlgn="base">
              <a:lnSpc>
                <a:spcPct val="90000"/>
              </a:lnSpc>
              <a:spcBef>
                <a:spcPct val="20000"/>
              </a:spcBef>
              <a:spcAft>
                <a:spcPct val="0"/>
              </a:spcAft>
              <a:buClr>
                <a:srgbClr val="000090"/>
              </a:buClr>
              <a:buSzPct val="80000"/>
              <a:buFont typeface="Arial" charset="0"/>
              <a:buAutoNum type="alphaUcPeriod" startAt="9"/>
            </a:pPr>
            <a:r>
              <a:rPr lang="en-US" sz="3200" b="1" dirty="0">
                <a:solidFill>
                  <a:prstClr val="black"/>
                </a:solidFill>
                <a:latin typeface="Arial" charset="0"/>
                <a:ea typeface="ＭＳ Ｐゴシック" charset="0"/>
                <a:cs typeface="ＭＳ Ｐゴシック" charset="0"/>
              </a:rPr>
              <a:t>Dictation to Baruch</a:t>
            </a:r>
          </a:p>
          <a:p>
            <a:pPr marL="609600" indent="-609600" defTabSz="914400" fontAlgn="base">
              <a:lnSpc>
                <a:spcPct val="90000"/>
              </a:lnSpc>
              <a:spcBef>
                <a:spcPct val="20000"/>
              </a:spcBef>
              <a:spcAft>
                <a:spcPct val="0"/>
              </a:spcAft>
              <a:buClr>
                <a:srgbClr val="000090"/>
              </a:buClr>
              <a:buSzPct val="80000"/>
              <a:buFont typeface="Arial" charset="0"/>
              <a:buAutoNum type="alphaUcPeriod" startAt="9"/>
            </a:pPr>
            <a:r>
              <a:rPr lang="en-US" sz="3200" b="1" dirty="0">
                <a:solidFill>
                  <a:prstClr val="black"/>
                </a:solidFill>
                <a:latin typeface="Arial" charset="0"/>
                <a:ea typeface="ＭＳ Ｐゴシック" charset="0"/>
                <a:cs typeface="ＭＳ Ｐゴシック" charset="0"/>
              </a:rPr>
              <a:t>Autobiography</a:t>
            </a:r>
          </a:p>
          <a:p>
            <a:pPr marL="609600" indent="-609600" defTabSz="914400" fontAlgn="base">
              <a:lnSpc>
                <a:spcPct val="90000"/>
              </a:lnSpc>
              <a:spcBef>
                <a:spcPct val="20000"/>
              </a:spcBef>
              <a:spcAft>
                <a:spcPct val="0"/>
              </a:spcAft>
              <a:buClr>
                <a:srgbClr val="000090"/>
              </a:buClr>
              <a:buSzPct val="80000"/>
              <a:buFont typeface="Arial" charset="0"/>
              <a:buAutoNum type="alphaUcPeriod" startAt="9"/>
            </a:pPr>
            <a:r>
              <a:rPr lang="en-US" sz="3200" b="1" dirty="0">
                <a:solidFill>
                  <a:prstClr val="black"/>
                </a:solidFill>
                <a:latin typeface="Arial" charset="0"/>
                <a:ea typeface="ＭＳ Ｐゴシック" charset="0"/>
                <a:cs typeface="ＭＳ Ｐゴシック" charset="0"/>
              </a:rPr>
              <a:t>Matthew 27:9 quotes </a:t>
            </a:r>
            <a:r>
              <a:rPr lang="en-US" sz="3200" b="1" dirty="0" err="1">
                <a:solidFill>
                  <a:prstClr val="black"/>
                </a:solidFill>
                <a:latin typeface="Arial" charset="0"/>
                <a:ea typeface="ＭＳ Ｐゴシック" charset="0"/>
                <a:cs typeface="ＭＳ Ｐゴシック" charset="0"/>
              </a:rPr>
              <a:t>Yeremia</a:t>
            </a:r>
            <a:r>
              <a:rPr lang="en-US" sz="3200" b="1" dirty="0">
                <a:solidFill>
                  <a:prstClr val="black"/>
                </a:solidFill>
                <a:latin typeface="Arial" charset="0"/>
                <a:ea typeface="ＭＳ Ｐゴシック" charset="0"/>
                <a:cs typeface="ＭＳ Ｐゴシック" charset="0"/>
              </a:rPr>
              <a:t> 19:1-13 (or perhaps Jer. 18:2-12 or 32:6-9) along with Zechariah 11:12-13 but attributes it to the better known prophet </a:t>
            </a:r>
            <a:r>
              <a:rPr lang="en-US" sz="3200" b="1" dirty="0" err="1">
                <a:solidFill>
                  <a:prstClr val="black"/>
                </a:solidFill>
                <a:latin typeface="Arial" charset="0"/>
                <a:ea typeface="ＭＳ Ｐゴシック" charset="0"/>
                <a:cs typeface="ＭＳ Ｐゴシック" charset="0"/>
              </a:rPr>
              <a:t>Yeremia</a:t>
            </a:r>
            <a:endParaRPr lang="en-US" sz="3200" b="1" dirty="0">
              <a:solidFill>
                <a:prstClr val="black"/>
              </a:solidFill>
              <a:latin typeface="Arial" charset="0"/>
              <a:ea typeface="ＭＳ Ｐゴシック" charset="0"/>
              <a:cs typeface="ＭＳ Ｐゴシック" charset="0"/>
            </a:endParaRPr>
          </a:p>
        </p:txBody>
      </p:sp>
      <p:sp>
        <p:nvSpPr>
          <p:cNvPr id="109571" name="Text Box 13"/>
          <p:cNvSpPr txBox="1">
            <a:spLocks noChangeArrowheads="1"/>
          </p:cNvSpPr>
          <p:nvPr/>
        </p:nvSpPr>
        <p:spPr bwMode="auto">
          <a:xfrm>
            <a:off x="8502650" y="0"/>
            <a:ext cx="698500" cy="4619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dirty="0">
                <a:solidFill>
                  <a:prstClr val="black"/>
                </a:solidFill>
              </a:rPr>
              <a:t>478</a:t>
            </a:r>
          </a:p>
        </p:txBody>
      </p:sp>
    </p:spTree>
    <p:extLst>
      <p:ext uri="{BB962C8B-B14F-4D97-AF65-F5344CB8AC3E}">
        <p14:creationId xmlns:p14="http://schemas.microsoft.com/office/powerpoint/2010/main" val="36669030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293">
                                            <p:txEl>
                                              <p:pRg st="2" end="2"/>
                                            </p:txEl>
                                          </p:spTgt>
                                        </p:tgtEl>
                                        <p:attrNameLst>
                                          <p:attrName>style.visibility</p:attrName>
                                        </p:attrNameLst>
                                      </p:cBhvr>
                                      <p:to>
                                        <p:strVal val="visible"/>
                                      </p:to>
                                    </p:set>
                                    <p:animEffect transition="in" filter="dissolve">
                                      <p:cBhvr>
                                        <p:cTn id="7" dur="500"/>
                                        <p:tgtEl>
                                          <p:spTgt spid="12293">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293">
                                            <p:txEl>
                                              <p:pRg st="3" end="3"/>
                                            </p:txEl>
                                          </p:spTgt>
                                        </p:tgtEl>
                                        <p:attrNameLst>
                                          <p:attrName>style.visibility</p:attrName>
                                        </p:attrNameLst>
                                      </p:cBhvr>
                                      <p:to>
                                        <p:strVal val="visible"/>
                                      </p:to>
                                    </p:set>
                                    <p:animEffect transition="in" filter="dissolve">
                                      <p:cBhvr>
                                        <p:cTn id="12" dur="500"/>
                                        <p:tgtEl>
                                          <p:spTgt spid="12293">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293">
                                            <p:txEl>
                                              <p:pRg st="4" end="4"/>
                                            </p:txEl>
                                          </p:spTgt>
                                        </p:tgtEl>
                                        <p:attrNameLst>
                                          <p:attrName>style.visibility</p:attrName>
                                        </p:attrNameLst>
                                      </p:cBhvr>
                                      <p:to>
                                        <p:strVal val="visible"/>
                                      </p:to>
                                    </p:set>
                                    <p:animEffect transition="in" filter="dissolve">
                                      <p:cBhvr>
                                        <p:cTn id="17" dur="500"/>
                                        <p:tgtEl>
                                          <p:spTgt spid="12293">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2293">
                                            <p:txEl>
                                              <p:pRg st="5" end="5"/>
                                            </p:txEl>
                                          </p:spTgt>
                                        </p:tgtEl>
                                        <p:attrNameLst>
                                          <p:attrName>style.visibility</p:attrName>
                                        </p:attrNameLst>
                                      </p:cBhvr>
                                      <p:to>
                                        <p:strVal val="visible"/>
                                      </p:to>
                                    </p:set>
                                    <p:animEffect transition="in" filter="dissolve">
                                      <p:cBhvr>
                                        <p:cTn id="22" dur="500"/>
                                        <p:tgtEl>
                                          <p:spTgt spid="1229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build="p"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0593" name="Title 1"/>
          <p:cNvSpPr>
            <a:spLocks noGrp="1"/>
          </p:cNvSpPr>
          <p:nvPr>
            <p:ph type="title"/>
          </p:nvPr>
        </p:nvSpPr>
        <p:spPr/>
        <p:txBody>
          <a:bodyPr/>
          <a:lstStyle/>
          <a:p>
            <a:r>
              <a:rPr lang="en-US" sz="4000" b="1" dirty="0">
                <a:solidFill>
                  <a:schemeClr val="tx1"/>
                </a:solidFill>
                <a:latin typeface="Arial" charset="0"/>
                <a:ea typeface="ＭＳ Ｐゴシック" charset="0"/>
                <a:cs typeface="Arial" charset="0"/>
              </a:rPr>
              <a:t>Trivia Summary</a:t>
            </a:r>
          </a:p>
        </p:txBody>
      </p:sp>
      <p:pic>
        <p:nvPicPr>
          <p:cNvPr id="11059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381000"/>
            <a:ext cx="1895475" cy="2028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0595" name="Rectangle 4"/>
          <p:cNvSpPr>
            <a:spLocks noChangeArrowheads="1"/>
          </p:cNvSpPr>
          <p:nvPr/>
        </p:nvSpPr>
        <p:spPr bwMode="auto">
          <a:xfrm>
            <a:off x="0" y="2590800"/>
            <a:ext cx="9144000" cy="267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539750" indent="-358775" defTabSz="914400" fontAlgn="base">
              <a:spcBef>
                <a:spcPct val="0"/>
              </a:spcBef>
              <a:spcAft>
                <a:spcPct val="0"/>
              </a:spcAft>
              <a:buFont typeface="Arial" charset="0"/>
              <a:buChar char="•"/>
            </a:pPr>
            <a:r>
              <a:rPr lang="en-US" sz="2800" b="1" dirty="0">
                <a:solidFill>
                  <a:prstClr val="black"/>
                </a:solidFill>
                <a:latin typeface="Arial" charset="0"/>
                <a:ea typeface="ＭＳ Ｐゴシック" charset="0"/>
                <a:cs typeface="ＭＳ Ｐゴシック" charset="0"/>
              </a:rPr>
              <a:t>Different types of </a:t>
            </a:r>
            <a:r>
              <a:rPr lang="en-US" sz="2800" b="1" u="sng" dirty="0">
                <a:solidFill>
                  <a:prstClr val="black"/>
                </a:solidFill>
                <a:latin typeface="Arial" charset="0"/>
                <a:ea typeface="ＭＳ Ｐゴシック" charset="0"/>
                <a:cs typeface="ＭＳ Ｐゴシック" charset="0"/>
              </a:rPr>
              <a:t>literary material</a:t>
            </a:r>
            <a:r>
              <a:rPr lang="en-US" sz="2800" b="1" dirty="0">
                <a:solidFill>
                  <a:prstClr val="black"/>
                </a:solidFill>
                <a:latin typeface="Arial" charset="0"/>
                <a:ea typeface="ＭＳ Ｐゴシック" charset="0"/>
                <a:cs typeface="ＭＳ Ｐゴシック" charset="0"/>
              </a:rPr>
              <a:t>—such as poetic discourse (30–31), prose discourse (32–33) and prose narrative (46–51)</a:t>
            </a:r>
          </a:p>
          <a:p>
            <a:pPr marL="539750" indent="-358775" defTabSz="914400" fontAlgn="base">
              <a:spcBef>
                <a:spcPct val="0"/>
              </a:spcBef>
              <a:spcAft>
                <a:spcPct val="0"/>
              </a:spcAft>
              <a:buFont typeface="Arial" charset="0"/>
              <a:buChar char="•"/>
            </a:pPr>
            <a:endParaRPr lang="en-US" sz="2800" b="1" dirty="0">
              <a:solidFill>
                <a:prstClr val="black"/>
              </a:solidFill>
              <a:latin typeface="Arial" charset="0"/>
              <a:ea typeface="ＭＳ Ｐゴシック" charset="0"/>
              <a:cs typeface="ＭＳ Ｐゴシック" charset="0"/>
            </a:endParaRPr>
          </a:p>
          <a:p>
            <a:pPr marL="539750" indent="-358775" defTabSz="914400" fontAlgn="base">
              <a:spcBef>
                <a:spcPct val="0"/>
              </a:spcBef>
              <a:spcAft>
                <a:spcPct val="0"/>
              </a:spcAft>
              <a:buFont typeface="Arial" charset="0"/>
              <a:buChar char="•"/>
            </a:pPr>
            <a:r>
              <a:rPr lang="en-US" sz="2800" b="1" dirty="0" err="1">
                <a:solidFill>
                  <a:prstClr val="black"/>
                </a:solidFill>
                <a:latin typeface="Arial" charset="0"/>
                <a:ea typeface="ＭＳ Ｐゴシック" charset="0"/>
                <a:cs typeface="ＭＳ Ｐゴシック" charset="0"/>
              </a:rPr>
              <a:t>Yeremia</a:t>
            </a:r>
            <a:r>
              <a:rPr lang="en-US" sz="2800" b="1" dirty="0">
                <a:solidFill>
                  <a:prstClr val="black"/>
                </a:solidFill>
                <a:latin typeface="Arial" charset="0"/>
                <a:ea typeface="ＭＳ Ｐゴシック" charset="0"/>
                <a:cs typeface="ＭＳ Ｐゴシック" charset="0"/>
              </a:rPr>
              <a:t> 31:31-34 is the </a:t>
            </a:r>
            <a:r>
              <a:rPr lang="en-US" sz="2800" b="1" u="sng" dirty="0">
                <a:solidFill>
                  <a:prstClr val="black"/>
                </a:solidFill>
                <a:latin typeface="Arial" charset="0"/>
                <a:ea typeface="ＭＳ Ｐゴシック" charset="0"/>
                <a:cs typeface="ＭＳ Ｐゴシック" charset="0"/>
              </a:rPr>
              <a:t>longest OT quote </a:t>
            </a:r>
            <a:r>
              <a:rPr lang="en-US" sz="2800" b="1" dirty="0">
                <a:solidFill>
                  <a:prstClr val="black"/>
                </a:solidFill>
                <a:latin typeface="Arial" charset="0"/>
                <a:ea typeface="ＭＳ Ｐゴシック" charset="0"/>
                <a:cs typeface="ＭＳ Ｐゴシック" charset="0"/>
              </a:rPr>
              <a:t>in the NT (Heb. 8:8-13)</a:t>
            </a:r>
          </a:p>
        </p:txBody>
      </p:sp>
      <p:sp>
        <p:nvSpPr>
          <p:cNvPr id="110596" name="Text Box 4"/>
          <p:cNvSpPr txBox="1">
            <a:spLocks noChangeArrowheads="1"/>
          </p:cNvSpPr>
          <p:nvPr/>
        </p:nvSpPr>
        <p:spPr bwMode="auto">
          <a:xfrm>
            <a:off x="8229600" y="142875"/>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dirty="0">
                <a:solidFill>
                  <a:prstClr val="black"/>
                </a:solidFill>
              </a:rPr>
              <a:t>476</a:t>
            </a:r>
            <a:endParaRPr lang="en-US" sz="2000" b="1" dirty="0">
              <a:solidFill>
                <a:prstClr val="black"/>
              </a:solidFill>
            </a:endParaRPr>
          </a:p>
        </p:txBody>
      </p:sp>
    </p:spTree>
    <p:extLst>
      <p:ext uri="{BB962C8B-B14F-4D97-AF65-F5344CB8AC3E}">
        <p14:creationId xmlns:p14="http://schemas.microsoft.com/office/powerpoint/2010/main" val="6909110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113" name="Rectangle 3"/>
          <p:cNvSpPr txBox="1">
            <a:spLocks noChangeArrowheads="1"/>
          </p:cNvSpPr>
          <p:nvPr/>
        </p:nvSpPr>
        <p:spPr bwMode="auto">
          <a:xfrm>
            <a:off x="152400" y="1219200"/>
            <a:ext cx="88392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273050" indent="-2730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20000"/>
              </a:spcBef>
              <a:spcAft>
                <a:spcPct val="0"/>
              </a:spcAft>
              <a:buClr>
                <a:srgbClr val="D16349"/>
              </a:buClr>
              <a:buSzPct val="85000"/>
            </a:pPr>
            <a:r>
              <a:rPr lang="en-US" b="1" u="sng" dirty="0">
                <a:solidFill>
                  <a:srgbClr val="D16349"/>
                </a:solidFill>
              </a:rPr>
              <a:t>Summary Statement</a:t>
            </a:r>
          </a:p>
          <a:p>
            <a:pPr defTabSz="914400" eaLnBrk="1" fontAlgn="base" hangingPunct="1">
              <a:spcBef>
                <a:spcPct val="20000"/>
              </a:spcBef>
              <a:spcAft>
                <a:spcPct val="0"/>
              </a:spcAft>
              <a:buClr>
                <a:srgbClr val="D16349"/>
              </a:buClr>
              <a:buSzPct val="85000"/>
            </a:pPr>
            <a:r>
              <a:rPr lang="en-US" b="1" dirty="0">
                <a:solidFill>
                  <a:prstClr val="black"/>
                </a:solidFill>
              </a:rPr>
              <a:t>   </a:t>
            </a:r>
            <a:r>
              <a:rPr lang="en-US" dirty="0" err="1">
                <a:solidFill>
                  <a:prstClr val="black"/>
                </a:solidFill>
              </a:rPr>
              <a:t>Yeremia</a:t>
            </a:r>
            <a:r>
              <a:rPr lang="en-US" dirty="0">
                <a:solidFill>
                  <a:prstClr val="black"/>
                </a:solidFill>
              </a:rPr>
              <a:t> prophesies at great personal cost the deserved fall of Jerusalem, seventy year captivity, judgment of Gentiles, and restoration under a new covenant, to give hope and exhort Judah to accept God</a:t>
            </a:r>
            <a:r>
              <a:rPr lang="mr-IN" altLang="ja-JP" dirty="0">
                <a:solidFill>
                  <a:prstClr val="black"/>
                </a:solidFill>
              </a:rPr>
              <a:t>'</a:t>
            </a:r>
            <a:r>
              <a:rPr lang="en-US" dirty="0">
                <a:solidFill>
                  <a:prstClr val="black"/>
                </a:solidFill>
              </a:rPr>
              <a:t>s inevitable discipline by yielding to Babylon.</a:t>
            </a:r>
            <a:endParaRPr lang="en-US" sz="100" dirty="0">
              <a:solidFill>
                <a:prstClr val="black"/>
              </a:solidFill>
            </a:endParaRPr>
          </a:p>
          <a:p>
            <a:pPr defTabSz="914400" eaLnBrk="1" fontAlgn="base" hangingPunct="1">
              <a:spcBef>
                <a:spcPct val="20000"/>
              </a:spcBef>
              <a:spcAft>
                <a:spcPct val="0"/>
              </a:spcAft>
              <a:buClr>
                <a:srgbClr val="D16349"/>
              </a:buClr>
              <a:buSzPct val="85000"/>
            </a:pPr>
            <a:endParaRPr lang="en-US" sz="100" dirty="0">
              <a:solidFill>
                <a:prstClr val="black"/>
              </a:solidFill>
            </a:endParaRPr>
          </a:p>
          <a:p>
            <a:pPr defTabSz="914400" eaLnBrk="1" fontAlgn="base" hangingPunct="1">
              <a:spcBef>
                <a:spcPct val="20000"/>
              </a:spcBef>
              <a:spcAft>
                <a:spcPct val="0"/>
              </a:spcAft>
              <a:buClr>
                <a:srgbClr val="D16349"/>
              </a:buClr>
              <a:buSzPct val="85000"/>
            </a:pPr>
            <a:endParaRPr lang="en-US" sz="800" dirty="0">
              <a:solidFill>
                <a:prstClr val="black"/>
              </a:solidFill>
            </a:endParaRPr>
          </a:p>
          <a:p>
            <a:pPr defTabSz="914400" eaLnBrk="1" fontAlgn="base" hangingPunct="1">
              <a:spcBef>
                <a:spcPct val="20000"/>
              </a:spcBef>
              <a:spcAft>
                <a:spcPct val="0"/>
              </a:spcAft>
              <a:buClr>
                <a:srgbClr val="D16349"/>
              </a:buClr>
              <a:buSzPct val="85000"/>
            </a:pPr>
            <a:r>
              <a:rPr lang="en-US" b="1" u="sng" dirty="0">
                <a:solidFill>
                  <a:srgbClr val="D16349"/>
                </a:solidFill>
              </a:rPr>
              <a:t>Key Word</a:t>
            </a:r>
          </a:p>
          <a:p>
            <a:pPr defTabSz="914400" eaLnBrk="1" fontAlgn="base" hangingPunct="1">
              <a:spcBef>
                <a:spcPct val="20000"/>
              </a:spcBef>
              <a:spcAft>
                <a:spcPct val="0"/>
              </a:spcAft>
              <a:buClr>
                <a:srgbClr val="D16349"/>
              </a:buClr>
              <a:buSzPct val="85000"/>
            </a:pPr>
            <a:r>
              <a:rPr lang="en-US" dirty="0">
                <a:solidFill>
                  <a:prstClr val="black"/>
                </a:solidFill>
              </a:rPr>
              <a:t>       INEVITABLE</a:t>
            </a:r>
            <a:endParaRPr lang="en-US" sz="500" dirty="0">
              <a:solidFill>
                <a:prstClr val="black"/>
              </a:solidFill>
            </a:endParaRPr>
          </a:p>
          <a:p>
            <a:pPr defTabSz="914400" eaLnBrk="1" fontAlgn="base" hangingPunct="1">
              <a:spcBef>
                <a:spcPct val="20000"/>
              </a:spcBef>
              <a:spcAft>
                <a:spcPct val="0"/>
              </a:spcAft>
              <a:buClr>
                <a:srgbClr val="D16349"/>
              </a:buClr>
              <a:buSzPct val="85000"/>
            </a:pPr>
            <a:endParaRPr lang="en-US" sz="500" dirty="0">
              <a:solidFill>
                <a:prstClr val="black"/>
              </a:solidFill>
            </a:endParaRPr>
          </a:p>
          <a:p>
            <a:pPr defTabSz="914400" eaLnBrk="1" fontAlgn="base" hangingPunct="1">
              <a:spcBef>
                <a:spcPct val="20000"/>
              </a:spcBef>
              <a:spcAft>
                <a:spcPct val="0"/>
              </a:spcAft>
              <a:buClr>
                <a:srgbClr val="D16349"/>
              </a:buClr>
              <a:buSzPct val="85000"/>
            </a:pPr>
            <a:r>
              <a:rPr lang="en-US" b="1" u="sng" dirty="0">
                <a:solidFill>
                  <a:srgbClr val="D16349"/>
                </a:solidFill>
              </a:rPr>
              <a:t>Key Verse</a:t>
            </a:r>
          </a:p>
          <a:p>
            <a:pPr defTabSz="914400" eaLnBrk="1" fontAlgn="base" hangingPunct="1">
              <a:spcBef>
                <a:spcPct val="20000"/>
              </a:spcBef>
              <a:spcAft>
                <a:spcPct val="0"/>
              </a:spcAft>
              <a:buClr>
                <a:srgbClr val="D16349"/>
              </a:buClr>
              <a:buSzPct val="85000"/>
            </a:pPr>
            <a:r>
              <a:rPr lang="en-US" dirty="0">
                <a:solidFill>
                  <a:prstClr val="black"/>
                </a:solidFill>
              </a:rPr>
              <a:t>	</a:t>
            </a:r>
            <a:r>
              <a:rPr lang="mr-IN" altLang="ja-JP" dirty="0">
                <a:solidFill>
                  <a:prstClr val="black"/>
                </a:solidFill>
              </a:rPr>
              <a:t>"</a:t>
            </a:r>
            <a:r>
              <a:rPr lang="en-US" altLang="ja-JP" dirty="0">
                <a:solidFill>
                  <a:prstClr val="black"/>
                </a:solidFill>
              </a:rPr>
              <a:t>… For the LORD our God has doomed us to perish and given us poisoned water to drink, because we have sinned against him</a:t>
            </a:r>
            <a:r>
              <a:rPr lang="mr-IN" altLang="ja-JP" dirty="0">
                <a:solidFill>
                  <a:prstClr val="black"/>
                </a:solidFill>
              </a:rPr>
              <a:t>"</a:t>
            </a:r>
            <a:r>
              <a:rPr lang="en-US" altLang="ja-JP" dirty="0">
                <a:solidFill>
                  <a:prstClr val="black"/>
                </a:solidFill>
              </a:rPr>
              <a:t> (</a:t>
            </a:r>
            <a:r>
              <a:rPr lang="en-US" altLang="ja-JP" dirty="0" err="1">
                <a:solidFill>
                  <a:prstClr val="black"/>
                </a:solidFill>
              </a:rPr>
              <a:t>Yeremia</a:t>
            </a:r>
            <a:r>
              <a:rPr lang="en-US" altLang="ja-JP" dirty="0">
                <a:solidFill>
                  <a:prstClr val="black"/>
                </a:solidFill>
              </a:rPr>
              <a:t> 8:14b)</a:t>
            </a:r>
            <a:endParaRPr lang="en-US" sz="3200" dirty="0">
              <a:solidFill>
                <a:prstClr val="black"/>
              </a:solidFill>
            </a:endParaRPr>
          </a:p>
        </p:txBody>
      </p:sp>
      <p:sp>
        <p:nvSpPr>
          <p:cNvPr id="90114" name="Title 2"/>
          <p:cNvSpPr>
            <a:spLocks noGrp="1"/>
          </p:cNvSpPr>
          <p:nvPr>
            <p:ph type="title"/>
          </p:nvPr>
        </p:nvSpPr>
        <p:spPr/>
        <p:txBody>
          <a:bodyPr/>
          <a:lstStyle/>
          <a:p>
            <a:r>
              <a:rPr lang="en-US" sz="4400" dirty="0">
                <a:solidFill>
                  <a:schemeClr val="tx1"/>
                </a:solidFill>
                <a:latin typeface="Arial" charset="0"/>
                <a:ea typeface="ＭＳ Ｐゴシック" charset="0"/>
                <a:cs typeface="Arial" charset="0"/>
              </a:rPr>
              <a:t>Key Facts</a:t>
            </a:r>
          </a:p>
        </p:txBody>
      </p:sp>
      <p:pic>
        <p:nvPicPr>
          <p:cNvPr id="9011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00800" y="3505200"/>
            <a:ext cx="1878013" cy="157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116" name="Text Box 4"/>
          <p:cNvSpPr txBox="1">
            <a:spLocks noChangeArrowheads="1"/>
          </p:cNvSpPr>
          <p:nvPr/>
        </p:nvSpPr>
        <p:spPr bwMode="auto">
          <a:xfrm>
            <a:off x="8229600" y="201613"/>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dirty="0">
                <a:solidFill>
                  <a:prstClr val="black"/>
                </a:solidFill>
              </a:rPr>
              <a:t>474</a:t>
            </a:r>
          </a:p>
        </p:txBody>
      </p:sp>
    </p:spTree>
    <p:extLst>
      <p:ext uri="{BB962C8B-B14F-4D97-AF65-F5344CB8AC3E}">
        <p14:creationId xmlns:p14="http://schemas.microsoft.com/office/powerpoint/2010/main" val="3299253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099599"/>
          </a:xfrm>
          <a:prstGeom prst="rect">
            <a:avLst/>
          </a:prstGeom>
        </p:spPr>
      </p:pic>
      <p:sp>
        <p:nvSpPr>
          <p:cNvPr id="8" name="Rectangle 2"/>
          <p:cNvSpPr txBox="1">
            <a:spLocks noChangeArrowheads="1"/>
          </p:cNvSpPr>
          <p:nvPr/>
        </p:nvSpPr>
        <p:spPr bwMode="auto">
          <a:xfrm>
            <a:off x="-23813" y="442897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40" tIns="45720" rIns="91440" bIns="45720"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a:ln>
                  <a:noFill/>
                </a:ln>
                <a:solidFill>
                  <a:srgbClr val="FFFFFF"/>
                </a:solidFill>
                <a:effectLst>
                  <a:glow rad="127000">
                    <a:srgbClr val="000000"/>
                  </a:glow>
                </a:effectLst>
                <a:uLnTx/>
                <a:uFillTx/>
                <a:latin typeface="Arial"/>
                <a:ea typeface="ＭＳ Ｐゴシック"/>
                <a:cs typeface="ＭＳ Ｐゴシック" charset="0"/>
              </a:rPr>
              <a:t>Yeremia</a:t>
            </a:r>
            <a:endParaRPr kumimoji="0" lang="en-US" sz="5400" b="1" i="1"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84216" y="2668524"/>
            <a:ext cx="9120187" cy="1446653"/>
          </a:xfrm>
          <a:effectLst>
            <a:outerShdw blurRad="63500" dist="35921" dir="2700000" algn="ctr" rotWithShape="0">
              <a:schemeClr val="tx2">
                <a:alpha val="74998"/>
              </a:schemeClr>
            </a:outerShdw>
          </a:effectLst>
        </p:spPr>
        <p:txBody>
          <a:bodyPr/>
          <a:lstStyle/>
          <a:p>
            <a:pPr>
              <a:defRPr/>
            </a:pPr>
            <a:r>
              <a:rPr lang="en-US" sz="8000" b="1">
                <a:effectLst>
                  <a:glow rad="127000">
                    <a:schemeClr val="tx1"/>
                  </a:glow>
                </a:effectLst>
                <a:ea typeface="ＭＳ Ｐゴシック"/>
                <a:cs typeface="ＭＳ Ｐゴシック" charset="0"/>
              </a:rPr>
              <a:t>Dihibur</a:t>
            </a:r>
            <a:endParaRPr lang="en-US" sz="8000" b="1">
              <a:effectLst>
                <a:glow rad="127000">
                  <a:schemeClr val="tx1"/>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 BibleStudyDownloads.org</a:t>
            </a:r>
          </a:p>
        </p:txBody>
      </p:sp>
    </p:spTree>
    <p:extLst>
      <p:ext uri="{BB962C8B-B14F-4D97-AF65-F5344CB8AC3E}">
        <p14:creationId xmlns:p14="http://schemas.microsoft.com/office/powerpoint/2010/main" val="390960"/>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IMG_084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0"/>
            <a:ext cx="9144000" cy="1078710"/>
          </a:xfrm>
          <a:solidFill>
            <a:srgbClr val="000000"/>
          </a:solidFill>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3-days travel, 4-day visit</a:t>
            </a:r>
          </a:p>
        </p:txBody>
      </p:sp>
    </p:spTree>
    <p:extLst>
      <p:ext uri="{BB962C8B-B14F-4D97-AF65-F5344CB8AC3E}">
        <p14:creationId xmlns:p14="http://schemas.microsoft.com/office/powerpoint/2010/main" val="30566890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We all need to be comforted</a:t>
            </a:r>
          </a:p>
        </p:txBody>
      </p:sp>
      <p:pic>
        <p:nvPicPr>
          <p:cNvPr id="2" name="Picture 1" descr="IMG_0826.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304402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ID" sz="3600" b="1" noProof="1">
                <a:solidFill>
                  <a:schemeClr val="bg1"/>
                </a:solidFill>
                <a:effectLst>
                  <a:glow rad="101600">
                    <a:schemeClr val="tx1">
                      <a:alpha val="99000"/>
                    </a:schemeClr>
                  </a:glow>
                </a:effectLst>
                <a:latin typeface="Arial"/>
                <a:ea typeface="ＭＳ Ｐゴシック"/>
                <a:cs typeface="Arial"/>
              </a:rPr>
              <a:t>Perjanjian</a:t>
            </a:r>
            <a:endParaRPr lang="en-ID" sz="3600" b="1" noProof="1">
              <a:solidFill>
                <a:schemeClr val="bg1"/>
              </a:solidFill>
              <a:effectLst>
                <a:glow rad="101600">
                  <a:schemeClr val="tx1">
                    <a:alpha val="99000"/>
                  </a:schemeClr>
                </a:glow>
              </a:effectLst>
              <a:latin typeface="Arial"/>
              <a:cs typeface="Arial"/>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id-ID" sz="2800" b="1" dirty="0">
                <a:effectLst>
                  <a:glow rad="127000">
                    <a:srgbClr val="000000"/>
                  </a:glow>
                </a:effectLst>
                <a:ea typeface="ＭＳ Ｐゴシック"/>
              </a:rPr>
              <a:t>Loh batu perjanjian lama yang mengarah pada penghakiman Israel  akan diganti dengan perjanjian baru melalui Roh Kudus berdiam di hati mereka setelah pertobatan dan pengampunan </a:t>
            </a:r>
            <a:r>
              <a:rPr lang="en-US" sz="2800" b="1" dirty="0">
                <a:effectLst>
                  <a:glow rad="127000">
                    <a:srgbClr val="000000"/>
                  </a:glow>
                </a:effectLst>
                <a:ea typeface="ＭＳ Ｐゴシック"/>
              </a:rPr>
              <a:t>(31:31-33)</a:t>
            </a:r>
            <a:r>
              <a:rPr lang="en-US" sz="2800" b="1" dirty="0">
                <a:solidFill>
                  <a:srgbClr val="FFFFFF"/>
                </a:solidFill>
                <a:effectLst>
                  <a:glow rad="127000">
                    <a:srgbClr val="000000"/>
                  </a:glow>
                </a:effectLst>
                <a:ea typeface="ＭＳ Ｐゴシック"/>
                <a:cs typeface="ＭＳ Ｐゴシック" charset="0"/>
              </a:rPr>
              <a:t>. </a:t>
            </a:r>
            <a:endParaRPr lang="en-US" dirty="0"/>
          </a:p>
        </p:txBody>
      </p:sp>
      <p:sp>
        <p:nvSpPr>
          <p:cNvPr id="5" name="Text Box 3"/>
          <p:cNvSpPr txBox="1">
            <a:spLocks noChangeArrowheads="1"/>
          </p:cNvSpPr>
          <p:nvPr/>
        </p:nvSpPr>
        <p:spPr bwMode="auto">
          <a:xfrm>
            <a:off x="7928087" y="44450"/>
            <a:ext cx="111097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0"/>
              </a:spcBef>
              <a:spcAft>
                <a:spcPct val="0"/>
              </a:spcAft>
            </a:pPr>
            <a:r>
              <a:rPr lang="en-US" b="1">
                <a:solidFill>
                  <a:srgbClr val="FFFFFF"/>
                </a:solidFill>
                <a:cs typeface="Arial" charset="0"/>
              </a:rPr>
              <a:t>347b</a:t>
            </a: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en-US" sz="4800" b="1" kern="0">
                <a:solidFill>
                  <a:srgbClr val="FFFFFF"/>
                </a:solidFill>
                <a:effectLst>
                  <a:glow rad="127000">
                    <a:srgbClr val="000000"/>
                  </a:glow>
                </a:effectLst>
                <a:ea typeface="ＭＳ Ｐゴシック"/>
                <a:cs typeface="ＭＳ Ｐゴシック" charset="0"/>
              </a:rPr>
              <a:t>Yeremia</a:t>
            </a:r>
            <a:endParaRPr lang="en-US" sz="4800" b="1" kern="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28673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3-day travel, 4-day visit</a:t>
            </a:r>
          </a:p>
        </p:txBody>
      </p:sp>
      <p:pic>
        <p:nvPicPr>
          <p:cNvPr id="2" name="Picture 1" descr="IMG_0829.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322609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3-day travel, 4-day visit</a:t>
            </a:r>
          </a:p>
        </p:txBody>
      </p:sp>
      <p:pic>
        <p:nvPicPr>
          <p:cNvPr id="3" name="Picture 2" descr="IMG_08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02831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We all need to be comforted</a:t>
            </a:r>
          </a:p>
        </p:txBody>
      </p:sp>
      <p:pic>
        <p:nvPicPr>
          <p:cNvPr id="2" name="Picture 1" descr="IMG_227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520685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93700"/>
            <a:ext cx="9144000" cy="6067313"/>
          </a:xfrm>
          <a:prstGeom prst="rect">
            <a:avLst/>
          </a:prstGeom>
        </p:spPr>
      </p:pic>
      <p:sp>
        <p:nvSpPr>
          <p:cNvPr id="900098" name="Rectangle 2"/>
          <p:cNvSpPr>
            <a:spLocks noGrp="1" noChangeArrowheads="1"/>
          </p:cNvSpPr>
          <p:nvPr>
            <p:ph type="ctrTitle"/>
          </p:nvPr>
        </p:nvSpPr>
        <p:spPr>
          <a:xfrm>
            <a:off x="0" y="232008"/>
            <a:ext cx="4642556" cy="2858325"/>
          </a:xfrm>
          <a:effectLst/>
        </p:spPr>
        <p:txBody>
          <a:bodyPr/>
          <a:lstStyle/>
          <a:p>
            <a:pPr>
              <a:defRPr/>
            </a:pPr>
            <a:r>
              <a:rPr lang="en-SG" sz="5400" b="1" dirty="0">
                <a:solidFill>
                  <a:schemeClr val="tx1"/>
                </a:solidFill>
                <a:effectLst/>
                <a:latin typeface="Arial" charset="0"/>
                <a:ea typeface="ＭＳ Ｐゴシック" charset="0"/>
                <a:cs typeface="ＭＳ Ｐゴシック" charset="0"/>
              </a:rPr>
              <a:t>Mari </a:t>
            </a:r>
            <a:r>
              <a:rPr lang="en-SG" sz="5400" b="1" dirty="0" err="1">
                <a:solidFill>
                  <a:schemeClr val="tx1"/>
                </a:solidFill>
                <a:effectLst/>
                <a:latin typeface="Arial" charset="0"/>
                <a:ea typeface="ＭＳ Ｐゴシック" charset="0"/>
                <a:cs typeface="ＭＳ Ｐゴシック" charset="0"/>
              </a:rPr>
              <a:t>pelajari</a:t>
            </a:r>
            <a:r>
              <a:rPr lang="en-SG" sz="5400" b="1" dirty="0">
                <a:solidFill>
                  <a:schemeClr val="tx1"/>
                </a:solidFill>
                <a:effectLst/>
                <a:latin typeface="Arial" charset="0"/>
                <a:ea typeface="ＭＳ Ｐゴシック" charset="0"/>
                <a:cs typeface="ＭＳ Ｐゴシック" charset="0"/>
              </a:rPr>
              <a:t> </a:t>
            </a:r>
            <a:r>
              <a:rPr lang="en-SG" sz="5400" b="1" dirty="0" err="1">
                <a:solidFill>
                  <a:schemeClr val="tx1"/>
                </a:solidFill>
                <a:effectLst/>
                <a:latin typeface="Arial" charset="0"/>
                <a:ea typeface="ＭＳ Ｐゴシック" charset="0"/>
                <a:cs typeface="ＭＳ Ｐゴシック" charset="0"/>
              </a:rPr>
              <a:t>ayat</a:t>
            </a:r>
            <a:r>
              <a:rPr lang="en-SG" sz="5400" b="1" dirty="0">
                <a:solidFill>
                  <a:schemeClr val="tx1"/>
                </a:solidFill>
                <a:effectLst/>
                <a:latin typeface="Arial" charset="0"/>
                <a:ea typeface="ＭＳ Ｐゴシック" charset="0"/>
                <a:cs typeface="ＭＳ Ｐゴシック" charset="0"/>
              </a:rPr>
              <a:t> demi </a:t>
            </a:r>
            <a:r>
              <a:rPr lang="en-SG" sz="5400" b="1" dirty="0" err="1">
                <a:solidFill>
                  <a:schemeClr val="tx1"/>
                </a:solidFill>
                <a:effectLst/>
                <a:latin typeface="Arial" charset="0"/>
                <a:ea typeface="ＭＳ Ｐゴシック" charset="0"/>
                <a:cs typeface="ＭＳ Ｐゴシック" charset="0"/>
              </a:rPr>
              <a:t>ayat</a:t>
            </a:r>
            <a:endParaRPr lang="en-US" sz="5400" b="1" dirty="0">
              <a:solidFill>
                <a:schemeClr val="tx1"/>
              </a:solidFill>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07504" y="3258097"/>
            <a:ext cx="4953000" cy="28583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en-US" sz="5400" b="1" dirty="0">
                <a:solidFill>
                  <a:srgbClr val="000000"/>
                </a:solidFill>
                <a:latin typeface="Arial" charset="0"/>
                <a:ea typeface="ＭＳ Ｐゴシック" charset="0"/>
                <a:cs typeface="ＭＳ Ｐゴシック" charset="0"/>
              </a:rPr>
              <a:t>Kitab </a:t>
            </a:r>
            <a:r>
              <a:rPr lang="en-US" sz="5400" b="1" dirty="0" err="1">
                <a:solidFill>
                  <a:srgbClr val="000000"/>
                </a:solidFill>
                <a:latin typeface="Arial" charset="0"/>
                <a:ea typeface="ＭＳ Ｐゴシック" charset="0"/>
                <a:cs typeface="ＭＳ Ｐゴシック" charset="0"/>
              </a:rPr>
              <a:t>Suci</a:t>
            </a:r>
            <a:r>
              <a:rPr lang="en-US" sz="5400" b="1" dirty="0">
                <a:solidFill>
                  <a:srgbClr val="000000"/>
                </a:solidFill>
                <a:latin typeface="Arial" charset="0"/>
                <a:ea typeface="ＭＳ Ｐゴシック" charset="0"/>
                <a:cs typeface="ＭＳ Ｐゴシック" charset="0"/>
              </a:rPr>
              <a:t>: Kitab demi kitab</a:t>
            </a:r>
            <a:endPar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7927036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Weeping Prophet"</a:t>
            </a: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76096" y="3989858"/>
            <a:ext cx="3133707" cy="2701591"/>
          </a:xfrm>
          <a:prstGeom prst="rect">
            <a:avLst/>
          </a:prstGeom>
          <a:ln w="76200" cmpd="sng">
            <a:solidFill>
              <a:schemeClr val="tx1"/>
            </a:solidFill>
          </a:ln>
        </p:spPr>
      </p:pic>
    </p:spTree>
    <p:extLst>
      <p:ext uri="{BB962C8B-B14F-4D97-AF65-F5344CB8AC3E}">
        <p14:creationId xmlns:p14="http://schemas.microsoft.com/office/powerpoint/2010/main" val="7327037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We all need to be comforted</a:t>
            </a:r>
          </a:p>
        </p:txBody>
      </p:sp>
    </p:spTree>
    <p:extLst>
      <p:ext uri="{BB962C8B-B14F-4D97-AF65-F5344CB8AC3E}">
        <p14:creationId xmlns:p14="http://schemas.microsoft.com/office/powerpoint/2010/main" val="273874343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9400" y="0"/>
            <a:ext cx="8572500"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We all need to be comforted</a:t>
            </a:r>
          </a:p>
        </p:txBody>
      </p:sp>
    </p:spTree>
    <p:extLst>
      <p:ext uri="{BB962C8B-B14F-4D97-AF65-F5344CB8AC3E}">
        <p14:creationId xmlns:p14="http://schemas.microsoft.com/office/powerpoint/2010/main" val="10018630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We all need to be comforted</a:t>
            </a:r>
          </a:p>
        </p:txBody>
      </p:sp>
      <p:pic>
        <p:nvPicPr>
          <p:cNvPr id="3" name="Picture 2" descr="IMG_20180201_103110058.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2" name="Picture 1" descr="IMG_7988.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61966" y="10668"/>
            <a:ext cx="5093465" cy="679128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075160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750094"/>
            <a:ext cx="9144000" cy="6107906"/>
          </a:xfrm>
          <a:prstGeom prst="rect">
            <a:avLst/>
          </a:prstGeom>
        </p:spPr>
      </p:pic>
      <p:sp>
        <p:nvSpPr>
          <p:cNvPr id="900098" name="Rectangle 2"/>
          <p:cNvSpPr>
            <a:spLocks noGrp="1" noChangeArrowheads="1"/>
          </p:cNvSpPr>
          <p:nvPr>
            <p:ph type="ctrTitle"/>
          </p:nvPr>
        </p:nvSpPr>
        <p:spPr>
          <a:xfrm>
            <a:off x="0" y="-30306"/>
            <a:ext cx="9144000" cy="669952"/>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Balance discipline with comfort.</a:t>
            </a:r>
          </a:p>
        </p:txBody>
      </p:sp>
    </p:spTree>
    <p:extLst>
      <p:ext uri="{BB962C8B-B14F-4D97-AF65-F5344CB8AC3E}">
        <p14:creationId xmlns:p14="http://schemas.microsoft.com/office/powerpoint/2010/main" val="10195034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0306"/>
            <a:ext cx="9144000" cy="669952"/>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Balance discipline with comfort.</a:t>
            </a:r>
          </a:p>
        </p:txBody>
      </p:sp>
      <p:pic>
        <p:nvPicPr>
          <p:cNvPr id="2" name="Picture 1"/>
          <p:cNvPicPr>
            <a:picLocks noChangeAspect="1"/>
          </p:cNvPicPr>
          <p:nvPr/>
        </p:nvPicPr>
        <p:blipFill>
          <a:blip r:embed="rId3"/>
          <a:stretch>
            <a:fillRect/>
          </a:stretch>
        </p:blipFill>
        <p:spPr>
          <a:xfrm>
            <a:off x="1106088" y="1227579"/>
            <a:ext cx="8037912" cy="5630421"/>
          </a:xfrm>
          <a:prstGeom prst="rect">
            <a:avLst/>
          </a:prstGeom>
        </p:spPr>
      </p:pic>
    </p:spTree>
    <p:extLst>
      <p:ext uri="{BB962C8B-B14F-4D97-AF65-F5344CB8AC3E}">
        <p14:creationId xmlns:p14="http://schemas.microsoft.com/office/powerpoint/2010/main" val="38074003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7989735" cy="799420"/>
          </a:xfrm>
          <a:solidFill>
            <a:schemeClr val="tx1"/>
          </a:solidFill>
        </p:spPr>
        <p:txBody>
          <a:bodyPr/>
          <a:lstStyle/>
          <a:p>
            <a:r>
              <a:rPr lang="id-ID" sz="3600" b="1">
                <a:solidFill>
                  <a:schemeClr val="bg1"/>
                </a:solidFill>
                <a:effectLst>
                  <a:glow rad="101600">
                    <a:schemeClr val="tx1">
                      <a:alpha val="99000"/>
                    </a:schemeClr>
                  </a:glow>
                </a:effectLst>
                <a:latin typeface="Arial"/>
                <a:ea typeface="ＭＳ Ｐゴシック"/>
                <a:cs typeface="Arial"/>
              </a:rPr>
              <a:t>Penebusan</a:t>
            </a:r>
            <a:endParaRPr lang="id-ID">
              <a:solidFill>
                <a:schemeClr val="bg1"/>
              </a:solidFil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endParaRPr lang="en-US" b="1">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416848" y="1602007"/>
            <a:ext cx="837437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id-ID" sz="2800" b="1" dirty="0">
                <a:solidFill>
                  <a:srgbClr val="FFFFFF"/>
                </a:solidFill>
                <a:effectLst>
                  <a:glow rad="127000">
                    <a:srgbClr val="000000"/>
                  </a:glow>
                </a:effectLst>
                <a:ea typeface="ＭＳ Ｐゴシック"/>
                <a:cs typeface="ＭＳ Ｐゴシック" charset="0"/>
              </a:rPr>
              <a:t>Penebusan dalam pembaruan spiritual (pasal 30–33) menunggu Israel sampai </a:t>
            </a:r>
            <a:r>
              <a:rPr lang="id-ID" sz="2800" b="1">
                <a:solidFill>
                  <a:srgbClr val="FFFFFF"/>
                </a:solidFill>
                <a:effectLst>
                  <a:glow rad="127000">
                    <a:srgbClr val="000000"/>
                  </a:glow>
                </a:effectLst>
                <a:ea typeface="ＭＳ Ｐゴシック"/>
                <a:cs typeface="ＭＳ Ｐゴシック" charset="0"/>
              </a:rPr>
              <a:t>ketidaksetiaannya berakhir, yang merupakan penebusan yang akan terjadi karena Israel tidak akan pernah berhenti menjadi sebuah bangsa</a:t>
            </a:r>
            <a:r>
              <a:rPr lang="id-ID" sz="2800" b="1" dirty="0">
                <a:solidFill>
                  <a:srgbClr val="FFFFFF"/>
                </a:solidFill>
                <a:effectLst>
                  <a:glow rad="127000">
                    <a:srgbClr val="000000"/>
                  </a:glow>
                </a:effectLst>
                <a:ea typeface="ＭＳ Ｐゴシック"/>
                <a:cs typeface="ＭＳ Ｐゴシック" charset="0"/>
              </a:rPr>
              <a:t> (31:35-37). </a:t>
            </a:r>
            <a:endParaRPr lang="id-ID" sz="2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3"/>
          <p:cNvSpPr txBox="1">
            <a:spLocks noChangeArrowheads="1"/>
          </p:cNvSpPr>
          <p:nvPr/>
        </p:nvSpPr>
        <p:spPr bwMode="auto">
          <a:xfrm>
            <a:off x="7995439" y="44450"/>
            <a:ext cx="104362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0"/>
              </a:spcBef>
              <a:spcAft>
                <a:spcPct val="0"/>
              </a:spcAft>
            </a:pPr>
            <a:r>
              <a:rPr lang="en-US" b="1">
                <a:solidFill>
                  <a:srgbClr val="FFFFFF"/>
                </a:solidFill>
                <a:cs typeface="Arial" charset="0"/>
              </a:rPr>
              <a:t>347b</a:t>
            </a: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en-US" sz="4800" b="1" kern="0">
                <a:solidFill>
                  <a:srgbClr val="FFFFFF"/>
                </a:solidFill>
                <a:effectLst>
                  <a:glow rad="127000">
                    <a:srgbClr val="000000"/>
                  </a:glow>
                </a:effectLst>
                <a:ea typeface="ＭＳ Ｐゴシック"/>
                <a:cs typeface="ＭＳ Ｐゴシック" charset="0"/>
              </a:rPr>
              <a:t>Yeremia</a:t>
            </a:r>
            <a:endParaRPr lang="en-US" sz="4800" b="1" kern="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15120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Discipline.</a:t>
            </a:r>
          </a:p>
        </p:txBody>
      </p:sp>
      <p:pic>
        <p:nvPicPr>
          <p:cNvPr id="2" name="Picture 1"/>
          <p:cNvPicPr>
            <a:picLocks noChangeAspect="1"/>
          </p:cNvPicPr>
          <p:nvPr/>
        </p:nvPicPr>
        <p:blipFill>
          <a:blip r:embed="rId3"/>
          <a:stretch>
            <a:fillRect/>
          </a:stretch>
        </p:blipFill>
        <p:spPr>
          <a:xfrm>
            <a:off x="-97699" y="1565984"/>
            <a:ext cx="9144000" cy="4777740"/>
          </a:xfrm>
          <a:prstGeom prst="rect">
            <a:avLst/>
          </a:prstGeom>
        </p:spPr>
      </p:pic>
    </p:spTree>
    <p:extLst>
      <p:ext uri="{BB962C8B-B14F-4D97-AF65-F5344CB8AC3E}">
        <p14:creationId xmlns:p14="http://schemas.microsoft.com/office/powerpoint/2010/main" val="417468194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01232"/>
            <a:ext cx="9144000" cy="2033256"/>
          </a:xfrm>
          <a:effectLst>
            <a:outerShdw blurRad="63500" dist="35921" dir="2700000" algn="ctr" rotWithShape="0">
              <a:schemeClr val="tx2">
                <a:alpha val="74998"/>
              </a:schemeClr>
            </a:outerShdw>
          </a:effectLst>
        </p:spPr>
        <p:txBody>
          <a:bodyPr anchor="t"/>
          <a:lstStyle/>
          <a:p>
            <a:pPr>
              <a:defRPr/>
            </a:pPr>
            <a:r>
              <a:rPr lang="en-US" sz="4800">
                <a:effectLst>
                  <a:glow rad="127000">
                    <a:schemeClr val="tx1"/>
                  </a:glow>
                </a:effectLst>
                <a:latin typeface="Arial"/>
                <a:ea typeface="ＭＳ Ｐゴシック"/>
                <a:cs typeface="ＭＳ Ｐゴシック" charset="0"/>
              </a:rPr>
              <a:t>Bagaimana</a:t>
            </a:r>
            <a:r>
              <a:rPr lang="en-US" sz="4800" b="1">
                <a:effectLst>
                  <a:glow rad="127000">
                    <a:schemeClr val="tx1"/>
                  </a:glow>
                </a:effectLst>
                <a:latin typeface="Arial"/>
                <a:ea typeface="ＭＳ Ｐゴシック"/>
                <a:cs typeface="ＭＳ Ｐゴシック" charset="0"/>
              </a:rPr>
              <a:t> </a:t>
            </a:r>
            <a:r>
              <a:rPr lang="en-US" sz="4800">
                <a:effectLst>
                  <a:glow rad="127000">
                    <a:schemeClr val="tx1"/>
                  </a:glow>
                </a:effectLst>
                <a:latin typeface="Arial"/>
                <a:ea typeface="ＭＳ Ｐゴシック"/>
                <a:cs typeface="ＭＳ Ｐゴシック" charset="0"/>
              </a:rPr>
              <a:t>Tuhan</a:t>
            </a:r>
            <a:r>
              <a:rPr lang="en-US" sz="4800" b="1" dirty="0">
                <a:effectLst>
                  <a:glow rad="127000">
                    <a:schemeClr val="tx1"/>
                  </a:glow>
                </a:effectLst>
                <a:latin typeface="Arial"/>
                <a:ea typeface="ＭＳ Ｐゴシック"/>
                <a:cs typeface="ＭＳ Ｐゴシック" charset="0"/>
              </a:rPr>
              <a:t> </a:t>
            </a:r>
            <a:r>
              <a:rPr lang="en-US" sz="4800">
                <a:solidFill>
                  <a:srgbClr val="FFFF00"/>
                </a:solidFill>
                <a:effectLst>
                  <a:glow rad="127000">
                    <a:schemeClr val="tx1"/>
                  </a:glow>
                </a:effectLst>
                <a:latin typeface="Arial"/>
                <a:ea typeface="ＭＳ Ｐゴシック"/>
                <a:cs typeface="ＭＳ Ｐゴシック" charset="0"/>
              </a:rPr>
              <a:t>menghibur</a:t>
            </a:r>
            <a:r>
              <a:rPr lang="en-US" sz="4800" b="1" dirty="0">
                <a:effectLst>
                  <a:glow rad="127000">
                    <a:schemeClr val="tx1"/>
                  </a:glow>
                </a:effectLst>
                <a:latin typeface="Arial"/>
                <a:ea typeface="ＭＳ Ｐゴシック"/>
                <a:cs typeface="ＭＳ Ｐゴシック" charset="0"/>
              </a:rPr>
              <a:t> </a:t>
            </a:r>
            <a:r>
              <a:rPr lang="en-US" sz="4800">
                <a:effectLst>
                  <a:glow rad="127000">
                    <a:schemeClr val="tx1"/>
                  </a:glow>
                </a:effectLst>
                <a:latin typeface="Arial"/>
                <a:ea typeface="ＭＳ Ｐゴシック"/>
                <a:cs typeface="ＭＳ Ｐゴシック" charset="0"/>
              </a:rPr>
              <a:t>orang yang dihukum</a:t>
            </a:r>
            <a:r>
              <a:rPr lang="en-US" sz="4800" b="1" dirty="0">
                <a:effectLst>
                  <a:glow rad="127000">
                    <a:schemeClr val="tx1"/>
                  </a:glow>
                </a:effectLst>
                <a:latin typeface="Arial"/>
                <a:ea typeface="ＭＳ Ｐゴシック"/>
                <a:cs typeface="ＭＳ Ｐゴシック" charset="0"/>
              </a:rPr>
              <a:t>?</a:t>
            </a:r>
          </a:p>
        </p:txBody>
      </p:sp>
      <p:pic>
        <p:nvPicPr>
          <p:cNvPr id="3" name="Picture 2"/>
          <p:cNvPicPr>
            <a:picLocks noChangeAspect="1"/>
          </p:cNvPicPr>
          <p:nvPr/>
        </p:nvPicPr>
        <p:blipFill>
          <a:blip r:embed="rId3"/>
          <a:stretch>
            <a:fillRect/>
          </a:stretch>
        </p:blipFill>
        <p:spPr>
          <a:xfrm>
            <a:off x="0" y="0"/>
            <a:ext cx="9144000" cy="4572000"/>
          </a:xfrm>
          <a:prstGeom prst="rect">
            <a:avLst/>
          </a:prstGeom>
        </p:spPr>
      </p:pic>
    </p:spTree>
    <p:extLst>
      <p:ext uri="{BB962C8B-B14F-4D97-AF65-F5344CB8AC3E}">
        <p14:creationId xmlns:p14="http://schemas.microsoft.com/office/powerpoint/2010/main" val="54039439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71681" name="Rectangle 9"/>
          <p:cNvSpPr>
            <a:spLocks noChangeArrowheads="1"/>
          </p:cNvSpPr>
          <p:nvPr/>
        </p:nvSpPr>
        <p:spPr bwMode="auto">
          <a:xfrm>
            <a:off x="0" y="5334000"/>
            <a:ext cx="8686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29706" name="Text Box 10"/>
          <p:cNvSpPr txBox="1">
            <a:spLocks noChangeArrowheads="1"/>
          </p:cNvSpPr>
          <p:nvPr/>
        </p:nvSpPr>
        <p:spPr bwMode="auto">
          <a:xfrm>
            <a:off x="8382000" y="76200"/>
            <a:ext cx="698500" cy="83026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232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342</a:t>
            </a:r>
          </a:p>
        </p:txBody>
      </p:sp>
      <p:sp>
        <p:nvSpPr>
          <p:cNvPr id="29709" name="Rectangle 13"/>
          <p:cNvSpPr>
            <a:spLocks noChangeArrowheads="1"/>
          </p:cNvSpPr>
          <p:nvPr/>
        </p:nvSpPr>
        <p:spPr bwMode="auto">
          <a:xfrm>
            <a:off x="7391400" y="3962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586</a:t>
            </a:r>
          </a:p>
        </p:txBody>
      </p:sp>
      <p:sp>
        <p:nvSpPr>
          <p:cNvPr id="29721" name="Rectangle 25"/>
          <p:cNvSpPr>
            <a:spLocks noChangeArrowheads="1"/>
          </p:cNvSpPr>
          <p:nvPr/>
        </p:nvSpPr>
        <p:spPr bwMode="auto">
          <a:xfrm>
            <a:off x="-76200" y="5257800"/>
            <a:ext cx="2057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err="1">
                <a:ln>
                  <a:noFill/>
                </a:ln>
                <a:solidFill>
                  <a:srgbClr val="FFFFFF"/>
                </a:solidFill>
                <a:effectLst/>
                <a:uLnTx/>
                <a:uFillTx/>
                <a:latin typeface="Arial"/>
                <a:ea typeface="ＭＳ Ｐゴシック" charset="0"/>
                <a:cs typeface="Arial"/>
              </a:rPr>
              <a:t>Yeremia</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71685" name="Rectangle 32"/>
          <p:cNvSpPr>
            <a:spLocks noChangeArrowheads="1"/>
          </p:cNvSpPr>
          <p:nvPr/>
        </p:nvSpPr>
        <p:spPr bwMode="auto">
          <a:xfrm>
            <a:off x="2438400" y="1524000"/>
            <a:ext cx="67056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71686" name="Rectangle 33"/>
          <p:cNvSpPr>
            <a:spLocks noChangeArrowheads="1"/>
          </p:cNvSpPr>
          <p:nvPr/>
        </p:nvSpPr>
        <p:spPr bwMode="auto">
          <a:xfrm>
            <a:off x="4572000" y="2133600"/>
            <a:ext cx="45720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29724" name="Rectangle 28"/>
          <p:cNvSpPr>
            <a:spLocks noChangeArrowheads="1"/>
          </p:cNvSpPr>
          <p:nvPr/>
        </p:nvSpPr>
        <p:spPr bwMode="auto">
          <a:xfrm>
            <a:off x="4648200" y="2057400"/>
            <a:ext cx="294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Ezekiel</a:t>
            </a:r>
          </a:p>
        </p:txBody>
      </p:sp>
      <p:sp>
        <p:nvSpPr>
          <p:cNvPr id="29723" name="Rectangle 27"/>
          <p:cNvSpPr>
            <a:spLocks noChangeArrowheads="1"/>
          </p:cNvSpPr>
          <p:nvPr/>
        </p:nvSpPr>
        <p:spPr bwMode="auto">
          <a:xfrm>
            <a:off x="2362200" y="1447800"/>
            <a:ext cx="15240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Daniel</a:t>
            </a:r>
          </a:p>
        </p:txBody>
      </p:sp>
      <p:sp>
        <p:nvSpPr>
          <p:cNvPr id="29730" name="Rectangle 34"/>
          <p:cNvSpPr>
            <a:spLocks noChangeArrowheads="1"/>
          </p:cNvSpPr>
          <p:nvPr/>
        </p:nvSpPr>
        <p:spPr bwMode="auto">
          <a:xfrm>
            <a:off x="4267200" y="3962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597</a:t>
            </a:r>
          </a:p>
        </p:txBody>
      </p:sp>
      <p:sp>
        <p:nvSpPr>
          <p:cNvPr id="29731" name="Rectangle 35"/>
          <p:cNvSpPr>
            <a:spLocks noChangeArrowheads="1"/>
          </p:cNvSpPr>
          <p:nvPr/>
        </p:nvSpPr>
        <p:spPr bwMode="auto">
          <a:xfrm>
            <a:off x="1981200" y="19050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605</a:t>
            </a:r>
          </a:p>
        </p:txBody>
      </p:sp>
      <p:sp>
        <p:nvSpPr>
          <p:cNvPr id="29737" name="Rectangle 41"/>
          <p:cNvSpPr>
            <a:spLocks noGrp="1" noChangeArrowheads="1"/>
          </p:cNvSpPr>
          <p:nvPr>
            <p:ph type="ctrTitle"/>
          </p:nvPr>
        </p:nvSpPr>
        <p:spPr>
          <a:xfrm>
            <a:off x="914400" y="228600"/>
            <a:ext cx="7162800" cy="990600"/>
          </a:xfrm>
          <a:solidFill>
            <a:srgbClr val="004200"/>
          </a:solidFill>
          <a:ln>
            <a:solidFill>
              <a:schemeClr val="tx2"/>
            </a:solidFill>
          </a:ln>
          <a:effectLst>
            <a:prstShdw prst="shdw17" dist="17961" dir="2700000">
              <a:schemeClr val="tx2">
                <a:gamma/>
                <a:shade val="60000"/>
                <a:invGamma/>
                <a:alpha val="74998"/>
              </a:schemeClr>
            </a:prstShdw>
          </a:effectLst>
        </p:spPr>
        <p:txBody>
          <a:bodyPr/>
          <a:lstStyle/>
          <a:p>
            <a:pPr eaLnBrk="1" hangingPunct="1">
              <a:defRPr/>
            </a:pPr>
            <a:r>
              <a:rPr kumimoji="1" lang="en-US" sz="3600" b="1" dirty="0">
                <a:latin typeface="Arial" charset="0"/>
                <a:ea typeface="ＭＳ Ｐゴシック" charset="0"/>
                <a:cs typeface="Arial" charset="0"/>
              </a:rPr>
              <a:t>Josiah</a:t>
            </a:r>
            <a:r>
              <a:rPr kumimoji="1" lang="mr-IN" altLang="ja-JP" sz="3600" b="1" dirty="0">
                <a:latin typeface="Arial" charset="0"/>
                <a:ea typeface="ＭＳ Ｐゴシック" charset="0"/>
                <a:cs typeface="Arial" charset="0"/>
              </a:rPr>
              <a:t>'</a:t>
            </a:r>
            <a:r>
              <a:rPr kumimoji="1" lang="en-US" sz="3600" b="1" dirty="0">
                <a:latin typeface="Arial" charset="0"/>
                <a:ea typeface="ＭＳ Ｐゴシック" charset="0"/>
                <a:cs typeface="Arial" charset="0"/>
              </a:rPr>
              <a:t>s Sons &amp; Prophets</a:t>
            </a:r>
            <a:endParaRPr kumimoji="1" lang="en-US" sz="2800" dirty="0">
              <a:latin typeface="Arial" charset="0"/>
              <a:ea typeface="ＭＳ Ｐゴシック" charset="0"/>
              <a:cs typeface="Arial" charset="0"/>
            </a:endParaRPr>
          </a:p>
        </p:txBody>
      </p:sp>
      <p:sp>
        <p:nvSpPr>
          <p:cNvPr id="29740" name="Rectangle 44"/>
          <p:cNvSpPr>
            <a:spLocks noChangeArrowheads="1"/>
          </p:cNvSpPr>
          <p:nvPr/>
        </p:nvSpPr>
        <p:spPr bwMode="auto">
          <a:xfrm>
            <a:off x="0" y="2590800"/>
            <a:ext cx="80010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a:ea typeface="ＭＳ Ｐゴシック" charset="0"/>
              <a:cs typeface="Arial"/>
            </a:endParaRPr>
          </a:p>
        </p:txBody>
      </p:sp>
      <p:sp>
        <p:nvSpPr>
          <p:cNvPr id="29741" name="Rectangle 45"/>
          <p:cNvSpPr>
            <a:spLocks noChangeArrowheads="1"/>
          </p:cNvSpPr>
          <p:nvPr/>
        </p:nvSpPr>
        <p:spPr bwMode="auto">
          <a:xfrm>
            <a:off x="990600" y="6172200"/>
            <a:ext cx="3581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rPr>
              <a:t>Brief Puppet Kings</a:t>
            </a:r>
          </a:p>
        </p:txBody>
      </p:sp>
      <p:sp>
        <p:nvSpPr>
          <p:cNvPr id="29742" name="Rectangle 46"/>
          <p:cNvSpPr>
            <a:spLocks noChangeArrowheads="1"/>
          </p:cNvSpPr>
          <p:nvPr/>
        </p:nvSpPr>
        <p:spPr bwMode="auto">
          <a:xfrm>
            <a:off x="1295400" y="2590800"/>
            <a:ext cx="304800" cy="1371600"/>
          </a:xfrm>
          <a:prstGeom prst="rect">
            <a:avLst/>
          </a:prstGeom>
          <a:solidFill>
            <a:srgbClr val="80008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99CCFF"/>
              </a:solidFill>
              <a:effectLst/>
              <a:uLnTx/>
              <a:uFillTx/>
              <a:latin typeface="Arial"/>
              <a:ea typeface="ＭＳ Ｐゴシック" charset="0"/>
              <a:cs typeface="Arial"/>
            </a:endParaRPr>
          </a:p>
        </p:txBody>
      </p:sp>
      <p:sp>
        <p:nvSpPr>
          <p:cNvPr id="29743" name="Rectangle 47"/>
          <p:cNvSpPr>
            <a:spLocks noChangeArrowheads="1"/>
          </p:cNvSpPr>
          <p:nvPr/>
        </p:nvSpPr>
        <p:spPr bwMode="auto">
          <a:xfrm>
            <a:off x="4572000" y="2590800"/>
            <a:ext cx="304800" cy="1371600"/>
          </a:xfrm>
          <a:prstGeom prst="rect">
            <a:avLst/>
          </a:prstGeom>
          <a:solidFill>
            <a:srgbClr val="80008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99CCFF"/>
              </a:solidFill>
              <a:effectLst/>
              <a:uLnTx/>
              <a:uFillTx/>
              <a:latin typeface="Arial"/>
              <a:ea typeface="ＭＳ Ｐゴシック" charset="0"/>
              <a:cs typeface="Arial"/>
            </a:endParaRPr>
          </a:p>
        </p:txBody>
      </p:sp>
      <p:sp>
        <p:nvSpPr>
          <p:cNvPr id="29744" name="Rectangle 48"/>
          <p:cNvSpPr>
            <a:spLocks noChangeArrowheads="1"/>
          </p:cNvSpPr>
          <p:nvPr/>
        </p:nvSpPr>
        <p:spPr bwMode="auto">
          <a:xfrm>
            <a:off x="381000" y="6172200"/>
            <a:ext cx="609600" cy="457200"/>
          </a:xfrm>
          <a:prstGeom prst="rect">
            <a:avLst/>
          </a:prstGeom>
          <a:solidFill>
            <a:srgbClr val="80008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99CCFF"/>
              </a:solidFill>
              <a:effectLst/>
              <a:uLnTx/>
              <a:uFillTx/>
              <a:latin typeface="Arial"/>
              <a:ea typeface="ＭＳ Ｐゴシック" charset="0"/>
              <a:cs typeface="Arial"/>
            </a:endParaRPr>
          </a:p>
        </p:txBody>
      </p:sp>
      <p:sp>
        <p:nvSpPr>
          <p:cNvPr id="29745" name="Rectangle 49"/>
          <p:cNvSpPr>
            <a:spLocks noChangeArrowheads="1"/>
          </p:cNvSpPr>
          <p:nvPr/>
        </p:nvSpPr>
        <p:spPr bwMode="auto">
          <a:xfrm>
            <a:off x="7924800" y="2743200"/>
            <a:ext cx="1066800" cy="99060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sz="2800" b="0" i="0" u="none" strike="noStrike" kern="1200" cap="none" spc="0" normalizeH="0" baseline="0" noProof="0" dirty="0">
                <a:ln>
                  <a:noFill/>
                </a:ln>
                <a:solidFill>
                  <a:srgbClr val="FFFFFF"/>
                </a:solidFill>
                <a:effectLst/>
                <a:uLnTx/>
                <a:uFillTx/>
                <a:latin typeface="Arial"/>
                <a:ea typeface="ＭＳ Ｐゴシック" charset="0"/>
                <a:cs typeface="Arial"/>
              </a:rPr>
              <a:t>City Fell</a:t>
            </a:r>
          </a:p>
        </p:txBody>
      </p:sp>
      <p:sp>
        <p:nvSpPr>
          <p:cNvPr id="29746" name="Rectangle 50"/>
          <p:cNvSpPr>
            <a:spLocks noChangeArrowheads="1"/>
          </p:cNvSpPr>
          <p:nvPr/>
        </p:nvSpPr>
        <p:spPr bwMode="auto">
          <a:xfrm>
            <a:off x="5638800" y="302895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Zedekiah</a:t>
            </a:r>
          </a:p>
        </p:txBody>
      </p:sp>
      <p:sp>
        <p:nvSpPr>
          <p:cNvPr id="29747" name="Rectangle 51"/>
          <p:cNvSpPr>
            <a:spLocks noChangeArrowheads="1"/>
          </p:cNvSpPr>
          <p:nvPr/>
        </p:nvSpPr>
        <p:spPr bwMode="auto">
          <a:xfrm>
            <a:off x="914400" y="3962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609</a:t>
            </a:r>
          </a:p>
        </p:txBody>
      </p:sp>
      <p:sp>
        <p:nvSpPr>
          <p:cNvPr id="29752" name="Rectangle 56"/>
          <p:cNvSpPr>
            <a:spLocks noChangeArrowheads="1"/>
          </p:cNvSpPr>
          <p:nvPr/>
        </p:nvSpPr>
        <p:spPr bwMode="auto">
          <a:xfrm rot="16200000">
            <a:off x="3581400" y="3086100"/>
            <a:ext cx="2133600" cy="304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000" b="0" i="0" u="none" strike="noStrike" kern="1200" cap="none" spc="0" normalizeH="0" baseline="0" noProof="0" dirty="0">
                <a:ln>
                  <a:noFill/>
                </a:ln>
                <a:solidFill>
                  <a:srgbClr val="FFFFFF"/>
                </a:solidFill>
                <a:effectLst/>
                <a:uLnTx/>
                <a:uFillTx/>
                <a:latin typeface="Arial"/>
                <a:ea typeface="ＭＳ Ｐゴシック" charset="0"/>
                <a:cs typeface="Arial"/>
              </a:rPr>
              <a:t>Jehoiachin</a:t>
            </a:r>
          </a:p>
        </p:txBody>
      </p:sp>
      <p:sp>
        <p:nvSpPr>
          <p:cNvPr id="29753" name="Rectangle 57"/>
          <p:cNvSpPr>
            <a:spLocks noChangeArrowheads="1"/>
          </p:cNvSpPr>
          <p:nvPr/>
        </p:nvSpPr>
        <p:spPr bwMode="auto">
          <a:xfrm>
            <a:off x="2057400" y="3028950"/>
            <a:ext cx="2133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Jehoiakim</a:t>
            </a:r>
          </a:p>
        </p:txBody>
      </p:sp>
      <p:sp>
        <p:nvSpPr>
          <p:cNvPr id="29755" name="Rectangle 59"/>
          <p:cNvSpPr>
            <a:spLocks noChangeArrowheads="1"/>
          </p:cNvSpPr>
          <p:nvPr/>
        </p:nvSpPr>
        <p:spPr bwMode="auto">
          <a:xfrm rot="-21600000">
            <a:off x="-228600" y="302895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Josiah</a:t>
            </a:r>
          </a:p>
        </p:txBody>
      </p:sp>
      <p:sp>
        <p:nvSpPr>
          <p:cNvPr id="29756" name="Rectangle 60"/>
          <p:cNvSpPr>
            <a:spLocks noChangeArrowheads="1"/>
          </p:cNvSpPr>
          <p:nvPr/>
        </p:nvSpPr>
        <p:spPr bwMode="auto">
          <a:xfrm>
            <a:off x="4572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(3 mos.)</a:t>
            </a:r>
          </a:p>
        </p:txBody>
      </p:sp>
      <p:sp>
        <p:nvSpPr>
          <p:cNvPr id="29757" name="Rectangle 61"/>
          <p:cNvSpPr>
            <a:spLocks noChangeArrowheads="1"/>
          </p:cNvSpPr>
          <p:nvPr/>
        </p:nvSpPr>
        <p:spPr bwMode="auto">
          <a:xfrm>
            <a:off x="38100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(3 mos.)</a:t>
            </a:r>
          </a:p>
        </p:txBody>
      </p:sp>
      <p:sp>
        <p:nvSpPr>
          <p:cNvPr id="29758" name="Rectangle 62"/>
          <p:cNvSpPr>
            <a:spLocks noChangeArrowheads="1"/>
          </p:cNvSpPr>
          <p:nvPr/>
        </p:nvSpPr>
        <p:spPr bwMode="auto">
          <a:xfrm>
            <a:off x="21717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(11 yrs.)</a:t>
            </a:r>
          </a:p>
        </p:txBody>
      </p:sp>
      <p:sp>
        <p:nvSpPr>
          <p:cNvPr id="29759" name="Rectangle 63"/>
          <p:cNvSpPr>
            <a:spLocks noChangeArrowheads="1"/>
          </p:cNvSpPr>
          <p:nvPr/>
        </p:nvSpPr>
        <p:spPr bwMode="auto">
          <a:xfrm>
            <a:off x="56388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(11 yrs.)</a:t>
            </a:r>
          </a:p>
        </p:txBody>
      </p:sp>
      <p:sp>
        <p:nvSpPr>
          <p:cNvPr id="29760" name="Rectangle 64"/>
          <p:cNvSpPr>
            <a:spLocks noChangeArrowheads="1"/>
          </p:cNvSpPr>
          <p:nvPr/>
        </p:nvSpPr>
        <p:spPr bwMode="auto">
          <a:xfrm>
            <a:off x="-7567" y="5638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627</a:t>
            </a:r>
          </a:p>
        </p:txBody>
      </p:sp>
      <p:sp>
        <p:nvSpPr>
          <p:cNvPr id="29754" name="Rectangle 58"/>
          <p:cNvSpPr>
            <a:spLocks noChangeArrowheads="1"/>
          </p:cNvSpPr>
          <p:nvPr/>
        </p:nvSpPr>
        <p:spPr bwMode="auto">
          <a:xfrm rot="16200000">
            <a:off x="533400" y="30099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rPr>
              <a:t>Jehoahaz</a:t>
            </a:r>
          </a:p>
        </p:txBody>
      </p:sp>
    </p:spTree>
    <p:extLst>
      <p:ext uri="{BB962C8B-B14F-4D97-AF65-F5344CB8AC3E}">
        <p14:creationId xmlns:p14="http://schemas.microsoft.com/office/powerpoint/2010/main" val="15010244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755"/>
                                        </p:tgtEl>
                                        <p:attrNameLst>
                                          <p:attrName>style.visibility</p:attrName>
                                        </p:attrNameLst>
                                      </p:cBhvr>
                                      <p:to>
                                        <p:strVal val="visible"/>
                                      </p:to>
                                    </p:set>
                                    <p:anim calcmode="lin" valueType="num">
                                      <p:cBhvr additive="base">
                                        <p:cTn id="7" dur="500" fill="hold"/>
                                        <p:tgtEl>
                                          <p:spTgt spid="29755"/>
                                        </p:tgtEl>
                                        <p:attrNameLst>
                                          <p:attrName>ppt_x</p:attrName>
                                        </p:attrNameLst>
                                      </p:cBhvr>
                                      <p:tavLst>
                                        <p:tav tm="0">
                                          <p:val>
                                            <p:strVal val="0-#ppt_w/2"/>
                                          </p:val>
                                        </p:tav>
                                        <p:tav tm="100000">
                                          <p:val>
                                            <p:strVal val="#ppt_x"/>
                                          </p:val>
                                        </p:tav>
                                      </p:tavLst>
                                    </p:anim>
                                    <p:anim calcmode="lin" valueType="num">
                                      <p:cBhvr additive="base">
                                        <p:cTn id="8" dur="500" fill="hold"/>
                                        <p:tgtEl>
                                          <p:spTgt spid="2975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9747"/>
                                        </p:tgtEl>
                                        <p:attrNameLst>
                                          <p:attrName>style.visibility</p:attrName>
                                        </p:attrNameLst>
                                      </p:cBhvr>
                                      <p:to>
                                        <p:strVal val="visible"/>
                                      </p:to>
                                    </p:set>
                                    <p:anim calcmode="lin" valueType="num">
                                      <p:cBhvr additive="base">
                                        <p:cTn id="11" dur="500" fill="hold"/>
                                        <p:tgtEl>
                                          <p:spTgt spid="29747"/>
                                        </p:tgtEl>
                                        <p:attrNameLst>
                                          <p:attrName>ppt_x</p:attrName>
                                        </p:attrNameLst>
                                      </p:cBhvr>
                                      <p:tavLst>
                                        <p:tav tm="0">
                                          <p:val>
                                            <p:strVal val="0-#ppt_w/2"/>
                                          </p:val>
                                        </p:tav>
                                        <p:tav tm="100000">
                                          <p:val>
                                            <p:strVal val="#ppt_x"/>
                                          </p:val>
                                        </p:tav>
                                      </p:tavLst>
                                    </p:anim>
                                    <p:anim calcmode="lin" valueType="num">
                                      <p:cBhvr additive="base">
                                        <p:cTn id="12" dur="500" fill="hold"/>
                                        <p:tgtEl>
                                          <p:spTgt spid="2974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29754"/>
                                        </p:tgtEl>
                                        <p:attrNameLst>
                                          <p:attrName>style.visibility</p:attrName>
                                        </p:attrNameLst>
                                      </p:cBhvr>
                                      <p:to>
                                        <p:strVal val="visible"/>
                                      </p:to>
                                    </p:set>
                                    <p:anim calcmode="lin" valueType="num">
                                      <p:cBhvr additive="base">
                                        <p:cTn id="17" dur="500" fill="hold"/>
                                        <p:tgtEl>
                                          <p:spTgt spid="29754"/>
                                        </p:tgtEl>
                                        <p:attrNameLst>
                                          <p:attrName>ppt_x</p:attrName>
                                        </p:attrNameLst>
                                      </p:cBhvr>
                                      <p:tavLst>
                                        <p:tav tm="0">
                                          <p:val>
                                            <p:strVal val="0-#ppt_w/2"/>
                                          </p:val>
                                        </p:tav>
                                        <p:tav tm="100000">
                                          <p:val>
                                            <p:strVal val="#ppt_x"/>
                                          </p:val>
                                        </p:tav>
                                      </p:tavLst>
                                    </p:anim>
                                    <p:anim calcmode="lin" valueType="num">
                                      <p:cBhvr additive="base">
                                        <p:cTn id="18" dur="500" fill="hold"/>
                                        <p:tgtEl>
                                          <p:spTgt spid="29754"/>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29756"/>
                                        </p:tgtEl>
                                        <p:attrNameLst>
                                          <p:attrName>style.visibility</p:attrName>
                                        </p:attrNameLst>
                                      </p:cBhvr>
                                      <p:to>
                                        <p:strVal val="visible"/>
                                      </p:to>
                                    </p:set>
                                    <p:anim calcmode="lin" valueType="num">
                                      <p:cBhvr additive="base">
                                        <p:cTn id="21" dur="500" fill="hold"/>
                                        <p:tgtEl>
                                          <p:spTgt spid="29756"/>
                                        </p:tgtEl>
                                        <p:attrNameLst>
                                          <p:attrName>ppt_x</p:attrName>
                                        </p:attrNameLst>
                                      </p:cBhvr>
                                      <p:tavLst>
                                        <p:tav tm="0">
                                          <p:val>
                                            <p:strVal val="0-#ppt_w/2"/>
                                          </p:val>
                                        </p:tav>
                                        <p:tav tm="100000">
                                          <p:val>
                                            <p:strVal val="#ppt_x"/>
                                          </p:val>
                                        </p:tav>
                                      </p:tavLst>
                                    </p:anim>
                                    <p:anim calcmode="lin" valueType="num">
                                      <p:cBhvr additive="base">
                                        <p:cTn id="22" dur="500" fill="hold"/>
                                        <p:tgtEl>
                                          <p:spTgt spid="29756"/>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29753"/>
                                        </p:tgtEl>
                                        <p:attrNameLst>
                                          <p:attrName>style.visibility</p:attrName>
                                        </p:attrNameLst>
                                      </p:cBhvr>
                                      <p:to>
                                        <p:strVal val="visible"/>
                                      </p:to>
                                    </p:set>
                                    <p:anim calcmode="lin" valueType="num">
                                      <p:cBhvr additive="base">
                                        <p:cTn id="27" dur="500" fill="hold"/>
                                        <p:tgtEl>
                                          <p:spTgt spid="29753"/>
                                        </p:tgtEl>
                                        <p:attrNameLst>
                                          <p:attrName>ppt_x</p:attrName>
                                        </p:attrNameLst>
                                      </p:cBhvr>
                                      <p:tavLst>
                                        <p:tav tm="0">
                                          <p:val>
                                            <p:strVal val="0-#ppt_w/2"/>
                                          </p:val>
                                        </p:tav>
                                        <p:tav tm="100000">
                                          <p:val>
                                            <p:strVal val="#ppt_x"/>
                                          </p:val>
                                        </p:tav>
                                      </p:tavLst>
                                    </p:anim>
                                    <p:anim calcmode="lin" valueType="num">
                                      <p:cBhvr additive="base">
                                        <p:cTn id="28" dur="500" fill="hold"/>
                                        <p:tgtEl>
                                          <p:spTgt spid="29753"/>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29758"/>
                                        </p:tgtEl>
                                        <p:attrNameLst>
                                          <p:attrName>style.visibility</p:attrName>
                                        </p:attrNameLst>
                                      </p:cBhvr>
                                      <p:to>
                                        <p:strVal val="visible"/>
                                      </p:to>
                                    </p:set>
                                    <p:anim calcmode="lin" valueType="num">
                                      <p:cBhvr additive="base">
                                        <p:cTn id="31" dur="500" fill="hold"/>
                                        <p:tgtEl>
                                          <p:spTgt spid="29758"/>
                                        </p:tgtEl>
                                        <p:attrNameLst>
                                          <p:attrName>ppt_x</p:attrName>
                                        </p:attrNameLst>
                                      </p:cBhvr>
                                      <p:tavLst>
                                        <p:tav tm="0">
                                          <p:val>
                                            <p:strVal val="0-#ppt_w/2"/>
                                          </p:val>
                                        </p:tav>
                                        <p:tav tm="100000">
                                          <p:val>
                                            <p:strVal val="#ppt_x"/>
                                          </p:val>
                                        </p:tav>
                                      </p:tavLst>
                                    </p:anim>
                                    <p:anim calcmode="lin" valueType="num">
                                      <p:cBhvr additive="base">
                                        <p:cTn id="32" dur="500" fill="hold"/>
                                        <p:tgtEl>
                                          <p:spTgt spid="29758"/>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9752"/>
                                        </p:tgtEl>
                                        <p:attrNameLst>
                                          <p:attrName>style.visibility</p:attrName>
                                        </p:attrNameLst>
                                      </p:cBhvr>
                                      <p:to>
                                        <p:strVal val="visible"/>
                                      </p:to>
                                    </p:set>
                                    <p:anim calcmode="lin" valueType="num">
                                      <p:cBhvr additive="base">
                                        <p:cTn id="37" dur="500" fill="hold"/>
                                        <p:tgtEl>
                                          <p:spTgt spid="29752"/>
                                        </p:tgtEl>
                                        <p:attrNameLst>
                                          <p:attrName>ppt_x</p:attrName>
                                        </p:attrNameLst>
                                      </p:cBhvr>
                                      <p:tavLst>
                                        <p:tav tm="0">
                                          <p:val>
                                            <p:strVal val="0-#ppt_w/2"/>
                                          </p:val>
                                        </p:tav>
                                        <p:tav tm="100000">
                                          <p:val>
                                            <p:strVal val="#ppt_x"/>
                                          </p:val>
                                        </p:tav>
                                      </p:tavLst>
                                    </p:anim>
                                    <p:anim calcmode="lin" valueType="num">
                                      <p:cBhvr additive="base">
                                        <p:cTn id="38" dur="500" fill="hold"/>
                                        <p:tgtEl>
                                          <p:spTgt spid="29752"/>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29757"/>
                                        </p:tgtEl>
                                        <p:attrNameLst>
                                          <p:attrName>style.visibility</p:attrName>
                                        </p:attrNameLst>
                                      </p:cBhvr>
                                      <p:to>
                                        <p:strVal val="visible"/>
                                      </p:to>
                                    </p:set>
                                    <p:anim calcmode="lin" valueType="num">
                                      <p:cBhvr additive="base">
                                        <p:cTn id="41" dur="500" fill="hold"/>
                                        <p:tgtEl>
                                          <p:spTgt spid="29757"/>
                                        </p:tgtEl>
                                        <p:attrNameLst>
                                          <p:attrName>ppt_x</p:attrName>
                                        </p:attrNameLst>
                                      </p:cBhvr>
                                      <p:tavLst>
                                        <p:tav tm="0">
                                          <p:val>
                                            <p:strVal val="0-#ppt_w/2"/>
                                          </p:val>
                                        </p:tav>
                                        <p:tav tm="100000">
                                          <p:val>
                                            <p:strVal val="#ppt_x"/>
                                          </p:val>
                                        </p:tav>
                                      </p:tavLst>
                                    </p:anim>
                                    <p:anim calcmode="lin" valueType="num">
                                      <p:cBhvr additive="base">
                                        <p:cTn id="42" dur="500" fill="hold"/>
                                        <p:tgtEl>
                                          <p:spTgt spid="29757"/>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29746"/>
                                        </p:tgtEl>
                                        <p:attrNameLst>
                                          <p:attrName>style.visibility</p:attrName>
                                        </p:attrNameLst>
                                      </p:cBhvr>
                                      <p:to>
                                        <p:strVal val="visible"/>
                                      </p:to>
                                    </p:set>
                                    <p:anim calcmode="lin" valueType="num">
                                      <p:cBhvr additive="base">
                                        <p:cTn id="47" dur="500" fill="hold"/>
                                        <p:tgtEl>
                                          <p:spTgt spid="29746"/>
                                        </p:tgtEl>
                                        <p:attrNameLst>
                                          <p:attrName>ppt_x</p:attrName>
                                        </p:attrNameLst>
                                      </p:cBhvr>
                                      <p:tavLst>
                                        <p:tav tm="0">
                                          <p:val>
                                            <p:strVal val="0-#ppt_w/2"/>
                                          </p:val>
                                        </p:tav>
                                        <p:tav tm="100000">
                                          <p:val>
                                            <p:strVal val="#ppt_x"/>
                                          </p:val>
                                        </p:tav>
                                      </p:tavLst>
                                    </p:anim>
                                    <p:anim calcmode="lin" valueType="num">
                                      <p:cBhvr additive="base">
                                        <p:cTn id="48" dur="500" fill="hold"/>
                                        <p:tgtEl>
                                          <p:spTgt spid="29746"/>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29759"/>
                                        </p:tgtEl>
                                        <p:attrNameLst>
                                          <p:attrName>style.visibility</p:attrName>
                                        </p:attrNameLst>
                                      </p:cBhvr>
                                      <p:to>
                                        <p:strVal val="visible"/>
                                      </p:to>
                                    </p:set>
                                    <p:anim calcmode="lin" valueType="num">
                                      <p:cBhvr additive="base">
                                        <p:cTn id="51" dur="500" fill="hold"/>
                                        <p:tgtEl>
                                          <p:spTgt spid="29759"/>
                                        </p:tgtEl>
                                        <p:attrNameLst>
                                          <p:attrName>ppt_x</p:attrName>
                                        </p:attrNameLst>
                                      </p:cBhvr>
                                      <p:tavLst>
                                        <p:tav tm="0">
                                          <p:val>
                                            <p:strVal val="0-#ppt_w/2"/>
                                          </p:val>
                                        </p:tav>
                                        <p:tav tm="100000">
                                          <p:val>
                                            <p:strVal val="#ppt_x"/>
                                          </p:val>
                                        </p:tav>
                                      </p:tavLst>
                                    </p:anim>
                                    <p:anim calcmode="lin" valueType="num">
                                      <p:cBhvr additive="base">
                                        <p:cTn id="52" dur="500" fill="hold"/>
                                        <p:tgtEl>
                                          <p:spTgt spid="29759"/>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grpId="0" nodeType="clickEffect">
                                  <p:stCondLst>
                                    <p:cond delay="0"/>
                                  </p:stCondLst>
                                  <p:childTnLst>
                                    <p:set>
                                      <p:cBhvr>
                                        <p:cTn id="56" dur="1" fill="hold">
                                          <p:stCondLst>
                                            <p:cond delay="0"/>
                                          </p:stCondLst>
                                        </p:cTn>
                                        <p:tgtEl>
                                          <p:spTgt spid="29721"/>
                                        </p:tgtEl>
                                        <p:attrNameLst>
                                          <p:attrName>style.visibility</p:attrName>
                                        </p:attrNameLst>
                                      </p:cBhvr>
                                      <p:to>
                                        <p:strVal val="visible"/>
                                      </p:to>
                                    </p:set>
                                    <p:anim calcmode="lin" valueType="num">
                                      <p:cBhvr additive="base">
                                        <p:cTn id="57" dur="500" fill="hold"/>
                                        <p:tgtEl>
                                          <p:spTgt spid="29721"/>
                                        </p:tgtEl>
                                        <p:attrNameLst>
                                          <p:attrName>ppt_x</p:attrName>
                                        </p:attrNameLst>
                                      </p:cBhvr>
                                      <p:tavLst>
                                        <p:tav tm="0">
                                          <p:val>
                                            <p:strVal val="0-#ppt_w/2"/>
                                          </p:val>
                                        </p:tav>
                                        <p:tav tm="100000">
                                          <p:val>
                                            <p:strVal val="#ppt_x"/>
                                          </p:val>
                                        </p:tav>
                                      </p:tavLst>
                                    </p:anim>
                                    <p:anim calcmode="lin" valueType="num">
                                      <p:cBhvr additive="base">
                                        <p:cTn id="58" dur="500" fill="hold"/>
                                        <p:tgtEl>
                                          <p:spTgt spid="29721"/>
                                        </p:tgtEl>
                                        <p:attrNameLst>
                                          <p:attrName>ppt_y</p:attrName>
                                        </p:attrNameLst>
                                      </p:cBhvr>
                                      <p:tavLst>
                                        <p:tav tm="0">
                                          <p:val>
                                            <p:strVal val="#ppt_y"/>
                                          </p:val>
                                        </p:tav>
                                        <p:tav tm="100000">
                                          <p:val>
                                            <p:strVal val="#ppt_y"/>
                                          </p:val>
                                        </p:tav>
                                      </p:tavLst>
                                    </p:anim>
                                  </p:childTnLst>
                                </p:cTn>
                              </p:par>
                              <p:par>
                                <p:cTn id="59" presetID="2" presetClass="entr" presetSubtype="8" fill="hold" grpId="0" nodeType="withEffect">
                                  <p:stCondLst>
                                    <p:cond delay="0"/>
                                  </p:stCondLst>
                                  <p:childTnLst>
                                    <p:set>
                                      <p:cBhvr>
                                        <p:cTn id="60" dur="1" fill="hold">
                                          <p:stCondLst>
                                            <p:cond delay="0"/>
                                          </p:stCondLst>
                                        </p:cTn>
                                        <p:tgtEl>
                                          <p:spTgt spid="29709"/>
                                        </p:tgtEl>
                                        <p:attrNameLst>
                                          <p:attrName>style.visibility</p:attrName>
                                        </p:attrNameLst>
                                      </p:cBhvr>
                                      <p:to>
                                        <p:strVal val="visible"/>
                                      </p:to>
                                    </p:set>
                                    <p:anim calcmode="lin" valueType="num">
                                      <p:cBhvr additive="base">
                                        <p:cTn id="61" dur="500" fill="hold"/>
                                        <p:tgtEl>
                                          <p:spTgt spid="29709"/>
                                        </p:tgtEl>
                                        <p:attrNameLst>
                                          <p:attrName>ppt_x</p:attrName>
                                        </p:attrNameLst>
                                      </p:cBhvr>
                                      <p:tavLst>
                                        <p:tav tm="0">
                                          <p:val>
                                            <p:strVal val="0-#ppt_w/2"/>
                                          </p:val>
                                        </p:tav>
                                        <p:tav tm="100000">
                                          <p:val>
                                            <p:strVal val="#ppt_x"/>
                                          </p:val>
                                        </p:tav>
                                      </p:tavLst>
                                    </p:anim>
                                    <p:anim calcmode="lin" valueType="num">
                                      <p:cBhvr additive="base">
                                        <p:cTn id="62" dur="500" fill="hold"/>
                                        <p:tgtEl>
                                          <p:spTgt spid="29709"/>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29723"/>
                                        </p:tgtEl>
                                        <p:attrNameLst>
                                          <p:attrName>style.visibility</p:attrName>
                                        </p:attrNameLst>
                                      </p:cBhvr>
                                      <p:to>
                                        <p:strVal val="visible"/>
                                      </p:to>
                                    </p:set>
                                    <p:anim calcmode="lin" valueType="num">
                                      <p:cBhvr additive="base">
                                        <p:cTn id="67" dur="500" fill="hold"/>
                                        <p:tgtEl>
                                          <p:spTgt spid="29723"/>
                                        </p:tgtEl>
                                        <p:attrNameLst>
                                          <p:attrName>ppt_x</p:attrName>
                                        </p:attrNameLst>
                                      </p:cBhvr>
                                      <p:tavLst>
                                        <p:tav tm="0">
                                          <p:val>
                                            <p:strVal val="0-#ppt_w/2"/>
                                          </p:val>
                                        </p:tav>
                                        <p:tav tm="100000">
                                          <p:val>
                                            <p:strVal val="#ppt_x"/>
                                          </p:val>
                                        </p:tav>
                                      </p:tavLst>
                                    </p:anim>
                                    <p:anim calcmode="lin" valueType="num">
                                      <p:cBhvr additive="base">
                                        <p:cTn id="68" dur="500" fill="hold"/>
                                        <p:tgtEl>
                                          <p:spTgt spid="29723"/>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29731"/>
                                        </p:tgtEl>
                                        <p:attrNameLst>
                                          <p:attrName>style.visibility</p:attrName>
                                        </p:attrNameLst>
                                      </p:cBhvr>
                                      <p:to>
                                        <p:strVal val="visible"/>
                                      </p:to>
                                    </p:set>
                                    <p:anim calcmode="lin" valueType="num">
                                      <p:cBhvr additive="base">
                                        <p:cTn id="71" dur="500" fill="hold"/>
                                        <p:tgtEl>
                                          <p:spTgt spid="29731"/>
                                        </p:tgtEl>
                                        <p:attrNameLst>
                                          <p:attrName>ppt_x</p:attrName>
                                        </p:attrNameLst>
                                      </p:cBhvr>
                                      <p:tavLst>
                                        <p:tav tm="0">
                                          <p:val>
                                            <p:strVal val="0-#ppt_w/2"/>
                                          </p:val>
                                        </p:tav>
                                        <p:tav tm="100000">
                                          <p:val>
                                            <p:strVal val="#ppt_x"/>
                                          </p:val>
                                        </p:tav>
                                      </p:tavLst>
                                    </p:anim>
                                    <p:anim calcmode="lin" valueType="num">
                                      <p:cBhvr additive="base">
                                        <p:cTn id="72" dur="500" fill="hold"/>
                                        <p:tgtEl>
                                          <p:spTgt spid="29731"/>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8" fill="hold" grpId="0" nodeType="clickEffect">
                                  <p:stCondLst>
                                    <p:cond delay="0"/>
                                  </p:stCondLst>
                                  <p:childTnLst>
                                    <p:set>
                                      <p:cBhvr>
                                        <p:cTn id="76" dur="1" fill="hold">
                                          <p:stCondLst>
                                            <p:cond delay="0"/>
                                          </p:stCondLst>
                                        </p:cTn>
                                        <p:tgtEl>
                                          <p:spTgt spid="29724"/>
                                        </p:tgtEl>
                                        <p:attrNameLst>
                                          <p:attrName>style.visibility</p:attrName>
                                        </p:attrNameLst>
                                      </p:cBhvr>
                                      <p:to>
                                        <p:strVal val="visible"/>
                                      </p:to>
                                    </p:set>
                                    <p:anim calcmode="lin" valueType="num">
                                      <p:cBhvr additive="base">
                                        <p:cTn id="77" dur="500" fill="hold"/>
                                        <p:tgtEl>
                                          <p:spTgt spid="29724"/>
                                        </p:tgtEl>
                                        <p:attrNameLst>
                                          <p:attrName>ppt_x</p:attrName>
                                        </p:attrNameLst>
                                      </p:cBhvr>
                                      <p:tavLst>
                                        <p:tav tm="0">
                                          <p:val>
                                            <p:strVal val="0-#ppt_w/2"/>
                                          </p:val>
                                        </p:tav>
                                        <p:tav tm="100000">
                                          <p:val>
                                            <p:strVal val="#ppt_x"/>
                                          </p:val>
                                        </p:tav>
                                      </p:tavLst>
                                    </p:anim>
                                    <p:anim calcmode="lin" valueType="num">
                                      <p:cBhvr additive="base">
                                        <p:cTn id="78" dur="500" fill="hold"/>
                                        <p:tgtEl>
                                          <p:spTgt spid="29724"/>
                                        </p:tgtEl>
                                        <p:attrNameLst>
                                          <p:attrName>ppt_y</p:attrName>
                                        </p:attrNameLst>
                                      </p:cBhvr>
                                      <p:tavLst>
                                        <p:tav tm="0">
                                          <p:val>
                                            <p:strVal val="#ppt_y"/>
                                          </p:val>
                                        </p:tav>
                                        <p:tav tm="100000">
                                          <p:val>
                                            <p:strVal val="#ppt_y"/>
                                          </p:val>
                                        </p:tav>
                                      </p:tavLst>
                                    </p:anim>
                                  </p:childTnLst>
                                </p:cTn>
                              </p:par>
                              <p:par>
                                <p:cTn id="79" presetID="2" presetClass="entr" presetSubtype="8" fill="hold" grpId="0" nodeType="withEffect">
                                  <p:stCondLst>
                                    <p:cond delay="0"/>
                                  </p:stCondLst>
                                  <p:childTnLst>
                                    <p:set>
                                      <p:cBhvr>
                                        <p:cTn id="80" dur="1" fill="hold">
                                          <p:stCondLst>
                                            <p:cond delay="0"/>
                                          </p:stCondLst>
                                        </p:cTn>
                                        <p:tgtEl>
                                          <p:spTgt spid="29730"/>
                                        </p:tgtEl>
                                        <p:attrNameLst>
                                          <p:attrName>style.visibility</p:attrName>
                                        </p:attrNameLst>
                                      </p:cBhvr>
                                      <p:to>
                                        <p:strVal val="visible"/>
                                      </p:to>
                                    </p:set>
                                    <p:anim calcmode="lin" valueType="num">
                                      <p:cBhvr additive="base">
                                        <p:cTn id="81" dur="500" fill="hold"/>
                                        <p:tgtEl>
                                          <p:spTgt spid="29730"/>
                                        </p:tgtEl>
                                        <p:attrNameLst>
                                          <p:attrName>ppt_x</p:attrName>
                                        </p:attrNameLst>
                                      </p:cBhvr>
                                      <p:tavLst>
                                        <p:tav tm="0">
                                          <p:val>
                                            <p:strVal val="0-#ppt_w/2"/>
                                          </p:val>
                                        </p:tav>
                                        <p:tav tm="100000">
                                          <p:val>
                                            <p:strVal val="#ppt_x"/>
                                          </p:val>
                                        </p:tav>
                                      </p:tavLst>
                                    </p:anim>
                                    <p:anim calcmode="lin" valueType="num">
                                      <p:cBhvr additive="base">
                                        <p:cTn id="82" dur="500" fill="hold"/>
                                        <p:tgtEl>
                                          <p:spTgt spid="297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9" grpId="0" autoUpdateAnimBg="0"/>
      <p:bldP spid="29721" grpId="0" autoUpdateAnimBg="0"/>
      <p:bldP spid="29724" grpId="0" autoUpdateAnimBg="0"/>
      <p:bldP spid="29723" grpId="0" autoUpdateAnimBg="0"/>
      <p:bldP spid="29730" grpId="0" autoUpdateAnimBg="0"/>
      <p:bldP spid="29731" grpId="0" autoUpdateAnimBg="0"/>
      <p:bldP spid="29746" grpId="0" autoUpdateAnimBg="0"/>
      <p:bldP spid="29747" grpId="0" autoUpdateAnimBg="0"/>
      <p:bldP spid="29752" grpId="0" autoUpdateAnimBg="0"/>
      <p:bldP spid="29753" grpId="0" autoUpdateAnimBg="0"/>
      <p:bldP spid="29755" grpId="0" autoUpdateAnimBg="0"/>
      <p:bldP spid="29756" grpId="0" autoUpdateAnimBg="0"/>
      <p:bldP spid="29757" grpId="0" autoUpdateAnimBg="0"/>
      <p:bldP spid="29758" grpId="0" autoUpdateAnimBg="0"/>
      <p:bldP spid="29759" grpId="0" autoUpdateAnimBg="0"/>
      <p:bldP spid="29754" grpId="0"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rgbClr val="000000"/>
                  </a:glow>
                </a:effectLst>
                <a:ea typeface="ＭＳ Ｐゴシック"/>
              </a:rPr>
              <a:t>Kata </a:t>
            </a:r>
            <a:r>
              <a:rPr lang="id-ID" sz="4800" b="1" dirty="0">
                <a:effectLst>
                  <a:glow rad="127000">
                    <a:srgbClr val="000000"/>
                  </a:glow>
                </a:effectLst>
                <a:ea typeface="ＭＳ Ｐゴシック"/>
              </a:rPr>
              <a:t>Kunci</a:t>
            </a:r>
            <a:endParaRPr lang="id-ID" sz="4800" b="1" dirty="0">
              <a:effectLst>
                <a:glow rad="127000">
                  <a:srgbClr val="000000"/>
                </a:glow>
              </a:effectLst>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a:cs typeface="ＭＳ Ｐゴシック" charset="0"/>
              </a:rPr>
              <a:t>Tak </a:t>
            </a:r>
            <a:r>
              <a:rPr kumimoji="0" lang="id-ID" sz="72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a:cs typeface="ＭＳ Ｐゴシック" charset="0"/>
              </a:rPr>
              <a:t>Terelakkan</a:t>
            </a:r>
            <a:endParaRPr kumimoji="0" lang="id-ID"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FFFFFF"/>
                </a:solidFill>
                <a:effectLst>
                  <a:glow rad="127000">
                    <a:srgbClr val="000000"/>
                  </a:glow>
                </a:effectLst>
                <a:uLnTx/>
                <a:uFillTx/>
                <a:latin typeface="Arial"/>
                <a:ea typeface="ＭＳ Ｐゴシック"/>
                <a:cs typeface="ＭＳ Ｐゴシック" charset="0"/>
              </a:rPr>
              <a:t>Yeremia</a:t>
            </a:r>
            <a:endParaRPr kumimoji="0" lang="en-US" sz="4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474</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343</a:t>
            </a:r>
          </a:p>
        </p:txBody>
      </p:sp>
    </p:spTree>
    <p:extLst>
      <p:ext uri="{BB962C8B-B14F-4D97-AF65-F5344CB8AC3E}">
        <p14:creationId xmlns:p14="http://schemas.microsoft.com/office/powerpoint/2010/main" val="26500386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en-US" sz="4800" b="1">
                <a:effectLst>
                  <a:glow rad="101600">
                    <a:schemeClr val="tx1">
                      <a:alpha val="99000"/>
                    </a:schemeClr>
                  </a:glow>
                </a:effectLst>
                <a:ea typeface="ＭＳ Ｐゴシック"/>
              </a:rPr>
              <a:t>Tema</a:t>
            </a:r>
            <a:endParaRPr lang="en-US" sz="4800" b="1">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2136280"/>
            <a:ext cx="9144000" cy="35623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id-ID" sz="48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a:cs typeface="ＭＳ Ｐゴシック" charset="0"/>
              </a:rPr>
              <a:t>Penahanan yang Layak &amp; Pemulihan yang tidak </a:t>
            </a:r>
            <a:endParaRPr kumimoji="0" lang="id-ID" sz="4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id-ID" sz="48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a:cs typeface="ＭＳ Ｐゴシック" charset="0"/>
              </a:rPr>
              <a:t>Pantas</a:t>
            </a:r>
            <a:endParaRPr kumimoji="0" lang="id-ID"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474</a:t>
            </a: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FFFFFF"/>
                </a:solidFill>
                <a:effectLst>
                  <a:glow rad="127000">
                    <a:srgbClr val="000000"/>
                  </a:glow>
                </a:effectLst>
                <a:uLnTx/>
                <a:uFillTx/>
                <a:latin typeface="Arial"/>
                <a:ea typeface="ＭＳ Ｐゴシック"/>
                <a:cs typeface="ＭＳ Ｐゴシック" charset="0"/>
              </a:rPr>
              <a:t>Yeremia</a:t>
            </a:r>
            <a:endParaRPr kumimoji="0" lang="en-US" sz="4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9744355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id-ID" sz="4800" b="1" dirty="0">
                <a:effectLst>
                  <a:glow rad="127000">
                    <a:schemeClr val="tx1"/>
                  </a:glow>
                </a:effectLst>
                <a:ea typeface="ＭＳ Ｐゴシック"/>
                <a:cs typeface="ＭＳ Ｐゴシック" charset="0"/>
              </a:rPr>
              <a:t>Ayat Kunci</a:t>
            </a:r>
            <a:endParaRPr lang="id-ID"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602007"/>
            <a:ext cx="9144000" cy="363841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mr-IN" sz="40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a:cs typeface="ＭＳ Ｐゴシック" charset="0"/>
              </a:rPr>
              <a:t>"</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a:cs typeface="ＭＳ Ｐゴシック" charset="0"/>
              </a:rPr>
              <a:t>…</a:t>
            </a:r>
            <a:r>
              <a:rPr kumimoji="0" lang="id-ID" sz="4000" b="0" i="0" u="none" strike="noStrike" kern="1200" cap="none" spc="0" normalizeH="0" baseline="0" noProof="0" dirty="0">
                <a:ln>
                  <a:noFill/>
                </a:ln>
                <a:solidFill>
                  <a:srgbClr val="FFFFFF"/>
                </a:solidFill>
                <a:effectLst>
                  <a:glow rad="127000">
                    <a:srgbClr val="000000"/>
                  </a:glow>
                </a:effectLst>
                <a:uLnTx/>
                <a:uFillTx/>
                <a:latin typeface="Arial"/>
                <a:ea typeface="ＭＳ Ｐゴシック"/>
                <a:cs typeface="Arial"/>
              </a:rPr>
              <a:t>Sebab TUHAN, Allah kita, membinasakan kita, memberi kita minum racun,</a:t>
            </a:r>
            <a:r>
              <a:rPr kumimoji="0" lang="id-ID" sz="4000" b="0" i="0" u="none" strike="noStrike" kern="1200" cap="none" spc="0" normalizeH="0" baseline="30000" noProof="0" dirty="0">
                <a:ln>
                  <a:noFill/>
                </a:ln>
                <a:solidFill>
                  <a:srgbClr val="FFFFFF"/>
                </a:solidFill>
                <a:effectLst>
                  <a:glow rad="127000">
                    <a:srgbClr val="000000"/>
                  </a:glow>
                </a:effectLst>
                <a:uLnTx/>
                <a:uFillTx/>
                <a:latin typeface="Arial"/>
                <a:ea typeface="ＭＳ Ｐゴシック"/>
                <a:cs typeface="Arial"/>
              </a:rPr>
              <a:t> </a:t>
            </a:r>
            <a:r>
              <a:rPr kumimoji="0" lang="id-ID" sz="4000" b="0" i="0" u="none" strike="noStrike" kern="1200" cap="none" spc="0" normalizeH="0" baseline="0" noProof="0" dirty="0">
                <a:ln>
                  <a:noFill/>
                </a:ln>
                <a:solidFill>
                  <a:srgbClr val="FFFFFF"/>
                </a:solidFill>
                <a:effectLst>
                  <a:glow rad="127000">
                    <a:srgbClr val="000000"/>
                  </a:glow>
                </a:effectLst>
                <a:uLnTx/>
                <a:uFillTx/>
                <a:latin typeface="Arial"/>
                <a:ea typeface="ＭＳ Ｐゴシック"/>
                <a:cs typeface="Arial"/>
              </a:rPr>
              <a:t>sebab kita telah berdosa</a:t>
            </a:r>
            <a:r>
              <a:rPr kumimoji="0" lang="id-ID" sz="4000" b="0" i="0" u="none" strike="noStrike" kern="1200" cap="none" spc="0" normalizeH="0" baseline="30000" noProof="0" dirty="0">
                <a:ln>
                  <a:noFill/>
                </a:ln>
                <a:solidFill>
                  <a:srgbClr val="FFFFFF"/>
                </a:solidFill>
                <a:effectLst>
                  <a:glow rad="127000">
                    <a:srgbClr val="000000"/>
                  </a:glow>
                </a:effectLst>
                <a:uLnTx/>
                <a:uFillTx/>
                <a:latin typeface="Arial"/>
                <a:ea typeface="ＭＳ Ｐゴシック"/>
                <a:cs typeface="Arial"/>
              </a:rPr>
              <a:t> </a:t>
            </a:r>
            <a:r>
              <a:rPr kumimoji="0" lang="id-ID" sz="4000" b="0" i="0" u="none" strike="noStrike" kern="1200" cap="none" spc="0" normalizeH="0" baseline="0" noProof="0" dirty="0">
                <a:ln>
                  <a:noFill/>
                </a:ln>
                <a:solidFill>
                  <a:srgbClr val="FFFFFF"/>
                </a:solidFill>
                <a:effectLst>
                  <a:glow rad="127000">
                    <a:srgbClr val="000000"/>
                  </a:glow>
                </a:effectLst>
                <a:uLnTx/>
                <a:uFillTx/>
                <a:latin typeface="Arial"/>
                <a:ea typeface="ＭＳ Ｐゴシック"/>
                <a:cs typeface="Arial"/>
              </a:rPr>
              <a:t> kepada TUHAN</a:t>
            </a:r>
            <a:r>
              <a:rPr kumimoji="0" lang="en-US" sz="4000" b="0" i="0" u="none" strike="noStrike" kern="1200" cap="none" spc="0" normalizeH="0" baseline="0" noProof="0" dirty="0">
                <a:ln>
                  <a:noFill/>
                </a:ln>
                <a:solidFill>
                  <a:srgbClr val="FFFFFF"/>
                </a:solidFill>
                <a:effectLst>
                  <a:glow rad="127000">
                    <a:srgbClr val="000000"/>
                  </a:glow>
                </a:effectLst>
                <a:uLnTx/>
                <a:uFillTx/>
                <a:latin typeface="Arial"/>
                <a:ea typeface="ＭＳ Ｐゴシック"/>
                <a:cs typeface="Arial"/>
              </a:rPr>
              <a:t>.</a:t>
            </a:r>
            <a:r>
              <a:rPr kumimoji="0" lang="mr-IN" sz="40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a:cs typeface="ＭＳ Ｐゴシック" charset="0"/>
              </a:rPr>
              <a:t>"</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a:cs typeface="ＭＳ Ｐゴシック" charset="0"/>
              </a:rPr>
              <a:t> (8:14b).</a:t>
            </a:r>
            <a:endParaRPr kumimoji="0" lang="en-US" sz="4800" b="1" i="0" u="none" strike="noStrike" kern="1200" cap="none" spc="0" normalizeH="0" baseline="0" noProof="0">
              <a:ln>
                <a:noFill/>
              </a:ln>
              <a:solidFill>
                <a:srgbClr val="FFFFFF"/>
              </a:solidFill>
              <a:effectLst>
                <a:glow rad="127000">
                  <a:srgbClr val="000000"/>
                </a:glow>
              </a:effectLst>
              <a:uLnTx/>
              <a:uFillTx/>
              <a:latin typeface="Arial"/>
              <a:ea typeface="ＭＳ Ｐゴシック"/>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FFFFFF"/>
                </a:solidFill>
                <a:effectLst>
                  <a:glow rad="127000">
                    <a:srgbClr val="000000"/>
                  </a:glow>
                </a:effectLst>
                <a:uLnTx/>
                <a:uFillTx/>
                <a:latin typeface="Arial"/>
                <a:ea typeface="ＭＳ Ｐゴシック"/>
                <a:cs typeface="ＭＳ Ｐゴシック" charset="0"/>
              </a:rPr>
              <a:t>Yeremia</a:t>
            </a:r>
            <a:endParaRPr kumimoji="0" lang="en-US" sz="4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472410"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474</a:t>
            </a:r>
          </a:p>
        </p:txBody>
      </p:sp>
    </p:spTree>
    <p:extLst>
      <p:ext uri="{BB962C8B-B14F-4D97-AF65-F5344CB8AC3E}">
        <p14:creationId xmlns:p14="http://schemas.microsoft.com/office/powerpoint/2010/main" val="22690141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099599"/>
          </a:xfrm>
          <a:prstGeom prst="rect">
            <a:avLst/>
          </a:prstGeom>
        </p:spPr>
      </p:pic>
      <p:sp>
        <p:nvSpPr>
          <p:cNvPr id="8" name="Rectangle 2"/>
          <p:cNvSpPr txBox="1">
            <a:spLocks noChangeArrowheads="1"/>
          </p:cNvSpPr>
          <p:nvPr/>
        </p:nvSpPr>
        <p:spPr bwMode="auto">
          <a:xfrm>
            <a:off x="-23813" y="442897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40" tIns="45720" rIns="91440" bIns="45720"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a:ln>
                  <a:noFill/>
                </a:ln>
                <a:solidFill>
                  <a:srgbClr val="FFFFFF"/>
                </a:solidFill>
                <a:effectLst>
                  <a:glow rad="127000">
                    <a:srgbClr val="000000"/>
                  </a:glow>
                </a:effectLst>
                <a:uLnTx/>
                <a:uFillTx/>
                <a:latin typeface="Arial"/>
                <a:ea typeface="ＭＳ Ｐゴシック"/>
                <a:cs typeface="ＭＳ Ｐゴシック" charset="0"/>
              </a:rPr>
              <a:t>Yeremia</a:t>
            </a:r>
            <a:endParaRPr kumimoji="0" lang="en-US" sz="5400" b="1" i="1"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84216" y="2668524"/>
            <a:ext cx="9120187" cy="1446653"/>
          </a:xfrm>
          <a:effectLst>
            <a:outerShdw blurRad="63500" dist="35921" dir="2700000" algn="ctr" rotWithShape="0">
              <a:schemeClr val="tx2">
                <a:alpha val="74998"/>
              </a:schemeClr>
            </a:outerShdw>
          </a:effectLst>
        </p:spPr>
        <p:txBody>
          <a:bodyPr/>
          <a:lstStyle/>
          <a:p>
            <a:pPr>
              <a:defRPr/>
            </a:pPr>
            <a:r>
              <a:rPr lang="en-US" sz="8000" b="1">
                <a:effectLst>
                  <a:glow rad="127000">
                    <a:schemeClr val="tx1"/>
                  </a:glow>
                </a:effectLst>
                <a:ea typeface="ＭＳ Ｐゴシック"/>
                <a:cs typeface="ＭＳ Ｐゴシック" charset="0"/>
              </a:rPr>
              <a:t>Dihibur</a:t>
            </a:r>
            <a:endParaRPr lang="en-US" sz="8000" b="1">
              <a:effectLst>
                <a:glow rad="127000">
                  <a:schemeClr val="tx1"/>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 BibleStudyDownloads.org</a:t>
            </a:r>
          </a:p>
        </p:txBody>
      </p:sp>
    </p:spTree>
    <p:extLst>
      <p:ext uri="{BB962C8B-B14F-4D97-AF65-F5344CB8AC3E}">
        <p14:creationId xmlns:p14="http://schemas.microsoft.com/office/powerpoint/2010/main" val="380474563"/>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01232"/>
            <a:ext cx="9144000" cy="2033256"/>
          </a:xfrm>
          <a:effectLst>
            <a:outerShdw blurRad="63500" dist="35921" dir="2700000" algn="ctr" rotWithShape="0">
              <a:schemeClr val="tx2">
                <a:alpha val="74998"/>
              </a:schemeClr>
            </a:outerShdw>
          </a:effectLst>
        </p:spPr>
        <p:txBody>
          <a:bodyPr anchor="t"/>
          <a:lstStyle/>
          <a:p>
            <a:pPr>
              <a:defRPr/>
            </a:pPr>
            <a:r>
              <a:rPr lang="en-US" sz="4800">
                <a:effectLst>
                  <a:glow rad="127000">
                    <a:schemeClr val="tx1"/>
                  </a:glow>
                </a:effectLst>
                <a:latin typeface="Arial"/>
                <a:ea typeface="ＭＳ Ｐゴシック"/>
                <a:cs typeface="ＭＳ Ｐゴシック" charset="0"/>
              </a:rPr>
              <a:t>Bagaimana</a:t>
            </a:r>
            <a:r>
              <a:rPr lang="en-US" sz="4800" b="1">
                <a:effectLst>
                  <a:glow rad="127000">
                    <a:schemeClr val="tx1"/>
                  </a:glow>
                </a:effectLst>
                <a:latin typeface="Arial"/>
                <a:ea typeface="ＭＳ Ｐゴシック"/>
                <a:cs typeface="ＭＳ Ｐゴシック" charset="0"/>
              </a:rPr>
              <a:t> </a:t>
            </a:r>
            <a:r>
              <a:rPr lang="en-US" sz="4800">
                <a:effectLst>
                  <a:glow rad="127000">
                    <a:schemeClr val="tx1"/>
                  </a:glow>
                </a:effectLst>
                <a:latin typeface="Arial"/>
                <a:ea typeface="ＭＳ Ｐゴシック"/>
                <a:cs typeface="ＭＳ Ｐゴシック" charset="0"/>
              </a:rPr>
              <a:t>Tuhan</a:t>
            </a:r>
            <a:r>
              <a:rPr lang="en-US" sz="4800" b="1" dirty="0">
                <a:effectLst>
                  <a:glow rad="127000">
                    <a:schemeClr val="tx1"/>
                  </a:glow>
                </a:effectLst>
                <a:latin typeface="Arial"/>
                <a:ea typeface="ＭＳ Ｐゴシック"/>
                <a:cs typeface="ＭＳ Ｐゴシック" charset="0"/>
              </a:rPr>
              <a:t> </a:t>
            </a:r>
            <a:r>
              <a:rPr lang="en-US" sz="4800">
                <a:solidFill>
                  <a:srgbClr val="FFFF00"/>
                </a:solidFill>
                <a:effectLst>
                  <a:glow rad="127000">
                    <a:schemeClr val="tx1"/>
                  </a:glow>
                </a:effectLst>
                <a:latin typeface="Arial"/>
                <a:ea typeface="ＭＳ Ｐゴシック"/>
                <a:cs typeface="ＭＳ Ｐゴシック" charset="0"/>
              </a:rPr>
              <a:t>menghibur</a:t>
            </a:r>
            <a:r>
              <a:rPr lang="en-US" sz="4800" b="1" dirty="0">
                <a:effectLst>
                  <a:glow rad="127000">
                    <a:schemeClr val="tx1"/>
                  </a:glow>
                </a:effectLst>
                <a:latin typeface="Arial"/>
                <a:ea typeface="ＭＳ Ｐゴシック"/>
                <a:cs typeface="ＭＳ Ｐゴシック" charset="0"/>
              </a:rPr>
              <a:t> </a:t>
            </a:r>
            <a:r>
              <a:rPr lang="en-US" sz="4800">
                <a:effectLst>
                  <a:glow rad="127000">
                    <a:schemeClr val="tx1"/>
                  </a:glow>
                </a:effectLst>
                <a:latin typeface="Arial"/>
                <a:ea typeface="ＭＳ Ｐゴシック"/>
                <a:cs typeface="ＭＳ Ｐゴシック" charset="0"/>
              </a:rPr>
              <a:t>orang yang dihukum</a:t>
            </a:r>
            <a:r>
              <a:rPr lang="en-US" sz="4800" b="1" dirty="0">
                <a:effectLst>
                  <a:glow rad="127000">
                    <a:schemeClr val="tx1"/>
                  </a:glow>
                </a:effectLst>
                <a:latin typeface="Arial"/>
                <a:ea typeface="ＭＳ Ｐゴシック"/>
                <a:cs typeface="ＭＳ Ｐゴシック" charset="0"/>
              </a:rPr>
              <a:t>?</a:t>
            </a:r>
          </a:p>
        </p:txBody>
      </p:sp>
      <p:pic>
        <p:nvPicPr>
          <p:cNvPr id="3" name="Picture 2"/>
          <p:cNvPicPr>
            <a:picLocks noChangeAspect="1"/>
          </p:cNvPicPr>
          <p:nvPr/>
        </p:nvPicPr>
        <p:blipFill>
          <a:blip r:embed="rId3"/>
          <a:stretch>
            <a:fillRect/>
          </a:stretch>
        </p:blipFill>
        <p:spPr>
          <a:xfrm>
            <a:off x="0" y="0"/>
            <a:ext cx="9144000" cy="4572000"/>
          </a:xfrm>
          <a:prstGeom prst="rect">
            <a:avLst/>
          </a:prstGeom>
        </p:spPr>
      </p:pic>
    </p:spTree>
    <p:extLst>
      <p:ext uri="{BB962C8B-B14F-4D97-AF65-F5344CB8AC3E}">
        <p14:creationId xmlns:p14="http://schemas.microsoft.com/office/powerpoint/2010/main" val="175942156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236216"/>
          </a:xfrm>
          <a:effectLst>
            <a:outerShdw blurRad="63500" dist="35921" dir="2700000" algn="ctr" rotWithShape="0">
              <a:schemeClr val="tx2">
                <a:alpha val="74998"/>
              </a:schemeClr>
            </a:outerShdw>
          </a:effectLst>
        </p:spPr>
        <p:txBody>
          <a:bodyPr anchor="ctr"/>
          <a:lstStyle/>
          <a:p>
            <a:pPr>
              <a:defRPr/>
            </a:pPr>
            <a:r>
              <a:rPr lang="en-US" sz="4800" b="1">
                <a:effectLst>
                  <a:glow rad="127000">
                    <a:schemeClr val="tx1"/>
                  </a:glow>
                </a:effectLst>
                <a:latin typeface="Arial"/>
                <a:ea typeface="ＭＳ Ｐゴシック"/>
                <a:cs typeface="ＭＳ Ｐゴシック" charset="0"/>
              </a:rPr>
              <a:t>I. </a:t>
            </a:r>
            <a:r>
              <a:rPr lang="en-US" sz="4800">
                <a:effectLst>
                  <a:glow rad="127000">
                    <a:schemeClr val="tx1"/>
                  </a:glow>
                </a:effectLst>
                <a:latin typeface="Arial"/>
                <a:ea typeface="ＭＳ Ｐゴシック"/>
                <a:cs typeface="ＭＳ Ｐゴシック" charset="0"/>
              </a:rPr>
              <a:t>Tuhan memanggil utusan yang </a:t>
            </a:r>
            <a:r>
              <a:rPr lang="en-US" sz="4800">
                <a:solidFill>
                  <a:srgbClr val="FFFF00"/>
                </a:solidFill>
                <a:effectLst>
                  <a:glow rad="127000">
                    <a:schemeClr val="tx1"/>
                  </a:glow>
                </a:effectLst>
                <a:latin typeface="Arial"/>
                <a:ea typeface="ＭＳ Ｐゴシック"/>
                <a:cs typeface="ＭＳ Ｐゴシック" charset="0"/>
              </a:rPr>
              <a:t>jujur</a:t>
            </a:r>
            <a:r>
              <a:rPr lang="en-US" sz="4800" b="1">
                <a:effectLst>
                  <a:glow rad="127000">
                    <a:schemeClr val="tx1"/>
                  </a:glow>
                </a:effectLst>
                <a:latin typeface="Arial"/>
                <a:ea typeface="ＭＳ Ｐゴシック"/>
                <a:cs typeface="ＭＳ Ｐゴシック" charset="0"/>
              </a:rPr>
              <a:t> </a:t>
            </a:r>
            <a:r>
              <a:rPr lang="en-US" sz="4800">
                <a:effectLst>
                  <a:glow rad="127000">
                    <a:schemeClr val="tx1"/>
                  </a:glow>
                </a:effectLst>
                <a:latin typeface="Arial"/>
                <a:ea typeface="ＭＳ Ｐゴシック"/>
                <a:cs typeface="ＭＳ Ｐゴシック" charset="0"/>
              </a:rPr>
              <a:t>dengan kami</a:t>
            </a:r>
            <a:r>
              <a:rPr lang="en-US" sz="4800" b="1">
                <a:effectLst>
                  <a:glow rad="127000">
                    <a:schemeClr val="tx1"/>
                  </a:glow>
                </a:effectLst>
                <a:latin typeface="Arial"/>
                <a:ea typeface="ＭＳ Ｐゴシック"/>
                <a:cs typeface="ＭＳ Ｐゴシック" charset="0"/>
              </a:rPr>
              <a:t> </a:t>
            </a:r>
            <a:br>
              <a:rPr lang="en-US" sz="4800" dirty="0">
                <a:effectLst>
                  <a:glow rad="127000">
                    <a:schemeClr val="tx1"/>
                  </a:glow>
                </a:effectLst>
                <a:latin typeface="Arial"/>
                <a:ea typeface="ＭＳ Ｐゴシック"/>
                <a:cs typeface="ＭＳ Ｐゴシック" charset="0"/>
              </a:rPr>
            </a:br>
            <a:r>
              <a:rPr lang="en-US" sz="4800" b="1">
                <a:effectLst>
                  <a:glow rad="127000">
                    <a:schemeClr val="tx1"/>
                  </a:glow>
                </a:effectLst>
                <a:latin typeface="Arial"/>
                <a:ea typeface="ＭＳ Ｐゴシック"/>
                <a:cs typeface="ＭＳ Ｐゴシック" charset="0"/>
              </a:rPr>
              <a:t>(</a:t>
            </a:r>
            <a:r>
              <a:rPr lang="en-US" sz="4800">
                <a:effectLst>
                  <a:glow rad="127000">
                    <a:schemeClr val="tx1"/>
                  </a:glow>
                </a:effectLst>
                <a:latin typeface="Arial"/>
                <a:ea typeface="ＭＳ Ｐゴシック"/>
                <a:cs typeface="ＭＳ Ｐゴシック" charset="0"/>
              </a:rPr>
              <a:t>Yer</a:t>
            </a:r>
            <a:r>
              <a:rPr lang="en-US" sz="4800" b="1">
                <a:effectLst>
                  <a:glow rad="127000">
                    <a:schemeClr val="tx1"/>
                  </a:glow>
                </a:effectLst>
                <a:latin typeface="Arial"/>
                <a:ea typeface="ＭＳ Ｐゴシック"/>
                <a:cs typeface="ＭＳ Ｐゴシック" charset="0"/>
              </a:rPr>
              <a:t> 1).</a:t>
            </a:r>
          </a:p>
        </p:txBody>
      </p:sp>
      <p:sp>
        <p:nvSpPr>
          <p:cNvPr id="2" name="Rectangle 1"/>
          <p:cNvSpPr/>
          <p:nvPr/>
        </p:nvSpPr>
        <p:spPr>
          <a:xfrm>
            <a:off x="136625" y="4420380"/>
            <a:ext cx="4235398" cy="1754326"/>
          </a:xfrm>
          <a:prstGeom prst="rect">
            <a:avLst/>
          </a:prstGeom>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rPr>
              <a:t>Bagaimana Tuhan menghibur orang yang dihukum</a:t>
            </a:r>
            <a:r>
              <a:rPr kumimoji="0" lang="en-SG" sz="3600" b="1" i="0" u="none" strike="noStrike" kern="1200" cap="none" spc="0" normalizeH="0" baseline="0" noProof="0" dirty="0">
                <a:ln>
                  <a:noFill/>
                </a:ln>
                <a:solidFill>
                  <a:srgbClr val="FFFFFF"/>
                </a:solidFill>
                <a:effectLst>
                  <a:glow rad="228600">
                    <a:srgbClr val="000000"/>
                  </a:glow>
                </a:effectLst>
                <a:uLnTx/>
                <a:uFillTx/>
                <a:latin typeface="Arial"/>
                <a:ea typeface="Osaka"/>
                <a:cs typeface="Arial"/>
              </a:rPr>
              <a:t>?</a:t>
            </a:r>
            <a:endPar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Osaka"/>
              <a:cs typeface="Arial"/>
            </a:endParaRPr>
          </a:p>
        </p:txBody>
      </p:sp>
    </p:spTree>
    <p:extLst>
      <p:ext uri="{BB962C8B-B14F-4D97-AF65-F5344CB8AC3E}">
        <p14:creationId xmlns:p14="http://schemas.microsoft.com/office/powerpoint/2010/main" val="3495839459"/>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err="1">
                <a:solidFill>
                  <a:schemeClr val="bg1"/>
                </a:solidFill>
                <a:latin typeface="Arial" charset="0"/>
                <a:ea typeface="Osaka" charset="0"/>
                <a:cs typeface="Arial" charset="0"/>
              </a:rPr>
              <a:t>Yeremia</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24318916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ea typeface="ＭＳ Ｐゴシック"/>
                <a:cs typeface="Arial"/>
              </a:rPr>
              <a:t>Mesias</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endParaRPr lang="en-US" b="1">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242354" y="1602007"/>
            <a:ext cx="8618092"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a:solidFill>
                  <a:srgbClr val="FFFFFF"/>
                </a:solidFill>
                <a:effectLst>
                  <a:glow rad="127000">
                    <a:srgbClr val="000000"/>
                  </a:glow>
                </a:effectLst>
                <a:ea typeface="ＭＳ Ｐゴシック"/>
                <a:cs typeface="ＭＳ Ｐゴシック" charset="0"/>
              </a:rPr>
              <a:t>Mesias Sang Gembala dan Cabang yang Adil </a:t>
            </a:r>
            <a:r>
              <a:rPr lang="en-US" sz="2800" b="1" dirty="0">
                <a:solidFill>
                  <a:srgbClr val="FFFFFF"/>
                </a:solidFill>
                <a:effectLst>
                  <a:glow rad="127000">
                    <a:srgbClr val="000000"/>
                  </a:glow>
                </a:effectLst>
                <a:ea typeface="ＭＳ Ｐゴシック"/>
                <a:cs typeface="ＭＳ Ｐゴシック" charset="0"/>
              </a:rPr>
              <a:t>(23:1-8) dan perjanjian baru yang Dia bawa (31:31-33) menunjuk</a:t>
            </a:r>
            <a:r>
              <a:rPr lang="en-US" sz="2800" b="1" dirty="0">
                <a:effectLst>
                  <a:glow rad="127000">
                    <a:srgbClr val="000000"/>
                  </a:glow>
                </a:effectLst>
                <a:ea typeface="ＭＳ Ｐゴシック"/>
              </a:rPr>
              <a:t> pada aturan Kristus dan pengampunan dalam darahNya yang Dia gambarkan dalam perjamuan terakhir</a:t>
            </a:r>
            <a:r>
              <a:rPr lang="en-US" sz="2800" b="1" dirty="0">
                <a:solidFill>
                  <a:srgbClr val="FFFFFF"/>
                </a:solidFill>
                <a:effectLst>
                  <a:glow rad="127000">
                    <a:srgbClr val="000000"/>
                  </a:glow>
                </a:effectLst>
                <a:ea typeface="ＭＳ Ｐゴシック"/>
                <a:cs typeface="ＭＳ Ｐゴシック" charset="0"/>
              </a:rPr>
              <a:t> (Luke 22:20). </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7937709" y="44450"/>
            <a:ext cx="110135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0"/>
              </a:spcBef>
              <a:spcAft>
                <a:spcPct val="0"/>
              </a:spcAft>
            </a:pPr>
            <a:r>
              <a:rPr lang="en-US" b="1">
                <a:solidFill>
                  <a:srgbClr val="FFFFFF"/>
                </a:solidFill>
                <a:cs typeface="Arial" charset="0"/>
              </a:rPr>
              <a:t>347b</a:t>
            </a: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en-US" sz="4800" b="1" kern="0">
                <a:solidFill>
                  <a:srgbClr val="FFFFFF"/>
                </a:solidFill>
                <a:effectLst>
                  <a:glow rad="127000">
                    <a:srgbClr val="000000"/>
                  </a:glow>
                </a:effectLst>
                <a:ea typeface="ＭＳ Ｐゴシック"/>
                <a:cs typeface="ＭＳ Ｐゴシック" charset="0"/>
              </a:rPr>
              <a:t>Yeremia</a:t>
            </a:r>
            <a:endParaRPr lang="en-US" sz="4800" b="1" kern="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28643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489" name="Title 1"/>
          <p:cNvSpPr>
            <a:spLocks noGrp="1"/>
          </p:cNvSpPr>
          <p:nvPr>
            <p:ph type="title"/>
          </p:nvPr>
        </p:nvSpPr>
        <p:spPr/>
        <p:txBody>
          <a:bodyPr/>
          <a:lstStyle/>
          <a:p>
            <a:r>
              <a:rPr lang="en-US" sz="3600" b="1">
                <a:solidFill>
                  <a:schemeClr val="tx1"/>
                </a:solidFill>
                <a:latin typeface="Arial" charset="0"/>
                <a:ea typeface="ＭＳ Ｐゴシック" charset="0"/>
                <a:cs typeface="Arial" charset="0"/>
              </a:rPr>
              <a:t>Length of Prophetic Ministries</a:t>
            </a:r>
          </a:p>
        </p:txBody>
      </p:sp>
      <p:pic>
        <p:nvPicPr>
          <p:cNvPr id="63490" name="Picture 12" descr="MCj02318690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394316" flipH="1">
            <a:off x="5410200" y="1524000"/>
            <a:ext cx="3362325" cy="2078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68" name="AutoShape 13"/>
          <p:cNvSpPr>
            <a:spLocks noChangeArrowheads="1"/>
          </p:cNvSpPr>
          <p:nvPr/>
        </p:nvSpPr>
        <p:spPr bwMode="auto">
          <a:xfrm>
            <a:off x="1066800" y="1676400"/>
            <a:ext cx="1600200" cy="4110038"/>
          </a:xfrm>
          <a:prstGeom prst="can">
            <a:avLst>
              <a:gd name="adj" fmla="val 37587"/>
            </a:avLst>
          </a:prstGeom>
          <a:solidFill>
            <a:schemeClr val="accent1">
              <a:lumMod val="75000"/>
            </a:schemeClr>
          </a:solidFill>
          <a:ln w="9525">
            <a:solidFill>
              <a:schemeClr val="tx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Isaiah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65 Years</a:t>
            </a:r>
            <a:endParaRPr kumimoji="0" lang="en-GB"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endParaRPr>
          </a:p>
        </p:txBody>
      </p:sp>
      <p:sp>
        <p:nvSpPr>
          <p:cNvPr id="36869" name="AutoShape 14"/>
          <p:cNvSpPr>
            <a:spLocks noChangeArrowheads="1"/>
          </p:cNvSpPr>
          <p:nvPr/>
        </p:nvSpPr>
        <p:spPr bwMode="auto">
          <a:xfrm>
            <a:off x="2667000" y="2730500"/>
            <a:ext cx="1600200" cy="2979738"/>
          </a:xfrm>
          <a:prstGeom prst="can">
            <a:avLst>
              <a:gd name="adj" fmla="val 27251"/>
            </a:avLst>
          </a:prstGeom>
          <a:solidFill>
            <a:srgbClr val="4B3804">
              <a:alpha val="78822"/>
            </a:srgbClr>
          </a:solidFill>
          <a:ln w="9525">
            <a:solidFill>
              <a:schemeClr val="tx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Hosea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45 Years</a:t>
            </a:r>
            <a:endParaRPr kumimoji="0" lang="en-GB"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endParaRPr>
          </a:p>
        </p:txBody>
      </p:sp>
      <p:sp>
        <p:nvSpPr>
          <p:cNvPr id="36870" name="AutoShape 15"/>
          <p:cNvSpPr>
            <a:spLocks noChangeArrowheads="1"/>
          </p:cNvSpPr>
          <p:nvPr/>
        </p:nvSpPr>
        <p:spPr bwMode="auto">
          <a:xfrm>
            <a:off x="4267200" y="2971800"/>
            <a:ext cx="1600200" cy="2738438"/>
          </a:xfrm>
          <a:prstGeom prst="can">
            <a:avLst>
              <a:gd name="adj" fmla="val 25044"/>
            </a:avLst>
          </a:prstGeom>
          <a:solidFill>
            <a:srgbClr val="000090">
              <a:alpha val="83000"/>
            </a:srgbClr>
          </a:solidFill>
          <a:ln w="9525">
            <a:solidFill>
              <a:schemeClr val="tx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Yeremia</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40+ Years</a:t>
            </a:r>
            <a:endParaRPr kumimoji="0" lang="en-GB"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endParaRPr>
          </a:p>
        </p:txBody>
      </p:sp>
      <p:sp>
        <p:nvSpPr>
          <p:cNvPr id="36871" name="AutoShape 16"/>
          <p:cNvSpPr>
            <a:spLocks noChangeArrowheads="1"/>
          </p:cNvSpPr>
          <p:nvPr/>
        </p:nvSpPr>
        <p:spPr bwMode="auto">
          <a:xfrm>
            <a:off x="5867400" y="4025900"/>
            <a:ext cx="1600200" cy="1608138"/>
          </a:xfrm>
          <a:prstGeom prst="can">
            <a:avLst>
              <a:gd name="adj" fmla="val 19913"/>
            </a:avLst>
          </a:prstGeom>
          <a:solidFill>
            <a:schemeClr val="bg2">
              <a:lumMod val="10000"/>
              <a:alpha val="78038"/>
            </a:schemeClr>
          </a:solidFill>
          <a:ln w="9525">
            <a:solidFill>
              <a:schemeClr val="tx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Micah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25 Years</a:t>
            </a:r>
            <a:endParaRPr kumimoji="0" lang="en-GB"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50206216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4689" name="Rectangle 2"/>
          <p:cNvSpPr>
            <a:spLocks noGrp="1" noChangeArrowheads="1"/>
          </p:cNvSpPr>
          <p:nvPr>
            <p:ph type="title"/>
          </p:nvPr>
        </p:nvSpPr>
        <p:spPr>
          <a:xfrm>
            <a:off x="0" y="228600"/>
            <a:ext cx="9144000" cy="758825"/>
          </a:xfrm>
        </p:spPr>
        <p:txBody>
          <a:bodyPr/>
          <a:lstStyle/>
          <a:p>
            <a:pPr eaLnBrk="1" hangingPunct="1"/>
            <a:r>
              <a:rPr lang="en-US" sz="3600" b="1" dirty="0">
                <a:solidFill>
                  <a:schemeClr val="tx1"/>
                </a:solidFill>
                <a:latin typeface="Arial" charset="0"/>
                <a:ea typeface="ＭＳ Ｐゴシック" charset="0"/>
                <a:cs typeface="Arial" charset="0"/>
              </a:rPr>
              <a:t>God Calls and Commissions </a:t>
            </a:r>
            <a:r>
              <a:rPr lang="en-US" sz="3600" b="1" dirty="0" err="1">
                <a:solidFill>
                  <a:schemeClr val="tx1"/>
                </a:solidFill>
                <a:latin typeface="Arial" charset="0"/>
                <a:ea typeface="ＭＳ Ｐゴシック" charset="0"/>
                <a:cs typeface="Arial" charset="0"/>
              </a:rPr>
              <a:t>Yeremia</a:t>
            </a:r>
            <a:endParaRPr lang="en-US" sz="3600" b="1" dirty="0">
              <a:solidFill>
                <a:schemeClr val="tx1"/>
              </a:solidFill>
              <a:latin typeface="Arial" charset="0"/>
              <a:ea typeface="ＭＳ Ｐゴシック" charset="0"/>
              <a:cs typeface="Arial" charset="0"/>
            </a:endParaRPr>
          </a:p>
        </p:txBody>
      </p:sp>
      <p:pic>
        <p:nvPicPr>
          <p:cNvPr id="114690" name="Picture 4" descr="Pict-9b"/>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5413" y="1752600"/>
            <a:ext cx="6580187" cy="4343400"/>
          </a:xfrm>
          <a:prstGeom prst="rect">
            <a:avLst/>
          </a:prstGeom>
          <a:noFill/>
          <a:ln w="1016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114691" name="Text Box 5"/>
          <p:cNvSpPr txBox="1">
            <a:spLocks noChangeArrowheads="1"/>
          </p:cNvSpPr>
          <p:nvPr/>
        </p:nvSpPr>
        <p:spPr bwMode="auto">
          <a:xfrm>
            <a:off x="6858000" y="1857375"/>
            <a:ext cx="2286000" cy="3046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charset="0"/>
                <a:ea typeface="ＭＳ Ｐゴシック" charset="0"/>
              </a:rPr>
              <a:t>King Josiah</a:t>
            </a:r>
            <a:r>
              <a:rPr kumimoji="0" lang="mr-IN" altLang="ja-JP" sz="2400" b="1" i="0" u="none" strike="noStrike" kern="1200" cap="none" spc="0" normalizeH="0" baseline="0" noProof="0">
                <a:ln>
                  <a:noFill/>
                </a:ln>
                <a:solidFill>
                  <a:prstClr val="black"/>
                </a:solidFill>
                <a:effectLst/>
                <a:uLnTx/>
                <a:uFillTx/>
                <a:latin typeface="Arial" charset="0"/>
                <a:ea typeface="ＭＳ Ｐゴシック" charset="0"/>
              </a:rPr>
              <a:t>'</a:t>
            </a:r>
            <a:r>
              <a:rPr kumimoji="0" lang="en-US" sz="2400" b="1" i="0" u="none" strike="noStrike" kern="1200" cap="none" spc="0" normalizeH="0" baseline="0" noProof="0">
                <a:ln>
                  <a:noFill/>
                </a:ln>
                <a:solidFill>
                  <a:prstClr val="black"/>
                </a:solidFill>
                <a:effectLst/>
                <a:uLnTx/>
                <a:uFillTx/>
                <a:latin typeface="Arial" charset="0"/>
                <a:ea typeface="ＭＳ Ｐゴシック" charset="0"/>
              </a:rPr>
              <a:t>s reign and reforms did not last.</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charset="0"/>
                <a:ea typeface="ＭＳ Ｐゴシック" charset="0"/>
              </a:rPr>
              <a:t>God calls a YOUNG MAN!</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14692" name="Rectangle 5"/>
          <p:cNvSpPr>
            <a:spLocks noChangeArrowheads="1"/>
          </p:cNvSpPr>
          <p:nvPr/>
        </p:nvSpPr>
        <p:spPr bwMode="auto">
          <a:xfrm>
            <a:off x="6972300" y="5786438"/>
            <a:ext cx="1790700" cy="46196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charset="0"/>
                <a:ea typeface="ＭＳ Ｐゴシック" charset="0"/>
                <a:cs typeface="ＭＳ Ｐゴシック" charset="0"/>
              </a:rPr>
              <a:t>Jer. 1:4-9</a:t>
            </a:r>
          </a:p>
        </p:txBody>
      </p:sp>
      <p:sp>
        <p:nvSpPr>
          <p:cNvPr id="114693" name="Text Box 6"/>
          <p:cNvSpPr txBox="1">
            <a:spLocks noChangeArrowheads="1"/>
          </p:cNvSpPr>
          <p:nvPr/>
        </p:nvSpPr>
        <p:spPr bwMode="auto">
          <a:xfrm>
            <a:off x="468313" y="6381750"/>
            <a:ext cx="3929062"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Georgia" charset="0"/>
                <a:ea typeface="ＭＳ Ｐゴシック" charset="0"/>
              </a:rPr>
              <a:t>Source:  </a:t>
            </a:r>
            <a:r>
              <a:rPr kumimoji="0" lang="en-US" sz="1000" b="0" i="1" u="none" strike="noStrike" kern="1200" cap="none" spc="0" normalizeH="0" baseline="0" noProof="0">
                <a:ln>
                  <a:noFill/>
                </a:ln>
                <a:solidFill>
                  <a:prstClr val="black"/>
                </a:solidFill>
                <a:effectLst/>
                <a:uLnTx/>
                <a:uFillTx/>
                <a:latin typeface="Georgia" charset="0"/>
                <a:ea typeface="ＭＳ Ｐゴシック" charset="0"/>
              </a:rPr>
              <a:t>The Picture Bible</a:t>
            </a:r>
            <a:r>
              <a:rPr kumimoji="0" lang="en-US" sz="1000" b="0" i="0" u="none" strike="noStrike" kern="1200" cap="none" spc="0" normalizeH="0" baseline="0" noProof="0">
                <a:ln>
                  <a:noFill/>
                </a:ln>
                <a:solidFill>
                  <a:prstClr val="black"/>
                </a:solidFill>
                <a:effectLst/>
                <a:uLnTx/>
                <a:uFillTx/>
                <a:latin typeface="Georgia" charset="0"/>
                <a:ea typeface="ＭＳ Ｐゴシック" charset="0"/>
              </a:rPr>
              <a:t> (Chariot Books, David C Cook, 1978)</a:t>
            </a:r>
          </a:p>
        </p:txBody>
      </p:sp>
    </p:spTree>
    <p:extLst>
      <p:ext uri="{BB962C8B-B14F-4D97-AF65-F5344CB8AC3E}">
        <p14:creationId xmlns:p14="http://schemas.microsoft.com/office/powerpoint/2010/main" val="135311163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6737" name="Rectangle 2"/>
          <p:cNvSpPr>
            <a:spLocks noGrp="1"/>
          </p:cNvSpPr>
          <p:nvPr>
            <p:ph type="title" idx="4294967295"/>
          </p:nvPr>
        </p:nvSpPr>
        <p:spPr>
          <a:xfrm>
            <a:off x="250825" y="188913"/>
            <a:ext cx="8664575" cy="738187"/>
          </a:xfrm>
        </p:spPr>
        <p:txBody>
          <a:bodyPr/>
          <a:lstStyle/>
          <a:p>
            <a:r>
              <a:rPr lang="en-US" sz="3600" b="1" dirty="0">
                <a:solidFill>
                  <a:schemeClr val="tx1"/>
                </a:solidFill>
                <a:latin typeface="Arial" charset="0"/>
                <a:ea typeface="ＭＳ Ｐゴシック" charset="0"/>
                <a:cs typeface="Arial" charset="0"/>
              </a:rPr>
              <a:t>God</a:t>
            </a:r>
            <a:r>
              <a:rPr lang="mr-IN" altLang="ja-JP" sz="3600" b="1" dirty="0">
                <a:solidFill>
                  <a:schemeClr val="tx1"/>
                </a:solidFill>
                <a:latin typeface="Arial" charset="0"/>
                <a:ea typeface="ＭＳ Ｐゴシック" charset="0"/>
                <a:cs typeface="Arial" charset="0"/>
              </a:rPr>
              <a:t>'</a:t>
            </a:r>
            <a:r>
              <a:rPr lang="en-US" sz="3600" b="1" dirty="0">
                <a:solidFill>
                  <a:schemeClr val="tx1"/>
                </a:solidFill>
                <a:latin typeface="Arial" charset="0"/>
                <a:ea typeface="ＭＳ Ｐゴシック" charset="0"/>
                <a:cs typeface="Arial" charset="0"/>
              </a:rPr>
              <a:t>s Assurance to </a:t>
            </a:r>
            <a:r>
              <a:rPr lang="en-US" sz="3600" b="1" dirty="0" err="1">
                <a:solidFill>
                  <a:schemeClr val="tx1"/>
                </a:solidFill>
                <a:latin typeface="Arial" charset="0"/>
                <a:ea typeface="ＭＳ Ｐゴシック" charset="0"/>
                <a:cs typeface="Arial" charset="0"/>
              </a:rPr>
              <a:t>Yeremia</a:t>
            </a:r>
            <a:endParaRPr lang="en-GB" sz="3600" b="1" dirty="0">
              <a:solidFill>
                <a:schemeClr val="tx1"/>
              </a:solidFill>
              <a:latin typeface="Arial" charset="0"/>
              <a:ea typeface="ＭＳ Ｐゴシック" charset="0"/>
              <a:cs typeface="Arial" charset="0"/>
            </a:endParaRPr>
          </a:p>
        </p:txBody>
      </p:sp>
      <p:pic>
        <p:nvPicPr>
          <p:cNvPr id="116738" name="Picture 4" descr="MCHM00483_0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1600200"/>
            <a:ext cx="17526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6739" name="Picture 5" descr="MCSY01896_000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08175" y="5605463"/>
            <a:ext cx="1355725"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6740" name="Picture 6" descr="MCj04315960000[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156325" y="5245100"/>
            <a:ext cx="1460500" cy="146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741" name="Text Box 3"/>
          <p:cNvSpPr txBox="1">
            <a:spLocks noChangeArrowheads="1"/>
          </p:cNvSpPr>
          <p:nvPr/>
        </p:nvSpPr>
        <p:spPr bwMode="auto">
          <a:xfrm>
            <a:off x="754063" y="1295400"/>
            <a:ext cx="8066087" cy="422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Pct val="85000"/>
              <a:buFont typeface="Wingdings 2" charset="0"/>
              <a:buNone/>
              <a:tabLst/>
              <a:defRPr/>
            </a:pPr>
            <a:r>
              <a:rPr kumimoji="0" lang="en-US" sz="2400" b="1" i="0" u="none" strike="noStrike" kern="1200" cap="none" spc="0" normalizeH="0" baseline="0" noProof="0">
                <a:ln>
                  <a:noFill/>
                </a:ln>
                <a:solidFill>
                  <a:prstClr val="black"/>
                </a:solidFill>
                <a:effectLst/>
                <a:uLnTx/>
                <a:uFillTx/>
                <a:latin typeface="Arial" charset="0"/>
                <a:ea typeface="ＭＳ Ｐゴシック" charset="0"/>
              </a:rPr>
              <a:t>		 </a:t>
            </a:r>
          </a:p>
          <a:p>
            <a:pPr marL="0" marR="0" lvl="0" indent="0" algn="l" defTabSz="914400" rtl="0" eaLnBrk="0" fontAlgn="base" latinLnBrk="0" hangingPunct="0">
              <a:lnSpc>
                <a:spcPct val="100000"/>
              </a:lnSpc>
              <a:spcBef>
                <a:spcPct val="0"/>
              </a:spcBef>
              <a:spcAft>
                <a:spcPct val="0"/>
              </a:spcAft>
              <a:buClrTx/>
              <a:buSzPct val="85000"/>
              <a:buFont typeface="Wingdings 2" charset="0"/>
              <a:buNone/>
              <a:tabLst/>
              <a:defRPr/>
            </a:pPr>
            <a:r>
              <a:rPr kumimoji="0" lang="en-US" sz="2400" b="1" i="0" u="none" strike="noStrike" kern="1200" cap="none" spc="0" normalizeH="0" baseline="0" noProof="0">
                <a:ln>
                  <a:noFill/>
                </a:ln>
                <a:solidFill>
                  <a:prstClr val="black"/>
                </a:solidFill>
                <a:effectLst/>
                <a:uLnTx/>
                <a:uFillTx/>
                <a:latin typeface="Arial" charset="0"/>
                <a:ea typeface="ＭＳ Ｐゴシック" charset="0"/>
              </a:rPr>
              <a:t>		</a:t>
            </a:r>
            <a:r>
              <a:rPr kumimoji="0" lang="mr-IN" altLang="ja-JP" sz="2400" b="1" i="0" u="none" strike="noStrike" kern="1200" cap="none" spc="0" normalizeH="0" baseline="0" noProof="0">
                <a:ln>
                  <a:noFill/>
                </a:ln>
                <a:solidFill>
                  <a:prstClr val="black"/>
                </a:solidFill>
                <a:effectLst/>
                <a:uLnTx/>
                <a:uFillTx/>
                <a:latin typeface="Arial" charset="0"/>
                <a:ea typeface="ＭＳ Ｐゴシック" charset="0"/>
              </a:rPr>
              <a:t>"</a:t>
            </a:r>
            <a:r>
              <a:rPr kumimoji="0" lang="en-US" altLang="ja-JP" sz="2400" b="1" i="0" u="none" strike="noStrike" kern="1200" cap="none" spc="0" normalizeH="0" baseline="0" noProof="0">
                <a:ln>
                  <a:noFill/>
                </a:ln>
                <a:solidFill>
                  <a:prstClr val="black"/>
                </a:solidFill>
                <a:effectLst/>
                <a:uLnTx/>
                <a:uFillTx/>
                <a:latin typeface="Arial" charset="0"/>
                <a:ea typeface="ＭＳ Ｐゴシック" charset="0"/>
              </a:rPr>
              <a:t>Before I formed you in the womb </a:t>
            </a:r>
          </a:p>
          <a:p>
            <a:pPr marL="0" marR="0" lvl="0" indent="0" algn="l" defTabSz="914400" rtl="0" eaLnBrk="0" fontAlgn="base" latinLnBrk="0" hangingPunct="0">
              <a:lnSpc>
                <a:spcPct val="100000"/>
              </a:lnSpc>
              <a:spcBef>
                <a:spcPct val="0"/>
              </a:spcBef>
              <a:spcAft>
                <a:spcPct val="0"/>
              </a:spcAft>
              <a:buClrTx/>
              <a:buSzPct val="85000"/>
              <a:buFont typeface="Wingdings 2" charset="0"/>
              <a:buNone/>
              <a:tabLst/>
              <a:defRPr/>
            </a:pPr>
            <a:r>
              <a:rPr kumimoji="0" lang="en-US" sz="2400" b="1" i="0" u="none" strike="noStrike" kern="1200" cap="none" spc="0" normalizeH="0" baseline="0" noProof="0">
                <a:ln>
                  <a:noFill/>
                </a:ln>
                <a:solidFill>
                  <a:prstClr val="black"/>
                </a:solidFill>
                <a:effectLst/>
                <a:uLnTx/>
                <a:uFillTx/>
                <a:latin typeface="Arial" charset="0"/>
                <a:ea typeface="ＭＳ Ｐゴシック" charset="0"/>
              </a:rPr>
              <a:t>		 </a:t>
            </a:r>
            <a:r>
              <a:rPr kumimoji="0" lang="en-US" sz="2400" b="1" i="0" u="none" strike="noStrike" kern="1200" cap="none" spc="0" normalizeH="0" baseline="0" noProof="0">
                <a:ln>
                  <a:noFill/>
                </a:ln>
                <a:solidFill>
                  <a:srgbClr val="FF0000"/>
                </a:solidFill>
                <a:effectLst/>
                <a:uLnTx/>
                <a:uFillTx/>
                <a:latin typeface="Arial" charset="0"/>
                <a:ea typeface="ＭＳ Ｐゴシック" charset="0"/>
              </a:rPr>
              <a:t>I knew you</a:t>
            </a:r>
            <a:r>
              <a:rPr kumimoji="0" lang="en-US" sz="2400" b="1" i="0" u="none" strike="noStrike" kern="1200" cap="none" spc="0" normalizeH="0" baseline="0" noProof="0">
                <a:ln>
                  <a:noFill/>
                </a:ln>
                <a:solidFill>
                  <a:prstClr val="black"/>
                </a:solidFill>
                <a:effectLst/>
                <a:uLnTx/>
                <a:uFillTx/>
                <a:latin typeface="Arial" charset="0"/>
                <a:ea typeface="ＭＳ Ｐゴシック" charset="0"/>
              </a:rPr>
              <a:t>, before you were born </a:t>
            </a:r>
          </a:p>
          <a:p>
            <a:pPr marL="0" marR="0" lvl="0" indent="0" algn="l" defTabSz="914400" rtl="0" eaLnBrk="0" fontAlgn="base" latinLnBrk="0" hangingPunct="0">
              <a:lnSpc>
                <a:spcPct val="100000"/>
              </a:lnSpc>
              <a:spcBef>
                <a:spcPct val="0"/>
              </a:spcBef>
              <a:spcAft>
                <a:spcPct val="0"/>
              </a:spcAft>
              <a:buClrTx/>
              <a:buSzPct val="85000"/>
              <a:buFont typeface="Wingdings 2" charset="0"/>
              <a:buNone/>
              <a:tabLst/>
              <a:defRPr/>
            </a:pPr>
            <a:r>
              <a:rPr kumimoji="0" lang="en-US" sz="2400" b="1" i="0" u="none" strike="noStrike" kern="1200" cap="none" spc="0" normalizeH="0" baseline="0" noProof="0">
                <a:ln>
                  <a:noFill/>
                </a:ln>
                <a:solidFill>
                  <a:prstClr val="black"/>
                </a:solidFill>
                <a:effectLst/>
                <a:uLnTx/>
                <a:uFillTx/>
                <a:latin typeface="Arial" charset="0"/>
                <a:ea typeface="ＭＳ Ｐゴシック" charset="0"/>
              </a:rPr>
              <a:t>		 </a:t>
            </a:r>
            <a:r>
              <a:rPr kumimoji="0" lang="en-US" sz="2400" b="1" i="0" u="none" strike="noStrike" kern="1200" cap="none" spc="0" normalizeH="0" baseline="0" noProof="0">
                <a:ln>
                  <a:noFill/>
                </a:ln>
                <a:solidFill>
                  <a:srgbClr val="FF0000"/>
                </a:solidFill>
                <a:effectLst/>
                <a:uLnTx/>
                <a:uFillTx/>
                <a:latin typeface="Arial" charset="0"/>
                <a:ea typeface="ＭＳ Ｐゴシック" charset="0"/>
              </a:rPr>
              <a:t>I set you apart</a:t>
            </a:r>
            <a:r>
              <a:rPr kumimoji="0" lang="en-US" sz="2400" b="1" i="0" u="none" strike="noStrike" kern="1200" cap="none" spc="0" normalizeH="0" baseline="0" noProof="0">
                <a:ln>
                  <a:noFill/>
                </a:ln>
                <a:solidFill>
                  <a:prstClr val="black"/>
                </a:solidFill>
                <a:effectLst/>
                <a:uLnTx/>
                <a:uFillTx/>
                <a:latin typeface="Arial" charset="0"/>
                <a:ea typeface="ＭＳ Ｐゴシック" charset="0"/>
              </a:rPr>
              <a:t>; </a:t>
            </a:r>
          </a:p>
          <a:p>
            <a:pPr marL="0" marR="0" lvl="0" indent="0" algn="l" defTabSz="914400" rtl="0" eaLnBrk="0" fontAlgn="base" latinLnBrk="0" hangingPunct="0">
              <a:lnSpc>
                <a:spcPct val="100000"/>
              </a:lnSpc>
              <a:spcBef>
                <a:spcPct val="0"/>
              </a:spcBef>
              <a:spcAft>
                <a:spcPct val="0"/>
              </a:spcAft>
              <a:buClrTx/>
              <a:buSzPct val="85000"/>
              <a:buFont typeface="Wingdings 2" charset="0"/>
              <a:buNone/>
              <a:tabLst/>
              <a:defRPr/>
            </a:pPr>
            <a:r>
              <a:rPr kumimoji="0" lang="en-US" sz="2400" b="1" i="0" u="none" strike="noStrike" kern="1200" cap="none" spc="0" normalizeH="0" baseline="0" noProof="0">
                <a:ln>
                  <a:noFill/>
                </a:ln>
                <a:solidFill>
                  <a:prstClr val="black"/>
                </a:solidFill>
                <a:effectLst/>
                <a:uLnTx/>
                <a:uFillTx/>
                <a:latin typeface="Arial" charset="0"/>
                <a:ea typeface="ＭＳ Ｐゴシック" charset="0"/>
              </a:rPr>
              <a:t>		 </a:t>
            </a:r>
            <a:r>
              <a:rPr kumimoji="0" lang="en-US" sz="2400" b="1" i="0" u="none" strike="noStrike" kern="1200" cap="none" spc="0" normalizeH="0" baseline="0" noProof="0">
                <a:ln>
                  <a:noFill/>
                </a:ln>
                <a:solidFill>
                  <a:srgbClr val="FF0000"/>
                </a:solidFill>
                <a:effectLst/>
                <a:uLnTx/>
                <a:uFillTx/>
                <a:latin typeface="Arial" charset="0"/>
                <a:ea typeface="ＭＳ Ｐゴシック" charset="0"/>
              </a:rPr>
              <a:t>I appointed you </a:t>
            </a:r>
            <a:r>
              <a:rPr kumimoji="0" lang="en-US" sz="2400" b="1" i="0" u="none" strike="noStrike" kern="1200" cap="none" spc="0" normalizeH="0" baseline="0" noProof="0">
                <a:ln>
                  <a:noFill/>
                </a:ln>
                <a:solidFill>
                  <a:prstClr val="black"/>
                </a:solidFill>
                <a:effectLst/>
                <a:uLnTx/>
                <a:uFillTx/>
                <a:latin typeface="Arial" charset="0"/>
                <a:ea typeface="ＭＳ Ｐゴシック" charset="0"/>
              </a:rPr>
              <a:t>as a prophet to </a:t>
            </a:r>
          </a:p>
          <a:p>
            <a:pPr marL="0" marR="0" lvl="0" indent="0" algn="l" defTabSz="914400" rtl="0" eaLnBrk="0" fontAlgn="base" latinLnBrk="0" hangingPunct="0">
              <a:lnSpc>
                <a:spcPct val="100000"/>
              </a:lnSpc>
              <a:spcBef>
                <a:spcPct val="0"/>
              </a:spcBef>
              <a:spcAft>
                <a:spcPct val="0"/>
              </a:spcAft>
              <a:buClrTx/>
              <a:buSzPct val="85000"/>
              <a:buFont typeface="Wingdings 2" charset="0"/>
              <a:buNone/>
              <a:tabLst/>
              <a:defRPr/>
            </a:pPr>
            <a:r>
              <a:rPr kumimoji="0" lang="en-US" sz="2400" b="1" i="0" u="none" strike="noStrike" kern="1200" cap="none" spc="0" normalizeH="0" baseline="0" noProof="0">
                <a:ln>
                  <a:noFill/>
                </a:ln>
                <a:solidFill>
                  <a:prstClr val="black"/>
                </a:solidFill>
                <a:effectLst/>
                <a:uLnTx/>
                <a:uFillTx/>
                <a:latin typeface="Arial" charset="0"/>
                <a:ea typeface="ＭＳ Ｐゴシック" charset="0"/>
              </a:rPr>
              <a:t>					the nations…</a:t>
            </a:r>
          </a:p>
          <a:p>
            <a:pPr marL="0" marR="0" lvl="0" indent="0" algn="l" defTabSz="914400" rtl="0" eaLnBrk="0" fontAlgn="base" latinLnBrk="0" hangingPunct="0">
              <a:lnSpc>
                <a:spcPct val="100000"/>
              </a:lnSpc>
              <a:spcBef>
                <a:spcPct val="0"/>
              </a:spcBef>
              <a:spcAft>
                <a:spcPct val="0"/>
              </a:spcAft>
              <a:buClrTx/>
              <a:buSzPct val="85000"/>
              <a:buFont typeface="Wingdings 2" charset="0"/>
              <a:buNone/>
              <a:tabLst/>
              <a:defRPr/>
            </a:pPr>
            <a:r>
              <a:rPr kumimoji="0" lang="en-US" sz="2400" b="1" i="0" u="none" strike="noStrike" kern="1200" cap="none" spc="0" normalizeH="0" baseline="0" noProof="0">
                <a:ln>
                  <a:noFill/>
                </a:ln>
                <a:solidFill>
                  <a:prstClr val="black"/>
                </a:solidFill>
                <a:effectLst/>
                <a:uLnTx/>
                <a:uFillTx/>
                <a:latin typeface="Arial" charset="0"/>
                <a:ea typeface="ＭＳ Ｐゴシック" charset="0"/>
              </a:rPr>
              <a:t>Do not say, </a:t>
            </a:r>
            <a:r>
              <a:rPr kumimoji="0" lang="mr-IN" altLang="ja-JP" sz="2400" b="1" i="0" u="none" strike="noStrike" kern="1200" cap="none" spc="0" normalizeH="0" baseline="0" noProof="0">
                <a:ln>
                  <a:noFill/>
                </a:ln>
                <a:solidFill>
                  <a:prstClr val="black"/>
                </a:solidFill>
                <a:effectLst/>
                <a:uLnTx/>
                <a:uFillTx/>
                <a:latin typeface="Arial" charset="0"/>
                <a:ea typeface="ＭＳ Ｐゴシック" charset="0"/>
              </a:rPr>
              <a:t>'</a:t>
            </a:r>
            <a:r>
              <a:rPr kumimoji="0" lang="en-US" sz="2400" b="1" i="0" u="none" strike="noStrike" kern="1200" cap="none" spc="0" normalizeH="0" baseline="0" noProof="0">
                <a:ln>
                  <a:noFill/>
                </a:ln>
                <a:solidFill>
                  <a:prstClr val="black"/>
                </a:solidFill>
                <a:effectLst/>
                <a:uLnTx/>
                <a:uFillTx/>
                <a:latin typeface="Arial" charset="0"/>
                <a:ea typeface="ＭＳ Ｐゴシック" charset="0"/>
              </a:rPr>
              <a:t>I am only a child.</a:t>
            </a:r>
            <a:r>
              <a:rPr kumimoji="0" lang="mr-IN" altLang="ja-JP" sz="2400" b="1" i="0" u="none" strike="noStrike" kern="1200" cap="none" spc="0" normalizeH="0" baseline="0" noProof="0">
                <a:ln>
                  <a:noFill/>
                </a:ln>
                <a:solidFill>
                  <a:prstClr val="black"/>
                </a:solidFill>
                <a:effectLst/>
                <a:uLnTx/>
                <a:uFillTx/>
                <a:latin typeface="Arial" charset="0"/>
                <a:ea typeface="ＭＳ Ｐゴシック" charset="0"/>
              </a:rPr>
              <a:t>'</a:t>
            </a:r>
            <a:r>
              <a:rPr kumimoji="0" lang="en-US" sz="2400" b="1" i="0" u="none" strike="noStrike" kern="1200" cap="none" spc="0" normalizeH="0" baseline="0" noProof="0">
                <a:ln>
                  <a:noFill/>
                </a:ln>
                <a:solidFill>
                  <a:prstClr val="black"/>
                </a:solidFill>
                <a:effectLst/>
                <a:uLnTx/>
                <a:uFillTx/>
                <a:latin typeface="Arial" charset="0"/>
                <a:ea typeface="ＭＳ Ｐゴシック" charset="0"/>
              </a:rPr>
              <a:t> </a:t>
            </a:r>
          </a:p>
          <a:p>
            <a:pPr marL="0" marR="0" lvl="0" indent="0" algn="l" defTabSz="914400" rtl="0" eaLnBrk="0" fontAlgn="base" latinLnBrk="0" hangingPunct="0">
              <a:lnSpc>
                <a:spcPct val="100000"/>
              </a:lnSpc>
              <a:spcBef>
                <a:spcPct val="0"/>
              </a:spcBef>
              <a:spcAft>
                <a:spcPct val="0"/>
              </a:spcAft>
              <a:buClrTx/>
              <a:buSzPct val="85000"/>
              <a:buFont typeface="Wingdings 2" charset="0"/>
              <a:buNone/>
              <a:tabLst/>
              <a:defRPr/>
            </a:pPr>
            <a:r>
              <a:rPr kumimoji="0" lang="en-US" sz="2400" b="1" i="0" u="none" strike="noStrike" kern="1200" cap="none" spc="0" normalizeH="0" baseline="0" noProof="0">
                <a:ln>
                  <a:noFill/>
                </a:ln>
                <a:solidFill>
                  <a:prstClr val="black"/>
                </a:solidFill>
                <a:effectLst/>
                <a:uLnTx/>
                <a:uFillTx/>
                <a:latin typeface="Arial" charset="0"/>
                <a:ea typeface="ＭＳ Ｐゴシック" charset="0"/>
              </a:rPr>
              <a:t>You must go to everyone I send you to and say whatever I command you. Do not be afraid of them for I am with you and will rescue you… Now, I have put my words in your mouth …</a:t>
            </a:r>
          </a:p>
          <a:p>
            <a:pPr marL="0" marR="0" lvl="0" indent="0" algn="l" defTabSz="914400" rtl="0" eaLnBrk="0" fontAlgn="base" latinLnBrk="0" hangingPunct="0">
              <a:lnSpc>
                <a:spcPct val="100000"/>
              </a:lnSpc>
              <a:spcBef>
                <a:spcPct val="0"/>
              </a:spcBef>
              <a:spcAft>
                <a:spcPct val="0"/>
              </a:spcAft>
              <a:buClrTx/>
              <a:buSzPct val="85000"/>
              <a:buFont typeface="Wingdings 2" charset="0"/>
              <a:buNone/>
              <a:tabLst/>
              <a:defRPr/>
            </a:pPr>
            <a:endParaRPr kumimoji="0" lang="en-US" sz="2400" b="1" i="0" u="none" strike="noStrike" kern="1200" cap="none" spc="0" normalizeH="0" baseline="0" noProof="0">
              <a:ln>
                <a:noFill/>
              </a:ln>
              <a:solidFill>
                <a:prstClr val="black"/>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Pct val="85000"/>
              <a:buFont typeface="Wingdings 2" charset="0"/>
              <a:buNone/>
              <a:tabLst/>
              <a:defRPr/>
            </a:pPr>
            <a:r>
              <a:rPr kumimoji="0" lang="en-US" sz="2400" b="1" i="0" u="none" strike="noStrike" kern="1200" cap="none" spc="0" normalizeH="0" baseline="0" noProof="0">
                <a:ln>
                  <a:noFill/>
                </a:ln>
                <a:solidFill>
                  <a:prstClr val="black"/>
                </a:solidFill>
                <a:effectLst/>
                <a:uLnTx/>
                <a:uFillTx/>
                <a:latin typeface="Arial" charset="0"/>
                <a:ea typeface="ＭＳ Ｐゴシック" charset="0"/>
              </a:rPr>
              <a:t>			</a:t>
            </a:r>
            <a:r>
              <a:rPr kumimoji="0" lang="en-US" sz="2800" b="1" i="0" u="none" strike="noStrike" kern="1200" cap="none" spc="0" normalizeH="0" baseline="0" noProof="0">
                <a:ln>
                  <a:noFill/>
                </a:ln>
                <a:solidFill>
                  <a:srgbClr val="FF0000"/>
                </a:solidFill>
                <a:effectLst/>
                <a:uLnTx/>
                <a:uFillTx/>
                <a:latin typeface="Arial" charset="0"/>
                <a:ea typeface="ＭＳ Ｐゴシック" charset="0"/>
              </a:rPr>
              <a:t>Jer. 1:5, 7-9</a:t>
            </a:r>
          </a:p>
        </p:txBody>
      </p:sp>
    </p:spTree>
    <p:extLst>
      <p:ext uri="{BB962C8B-B14F-4D97-AF65-F5344CB8AC3E}">
        <p14:creationId xmlns:p14="http://schemas.microsoft.com/office/powerpoint/2010/main" val="409527712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8785" name="Rectangle 2"/>
          <p:cNvSpPr>
            <a:spLocks noGrp="1" noChangeArrowheads="1"/>
          </p:cNvSpPr>
          <p:nvPr>
            <p:ph type="title"/>
          </p:nvPr>
        </p:nvSpPr>
        <p:spPr>
          <a:xfrm>
            <a:off x="0" y="260350"/>
            <a:ext cx="9844088" cy="758825"/>
          </a:xfrm>
        </p:spPr>
        <p:txBody>
          <a:bodyPr/>
          <a:lstStyle/>
          <a:p>
            <a:pPr eaLnBrk="1" hangingPunct="1"/>
            <a:r>
              <a:rPr lang="en-US" sz="3600" b="1">
                <a:solidFill>
                  <a:schemeClr val="tx1"/>
                </a:solidFill>
                <a:latin typeface="Arial" charset="0"/>
                <a:ea typeface="ＭＳ Ｐゴシック" charset="0"/>
                <a:cs typeface="Arial" charset="0"/>
              </a:rPr>
              <a:t>Object Lesson #1 –  Almond Tree</a:t>
            </a:r>
          </a:p>
        </p:txBody>
      </p:sp>
      <p:sp>
        <p:nvSpPr>
          <p:cNvPr id="118786" name="Text Box 4"/>
          <p:cNvSpPr txBox="1">
            <a:spLocks noChangeArrowheads="1"/>
          </p:cNvSpPr>
          <p:nvPr/>
        </p:nvSpPr>
        <p:spPr bwMode="auto">
          <a:xfrm>
            <a:off x="5867400" y="1822450"/>
            <a:ext cx="3241675" cy="304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prstClr val="black"/>
                </a:solidFill>
              </a:rPr>
              <a:t>God is </a:t>
            </a:r>
            <a:r>
              <a:rPr lang="en-US" b="1" i="1">
                <a:solidFill>
                  <a:srgbClr val="FF0000"/>
                </a:solidFill>
              </a:rPr>
              <a:t>watching</a:t>
            </a:r>
            <a:r>
              <a:rPr lang="en-US" b="1">
                <a:solidFill>
                  <a:srgbClr val="FF0000"/>
                </a:solidFill>
              </a:rPr>
              <a:t> </a:t>
            </a:r>
            <a:r>
              <a:rPr lang="en-US" b="1">
                <a:solidFill>
                  <a:prstClr val="black"/>
                </a:solidFill>
              </a:rPr>
              <a:t>to see that His Word is fulfilled. </a:t>
            </a:r>
          </a:p>
          <a:p>
            <a:pPr defTabSz="914400" eaLnBrk="1" fontAlgn="base" hangingPunct="1">
              <a:spcBef>
                <a:spcPct val="0"/>
              </a:spcBef>
              <a:spcAft>
                <a:spcPct val="0"/>
              </a:spcAft>
            </a:pPr>
            <a:endParaRPr lang="en-US" b="1">
              <a:solidFill>
                <a:prstClr val="black"/>
              </a:solidFill>
            </a:endParaRPr>
          </a:p>
          <a:p>
            <a:pPr defTabSz="914400" eaLnBrk="1" fontAlgn="base" hangingPunct="1">
              <a:spcBef>
                <a:spcPct val="0"/>
              </a:spcBef>
              <a:spcAft>
                <a:spcPct val="0"/>
              </a:spcAft>
            </a:pPr>
            <a:r>
              <a:rPr lang="en-US" b="1">
                <a:solidFill>
                  <a:prstClr val="black"/>
                </a:solidFill>
              </a:rPr>
              <a:t>(</a:t>
            </a:r>
            <a:r>
              <a:rPr lang="mr-IN" b="1">
                <a:solidFill>
                  <a:prstClr val="black"/>
                </a:solidFill>
              </a:rPr>
              <a:t>"</a:t>
            </a:r>
            <a:r>
              <a:rPr lang="en-US" b="1">
                <a:solidFill>
                  <a:prstClr val="black"/>
                </a:solidFill>
              </a:rPr>
              <a:t>watching</a:t>
            </a:r>
            <a:r>
              <a:rPr lang="mr-IN" b="1">
                <a:solidFill>
                  <a:prstClr val="black"/>
                </a:solidFill>
              </a:rPr>
              <a:t>"</a:t>
            </a:r>
            <a:r>
              <a:rPr lang="en-US" b="1">
                <a:solidFill>
                  <a:prstClr val="black"/>
                </a:solidFill>
              </a:rPr>
              <a:t> sounds like </a:t>
            </a:r>
            <a:r>
              <a:rPr lang="mr-IN" b="1">
                <a:solidFill>
                  <a:prstClr val="black"/>
                </a:solidFill>
              </a:rPr>
              <a:t>"</a:t>
            </a:r>
            <a:r>
              <a:rPr lang="en-US" b="1">
                <a:solidFill>
                  <a:prstClr val="black"/>
                </a:solidFill>
              </a:rPr>
              <a:t>almond tree</a:t>
            </a:r>
            <a:r>
              <a:rPr lang="mr-IN" b="1">
                <a:solidFill>
                  <a:prstClr val="black"/>
                </a:solidFill>
              </a:rPr>
              <a:t>"</a:t>
            </a:r>
            <a:r>
              <a:rPr lang="en-US" b="1">
                <a:solidFill>
                  <a:prstClr val="black"/>
                </a:solidFill>
              </a:rPr>
              <a:t> in Hebrew)</a:t>
            </a:r>
          </a:p>
          <a:p>
            <a:pPr defTabSz="914400" eaLnBrk="1" fontAlgn="base" hangingPunct="1">
              <a:spcBef>
                <a:spcPct val="0"/>
              </a:spcBef>
              <a:spcAft>
                <a:spcPct val="0"/>
              </a:spcAft>
            </a:pPr>
            <a:endParaRPr lang="en-US" b="1">
              <a:solidFill>
                <a:prstClr val="black"/>
              </a:solidFill>
            </a:endParaRPr>
          </a:p>
        </p:txBody>
      </p:sp>
      <p:sp>
        <p:nvSpPr>
          <p:cNvPr id="118787" name="Rectangle 5"/>
          <p:cNvSpPr>
            <a:spLocks noChangeArrowheads="1"/>
          </p:cNvSpPr>
          <p:nvPr/>
        </p:nvSpPr>
        <p:spPr bwMode="auto">
          <a:xfrm>
            <a:off x="6072188" y="5214938"/>
            <a:ext cx="1922462"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defTabSz="914400" fontAlgn="base">
              <a:spcBef>
                <a:spcPct val="0"/>
              </a:spcBef>
              <a:spcAft>
                <a:spcPct val="0"/>
              </a:spcAft>
            </a:pPr>
            <a:r>
              <a:rPr lang="en-US" sz="2400" b="1">
                <a:solidFill>
                  <a:srgbClr val="FF0000"/>
                </a:solidFill>
                <a:latin typeface="Arial" charset="0"/>
                <a:ea typeface="ＭＳ Ｐゴシック" charset="0"/>
                <a:cs typeface="ＭＳ Ｐゴシック" charset="0"/>
              </a:rPr>
              <a:t>Jer. 1:11-13</a:t>
            </a:r>
          </a:p>
        </p:txBody>
      </p:sp>
      <p:pic>
        <p:nvPicPr>
          <p:cNvPr id="118788" name="Picture 2" descr="almond tre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3200" y="1716088"/>
            <a:ext cx="5556250" cy="4160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8789" name="Picture 3" descr="almonds_on_tree.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125538"/>
            <a:ext cx="3779838" cy="252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0686112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0833" name="Rectangle 2"/>
          <p:cNvSpPr>
            <a:spLocks noGrp="1" noChangeArrowheads="1"/>
          </p:cNvSpPr>
          <p:nvPr>
            <p:ph type="title"/>
          </p:nvPr>
        </p:nvSpPr>
        <p:spPr>
          <a:xfrm>
            <a:off x="323850" y="260350"/>
            <a:ext cx="8534400" cy="758825"/>
          </a:xfrm>
        </p:spPr>
        <p:txBody>
          <a:bodyPr/>
          <a:lstStyle/>
          <a:p>
            <a:pPr eaLnBrk="1" hangingPunct="1"/>
            <a:r>
              <a:rPr lang="en-US" sz="4000" b="1" dirty="0">
                <a:solidFill>
                  <a:schemeClr val="tx1"/>
                </a:solidFill>
                <a:latin typeface="Arial" charset="0"/>
                <a:ea typeface="ＭＳ Ｐゴシック" charset="0"/>
                <a:cs typeface="Arial" charset="0"/>
              </a:rPr>
              <a:t>Object Lesson #2 – Boiling Pot</a:t>
            </a:r>
          </a:p>
        </p:txBody>
      </p:sp>
      <p:pic>
        <p:nvPicPr>
          <p:cNvPr id="224259" name="Picture 3" descr="Pict-1"/>
          <p:cNvPicPr>
            <a:picLocks noGrp="1" noChangeAspect="1" noChangeArrowheads="1"/>
          </p:cNvPicPr>
          <p:nvPr>
            <p:ph idx="1"/>
          </p:nvPr>
        </p:nvPicPr>
        <p:blipFill>
          <a:blip r:embed="rId3"/>
          <a:srcRect/>
          <a:stretch>
            <a:fillRect/>
          </a:stretch>
        </p:blipFill>
        <p:spPr>
          <a:xfrm>
            <a:off x="857250" y="1857375"/>
            <a:ext cx="4030663" cy="4105275"/>
          </a:xfrm>
          <a:ln w="101600">
            <a:solidFill>
              <a:schemeClr val="bg2">
                <a:lumMod val="90000"/>
              </a:schemeClr>
            </a:solidFill>
          </a:ln>
        </p:spPr>
      </p:pic>
      <p:sp>
        <p:nvSpPr>
          <p:cNvPr id="120835" name="Text Box 4"/>
          <p:cNvSpPr txBox="1">
            <a:spLocks noChangeArrowheads="1"/>
          </p:cNvSpPr>
          <p:nvPr/>
        </p:nvSpPr>
        <p:spPr bwMode="auto">
          <a:xfrm>
            <a:off x="5429250" y="1857375"/>
            <a:ext cx="3714750" cy="3786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dirty="0">
                <a:solidFill>
                  <a:prstClr val="black"/>
                </a:solidFill>
              </a:rPr>
              <a:t>Over-boiling pot, </a:t>
            </a:r>
          </a:p>
          <a:p>
            <a:pPr defTabSz="914400" eaLnBrk="1" fontAlgn="base" hangingPunct="1">
              <a:spcBef>
                <a:spcPct val="0"/>
              </a:spcBef>
              <a:spcAft>
                <a:spcPct val="0"/>
              </a:spcAft>
            </a:pPr>
            <a:r>
              <a:rPr lang="en-US" b="1" dirty="0">
                <a:solidFill>
                  <a:prstClr val="black"/>
                </a:solidFill>
              </a:rPr>
              <a:t>tilting from north – </a:t>
            </a:r>
          </a:p>
          <a:p>
            <a:pPr defTabSz="914400" eaLnBrk="1" fontAlgn="base" hangingPunct="1">
              <a:spcBef>
                <a:spcPct val="0"/>
              </a:spcBef>
              <a:spcAft>
                <a:spcPct val="0"/>
              </a:spcAft>
            </a:pPr>
            <a:endParaRPr lang="en-US" b="1">
              <a:solidFill>
                <a:prstClr val="black"/>
              </a:solidFill>
            </a:endParaRPr>
          </a:p>
          <a:p>
            <a:pPr defTabSz="914400" eaLnBrk="1" fontAlgn="base" hangingPunct="1">
              <a:spcBef>
                <a:spcPct val="0"/>
              </a:spcBef>
              <a:spcAft>
                <a:spcPct val="0"/>
              </a:spcAft>
            </a:pPr>
            <a:r>
              <a:rPr lang="en-US" b="1" dirty="0">
                <a:solidFill>
                  <a:prstClr val="black"/>
                </a:solidFill>
              </a:rPr>
              <a:t>Invaders from the north are going to overflow Judah and destroy</a:t>
            </a:r>
          </a:p>
          <a:p>
            <a:pPr defTabSz="914400" eaLnBrk="1" fontAlgn="base" hangingPunct="1">
              <a:spcBef>
                <a:spcPct val="0"/>
              </a:spcBef>
              <a:spcAft>
                <a:spcPct val="0"/>
              </a:spcAft>
            </a:pPr>
            <a:r>
              <a:rPr lang="en-US" b="1" dirty="0">
                <a:solidFill>
                  <a:prstClr val="black"/>
                </a:solidFill>
              </a:rPr>
              <a:t>Jerusalem. </a:t>
            </a:r>
          </a:p>
          <a:p>
            <a:pPr defTabSz="914400" eaLnBrk="1" fontAlgn="base" hangingPunct="1">
              <a:spcBef>
                <a:spcPct val="0"/>
              </a:spcBef>
              <a:spcAft>
                <a:spcPct val="0"/>
              </a:spcAft>
            </a:pPr>
            <a:endParaRPr lang="en-US" b="1">
              <a:solidFill>
                <a:srgbClr val="D16349"/>
              </a:solidFill>
            </a:endParaRPr>
          </a:p>
          <a:p>
            <a:pPr defTabSz="914400" eaLnBrk="1" fontAlgn="base" hangingPunct="1">
              <a:spcBef>
                <a:spcPct val="0"/>
              </a:spcBef>
              <a:spcAft>
                <a:spcPct val="0"/>
              </a:spcAft>
            </a:pPr>
            <a:r>
              <a:rPr lang="en-US" b="1" dirty="0">
                <a:solidFill>
                  <a:srgbClr val="D16349"/>
                </a:solidFill>
              </a:rPr>
              <a:t>         Jer. 1:13-19</a:t>
            </a:r>
          </a:p>
          <a:p>
            <a:pPr defTabSz="914400" eaLnBrk="1" fontAlgn="base" hangingPunct="1">
              <a:spcBef>
                <a:spcPct val="0"/>
              </a:spcBef>
              <a:spcAft>
                <a:spcPct val="0"/>
              </a:spcAft>
            </a:pPr>
            <a:endParaRPr lang="en-US" b="1">
              <a:solidFill>
                <a:prstClr val="black"/>
              </a:solidFill>
            </a:endParaRPr>
          </a:p>
        </p:txBody>
      </p:sp>
      <p:sp>
        <p:nvSpPr>
          <p:cNvPr id="120836" name="Text Box 6"/>
          <p:cNvSpPr txBox="1">
            <a:spLocks noChangeArrowheads="1"/>
          </p:cNvSpPr>
          <p:nvPr/>
        </p:nvSpPr>
        <p:spPr bwMode="auto">
          <a:xfrm>
            <a:off x="539750" y="6453188"/>
            <a:ext cx="4202113"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900" b="1" dirty="0">
                <a:solidFill>
                  <a:prstClr val="black"/>
                </a:solidFill>
              </a:rPr>
              <a:t>Picture Source: The Children</a:t>
            </a:r>
            <a:r>
              <a:rPr lang="mr-IN" altLang="ja-JP" sz="900" b="1" dirty="0">
                <a:solidFill>
                  <a:prstClr val="black"/>
                </a:solidFill>
              </a:rPr>
              <a:t>'</a:t>
            </a:r>
            <a:r>
              <a:rPr lang="en-US" sz="900" b="1" dirty="0">
                <a:solidFill>
                  <a:prstClr val="black"/>
                </a:solidFill>
              </a:rPr>
              <a:t>s Bible in 365 stories, Lion Publishing, 1985</a:t>
            </a:r>
          </a:p>
        </p:txBody>
      </p:sp>
    </p:spTree>
    <p:extLst>
      <p:ext uri="{BB962C8B-B14F-4D97-AF65-F5344CB8AC3E}">
        <p14:creationId xmlns:p14="http://schemas.microsoft.com/office/powerpoint/2010/main" val="206720064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ight Triangle 2"/>
          <p:cNvSpPr/>
          <p:nvPr/>
        </p:nvSpPr>
        <p:spPr bwMode="auto">
          <a:xfrm rot="11031629">
            <a:off x="136694" y="2788760"/>
            <a:ext cx="7565068" cy="5135734"/>
          </a:xfrm>
          <a:prstGeom prst="rtTriangl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900098" name="Rectangle 2"/>
          <p:cNvSpPr>
            <a:spLocks noGrp="1" noChangeArrowheads="1"/>
          </p:cNvSpPr>
          <p:nvPr>
            <p:ph type="ctrTitle"/>
          </p:nvPr>
        </p:nvSpPr>
        <p:spPr>
          <a:xfrm>
            <a:off x="0" y="232008"/>
            <a:ext cx="9144000" cy="3150398"/>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Is God trying to comfort you through his truthful messengers?</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54428"/>
            <a:ext cx="8213042" cy="3903572"/>
          </a:xfrm>
          <a:prstGeom prst="rect">
            <a:avLst/>
          </a:prstGeom>
        </p:spPr>
      </p:pic>
    </p:spTree>
    <p:extLst>
      <p:ext uri="{BB962C8B-B14F-4D97-AF65-F5344CB8AC3E}">
        <p14:creationId xmlns:p14="http://schemas.microsoft.com/office/powerpoint/2010/main" val="68758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01232"/>
            <a:ext cx="9144000" cy="2033256"/>
          </a:xfrm>
          <a:effectLst>
            <a:outerShdw blurRad="63500" dist="35921" dir="2700000" algn="ctr" rotWithShape="0">
              <a:schemeClr val="tx2">
                <a:alpha val="74998"/>
              </a:schemeClr>
            </a:outerShdw>
          </a:effectLst>
        </p:spPr>
        <p:txBody>
          <a:bodyPr anchor="t"/>
          <a:lstStyle/>
          <a:p>
            <a:pPr>
              <a:defRPr/>
            </a:pPr>
            <a:r>
              <a:rPr lang="en-US" sz="4800">
                <a:effectLst>
                  <a:glow rad="127000">
                    <a:schemeClr val="tx1"/>
                  </a:glow>
                </a:effectLst>
                <a:latin typeface="Arial"/>
                <a:ea typeface="ＭＳ Ｐゴシック"/>
                <a:cs typeface="ＭＳ Ｐゴシック" charset="0"/>
              </a:rPr>
              <a:t>Bagaimana</a:t>
            </a:r>
            <a:r>
              <a:rPr lang="en-US" sz="4800" b="1">
                <a:effectLst>
                  <a:glow rad="127000">
                    <a:schemeClr val="tx1"/>
                  </a:glow>
                </a:effectLst>
                <a:latin typeface="Arial"/>
                <a:ea typeface="ＭＳ Ｐゴシック"/>
                <a:cs typeface="ＭＳ Ｐゴシック" charset="0"/>
              </a:rPr>
              <a:t> </a:t>
            </a:r>
            <a:r>
              <a:rPr lang="en-US" sz="4800">
                <a:effectLst>
                  <a:glow rad="127000">
                    <a:schemeClr val="tx1"/>
                  </a:glow>
                </a:effectLst>
                <a:latin typeface="Arial"/>
                <a:ea typeface="ＭＳ Ｐゴシック"/>
                <a:cs typeface="ＭＳ Ｐゴシック" charset="0"/>
              </a:rPr>
              <a:t>Tuhan</a:t>
            </a:r>
            <a:r>
              <a:rPr lang="en-US" sz="4800" b="1" dirty="0">
                <a:effectLst>
                  <a:glow rad="127000">
                    <a:schemeClr val="tx1"/>
                  </a:glow>
                </a:effectLst>
                <a:latin typeface="Arial"/>
                <a:ea typeface="ＭＳ Ｐゴシック"/>
                <a:cs typeface="ＭＳ Ｐゴシック" charset="0"/>
              </a:rPr>
              <a:t> </a:t>
            </a:r>
            <a:r>
              <a:rPr lang="en-US" sz="4800">
                <a:solidFill>
                  <a:srgbClr val="FFFF00"/>
                </a:solidFill>
                <a:effectLst>
                  <a:glow rad="127000">
                    <a:schemeClr val="tx1"/>
                  </a:glow>
                </a:effectLst>
                <a:latin typeface="Arial"/>
                <a:ea typeface="ＭＳ Ｐゴシック"/>
                <a:cs typeface="ＭＳ Ｐゴシック" charset="0"/>
              </a:rPr>
              <a:t>menghibur</a:t>
            </a:r>
            <a:r>
              <a:rPr lang="en-US" sz="4800" b="1" dirty="0">
                <a:effectLst>
                  <a:glow rad="127000">
                    <a:schemeClr val="tx1"/>
                  </a:glow>
                </a:effectLst>
                <a:latin typeface="Arial"/>
                <a:ea typeface="ＭＳ Ｐゴシック"/>
                <a:cs typeface="ＭＳ Ｐゴシック" charset="0"/>
              </a:rPr>
              <a:t> </a:t>
            </a:r>
            <a:r>
              <a:rPr lang="en-US" sz="4800">
                <a:effectLst>
                  <a:glow rad="127000">
                    <a:schemeClr val="tx1"/>
                  </a:glow>
                </a:effectLst>
                <a:latin typeface="Arial"/>
                <a:ea typeface="ＭＳ Ｐゴシック"/>
                <a:cs typeface="ＭＳ Ｐゴシック" charset="0"/>
              </a:rPr>
              <a:t>orang yang dihukum</a:t>
            </a:r>
            <a:r>
              <a:rPr lang="en-US" sz="4800" b="1" dirty="0">
                <a:effectLst>
                  <a:glow rad="127000">
                    <a:schemeClr val="tx1"/>
                  </a:glow>
                </a:effectLst>
                <a:latin typeface="Arial"/>
                <a:ea typeface="ＭＳ Ｐゴシック"/>
                <a:cs typeface="ＭＳ Ｐゴシック" charset="0"/>
              </a:rPr>
              <a:t>?</a:t>
            </a:r>
          </a:p>
        </p:txBody>
      </p:sp>
      <p:pic>
        <p:nvPicPr>
          <p:cNvPr id="3" name="Picture 2"/>
          <p:cNvPicPr>
            <a:picLocks noChangeAspect="1"/>
          </p:cNvPicPr>
          <p:nvPr/>
        </p:nvPicPr>
        <p:blipFill>
          <a:blip r:embed="rId3"/>
          <a:stretch>
            <a:fillRect/>
          </a:stretch>
        </p:blipFill>
        <p:spPr>
          <a:xfrm>
            <a:off x="0" y="0"/>
            <a:ext cx="9144000" cy="4572000"/>
          </a:xfrm>
          <a:prstGeom prst="rect">
            <a:avLst/>
          </a:prstGeom>
        </p:spPr>
      </p:pic>
    </p:spTree>
    <p:extLst>
      <p:ext uri="{BB962C8B-B14F-4D97-AF65-F5344CB8AC3E}">
        <p14:creationId xmlns:p14="http://schemas.microsoft.com/office/powerpoint/2010/main" val="152565776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236216"/>
          </a:xfrm>
          <a:effectLst>
            <a:outerShdw blurRad="63500" dist="35921" dir="2700000" algn="ctr" rotWithShape="0">
              <a:schemeClr val="tx2">
                <a:alpha val="74998"/>
              </a:schemeClr>
            </a:outerShdw>
          </a:effectLst>
        </p:spPr>
        <p:txBody>
          <a:bodyPr anchor="ctr"/>
          <a:lstStyle/>
          <a:p>
            <a:pPr>
              <a:defRPr/>
            </a:pPr>
            <a:r>
              <a:rPr lang="en-US" sz="4800" b="1">
                <a:effectLst>
                  <a:glow rad="127000">
                    <a:schemeClr val="tx1"/>
                  </a:glow>
                </a:effectLst>
                <a:latin typeface="Arial"/>
                <a:ea typeface="ＭＳ Ｐゴシック"/>
                <a:cs typeface="ＭＳ Ｐゴシック" charset="0"/>
              </a:rPr>
              <a:t>I. </a:t>
            </a:r>
            <a:r>
              <a:rPr lang="en-US" sz="4800">
                <a:effectLst>
                  <a:glow rad="127000">
                    <a:schemeClr val="tx1"/>
                  </a:glow>
                </a:effectLst>
                <a:latin typeface="Arial"/>
                <a:ea typeface="ＭＳ Ｐゴシック"/>
                <a:cs typeface="ＭＳ Ｐゴシック" charset="0"/>
              </a:rPr>
              <a:t>Tuhan memanggil utusan yang </a:t>
            </a:r>
            <a:r>
              <a:rPr lang="en-US" sz="4800">
                <a:solidFill>
                  <a:srgbClr val="FFFF00"/>
                </a:solidFill>
                <a:effectLst>
                  <a:glow rad="127000">
                    <a:schemeClr val="tx1"/>
                  </a:glow>
                </a:effectLst>
                <a:latin typeface="Arial"/>
                <a:ea typeface="ＭＳ Ｐゴシック"/>
                <a:cs typeface="ＭＳ Ｐゴシック" charset="0"/>
              </a:rPr>
              <a:t>jujur</a:t>
            </a:r>
            <a:r>
              <a:rPr lang="en-US" sz="4800" b="1">
                <a:effectLst>
                  <a:glow rad="127000">
                    <a:schemeClr val="tx1"/>
                  </a:glow>
                </a:effectLst>
                <a:latin typeface="Arial"/>
                <a:ea typeface="ＭＳ Ｐゴシック"/>
                <a:cs typeface="ＭＳ Ｐゴシック" charset="0"/>
              </a:rPr>
              <a:t> </a:t>
            </a:r>
            <a:r>
              <a:rPr lang="en-US" sz="4800">
                <a:effectLst>
                  <a:glow rad="127000">
                    <a:schemeClr val="tx1"/>
                  </a:glow>
                </a:effectLst>
                <a:latin typeface="Arial"/>
                <a:ea typeface="ＭＳ Ｐゴシック"/>
                <a:cs typeface="ＭＳ Ｐゴシック" charset="0"/>
              </a:rPr>
              <a:t>dengan kami</a:t>
            </a:r>
            <a:r>
              <a:rPr lang="en-US" sz="4800" b="1">
                <a:effectLst>
                  <a:glow rad="127000">
                    <a:schemeClr val="tx1"/>
                  </a:glow>
                </a:effectLst>
                <a:latin typeface="Arial"/>
                <a:ea typeface="ＭＳ Ｐゴシック"/>
                <a:cs typeface="ＭＳ Ｐゴシック" charset="0"/>
              </a:rPr>
              <a:t> </a:t>
            </a:r>
            <a:br>
              <a:rPr lang="en-US" sz="4800" dirty="0">
                <a:effectLst>
                  <a:glow rad="127000">
                    <a:schemeClr val="tx1"/>
                  </a:glow>
                </a:effectLst>
                <a:latin typeface="Arial"/>
                <a:ea typeface="ＭＳ Ｐゴシック"/>
                <a:cs typeface="ＭＳ Ｐゴシック" charset="0"/>
              </a:rPr>
            </a:br>
            <a:r>
              <a:rPr lang="en-US" sz="4800" b="1">
                <a:effectLst>
                  <a:glow rad="127000">
                    <a:schemeClr val="tx1"/>
                  </a:glow>
                </a:effectLst>
                <a:latin typeface="Arial"/>
                <a:ea typeface="ＭＳ Ｐゴシック"/>
                <a:cs typeface="ＭＳ Ｐゴシック" charset="0"/>
              </a:rPr>
              <a:t>(</a:t>
            </a:r>
            <a:r>
              <a:rPr lang="en-US" sz="4800">
                <a:effectLst>
                  <a:glow rad="127000">
                    <a:schemeClr val="tx1"/>
                  </a:glow>
                </a:effectLst>
                <a:latin typeface="Arial"/>
                <a:ea typeface="ＭＳ Ｐゴシック"/>
                <a:cs typeface="ＭＳ Ｐゴシック" charset="0"/>
              </a:rPr>
              <a:t>Yer</a:t>
            </a:r>
            <a:r>
              <a:rPr lang="en-US" sz="4800" b="1">
                <a:effectLst>
                  <a:glow rad="127000">
                    <a:schemeClr val="tx1"/>
                  </a:glow>
                </a:effectLst>
                <a:latin typeface="Arial"/>
                <a:ea typeface="ＭＳ Ｐゴシック"/>
                <a:cs typeface="ＭＳ Ｐゴシック" charset="0"/>
              </a:rPr>
              <a:t> 1).</a:t>
            </a:r>
          </a:p>
        </p:txBody>
      </p:sp>
      <p:sp>
        <p:nvSpPr>
          <p:cNvPr id="2" name="Rectangle 1"/>
          <p:cNvSpPr/>
          <p:nvPr/>
        </p:nvSpPr>
        <p:spPr>
          <a:xfrm>
            <a:off x="136625" y="4420380"/>
            <a:ext cx="4235398" cy="1754326"/>
          </a:xfrm>
          <a:prstGeom prst="rect">
            <a:avLst/>
          </a:prstGeom>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rPr>
              <a:t>Bagaimana Tuhan menghibur orang yang dihukum</a:t>
            </a:r>
            <a:r>
              <a:rPr kumimoji="0" lang="en-SG" sz="3600" b="1" i="0" u="none" strike="noStrike" kern="1200" cap="none" spc="0" normalizeH="0" baseline="0" noProof="0" dirty="0">
                <a:ln>
                  <a:noFill/>
                </a:ln>
                <a:solidFill>
                  <a:srgbClr val="FFFFFF"/>
                </a:solidFill>
                <a:effectLst>
                  <a:glow rad="228600">
                    <a:srgbClr val="000000"/>
                  </a:glow>
                </a:effectLst>
                <a:uLnTx/>
                <a:uFillTx/>
                <a:latin typeface="Arial"/>
                <a:ea typeface="Osaka"/>
                <a:cs typeface="Arial"/>
              </a:rPr>
              <a:t>?</a:t>
            </a:r>
            <a:endPar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Osaka"/>
              <a:cs typeface="Arial"/>
            </a:endParaRPr>
          </a:p>
        </p:txBody>
      </p:sp>
    </p:spTree>
    <p:extLst>
      <p:ext uri="{BB962C8B-B14F-4D97-AF65-F5344CB8AC3E}">
        <p14:creationId xmlns:p14="http://schemas.microsoft.com/office/powerpoint/2010/main" val="333728948"/>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310848"/>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087140"/>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a:ea typeface="ＭＳ Ｐゴシック"/>
                <a:cs typeface="ＭＳ Ｐゴシック" charset="0"/>
              </a:rPr>
              <a:t>II. </a:t>
            </a:r>
            <a:r>
              <a:rPr lang="en-US" sz="3600" dirty="0">
                <a:effectLst>
                  <a:glow rad="127000">
                    <a:schemeClr val="tx1"/>
                  </a:glow>
                </a:effectLst>
                <a:latin typeface="Arial"/>
                <a:ea typeface="ＭＳ Ｐゴシック"/>
                <a:cs typeface="ＭＳ Ｐゴシック" charset="0"/>
              </a:rPr>
              <a:t>Tuhan </a:t>
            </a:r>
            <a:r>
              <a:rPr lang="en-US" sz="3600" dirty="0" err="1">
                <a:effectLst>
                  <a:glow rad="127000">
                    <a:schemeClr val="tx1"/>
                  </a:glow>
                </a:effectLst>
                <a:latin typeface="Arial"/>
                <a:ea typeface="ＭＳ Ｐゴシック"/>
                <a:cs typeface="ＭＳ Ｐゴシック" charset="0"/>
              </a:rPr>
              <a:t>memiliki</a:t>
            </a:r>
            <a:r>
              <a:rPr lang="en-US" sz="3600" b="1" dirty="0">
                <a:effectLst>
                  <a:glow rad="127000">
                    <a:schemeClr val="tx1"/>
                  </a:glow>
                </a:effectLst>
                <a:latin typeface="Arial"/>
                <a:ea typeface="ＭＳ Ｐゴシック"/>
                <a:cs typeface="ＭＳ Ｐゴシック" charset="0"/>
              </a:rPr>
              <a:t> </a:t>
            </a:r>
            <a:r>
              <a:rPr lang="en-US" sz="3600" dirty="0" err="1">
                <a:effectLst>
                  <a:glow rad="127000">
                    <a:schemeClr val="tx1"/>
                  </a:glow>
                </a:effectLst>
                <a:latin typeface="Arial"/>
                <a:ea typeface="ＭＳ Ｐゴシック"/>
                <a:cs typeface="ＭＳ Ｐゴシック" charset="0"/>
              </a:rPr>
              <a:t>disiplin</a:t>
            </a:r>
            <a:r>
              <a:rPr lang="en-US" sz="3600" dirty="0">
                <a:effectLst>
                  <a:glow rad="127000">
                    <a:schemeClr val="tx1"/>
                  </a:glow>
                </a:effectLst>
                <a:latin typeface="Arial"/>
                <a:ea typeface="ＭＳ Ｐゴシック"/>
                <a:cs typeface="ＭＳ Ｐゴシック" charset="0"/>
              </a:rPr>
              <a:t> yang </a:t>
            </a:r>
            <a:r>
              <a:rPr lang="en-US" sz="3600" dirty="0" err="1">
                <a:effectLst>
                  <a:glow rad="127000">
                    <a:schemeClr val="tx1"/>
                  </a:glow>
                </a:effectLst>
                <a:latin typeface="Arial"/>
                <a:ea typeface="ＭＳ Ｐゴシック"/>
                <a:cs typeface="ＭＳ Ｐゴシック" charset="0"/>
              </a:rPr>
              <a:t>terbatas</a:t>
            </a:r>
            <a:r>
              <a:rPr lang="en-US" sz="3600" dirty="0">
                <a:effectLst>
                  <a:glow rad="127000">
                    <a:schemeClr val="tx1"/>
                  </a:glow>
                </a:effectLst>
                <a:latin typeface="Arial"/>
                <a:ea typeface="ＭＳ Ｐゴシック"/>
                <a:cs typeface="ＭＳ Ｐゴシック" charset="0"/>
              </a:rPr>
              <a:t> </a:t>
            </a:r>
            <a:r>
              <a:rPr lang="en-US" sz="3600" dirty="0" err="1">
                <a:effectLst>
                  <a:glow rad="127000">
                    <a:schemeClr val="tx1"/>
                  </a:glow>
                </a:effectLst>
                <a:latin typeface="Arial"/>
                <a:ea typeface="ＭＳ Ｐゴシック"/>
                <a:cs typeface="ＭＳ Ｐゴシック" charset="0"/>
              </a:rPr>
              <a:t>tetapi</a:t>
            </a:r>
            <a:r>
              <a:rPr lang="en-US" sz="3600" dirty="0">
                <a:effectLst>
                  <a:glow rad="127000">
                    <a:schemeClr val="tx1"/>
                  </a:glow>
                </a:effectLst>
                <a:latin typeface="Arial"/>
                <a:ea typeface="ＭＳ Ｐゴシック"/>
                <a:cs typeface="ＭＳ Ｐゴシック" charset="0"/>
              </a:rPr>
              <a:t> </a:t>
            </a:r>
            <a:r>
              <a:rPr lang="en-US" sz="3600" dirty="0" err="1">
                <a:solidFill>
                  <a:srgbClr val="FFFF00"/>
                </a:solidFill>
                <a:effectLst>
                  <a:glow rad="127000">
                    <a:schemeClr val="tx1"/>
                  </a:glow>
                </a:effectLst>
                <a:latin typeface="Arial"/>
                <a:ea typeface="ＭＳ Ｐゴシック"/>
                <a:cs typeface="ＭＳ Ｐゴシック" charset="0"/>
              </a:rPr>
              <a:t>berkatNya</a:t>
            </a:r>
            <a:r>
              <a:rPr lang="en-US" sz="3600" b="1" dirty="0">
                <a:effectLst>
                  <a:glow rad="127000">
                    <a:schemeClr val="tx1"/>
                  </a:glow>
                </a:effectLst>
                <a:latin typeface="Arial"/>
                <a:ea typeface="ＭＳ Ｐゴシック"/>
                <a:cs typeface="ＭＳ Ｐゴシック" charset="0"/>
              </a:rPr>
              <a:t> </a:t>
            </a:r>
            <a:r>
              <a:rPr lang="en-US" sz="3600" dirty="0" err="1">
                <a:effectLst>
                  <a:glow rad="127000">
                    <a:schemeClr val="tx1"/>
                  </a:glow>
                </a:effectLst>
                <a:latin typeface="Arial"/>
                <a:ea typeface="ＭＳ Ｐゴシック"/>
                <a:cs typeface="ＭＳ Ｐゴシック" charset="0"/>
              </a:rPr>
              <a:t>tak</a:t>
            </a:r>
            <a:r>
              <a:rPr lang="en-US" sz="3600" dirty="0">
                <a:effectLst>
                  <a:glow rad="127000">
                    <a:schemeClr val="tx1"/>
                  </a:glow>
                </a:effectLst>
                <a:latin typeface="Arial"/>
                <a:ea typeface="ＭＳ Ｐゴシック"/>
                <a:cs typeface="ＭＳ Ｐゴシック" charset="0"/>
              </a:rPr>
              <a:t> </a:t>
            </a:r>
            <a:r>
              <a:rPr lang="en-US" sz="3600" dirty="0" err="1">
                <a:effectLst>
                  <a:glow rad="127000">
                    <a:schemeClr val="tx1"/>
                  </a:glow>
                </a:effectLst>
                <a:latin typeface="Arial"/>
                <a:ea typeface="ＭＳ Ｐゴシック"/>
                <a:cs typeface="ＭＳ Ｐゴシック" charset="0"/>
              </a:rPr>
              <a:t>terbatas</a:t>
            </a:r>
            <a:r>
              <a:rPr lang="en-US" sz="3600" dirty="0">
                <a:effectLst>
                  <a:glow rad="127000">
                    <a:schemeClr val="tx1"/>
                  </a:glow>
                </a:effectLst>
                <a:latin typeface="Arial"/>
                <a:ea typeface="ＭＳ Ｐゴシック"/>
                <a:cs typeface="ＭＳ Ｐゴシック" charset="0"/>
              </a:rPr>
              <a:t> </a:t>
            </a:r>
            <a:r>
              <a:rPr lang="en-US" sz="3600" b="1" dirty="0">
                <a:effectLst>
                  <a:glow rad="127000">
                    <a:schemeClr val="tx1"/>
                  </a:glow>
                </a:effectLst>
                <a:latin typeface="Arial"/>
                <a:ea typeface="ＭＳ Ｐゴシック"/>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a:ea typeface="ＭＳ Ｐゴシック"/>
                <a:cs typeface="ＭＳ Ｐゴシック" charset="0"/>
              </a:rPr>
              <a:t>(</a:t>
            </a:r>
            <a:r>
              <a:rPr lang="en-US" sz="3600" dirty="0">
                <a:effectLst>
                  <a:glow rad="127000">
                    <a:schemeClr val="tx1"/>
                  </a:glow>
                </a:effectLst>
                <a:latin typeface="Arial"/>
                <a:ea typeface="ＭＳ Ｐゴシック"/>
                <a:cs typeface="ＭＳ Ｐゴシック" charset="0"/>
              </a:rPr>
              <a:t>Yer</a:t>
            </a:r>
            <a:r>
              <a:rPr lang="en-US" sz="3600" b="1" dirty="0">
                <a:effectLst>
                  <a:glow rad="127000">
                    <a:schemeClr val="tx1"/>
                  </a:glow>
                </a:effectLst>
                <a:latin typeface="Arial"/>
                <a:ea typeface="ＭＳ Ｐゴシック"/>
                <a:cs typeface="ＭＳ Ｐゴシック" charset="0"/>
              </a:rPr>
              <a:t> 2–45).</a:t>
            </a:r>
            <a:endParaRPr lang="en-US" sz="3600" b="1">
              <a:effectLst>
                <a:glow rad="127000">
                  <a:srgbClr val="000000"/>
                </a:glow>
              </a:effectLst>
              <a:latin typeface="Arial"/>
              <a:ea typeface="ＭＳ Ｐゴシック"/>
              <a:cs typeface="ＭＳ Ｐゴシック" charset="0"/>
            </a:endParaRPr>
          </a:p>
        </p:txBody>
      </p:sp>
      <p:sp>
        <p:nvSpPr>
          <p:cNvPr id="2" name="Rectangle 1"/>
          <p:cNvSpPr/>
          <p:nvPr/>
        </p:nvSpPr>
        <p:spPr>
          <a:xfrm>
            <a:off x="202886" y="3293945"/>
            <a:ext cx="4235398" cy="2308324"/>
          </a:xfrm>
          <a:prstGeom prst="rect">
            <a:avLst/>
          </a:prstGeom>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D" sz="3600" b="1" i="0" u="none" strike="noStrike" kern="1200" cap="none" spc="0" normalizeH="0" baseline="0" noProof="1">
                <a:ln>
                  <a:noFill/>
                </a:ln>
                <a:solidFill>
                  <a:srgbClr val="FFFFFF"/>
                </a:solidFill>
                <a:effectLst>
                  <a:glow rad="228600">
                    <a:srgbClr val="000000"/>
                  </a:glow>
                </a:effectLst>
                <a:uLnTx/>
                <a:uFillTx/>
                <a:latin typeface="Arial"/>
                <a:ea typeface="Osaka"/>
                <a:cs typeface="Arial"/>
              </a:rPr>
              <a:t>Bagaimana Tuhan menghibur mereka yang Dia hukum? </a:t>
            </a:r>
          </a:p>
        </p:txBody>
      </p:sp>
    </p:spTree>
    <p:extLst>
      <p:ext uri="{BB962C8B-B14F-4D97-AF65-F5344CB8AC3E}">
        <p14:creationId xmlns:p14="http://schemas.microsoft.com/office/powerpoint/2010/main" val="1280444372"/>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err="1">
                <a:solidFill>
                  <a:schemeClr val="bg1"/>
                </a:solidFill>
                <a:latin typeface="Arial" charset="0"/>
                <a:ea typeface="Osaka" charset="0"/>
                <a:cs typeface="Arial" charset="0"/>
              </a:rPr>
              <a:t>Yeremia</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4283944751"/>
      </p:ext>
    </p:extLst>
  </p:cSld>
  <p:clrMapOvr>
    <a:overrideClrMapping bg1="lt1" tx1="dk1" bg2="lt2" tx2="dk2" accent1="accent1" accent2="accent2" accent3="accent3" accent4="accent4" accent5="accent5" accent6="accent6" hlink="hlink" folHlink="folHlink"/>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10.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15.xml><?xml version="1.0" encoding="utf-8"?>
<a:theme xmlns:a="http://schemas.openxmlformats.org/drawingml/2006/main" name="1_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Whirlpool">
  <a:themeElements>
    <a:clrScheme name="Whirlpool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Whirlpool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CCECFF"/>
        </a:lt1>
        <a:dk2>
          <a:srgbClr val="6699FF"/>
        </a:dk2>
        <a:lt2>
          <a:srgbClr val="CCFFFF"/>
        </a:lt2>
        <a:accent1>
          <a:srgbClr val="CC99FF"/>
        </a:accent1>
        <a:accent2>
          <a:srgbClr val="9999FF"/>
        </a:accent2>
        <a:accent3>
          <a:srgbClr val="B8CAFF"/>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4.xml><?xml version="1.0" encoding="utf-8"?>
<a:theme xmlns:a="http://schemas.openxmlformats.org/drawingml/2006/main" name="2_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Radial">
  <a:themeElements>
    <a:clrScheme name="Radial 1">
      <a:dk1>
        <a:srgbClr val="000000"/>
      </a:dk1>
      <a:lt1>
        <a:srgbClr val="FFFFFF"/>
      </a:lt1>
      <a:dk2>
        <a:srgbClr val="FFFFFF"/>
      </a:dk2>
      <a:lt2>
        <a:srgbClr val="669999"/>
      </a:lt2>
      <a:accent1>
        <a:srgbClr val="99CCFF"/>
      </a:accent1>
      <a:accent2>
        <a:srgbClr val="9999FF"/>
      </a:accent2>
      <a:accent3>
        <a:srgbClr val="FFFFFF"/>
      </a:accent3>
      <a:accent4>
        <a:srgbClr val="000000"/>
      </a:accent4>
      <a:accent5>
        <a:srgbClr val="CAE2FF"/>
      </a:accent5>
      <a:accent6>
        <a:srgbClr val="8A8AE7"/>
      </a:accent6>
      <a:hlink>
        <a:srgbClr val="996666"/>
      </a:hlink>
      <a:folHlink>
        <a:srgbClr val="6666CC"/>
      </a:folHlink>
    </a:clrScheme>
    <a:fontScheme name="Rad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CN" altLang="en-US" sz="1800" b="0" i="0" u="none" strike="noStrike" cap="none" normalizeH="0" baseline="0">
            <a:ln>
              <a:noFill/>
            </a:ln>
            <a:solidFill>
              <a:schemeClr val="tx1"/>
            </a:solidFill>
            <a:effectLst/>
            <a:latin typeface="Arial" charset="0"/>
            <a:ea typeface="宋体" charset="-122"/>
            <a:cs typeface="宋体"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CN" altLang="en-US" sz="1800" b="0" i="0" u="none" strike="noStrike" cap="none" normalizeH="0" baseline="0">
            <a:ln>
              <a:noFill/>
            </a:ln>
            <a:solidFill>
              <a:schemeClr val="tx1"/>
            </a:solidFill>
            <a:effectLst/>
            <a:latin typeface="Arial" charset="0"/>
            <a:ea typeface="宋体" charset="-122"/>
            <a:cs typeface="宋体" charset="-122"/>
          </a:defRPr>
        </a:defPPr>
      </a:lstStyle>
    </a:lnDef>
  </a:objectDefaults>
  <a:extraClrSchemeLst>
    <a:extraClrScheme>
      <a:clrScheme name="Radial 1">
        <a:dk1>
          <a:srgbClr val="000000"/>
        </a:dk1>
        <a:lt1>
          <a:srgbClr val="FFFFFF"/>
        </a:lt1>
        <a:dk2>
          <a:srgbClr val="FFFFFF"/>
        </a:dk2>
        <a:lt2>
          <a:srgbClr val="669999"/>
        </a:lt2>
        <a:accent1>
          <a:srgbClr val="99CCFF"/>
        </a:accent1>
        <a:accent2>
          <a:srgbClr val="9999FF"/>
        </a:accent2>
        <a:accent3>
          <a:srgbClr val="FFFFFF"/>
        </a:accent3>
        <a:accent4>
          <a:srgbClr val="000000"/>
        </a:accent4>
        <a:accent5>
          <a:srgbClr val="CAE2FF"/>
        </a:accent5>
        <a:accent6>
          <a:srgbClr val="8A8AE7"/>
        </a:accent6>
        <a:hlink>
          <a:srgbClr val="996666"/>
        </a:hlink>
        <a:folHlink>
          <a:srgbClr val="6666CC"/>
        </a:folHlink>
      </a:clrScheme>
      <a:clrMap bg1="lt1" tx1="dk1" bg2="lt2" tx2="dk2" accent1="accent1" accent2="accent2" accent3="accent3" accent4="accent4" accent5="accent5" accent6="accent6" hlink="hlink" folHlink="folHlink"/>
    </a:extraClrScheme>
    <a:extraClrScheme>
      <a:clrScheme name="Radial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clrMap bg1="lt1" tx1="dk1" bg2="lt2" tx2="dk2" accent1="accent1" accent2="accent2" accent3="accent3" accent4="accent4" accent5="accent5" accent6="accent6" hlink="hlink" folHlink="folHlink"/>
    </a:extraClrScheme>
    <a:extraClrScheme>
      <a:clrScheme name="Radial 3">
        <a:dk1>
          <a:srgbClr val="CC6600"/>
        </a:dk1>
        <a:lt1>
          <a:srgbClr val="FFFFFF"/>
        </a:lt1>
        <a:dk2>
          <a:srgbClr val="800000"/>
        </a:dk2>
        <a:lt2>
          <a:srgbClr val="FFFFFF"/>
        </a:lt2>
        <a:accent1>
          <a:srgbClr val="FF6600"/>
        </a:accent1>
        <a:accent2>
          <a:srgbClr val="33CCCC"/>
        </a:accent2>
        <a:accent3>
          <a:srgbClr val="C0AAAA"/>
        </a:accent3>
        <a:accent4>
          <a:srgbClr val="DADADA"/>
        </a:accent4>
        <a:accent5>
          <a:srgbClr val="FFB8AA"/>
        </a:accent5>
        <a:accent6>
          <a:srgbClr val="2DB9B9"/>
        </a:accent6>
        <a:hlink>
          <a:srgbClr val="99FF33"/>
        </a:hlink>
        <a:folHlink>
          <a:srgbClr val="CC3300"/>
        </a:folHlink>
      </a:clrScheme>
      <a:clrMap bg1="dk2" tx1="lt1" bg2="dk1" tx2="lt2" accent1="accent1" accent2="accent2" accent3="accent3" accent4="accent4" accent5="accent5" accent6="accent6" hlink="hlink" folHlink="folHlink"/>
    </a:extraClrScheme>
    <a:extraClrScheme>
      <a:clrScheme name="Radial 4">
        <a:dk1>
          <a:srgbClr val="993300"/>
        </a:dk1>
        <a:lt1>
          <a:srgbClr val="FFFFFF"/>
        </a:lt1>
        <a:dk2>
          <a:srgbClr val="431A01"/>
        </a:dk2>
        <a:lt2>
          <a:srgbClr val="FFFFFF"/>
        </a:lt2>
        <a:accent1>
          <a:srgbClr val="FFCC00"/>
        </a:accent1>
        <a:accent2>
          <a:srgbClr val="FF9966"/>
        </a:accent2>
        <a:accent3>
          <a:srgbClr val="B0ABAA"/>
        </a:accent3>
        <a:accent4>
          <a:srgbClr val="DADADA"/>
        </a:accent4>
        <a:accent5>
          <a:srgbClr val="FFE2AA"/>
        </a:accent5>
        <a:accent6>
          <a:srgbClr val="E78A5C"/>
        </a:accent6>
        <a:hlink>
          <a:srgbClr val="FF6600"/>
        </a:hlink>
        <a:folHlink>
          <a:srgbClr val="CC3300"/>
        </a:folHlink>
      </a:clrScheme>
      <a:clrMap bg1="dk2" tx1="lt1" bg2="dk1" tx2="lt2" accent1="accent1" accent2="accent2" accent3="accent3" accent4="accent4" accent5="accent5" accent6="accent6" hlink="hlink" folHlink="folHlink"/>
    </a:extraClrScheme>
    <a:extraClrScheme>
      <a:clrScheme name="Radial 5">
        <a:dk1>
          <a:srgbClr val="75878B"/>
        </a:dk1>
        <a:lt1>
          <a:srgbClr val="FFFFFF"/>
        </a:lt1>
        <a:dk2>
          <a:srgbClr val="260000"/>
        </a:dk2>
        <a:lt2>
          <a:srgbClr val="FFFFFF"/>
        </a:lt2>
        <a:accent1>
          <a:srgbClr val="0099CC"/>
        </a:accent1>
        <a:accent2>
          <a:srgbClr val="FF3300"/>
        </a:accent2>
        <a:accent3>
          <a:srgbClr val="ACAAAA"/>
        </a:accent3>
        <a:accent4>
          <a:srgbClr val="DADADA"/>
        </a:accent4>
        <a:accent5>
          <a:srgbClr val="AACAE2"/>
        </a:accent5>
        <a:accent6>
          <a:srgbClr val="E72D00"/>
        </a:accent6>
        <a:hlink>
          <a:srgbClr val="FFCC00"/>
        </a:hlink>
        <a:folHlink>
          <a:srgbClr val="CC0000"/>
        </a:folHlink>
      </a:clrScheme>
      <a:clrMap bg1="dk2" tx1="lt1" bg2="dk1" tx2="lt2" accent1="accent1" accent2="accent2" accent3="accent3" accent4="accent4" accent5="accent5" accent6="accent6" hlink="hlink" folHlink="folHlink"/>
    </a:extraClrScheme>
    <a:extraClrScheme>
      <a:clrScheme name="Radial 6">
        <a:dk1>
          <a:srgbClr val="666699"/>
        </a:dk1>
        <a:lt1>
          <a:srgbClr val="FFFFFF"/>
        </a:lt1>
        <a:dk2>
          <a:srgbClr val="000000"/>
        </a:dk2>
        <a:lt2>
          <a:srgbClr val="FFFFFF"/>
        </a:lt2>
        <a:accent1>
          <a:srgbClr val="9966FF"/>
        </a:accent1>
        <a:accent2>
          <a:srgbClr val="99CCFF"/>
        </a:accent2>
        <a:accent3>
          <a:srgbClr val="AAAAAA"/>
        </a:accent3>
        <a:accent4>
          <a:srgbClr val="DADADA"/>
        </a:accent4>
        <a:accent5>
          <a:srgbClr val="CAB8FF"/>
        </a:accent5>
        <a:accent6>
          <a:srgbClr val="8AB9E7"/>
        </a:accent6>
        <a:hlink>
          <a:srgbClr val="FFFFCC"/>
        </a:hlink>
        <a:folHlink>
          <a:srgbClr val="6600CC"/>
        </a:folHlink>
      </a:clrScheme>
      <a:clrMap bg1="dk2" tx1="lt1" bg2="dk1" tx2="lt2" accent1="accent1" accent2="accent2" accent3="accent3" accent4="accent4" accent5="accent5" accent6="accent6" hlink="hlink" folHlink="folHlink"/>
    </a:extraClrScheme>
    <a:extraClrScheme>
      <a:clrScheme name="Radial 7">
        <a:dk1>
          <a:srgbClr val="666699"/>
        </a:dk1>
        <a:lt1>
          <a:srgbClr val="FFFFFF"/>
        </a:lt1>
        <a:dk2>
          <a:srgbClr val="2A2A40"/>
        </a:dk2>
        <a:lt2>
          <a:srgbClr val="FFFFFF"/>
        </a:lt2>
        <a:accent1>
          <a:srgbClr val="006699"/>
        </a:accent1>
        <a:accent2>
          <a:srgbClr val="CC9900"/>
        </a:accent2>
        <a:accent3>
          <a:srgbClr val="ACACAF"/>
        </a:accent3>
        <a:accent4>
          <a:srgbClr val="DADADA"/>
        </a:accent4>
        <a:accent5>
          <a:srgbClr val="AAB8CA"/>
        </a:accent5>
        <a:accent6>
          <a:srgbClr val="B98A00"/>
        </a:accent6>
        <a:hlink>
          <a:srgbClr val="CC6600"/>
        </a:hlink>
        <a:folHlink>
          <a:srgbClr val="6C948A"/>
        </a:folHlink>
      </a:clrScheme>
      <a:clrMap bg1="dk2" tx1="lt1" bg2="dk1" tx2="lt2" accent1="accent1" accent2="accent2" accent3="accent3" accent4="accent4" accent5="accent5" accent6="accent6" hlink="hlink" folHlink="folHlink"/>
    </a:extraClrScheme>
    <a:extraClrScheme>
      <a:clrScheme name="Radial 8">
        <a:dk1>
          <a:srgbClr val="BECBD8"/>
        </a:dk1>
        <a:lt1>
          <a:srgbClr val="FFFFFF"/>
        </a:lt1>
        <a:dk2>
          <a:srgbClr val="2B335B"/>
        </a:dk2>
        <a:lt2>
          <a:srgbClr val="FFFFFF"/>
        </a:lt2>
        <a:accent1>
          <a:srgbClr val="0099CC"/>
        </a:accent1>
        <a:accent2>
          <a:srgbClr val="B5DBE3"/>
        </a:accent2>
        <a:accent3>
          <a:srgbClr val="ACADB5"/>
        </a:accent3>
        <a:accent4>
          <a:srgbClr val="DADADA"/>
        </a:accent4>
        <a:accent5>
          <a:srgbClr val="AACAE2"/>
        </a:accent5>
        <a:accent6>
          <a:srgbClr val="A4C6CE"/>
        </a:accent6>
        <a:hlink>
          <a:srgbClr val="FFCC00"/>
        </a:hlink>
        <a:folHlink>
          <a:srgbClr val="58648C"/>
        </a:folHlink>
      </a:clrScheme>
      <a:clrMap bg1="dk2" tx1="lt1" bg2="dk1" tx2="lt2" accent1="accent1" accent2="accent2" accent3="accent3" accent4="accent4" accent5="accent5" accent6="accent6" hlink="hlink" folHlink="folHlink"/>
    </a:extraClrScheme>
    <a:extraClrScheme>
      <a:clrScheme name="Radial 9">
        <a:dk1>
          <a:srgbClr val="3333FF"/>
        </a:dk1>
        <a:lt1>
          <a:srgbClr val="FFFFFF"/>
        </a:lt1>
        <a:dk2>
          <a:srgbClr val="000099"/>
        </a:dk2>
        <a:lt2>
          <a:srgbClr val="FFFFFF"/>
        </a:lt2>
        <a:accent1>
          <a:srgbClr val="339966"/>
        </a:accent1>
        <a:accent2>
          <a:srgbClr val="9999FF"/>
        </a:accent2>
        <a:accent3>
          <a:srgbClr val="AAAACA"/>
        </a:accent3>
        <a:accent4>
          <a:srgbClr val="DADADA"/>
        </a:accent4>
        <a:accent5>
          <a:srgbClr val="ADCAB8"/>
        </a:accent5>
        <a:accent6>
          <a:srgbClr val="8A8AE7"/>
        </a:accent6>
        <a:hlink>
          <a:srgbClr val="FFFF99"/>
        </a:hlink>
        <a:folHlink>
          <a:srgbClr val="17A0D1"/>
        </a:folHlink>
      </a:clrScheme>
      <a:clrMap bg1="dk2" tx1="lt1" bg2="dk1" tx2="lt2" accent1="accent1" accent2="accent2" accent3="accent3" accent4="accent4" accent5="accent5" accent6="accent6" hlink="hlink" folHlink="folHlink"/>
    </a:extraClrScheme>
    <a:extraClrScheme>
      <a:clrScheme name="Radial 10">
        <a:dk1>
          <a:srgbClr val="808000"/>
        </a:dk1>
        <a:lt1>
          <a:srgbClr val="FFFFFF"/>
        </a:lt1>
        <a:dk2>
          <a:srgbClr val="354418"/>
        </a:dk2>
        <a:lt2>
          <a:srgbClr val="FFFFFF"/>
        </a:lt2>
        <a:accent1>
          <a:srgbClr val="60897C"/>
        </a:accent1>
        <a:accent2>
          <a:srgbClr val="99CC00"/>
        </a:accent2>
        <a:accent3>
          <a:srgbClr val="AEB0AB"/>
        </a:accent3>
        <a:accent4>
          <a:srgbClr val="DADADA"/>
        </a:accent4>
        <a:accent5>
          <a:srgbClr val="B6C4BF"/>
        </a:accent5>
        <a:accent6>
          <a:srgbClr val="8AB900"/>
        </a:accent6>
        <a:hlink>
          <a:srgbClr val="CCCC00"/>
        </a:hlink>
        <a:folHlink>
          <a:srgbClr val="66990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3_Civic">
  <a:themeElements>
    <a:clrScheme name="Civic">
      <a:dk1>
        <a:srgbClr val="000000"/>
      </a:dk1>
      <a:lt1>
        <a:srgbClr val="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1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0.xml><?xml version="1.0" encoding="utf-8"?>
<a:themeOverride xmlns:a="http://schemas.openxmlformats.org/drawingml/2006/main">
  <a:clrScheme name="Radial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themeOverride>
</file>

<file path=ppt/theme/themeOverride1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2.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4.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Radial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themeOverride>
</file>

<file path=ppt/theme/themeOverride8.xml><?xml version="1.0" encoding="utf-8"?>
<a:themeOverride xmlns:a="http://schemas.openxmlformats.org/drawingml/2006/main">
  <a:clrScheme name="Radial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themeOverride>
</file>

<file path=ppt/theme/themeOverride9.xml><?xml version="1.0" encoding="utf-8"?>
<a:themeOverride xmlns:a="http://schemas.openxmlformats.org/drawingml/2006/main">
  <a:clrScheme name="Radial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themeOverride>
</file>

<file path=docProps/app.xml><?xml version="1.0" encoding="utf-8"?>
<Properties xmlns="http://schemas.openxmlformats.org/officeDocument/2006/extended-properties" xmlns:vt="http://schemas.openxmlformats.org/officeDocument/2006/docPropsVTypes">
  <TotalTime>32</TotalTime>
  <Words>17848</Words>
  <Application>Microsoft Macintosh PowerPoint</Application>
  <PresentationFormat>On-screen Show (4:3)</PresentationFormat>
  <Paragraphs>2088</Paragraphs>
  <Slides>261</Slides>
  <Notes>170</Notes>
  <HiddenSlides>146</HiddenSlides>
  <MMClips>0</MMClips>
  <ScaleCrop>false</ScaleCrop>
  <HeadingPairs>
    <vt:vector size="8" baseType="variant">
      <vt:variant>
        <vt:lpstr>Fonts Used</vt:lpstr>
      </vt:variant>
      <vt:variant>
        <vt:i4>32</vt:i4>
      </vt:variant>
      <vt:variant>
        <vt:lpstr>Theme</vt:lpstr>
      </vt:variant>
      <vt:variant>
        <vt:i4>30</vt:i4>
      </vt:variant>
      <vt:variant>
        <vt:lpstr>Embedded OLE Servers</vt:lpstr>
      </vt:variant>
      <vt:variant>
        <vt:i4>3</vt:i4>
      </vt:variant>
      <vt:variant>
        <vt:lpstr>Slide Titles</vt:lpstr>
      </vt:variant>
      <vt:variant>
        <vt:i4>261</vt:i4>
      </vt:variant>
    </vt:vector>
  </HeadingPairs>
  <TitlesOfParts>
    <vt:vector size="326" baseType="lpstr">
      <vt:lpstr>Arial Bold</vt:lpstr>
      <vt:lpstr>Gangsters</vt:lpstr>
      <vt:lpstr>Gypsy</vt:lpstr>
      <vt:lpstr>Invitation</vt:lpstr>
      <vt:lpstr>Kosher-Normal</vt:lpstr>
      <vt:lpstr>MS PGothic</vt:lpstr>
      <vt:lpstr>Nadianne</vt:lpstr>
      <vt:lpstr>Noto Sans Symbol</vt:lpstr>
      <vt:lpstr>Osaka</vt:lpstr>
      <vt:lpstr>Pythagoras</vt:lpstr>
      <vt:lpstr>Rial</vt:lpstr>
      <vt:lpstr>Sand</vt:lpstr>
      <vt:lpstr>楷体</vt:lpstr>
      <vt:lpstr>Arial</vt:lpstr>
      <vt:lpstr>Arial Black</vt:lpstr>
      <vt:lpstr>Braggadocio</vt:lpstr>
      <vt:lpstr>Calibri</vt:lpstr>
      <vt:lpstr>Capitals</vt:lpstr>
      <vt:lpstr>Comic Sans MS</vt:lpstr>
      <vt:lpstr>Copperplate Gothic Bold</vt:lpstr>
      <vt:lpstr>Georgia</vt:lpstr>
      <vt:lpstr>Helvetica</vt:lpstr>
      <vt:lpstr>Impact</vt:lpstr>
      <vt:lpstr>Lucida Grande</vt:lpstr>
      <vt:lpstr>Monotype Sorts</vt:lpstr>
      <vt:lpstr>Tahoma</vt:lpstr>
      <vt:lpstr>Times</vt:lpstr>
      <vt:lpstr>Times New Roman</vt:lpstr>
      <vt:lpstr>Trebuchet MS</vt:lpstr>
      <vt:lpstr>Tw Cen MT</vt:lpstr>
      <vt:lpstr>Wingdings</vt:lpstr>
      <vt:lpstr>Wingdings 2</vt:lpstr>
      <vt:lpstr>Civic</vt:lpstr>
      <vt:lpstr>Default Design</vt:lpstr>
      <vt:lpstr>Radar</vt:lpstr>
      <vt:lpstr>Shimmer</vt:lpstr>
      <vt:lpstr>1_Bar Code</vt:lpstr>
      <vt:lpstr>3_Default Design</vt:lpstr>
      <vt:lpstr>Bar Code</vt:lpstr>
      <vt:lpstr>2_Default Design</vt:lpstr>
      <vt:lpstr>Project Overview (Standard)</vt:lpstr>
      <vt:lpstr>1_Default Design</vt:lpstr>
      <vt:lpstr>4_Default Design</vt:lpstr>
      <vt:lpstr>1_Radar</vt:lpstr>
      <vt:lpstr>49_Blank Presentation</vt:lpstr>
      <vt:lpstr>1_Civic</vt:lpstr>
      <vt:lpstr>1_Project Overview (Standard)</vt:lpstr>
      <vt:lpstr>3_Blank Presentation</vt:lpstr>
      <vt:lpstr>2_Blank Presentation</vt:lpstr>
      <vt:lpstr>Blank Presentation</vt:lpstr>
      <vt:lpstr>Whirlpool</vt:lpstr>
      <vt:lpstr>1_Blank Presentation</vt:lpstr>
      <vt:lpstr>1_Office Theme</vt:lpstr>
      <vt:lpstr>1_untitled 1</vt:lpstr>
      <vt:lpstr>Median</vt:lpstr>
      <vt:lpstr>2_Gesture</vt:lpstr>
      <vt:lpstr>Radial</vt:lpstr>
      <vt:lpstr>3_Civic</vt:lpstr>
      <vt:lpstr>1_blstripc.ppt - Blue Stripes</vt:lpstr>
      <vt:lpstr>6_Default Design</vt:lpstr>
      <vt:lpstr>1_Gesture</vt:lpstr>
      <vt:lpstr>5_Blank Presentation</vt:lpstr>
      <vt:lpstr>Clip</vt:lpstr>
      <vt:lpstr>MS_ClipArt_Gallery</vt:lpstr>
      <vt:lpstr>Microsoft ClipArt Gallery</vt:lpstr>
      <vt:lpstr>YEREMIA</vt:lpstr>
      <vt:lpstr>Kata Kunci</vt:lpstr>
      <vt:lpstr>Tema</vt:lpstr>
      <vt:lpstr>Ayat Kunci</vt:lpstr>
      <vt:lpstr>Pernyataan Kerajaan</vt:lpstr>
      <vt:lpstr>Pernyataan Ringkasan</vt:lpstr>
      <vt:lpstr>Perjanjian</vt:lpstr>
      <vt:lpstr>Penebusan</vt:lpstr>
      <vt:lpstr>Mesias</vt:lpstr>
      <vt:lpstr>PowerPoint Presentation</vt:lpstr>
      <vt:lpstr>Barry Huddleston, The Acrostic Summarized Bible (Grand Rapids: Baker, 1992)</vt:lpstr>
      <vt:lpstr>Dihibur</vt:lpstr>
      <vt:lpstr>Bagaimana Tuhan menghibur orang yang dihukum?</vt:lpstr>
      <vt:lpstr>Ide Utama Yeremia</vt:lpstr>
      <vt:lpstr>I. Tuhan memanggil utusan yang jujur dengan kami  (Yer 1).</vt:lpstr>
      <vt:lpstr>II. Tuhan memiliki disiplin yang terbatas tetapi berkatNya tak terbatas   (Yer 2–45).</vt:lpstr>
      <vt:lpstr>III. Tuhan menerapkan standar yang sama untuk semua orang (Yer 46–51).</vt:lpstr>
      <vt:lpstr>IV. God balances justice with mercy (Yer 52).</vt:lpstr>
      <vt:lpstr>Apakah kamu bagian dari sisa yang setia?</vt:lpstr>
      <vt:lpstr>PowerPoint Presentation</vt:lpstr>
      <vt:lpstr>Overview</vt:lpstr>
      <vt:lpstr>1. BACKGROUND OF Yeremia</vt:lpstr>
      <vt:lpstr>Ever felt like the future is uncertain?</vt:lpstr>
      <vt:lpstr>Yeremia - Yirməyāhū in Hebrew</vt:lpstr>
      <vt:lpstr>Who was Yeremia?</vt:lpstr>
      <vt:lpstr>Biography:</vt:lpstr>
      <vt:lpstr>Authorship</vt:lpstr>
      <vt:lpstr>Placing the Prophetical Books </vt:lpstr>
      <vt:lpstr>Yeremia in the Line of Prophets</vt:lpstr>
      <vt:lpstr>Ample Warning For Judah</vt:lpstr>
      <vt:lpstr>Length of Prophetic Ministries</vt:lpstr>
      <vt:lpstr>Chart of the Exile</vt:lpstr>
      <vt:lpstr>Chart of OT Kings &amp; Prophets</vt:lpstr>
      <vt:lpstr>Chronology of Yeremia</vt:lpstr>
      <vt:lpstr>Rulers He Ministered Under</vt:lpstr>
      <vt:lpstr>An Evil End to Judah</vt:lpstr>
      <vt:lpstr>Josiah's Sons &amp; Prophets</vt:lpstr>
      <vt:lpstr>Bab bologna in – who??</vt:lpstr>
      <vt:lpstr>Geography of Yeremia</vt:lpstr>
      <vt:lpstr>Geography of Yeremia</vt:lpstr>
      <vt:lpstr>Campaigns</vt:lpstr>
      <vt:lpstr>Who Were the Recipients? (1)</vt:lpstr>
      <vt:lpstr>Who Were the Recipients? (2)</vt:lpstr>
      <vt:lpstr>Nations Prophesied Against (Jer. 46–51)</vt:lpstr>
      <vt:lpstr>Unique Characteristics</vt:lpstr>
      <vt:lpstr>Unique Characteristics</vt:lpstr>
      <vt:lpstr>MT versus LXX</vt:lpstr>
      <vt:lpstr>Unique Characteristics</vt:lpstr>
      <vt:lpstr>"How to Get Rid of the Jews"</vt:lpstr>
      <vt:lpstr>Unique Characteristics</vt:lpstr>
      <vt:lpstr>Structure is Logical not Chronological</vt:lpstr>
      <vt:lpstr>Unique Characteristics</vt:lpstr>
      <vt:lpstr>Two 70-Year Exiles</vt:lpstr>
      <vt:lpstr>Unique Characteristics</vt:lpstr>
      <vt:lpstr>The Outline of Yeremia</vt:lpstr>
      <vt:lpstr>PowerPoint Presentation</vt:lpstr>
      <vt:lpstr>Unique Characteristics</vt:lpstr>
      <vt:lpstr>Jerusalem's Fall</vt:lpstr>
      <vt:lpstr>Unique Characteristics</vt:lpstr>
      <vt:lpstr>Longest Books of the Bible</vt:lpstr>
      <vt:lpstr>Unique Characteristics</vt:lpstr>
      <vt:lpstr>How was judgment inevitable?</vt:lpstr>
      <vt:lpstr>How was judgment inevitable?</vt:lpstr>
      <vt:lpstr>Unique Characteristics</vt:lpstr>
      <vt:lpstr>Trivia Summary</vt:lpstr>
      <vt:lpstr>Key Facts</vt:lpstr>
      <vt:lpstr>Dihibur</vt:lpstr>
      <vt:lpstr>3-days travel, 4-day visit</vt:lpstr>
      <vt:lpstr>We all need to be comforted</vt:lpstr>
      <vt:lpstr>3-day travel, 4-day visit</vt:lpstr>
      <vt:lpstr>3-day travel, 4-day visit</vt:lpstr>
      <vt:lpstr>We all need to be comforted</vt:lpstr>
      <vt:lpstr>Mari pelajari ayat demi ayat</vt:lpstr>
      <vt:lpstr>"The Weeping Prophet"</vt:lpstr>
      <vt:lpstr>We all need to be comforted</vt:lpstr>
      <vt:lpstr>We all need to be comforted</vt:lpstr>
      <vt:lpstr>We all need to be comforted</vt:lpstr>
      <vt:lpstr>Balance discipline with comfort.</vt:lpstr>
      <vt:lpstr>Balance discipline with comfort.</vt:lpstr>
      <vt:lpstr>Discipline.</vt:lpstr>
      <vt:lpstr>Bagaimana Tuhan menghibur orang yang dihukum?</vt:lpstr>
      <vt:lpstr>Josiah's Sons &amp; Prophets</vt:lpstr>
      <vt:lpstr>Kata Kunci</vt:lpstr>
      <vt:lpstr>Tema</vt:lpstr>
      <vt:lpstr>Ayat Kunci</vt:lpstr>
      <vt:lpstr>Dihibur</vt:lpstr>
      <vt:lpstr>Bagaimana Tuhan menghibur orang yang dihukum?</vt:lpstr>
      <vt:lpstr>I. Tuhan memanggil utusan yang jujur dengan kami  (Yer 1).</vt:lpstr>
      <vt:lpstr>Slides on  Yeremia 1</vt:lpstr>
      <vt:lpstr>Length of Prophetic Ministries</vt:lpstr>
      <vt:lpstr>God Calls and Commissions Yeremia</vt:lpstr>
      <vt:lpstr>God's Assurance to Yeremia</vt:lpstr>
      <vt:lpstr>Object Lesson #1 –  Almond Tree</vt:lpstr>
      <vt:lpstr>Object Lesson #2 – Boiling Pot</vt:lpstr>
      <vt:lpstr>Is God trying to comfort you through his truthful messengers?</vt:lpstr>
      <vt:lpstr>Bagaimana Tuhan menghibur orang yang dihukum?</vt:lpstr>
      <vt:lpstr>I. Tuhan memanggil utusan yang jujur dengan kami  (Yer 1).</vt:lpstr>
      <vt:lpstr>II. Tuhan memiliki disiplin yang terbatas tetapi berkatNya tak terbatas   (Yer 2–45).</vt:lpstr>
      <vt:lpstr>Slides on  Yeremia 2</vt:lpstr>
      <vt:lpstr>Judah's Relationship With God</vt:lpstr>
      <vt:lpstr>Slides on  Yeremia 3</vt:lpstr>
      <vt:lpstr>Slides on  Yeremia 4</vt:lpstr>
      <vt:lpstr>Slides on  Yeremia 5</vt:lpstr>
      <vt:lpstr>Slides on  Yeremia 6</vt:lpstr>
      <vt:lpstr>"This is what the LORD says:  'Stand at the crossroads and look; ask for the ancient paths, ask where the good way is,  and walk in it,  and you will find rest for your souls'"  (Yeremia 6:16a NIV).</vt:lpstr>
      <vt:lpstr>Slides on  Yeremia 7</vt:lpstr>
      <vt:lpstr>Worthless Public Worship</vt:lpstr>
      <vt:lpstr>Slides on  Yeremia 8</vt:lpstr>
      <vt:lpstr>Judgment is imminent &amp; terrible!</vt:lpstr>
      <vt:lpstr>Slides on  Yeremia 9</vt:lpstr>
      <vt:lpstr>Slides on  Yeremia 10</vt:lpstr>
      <vt:lpstr>Slides on  Yeremia 11</vt:lpstr>
      <vt:lpstr>Covenant, Conspiracies &amp; Complaints</vt:lpstr>
      <vt:lpstr>Slides on  Yeremia 12</vt:lpstr>
      <vt:lpstr>Slides on  Yeremia 13</vt:lpstr>
      <vt:lpstr>Object lessons – signs of judgment</vt:lpstr>
      <vt:lpstr>Slides on  Yeremia 14</vt:lpstr>
      <vt:lpstr>Hard times follow …</vt:lpstr>
      <vt:lpstr>Slides on  Yeremia 15</vt:lpstr>
      <vt:lpstr>Yeremia to King Jehoiakim</vt:lpstr>
      <vt:lpstr>Yeremia to King Jehoiakim</vt:lpstr>
      <vt:lpstr>Slides on  Yeremia 16</vt:lpstr>
      <vt:lpstr>Yeremia to King Jehoiakim</vt:lpstr>
      <vt:lpstr>Slides on  Yeremia 17</vt:lpstr>
      <vt:lpstr>Slides on  Yeremia 18</vt:lpstr>
      <vt:lpstr>I am the Potter, you are the Clay</vt:lpstr>
      <vt:lpstr>Slides on  Yeremia 19</vt:lpstr>
      <vt:lpstr>Object lesson #? What the..?? </vt:lpstr>
      <vt:lpstr>Slides on  Yeremia 20</vt:lpstr>
      <vt:lpstr>False Prophets &amp; Priests Oppose Yeremia</vt:lpstr>
      <vt:lpstr>Slides on  Yeremia 21</vt:lpstr>
      <vt:lpstr>Yeremia prophesies against Judah's leaders and false prophets, but they refuse to listen</vt:lpstr>
      <vt:lpstr>Slides on  Yeremia 22</vt:lpstr>
      <vt:lpstr>Slides on  Yeremia 23</vt:lpstr>
      <vt:lpstr>Slides on  Yeremia 24</vt:lpstr>
      <vt:lpstr>No Repentance in Jerusalem after Nebuchadnezzar</vt:lpstr>
      <vt:lpstr>Slides on  Yeremia 25</vt:lpstr>
      <vt:lpstr>Nebuchadnezzar comes (597 BC)</vt:lpstr>
      <vt:lpstr>Two 70-Year Exiles</vt:lpstr>
      <vt:lpstr>Nebuchadnezzar's Six Deportations to Babylon</vt:lpstr>
      <vt:lpstr>Chart of the Exile</vt:lpstr>
      <vt:lpstr>Yeremia (25:11-12) vs. Hananya (28:2-3)</vt:lpstr>
      <vt:lpstr>Slides on  Yeremia 26</vt:lpstr>
      <vt:lpstr>Slides on  Yeremia 27</vt:lpstr>
      <vt:lpstr>Yeremia to King Zedekiah</vt:lpstr>
      <vt:lpstr>Jerusalem's leaders resist Babylon's rule</vt:lpstr>
      <vt:lpstr>Slides on  Yeremia 28</vt:lpstr>
      <vt:lpstr>Yeremia (25:11-12) vs. Hananya (28:2-3)</vt:lpstr>
      <vt:lpstr>Slides on  Yeremia 29</vt:lpstr>
      <vt:lpstr>Bagaimanakah para nabi  dapat berbeda?</vt:lpstr>
      <vt:lpstr>Nubuatan yang salah berubah</vt:lpstr>
      <vt:lpstr>Opposition by False Prophets</vt:lpstr>
      <vt:lpstr>Bagaimanakah para nabi  dapat berbeda?</vt:lpstr>
      <vt:lpstr>Bagaimanakah para nabi  dapat berbeda?</vt:lpstr>
      <vt:lpstr>Hal kontras antara nubuatan Alkitabiah &amp; Penyembah Berhala</vt:lpstr>
      <vt:lpstr>Slides on  Yeremia 30</vt:lpstr>
      <vt:lpstr>Book of Comfort &amp; New Covenant</vt:lpstr>
      <vt:lpstr>Slides on  Yeremia 31</vt:lpstr>
      <vt:lpstr>"How to Get Rid of the Jews"</vt:lpstr>
      <vt:lpstr>New Covenant &amp; Branch of David</vt:lpstr>
      <vt:lpstr>The New Covenant (Yeremia 31:31-34) </vt:lpstr>
      <vt:lpstr>Four Unconditional Biblical Covenants</vt:lpstr>
      <vt:lpstr>The New Covenant</vt:lpstr>
      <vt:lpstr>The New Covenant</vt:lpstr>
      <vt:lpstr>Unconditional Nature</vt:lpstr>
      <vt:lpstr>… This cup is the  NEW COVENANT  in my blood, which is POURED OUT  for you.</vt:lpstr>
      <vt:lpstr>How could Jesus apply the new covenant promises to his disciples when the other provisions were not fulfilled then?    (What about Israel and Judah reunified?  What about all people knowing God?)</vt:lpstr>
      <vt:lpstr>How to Reconcile?</vt:lpstr>
      <vt:lpstr>Provisions</vt:lpstr>
      <vt:lpstr>Views on the Time of Fulfillment</vt:lpstr>
      <vt:lpstr>Views on the New Covenant</vt:lpstr>
      <vt:lpstr>Views on the New Covenant (2)</vt:lpstr>
      <vt:lpstr>"Old" Replaced by "New"</vt:lpstr>
      <vt:lpstr>Waktu Kerajaan &amp; Perjanjian </vt:lpstr>
      <vt:lpstr>Do you focus on God’s unlimited comfort or his limited discipline?</vt:lpstr>
      <vt:lpstr>Slides on  Yeremia 32</vt:lpstr>
      <vt:lpstr>Why You Should Do Crazy Things</vt:lpstr>
      <vt:lpstr>Black</vt:lpstr>
      <vt:lpstr>Our Subject…</vt:lpstr>
      <vt:lpstr>The Babylonian Threat</vt:lpstr>
      <vt:lpstr>King Zedekiah's Accusations (32:3-5)</vt:lpstr>
      <vt:lpstr>Leviticus 25:25</vt:lpstr>
      <vt:lpstr>587 BC</vt:lpstr>
      <vt:lpstr>Singapore, January 1942</vt:lpstr>
      <vt:lpstr>I.  Yeremia bought a seemingly useless field when God told him to (1-12)</vt:lpstr>
      <vt:lpstr>II. When God asks you to do something "crazy…"</vt:lpstr>
      <vt:lpstr>SBC Estimated Cost</vt:lpstr>
      <vt:lpstr>Learn Spanish for Chinese?</vt:lpstr>
      <vt:lpstr>James Kanaganayagam</vt:lpstr>
      <vt:lpstr>ICS</vt:lpstr>
      <vt:lpstr>III. Doing crazy things shows you're fitting into His plans (13-44)</vt:lpstr>
      <vt:lpstr>Return from Babylon</vt:lpstr>
      <vt:lpstr>SBC Actual Cost</vt:lpstr>
      <vt:lpstr>Spanish was Very Useful</vt:lpstr>
      <vt:lpstr>Back to the Bible</vt:lpstr>
      <vt:lpstr>Susan at ICS</vt:lpstr>
      <vt:lpstr>Schooling for 400 + Our Sons</vt:lpstr>
      <vt:lpstr>When God asks you to do something "crazy," do it!   It shows you're fitting  into His plans.</vt:lpstr>
      <vt:lpstr>What "field" does God want you to buy?</vt:lpstr>
      <vt:lpstr>Slides on  Yeremia 33</vt:lpstr>
      <vt:lpstr>Slides on  Yeremia 34</vt:lpstr>
      <vt:lpstr>Slides on  Yeremia 35</vt:lpstr>
      <vt:lpstr>Slides on  Yeremia 36</vt:lpstr>
      <vt:lpstr>Yeremia's Messages Recorded</vt:lpstr>
      <vt:lpstr>The King's Response</vt:lpstr>
      <vt:lpstr>Slides on  Yeremia 37</vt:lpstr>
      <vt:lpstr>Yeremia's Imprisonment</vt:lpstr>
      <vt:lpstr>Slides on  Yeremia 38</vt:lpstr>
      <vt:lpstr>Slides on  Yeremia 39</vt:lpstr>
      <vt:lpstr>Jerusalem's Fall … inevitable!!</vt:lpstr>
      <vt:lpstr>PowerPoint Presentation</vt:lpstr>
      <vt:lpstr>Jerusalem's Fall</vt:lpstr>
      <vt:lpstr>Slides on  Yeremia 40</vt:lpstr>
      <vt:lpstr>After Jerusalem's Fall ….</vt:lpstr>
      <vt:lpstr>Slides on  Yeremia 41</vt:lpstr>
      <vt:lpstr>Slides on  Yeremia 42</vt:lpstr>
      <vt:lpstr>Slides on  Yeremia 43</vt:lpstr>
      <vt:lpstr>Slides on  Yeremia 44</vt:lpstr>
      <vt:lpstr>Slides on  Yeremia 45</vt:lpstr>
      <vt:lpstr>Bagaimana Tuhan menghibur orang yang dihukum?</vt:lpstr>
      <vt:lpstr>I. Tuhan memanggil utusan yang jujur dengan kami  (Yer 1).</vt:lpstr>
      <vt:lpstr>II. Tuhan memiliki disiplin yang terbatas tetapi berkatNya tak terbatas   (Yer 2–45).</vt:lpstr>
      <vt:lpstr>III. Tuhan menerapkan standar yang sama untuk semua orang (Yer 46–51).</vt:lpstr>
      <vt:lpstr>Slides on  Yeremia 46</vt:lpstr>
      <vt:lpstr>Nations Prophesied Against (46–51)</vt:lpstr>
      <vt:lpstr>Do you recognize that God has been fair with you?</vt:lpstr>
      <vt:lpstr>Slides on  Yeremia 47</vt:lpstr>
      <vt:lpstr>Slides on  Yeremia 48</vt:lpstr>
      <vt:lpstr>Slides on  Yeremia 49</vt:lpstr>
      <vt:lpstr>Slides on  Yeremia 50</vt:lpstr>
      <vt:lpstr>Slides on  Yeremia 51</vt:lpstr>
      <vt:lpstr>Slides on  Yeremia 52</vt:lpstr>
      <vt:lpstr>IV. God balances justice with mercy (Yer 52).</vt:lpstr>
      <vt:lpstr>An Evil End to Judah</vt:lpstr>
      <vt:lpstr>PowerPoint Presentation</vt:lpstr>
      <vt:lpstr>Jerusalem's Fall</vt:lpstr>
      <vt:lpstr>Do you focus on God’s discipline instead of his mercy in your life?</vt:lpstr>
      <vt:lpstr>Bagaimana Tuhan menghibur orang yang dihukum?</vt:lpstr>
      <vt:lpstr>Ide Utama Yeremia</vt:lpstr>
      <vt:lpstr>I. Tuhan memanggil utusan yang jujur dengan kami  (Yer 1).</vt:lpstr>
      <vt:lpstr>II. Tuhan memiliki disiplin yang terbatas tetapi berkatNya tak terbatas   (Yer 2–45).</vt:lpstr>
      <vt:lpstr>III. Tuhan menerapkan standar yang sama untuk semua orang (Yer 46–51).</vt:lpstr>
      <vt:lpstr>IV. God balances justice with mercy (Yer 52).</vt:lpstr>
      <vt:lpstr>APPLICATIONS</vt:lpstr>
      <vt:lpstr>APPLICATION #1: ARE YOU LIKE Yeremia? </vt:lpstr>
      <vt:lpstr>Yeremia's Difficult &amp; Sacrificial Ministry</vt:lpstr>
      <vt:lpstr>God's Assurance to Yeremia</vt:lpstr>
      <vt:lpstr>Are You Like Yeremia?</vt:lpstr>
      <vt:lpstr>APPLICATION #2: ARE YOU LIKE JUDAH? </vt:lpstr>
      <vt:lpstr>Judah's Sin</vt:lpstr>
      <vt:lpstr>Judah's Sin Eventually Resulted in God's Discipline</vt:lpstr>
      <vt:lpstr>Are You Like Judah?</vt:lpstr>
      <vt:lpstr>APPLICATION #3: ARE YOU LIKE THE FAITHFUL REMNANT?</vt:lpstr>
      <vt:lpstr>Nature of Judgment in Yeremia</vt:lpstr>
      <vt:lpstr>Are You Part of the Faithful Remnant?</vt:lpstr>
      <vt:lpstr>How Then Should You Live?</vt:lpstr>
      <vt:lpstr>Black</vt:lpstr>
      <vt:lpstr>Khotbah PL • BibleStudyDownloads.org</vt:lpstr>
      <vt:lpstr>A Great Movie on Yeremia</vt:lpstr>
      <vt:lpstr>PowerPoint Presentation</vt:lpstr>
      <vt:lpstr>Link survey PL di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JEREMIAH</dc:title>
  <dc:creator>Dr Rick Griffith</dc:creator>
  <cp:lastModifiedBy>Rick Griffith</cp:lastModifiedBy>
  <cp:revision>249</cp:revision>
  <dcterms:created xsi:type="dcterms:W3CDTF">2012-12-22T06:07:20Z</dcterms:created>
  <dcterms:modified xsi:type="dcterms:W3CDTF">2021-05-06T00:54:41Z</dcterms:modified>
</cp:coreProperties>
</file>