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49" r:id="rId3"/>
    <p:sldMasterId id="2147483757" r:id="rId4"/>
    <p:sldMasterId id="2147483769" r:id="rId5"/>
  </p:sldMasterIdLst>
  <p:notesMasterIdLst>
    <p:notesMasterId r:id="rId82"/>
  </p:notesMasterIdLst>
  <p:sldIdLst>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18" r:id="rId30"/>
    <p:sldId id="319" r:id="rId31"/>
    <p:sldId id="320" r:id="rId32"/>
    <p:sldId id="321" r:id="rId33"/>
    <p:sldId id="322" r:id="rId34"/>
    <p:sldId id="323" r:id="rId35"/>
    <p:sldId id="324" r:id="rId36"/>
    <p:sldId id="325" r:id="rId37"/>
    <p:sldId id="326" r:id="rId38"/>
    <p:sldId id="335" r:id="rId39"/>
    <p:sldId id="336" r:id="rId40"/>
    <p:sldId id="337" r:id="rId41"/>
    <p:sldId id="338" r:id="rId42"/>
    <p:sldId id="339" r:id="rId43"/>
    <p:sldId id="340" r:id="rId44"/>
    <p:sldId id="341" r:id="rId45"/>
    <p:sldId id="342"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74" r:id="rId62"/>
    <p:sldId id="359" r:id="rId63"/>
    <p:sldId id="360" r:id="rId64"/>
    <p:sldId id="367" r:id="rId65"/>
    <p:sldId id="368" r:id="rId66"/>
    <p:sldId id="369" r:id="rId67"/>
    <p:sldId id="370" r:id="rId68"/>
    <p:sldId id="371" r:id="rId69"/>
    <p:sldId id="399" r:id="rId70"/>
    <p:sldId id="400" r:id="rId71"/>
    <p:sldId id="401" r:id="rId72"/>
    <p:sldId id="402" r:id="rId73"/>
    <p:sldId id="403" r:id="rId74"/>
    <p:sldId id="404" r:id="rId75"/>
    <p:sldId id="373" r:id="rId76"/>
    <p:sldId id="361" r:id="rId77"/>
    <p:sldId id="363" r:id="rId78"/>
    <p:sldId id="365" r:id="rId79"/>
    <p:sldId id="405" r:id="rId80"/>
    <p:sldId id="406" r:id="rId81"/>
  </p:sldIdLst>
  <p:sldSz cx="9144000" cy="6858000" type="screen4x3"/>
  <p:notesSz cx="6858000" cy="9144000"/>
  <p:defaultTextStyle>
    <a:defPPr>
      <a:defRPr lang="en-US"/>
    </a:defPPr>
    <a:lvl1pPr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F5F5F"/>
    <a:srgbClr val="FFFF66"/>
    <a:srgbClr val="F8F8F8"/>
    <a:srgbClr val="6600CC"/>
    <a:srgbClr val="9900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85" d="100"/>
          <a:sy n="85" d="100"/>
        </p:scale>
        <p:origin x="2944"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49688"/>
    </p:cViewPr>
  </p:sorterViewPr>
  <p:notesViewPr>
    <p:cSldViewPr>
      <p:cViewPr varScale="1">
        <p:scale>
          <a:sx n="42" d="100"/>
          <a:sy n="42" d="100"/>
        </p:scale>
        <p:origin x="-1502"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b="0">
                <a:cs typeface="+mn-cs"/>
              </a:defRPr>
            </a:lvl1pPr>
          </a:lstStyle>
          <a:p>
            <a:pPr>
              <a:defRPr/>
            </a:pPr>
            <a:endParaRPr lang="en-US"/>
          </a:p>
        </p:txBody>
      </p:sp>
      <p:sp>
        <p:nvSpPr>
          <p:cNvPr id="634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34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b="0">
                <a:cs typeface="+mn-cs"/>
              </a:defRPr>
            </a:lvl1pPr>
          </a:lstStyle>
          <a:p>
            <a:pPr>
              <a:defRPr/>
            </a:pPr>
            <a:endParaRPr lang="en-US"/>
          </a:p>
        </p:txBody>
      </p:sp>
      <p:sp>
        <p:nvSpPr>
          <p:cNvPr id="634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3E1D420F-954E-9D45-8230-4FEB65775330}" type="slidenum">
              <a:rPr lang="en-US"/>
              <a:pPr>
                <a:defRPr/>
              </a:pPr>
              <a:t>‹#›</a:t>
            </a:fld>
            <a:endParaRPr lang="en-US"/>
          </a:p>
        </p:txBody>
      </p:sp>
    </p:spTree>
    <p:extLst>
      <p:ext uri="{BB962C8B-B14F-4D97-AF65-F5344CB8AC3E}">
        <p14:creationId xmlns:p14="http://schemas.microsoft.com/office/powerpoint/2010/main" val="3819681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53FD9C-E440-6B45-8E15-1FB07BC29114}" type="slidenum">
              <a:rPr lang="en-US"/>
              <a:pPr>
                <a:defRPr/>
              </a:pPr>
              <a:t>1</a:t>
            </a:fld>
            <a:endParaRPr lang="en-US"/>
          </a:p>
        </p:txBody>
      </p:sp>
      <p:sp>
        <p:nvSpPr>
          <p:cNvPr id="1955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5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AFA494-7283-9641-9741-66909CB9B270}" type="slidenum">
              <a:rPr lang="en-US"/>
              <a:pPr>
                <a:defRPr/>
              </a:pPr>
              <a:t>10</a:t>
            </a:fld>
            <a:endParaRPr lang="en-US"/>
          </a:p>
        </p:txBody>
      </p:sp>
      <p:sp>
        <p:nvSpPr>
          <p:cNvPr id="2140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40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D45705-B20A-784E-A9CB-79B50D08CC67}" type="slidenum">
              <a:rPr lang="en-US"/>
              <a:pPr>
                <a:defRPr/>
              </a:pPr>
              <a:t>11</a:t>
            </a:fld>
            <a:endParaRPr lang="en-US"/>
          </a:p>
        </p:txBody>
      </p:sp>
      <p:sp>
        <p:nvSpPr>
          <p:cNvPr id="2160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9D7856-2917-1048-82F9-FBCB11A004E8}" type="slidenum">
              <a:rPr lang="en-US"/>
              <a:pPr>
                <a:defRPr/>
              </a:pPr>
              <a:t>12</a:t>
            </a:fld>
            <a:endParaRPr lang="en-US"/>
          </a:p>
        </p:txBody>
      </p:sp>
      <p:sp>
        <p:nvSpPr>
          <p:cNvPr id="2181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8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9784CE-BD52-AE4F-B589-FE2204080C46}" type="slidenum">
              <a:rPr lang="en-US"/>
              <a:pPr>
                <a:defRPr/>
              </a:pPr>
              <a:t>13</a:t>
            </a:fld>
            <a:endParaRPr lang="en-US"/>
          </a:p>
        </p:txBody>
      </p:sp>
      <p:sp>
        <p:nvSpPr>
          <p:cNvPr id="2201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01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DC42BC-EA51-954E-9FAF-34FDAD5E3578}" type="slidenum">
              <a:rPr lang="en-US"/>
              <a:pPr>
                <a:defRPr/>
              </a:pPr>
              <a:t>14</a:t>
            </a:fld>
            <a:endParaRPr lang="en-US"/>
          </a:p>
        </p:txBody>
      </p:sp>
      <p:sp>
        <p:nvSpPr>
          <p:cNvPr id="2222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2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6241C1-AC07-B04B-9229-59E891F06DB4}" type="slidenum">
              <a:rPr lang="en-US"/>
              <a:pPr>
                <a:defRPr/>
              </a:pPr>
              <a:t>15</a:t>
            </a:fld>
            <a:endParaRPr lang="en-US"/>
          </a:p>
        </p:txBody>
      </p:sp>
      <p:sp>
        <p:nvSpPr>
          <p:cNvPr id="2242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42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EB0D5F-DE5A-F84F-B102-DE1299A17C53}" type="slidenum">
              <a:rPr lang="en-US"/>
              <a:pPr>
                <a:defRPr/>
              </a:pPr>
              <a:t>16</a:t>
            </a:fld>
            <a:endParaRPr lang="en-US"/>
          </a:p>
        </p:txBody>
      </p:sp>
      <p:sp>
        <p:nvSpPr>
          <p:cNvPr id="2263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63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D66F3A-3DFA-E14A-8F43-36F069D1B44E}" type="slidenum">
              <a:rPr lang="en-US"/>
              <a:pPr>
                <a:defRPr/>
              </a:pPr>
              <a:t>17</a:t>
            </a:fld>
            <a:endParaRPr lang="en-US"/>
          </a:p>
        </p:txBody>
      </p:sp>
      <p:sp>
        <p:nvSpPr>
          <p:cNvPr id="2283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A30EEF-81FC-C243-83A4-75BE680B6E40}" type="slidenum">
              <a:rPr lang="en-US"/>
              <a:pPr>
                <a:defRPr/>
              </a:pPr>
              <a:t>18</a:t>
            </a:fld>
            <a:endParaRPr lang="en-US"/>
          </a:p>
        </p:txBody>
      </p:sp>
      <p:sp>
        <p:nvSpPr>
          <p:cNvPr id="2304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04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7E2CE6-4CB7-4346-BCC0-8DF6D4BC5177}" type="slidenum">
              <a:rPr lang="en-US"/>
              <a:pPr>
                <a:defRPr/>
              </a:pPr>
              <a:t>19</a:t>
            </a:fld>
            <a:endParaRPr lang="en-US"/>
          </a:p>
        </p:txBody>
      </p:sp>
      <p:sp>
        <p:nvSpPr>
          <p:cNvPr id="2324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24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F07AF2-EFCA-CA4F-B28C-CC2D2A9FBDF1}" type="slidenum">
              <a:rPr lang="en-US"/>
              <a:pPr>
                <a:defRPr/>
              </a:pPr>
              <a:t>2</a:t>
            </a:fld>
            <a:endParaRPr lang="en-US"/>
          </a:p>
        </p:txBody>
      </p:sp>
      <p:sp>
        <p:nvSpPr>
          <p:cNvPr id="197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7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CBD4C6-B9BB-4844-B8F9-F59C4864EAA0}" type="slidenum">
              <a:rPr lang="en-US"/>
              <a:pPr>
                <a:defRPr/>
              </a:pPr>
              <a:t>20</a:t>
            </a:fld>
            <a:endParaRPr lang="en-US"/>
          </a:p>
        </p:txBody>
      </p:sp>
      <p:sp>
        <p:nvSpPr>
          <p:cNvPr id="2344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CC057C-9CF7-D149-B649-0961ACB11723}" type="slidenum">
              <a:rPr lang="en-US"/>
              <a:pPr>
                <a:defRPr/>
              </a:pPr>
              <a:t>21</a:t>
            </a:fld>
            <a:endParaRPr lang="en-US"/>
          </a:p>
        </p:txBody>
      </p:sp>
      <p:sp>
        <p:nvSpPr>
          <p:cNvPr id="2365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65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ED908B-D70A-8B44-8465-E350CA85A84F}" type="slidenum">
              <a:rPr lang="en-US"/>
              <a:pPr>
                <a:defRPr/>
              </a:pPr>
              <a:t>22</a:t>
            </a:fld>
            <a:endParaRPr lang="en-US"/>
          </a:p>
        </p:txBody>
      </p:sp>
      <p:sp>
        <p:nvSpPr>
          <p:cNvPr id="2385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85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60234B-64A5-A04B-85FE-673ED057E264}" type="slidenum">
              <a:rPr lang="en-US"/>
              <a:pPr>
                <a:defRPr/>
              </a:pPr>
              <a:t>23</a:t>
            </a:fld>
            <a:endParaRPr lang="en-US"/>
          </a:p>
        </p:txBody>
      </p:sp>
      <p:sp>
        <p:nvSpPr>
          <p:cNvPr id="2406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06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65B634-734E-3E40-95B9-C5E3ABCF4CCA}" type="slidenum">
              <a:rPr lang="en-US"/>
              <a:pPr>
                <a:defRPr/>
              </a:pPr>
              <a:t>24</a:t>
            </a:fld>
            <a:endParaRPr lang="en-US"/>
          </a:p>
        </p:txBody>
      </p:sp>
      <p:sp>
        <p:nvSpPr>
          <p:cNvPr id="2426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26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59416F-8E97-6040-A784-2F9760112EA9}" type="slidenum">
              <a:rPr lang="en-US"/>
              <a:pPr>
                <a:defRPr/>
              </a:pPr>
              <a:t>25</a:t>
            </a:fld>
            <a:endParaRPr lang="en-US"/>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BC89AA-DBB3-0541-883A-8A846DBEAC82}" type="slidenum">
              <a:rPr lang="en-US"/>
              <a:pPr>
                <a:defRPr/>
              </a:pPr>
              <a:t>26</a:t>
            </a:fld>
            <a:endParaRPr lang="en-US"/>
          </a:p>
        </p:txBody>
      </p:sp>
      <p:sp>
        <p:nvSpPr>
          <p:cNvPr id="16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96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C70E01-CC8A-124C-BEA2-8D2FF0A55357}" type="slidenum">
              <a:rPr lang="en-US"/>
              <a:pPr>
                <a:defRPr/>
              </a:pPr>
              <a:t>27</a:t>
            </a:fld>
            <a:endParaRPr lang="en-US"/>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6055C1-34C7-D34D-A687-0DC8DB0AE54E}" type="slidenum">
              <a:rPr lang="en-US"/>
              <a:pPr>
                <a:defRPr/>
              </a:pPr>
              <a:t>28</a:t>
            </a:fld>
            <a:endParaRPr lang="en-US"/>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3897B5-AE2F-D64A-9FC6-6BBCE5D1DA1A}" type="slidenum">
              <a:rPr lang="en-US"/>
              <a:pPr>
                <a:defRPr/>
              </a:pPr>
              <a:t>29</a:t>
            </a:fld>
            <a:endParaRPr lang="en-US"/>
          </a:p>
        </p:txBody>
      </p:sp>
      <p:sp>
        <p:nvSpPr>
          <p:cNvPr id="17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3B9F40-BE64-2846-A5D5-809048AC6E71}" type="slidenum">
              <a:rPr lang="en-US"/>
              <a:pPr>
                <a:defRPr/>
              </a:pPr>
              <a:t>3</a:t>
            </a:fld>
            <a:endParaRPr lang="en-US"/>
          </a:p>
        </p:txBody>
      </p:sp>
      <p:sp>
        <p:nvSpPr>
          <p:cNvPr id="1996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E7D45-5A26-1B41-9C14-8945A54F4C85}" type="slidenum">
              <a:rPr lang="en-US"/>
              <a:pPr>
                <a:defRPr/>
              </a:pPr>
              <a:t>30</a:t>
            </a:fld>
            <a:endParaRPr lang="en-US"/>
          </a:p>
        </p:txBody>
      </p:sp>
      <p:sp>
        <p:nvSpPr>
          <p:cNvPr id="17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05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B26E28-D2BC-EA46-8205-BA959CDE102E}" type="slidenum">
              <a:rPr lang="en-US"/>
              <a:pPr>
                <a:defRPr/>
              </a:pPr>
              <a:t>31</a:t>
            </a:fld>
            <a:endParaRPr lang="en-US"/>
          </a:p>
        </p:txBody>
      </p:sp>
      <p:sp>
        <p:nvSpPr>
          <p:cNvPr id="17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08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77C5F8-743D-F64A-A25F-32C684EC3D9C}" type="slidenum">
              <a:rPr lang="en-US"/>
              <a:pPr>
                <a:defRPr/>
              </a:pPr>
              <a:t>32</a:t>
            </a:fld>
            <a:endParaRPr lang="en-US"/>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510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5F5DEA-6460-F84B-9CDD-2817215C122D}" type="slidenum">
              <a:rPr lang="en-US"/>
              <a:pPr>
                <a:defRPr/>
              </a:pPr>
              <a:t>33</a:t>
            </a:fld>
            <a:endParaRPr lang="en-US"/>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613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8506F1-9356-AE4D-B568-D58E1E2BD3C6}" type="slidenum">
              <a:rPr lang="en-US"/>
              <a:pPr>
                <a:defRPr/>
              </a:pPr>
              <a:t>34</a:t>
            </a:fld>
            <a:endParaRPr lang="en-US"/>
          </a:p>
        </p:txBody>
      </p:sp>
      <p:sp>
        <p:nvSpPr>
          <p:cNvPr id="17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224C17-3D53-924D-993A-A326C7345967}" type="slidenum">
              <a:rPr lang="en-US"/>
              <a:pPr>
                <a:defRPr/>
              </a:pPr>
              <a:t>35</a:t>
            </a:fld>
            <a:endParaRPr lang="en-US"/>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817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779E87-ED32-BF46-A5C6-1E8FA940E178}" type="slidenum">
              <a:rPr lang="en-US"/>
              <a:pPr>
                <a:defRPr/>
              </a:pPr>
              <a:t>36</a:t>
            </a:fld>
            <a:endParaRPr lang="en-US"/>
          </a:p>
        </p:txBody>
      </p:sp>
      <p:sp>
        <p:nvSpPr>
          <p:cNvPr id="17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920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825539-5FD9-E74D-A82D-73FAE3C3FD30}" type="slidenum">
              <a:rPr lang="en-US"/>
              <a:pPr>
                <a:defRPr/>
              </a:pPr>
              <a:t>37</a:t>
            </a:fld>
            <a:endParaRPr lang="en-US"/>
          </a:p>
        </p:txBody>
      </p:sp>
      <p:sp>
        <p:nvSpPr>
          <p:cNvPr id="180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22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1A14FA-4AA7-B141-9515-6D1402433C48}" type="slidenum">
              <a:rPr lang="en-US"/>
              <a:pPr>
                <a:defRPr/>
              </a:pPr>
              <a:t>38</a:t>
            </a:fld>
            <a:endParaRPr lang="en-US"/>
          </a:p>
        </p:txBody>
      </p:sp>
      <p:sp>
        <p:nvSpPr>
          <p:cNvPr id="181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125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BA34BE-F850-674A-B639-48DA7C5E9A60}" type="slidenum">
              <a:rPr lang="en-US"/>
              <a:pPr>
                <a:defRPr/>
              </a:pPr>
              <a:t>39</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2275"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8D12A2-D742-CD4E-ADC0-A2E3197FE03B}" type="slidenum">
              <a:rPr lang="en-US"/>
              <a:pPr>
                <a:defRPr/>
              </a:pPr>
              <a:t>4</a:t>
            </a:fld>
            <a:endParaRPr lang="en-US"/>
          </a:p>
        </p:txBody>
      </p:sp>
      <p:sp>
        <p:nvSpPr>
          <p:cNvPr id="201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1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528B8F-C005-5541-A1A8-7B9A910F9F36}" type="slidenum">
              <a:rPr lang="en-US"/>
              <a:pPr>
                <a:defRPr/>
              </a:pPr>
              <a:t>40</a:t>
            </a:fld>
            <a:endParaRPr lang="en-US"/>
          </a:p>
        </p:txBody>
      </p:sp>
      <p:sp>
        <p:nvSpPr>
          <p:cNvPr id="18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329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EFC4CA-1E5F-3E4C-BE83-DE7125AFC249}" type="slidenum">
              <a:rPr lang="en-US"/>
              <a:pPr>
                <a:defRPr/>
              </a:pPr>
              <a:t>41</a:t>
            </a:fld>
            <a:endParaRPr lang="en-US"/>
          </a:p>
        </p:txBody>
      </p:sp>
      <p:sp>
        <p:nvSpPr>
          <p:cNvPr id="184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3608A7-21C7-C44D-B414-FD8A6548198B}" type="slidenum">
              <a:rPr lang="en-US"/>
              <a:pPr>
                <a:defRPr/>
              </a:pPr>
              <a:t>42</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ADFE7C-1AB2-3746-953A-886615FE843C}" type="slidenum">
              <a:rPr lang="en-US"/>
              <a:pPr>
                <a:defRPr/>
              </a:pPr>
              <a:t>43</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5F8929-6576-D341-9939-A12DC69C1FA0}" type="slidenum">
              <a:rPr lang="en-US"/>
              <a:pPr>
                <a:defRPr/>
              </a:pPr>
              <a:t>44</a:t>
            </a:fld>
            <a:endParaRPr lang="en-US"/>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5946F2-937C-DA4E-9B28-60EDFF2A5C43}" type="slidenum">
              <a:rPr lang="en-US"/>
              <a:pPr>
                <a:defRPr/>
              </a:pPr>
              <a:t>45</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E08AD6-04B7-E643-BE92-A418841A2C73}" type="slidenum">
              <a:rPr lang="en-US"/>
              <a:pPr>
                <a:defRPr/>
              </a:pPr>
              <a:t>46</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516574-EB63-AE41-B57A-52F6546692B3}" type="slidenum">
              <a:rPr lang="en-US"/>
              <a:pPr>
                <a:defRPr/>
              </a:pPr>
              <a:t>47</a:t>
            </a:fld>
            <a:endParaRPr lang="en-US"/>
          </a:p>
        </p:txBody>
      </p:sp>
      <p:sp>
        <p:nvSpPr>
          <p:cNvPr id="12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704FA0-1DD3-774A-84CC-98FE462F5726}" type="slidenum">
              <a:rPr lang="en-US"/>
              <a:pPr>
                <a:defRPr/>
              </a:pPr>
              <a:t>48</a:t>
            </a:fld>
            <a:endParaRPr lang="en-US"/>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493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0A2112-EF02-B741-B12C-E8BEE72C6FB8}" type="slidenum">
              <a:rPr lang="en-US"/>
              <a:pPr>
                <a:defRPr/>
              </a:pPr>
              <a:t>49</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53D27B-C0C2-3843-91F0-1C1FEBD91C98}" type="slidenum">
              <a:rPr lang="en-US"/>
              <a:pPr>
                <a:defRPr/>
              </a:pPr>
              <a:t>5</a:t>
            </a:fld>
            <a:endParaRPr lang="en-US"/>
          </a:p>
        </p:txBody>
      </p:sp>
      <p:sp>
        <p:nvSpPr>
          <p:cNvPr id="2037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70BF07-3EC4-0C4C-9CBC-892CCB1E3FF5}" type="slidenum">
              <a:rPr lang="en-US"/>
              <a:pPr>
                <a:defRPr/>
              </a:pPr>
              <a:t>50</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902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B31A00-0C57-6147-8B8B-38DE8C74B913}" type="slidenum">
              <a:rPr lang="en-US"/>
              <a:pPr>
                <a:defRPr/>
              </a:pPr>
              <a:t>51</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1075"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16EB99-B0EC-5F4D-B433-F0B81E9C89C0}" type="slidenum">
              <a:rPr lang="en-US"/>
              <a:pPr>
                <a:defRPr/>
              </a:pPr>
              <a:t>52</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p:txBody>
          <a:bodyPr/>
          <a:lstStyle/>
          <a:p>
            <a:pPr>
              <a:defRPr/>
            </a:pPr>
            <a:r>
              <a:rPr lang="en-US" sz="1600">
                <a:cs typeface="+mn-cs"/>
              </a:rPr>
              <a:t>1:3</a:t>
            </a:r>
          </a:p>
          <a:p>
            <a:pPr>
              <a:defRPr/>
            </a:pPr>
            <a:r>
              <a:rPr lang="en-US" sz="1600">
                <a:cs typeface="+mn-cs"/>
              </a:rPr>
              <a:t>1:12-18</a:t>
            </a:r>
          </a:p>
          <a:p>
            <a:pPr>
              <a:defRPr/>
            </a:pPr>
            <a:r>
              <a:rPr lang="en-US" sz="1600">
                <a:cs typeface="+mn-cs"/>
              </a:rPr>
              <a:t>1:3-11</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350544-68C3-6A4D-A5EA-2094D4B12252}" type="slidenum">
              <a:rPr lang="en-US"/>
              <a:pPr>
                <a:defRPr/>
              </a:pPr>
              <a:t>53</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p:txBody>
          <a:bodyPr/>
          <a:lstStyle/>
          <a:p>
            <a:pPr>
              <a:defRPr/>
            </a:pPr>
            <a:r>
              <a:rPr lang="en-US" sz="1600">
                <a:cs typeface="+mn-cs"/>
              </a:rPr>
              <a:t>2:10-11</a:t>
            </a:r>
          </a:p>
          <a:p>
            <a:pPr>
              <a:defRPr/>
            </a:pPr>
            <a:r>
              <a:rPr lang="en-US" sz="1600">
                <a:cs typeface="+mn-cs"/>
              </a:rPr>
              <a:t>2:21</a:t>
            </a:r>
          </a:p>
          <a:p>
            <a:pPr>
              <a:defRPr/>
            </a:pPr>
            <a:r>
              <a:rPr lang="en-US" sz="1600">
                <a:cs typeface="+mn-cs"/>
              </a:rPr>
              <a:t>2:18-19</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70B688-245E-5B46-BDA7-04581D710B6B}" type="slidenum">
              <a:rPr lang="en-US"/>
              <a:pPr>
                <a:defRPr/>
              </a:pPr>
              <a:t>54</a:t>
            </a:fld>
            <a:endParaRPr lang="en-US"/>
          </a:p>
        </p:txBody>
      </p:sp>
      <p:sp>
        <p:nvSpPr>
          <p:cNvPr id="137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p:txBody>
          <a:bodyPr/>
          <a:lstStyle/>
          <a:p>
            <a:pPr>
              <a:defRPr/>
            </a:pPr>
            <a:r>
              <a:rPr lang="en-US" sz="1600">
                <a:cs typeface="+mn-cs"/>
              </a:rPr>
              <a:t>6:10-11</a:t>
            </a:r>
          </a:p>
          <a:p>
            <a:pPr>
              <a:defRPr/>
            </a:pPr>
            <a:r>
              <a:rPr lang="en-US" sz="1600">
                <a:cs typeface="+mn-cs"/>
              </a:rPr>
              <a:t>7:1-9:10</a:t>
            </a:r>
          </a:p>
          <a:p>
            <a:pPr>
              <a:defRPr/>
            </a:pPr>
            <a:r>
              <a:rPr lang="en-US" sz="1600">
                <a:cs typeface="+mn-cs"/>
              </a:rPr>
              <a:t>7:11-12</a:t>
            </a:r>
          </a:p>
          <a:p>
            <a:pPr>
              <a:defRPr/>
            </a:pPr>
            <a:r>
              <a:rPr lang="en-US" sz="1600">
                <a:cs typeface="+mn-cs"/>
              </a:rPr>
              <a:t>7:13-14</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C228C0-935A-6F4D-919B-A39A73FFE853}" type="slidenum">
              <a:rPr lang="en-US"/>
              <a:pPr>
                <a:defRPr/>
              </a:pPr>
              <a:t>55</a:t>
            </a:fld>
            <a:endParaRPr lang="en-US"/>
          </a:p>
        </p:txBody>
      </p:sp>
      <p:sp>
        <p:nvSpPr>
          <p:cNvPr id="13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p:txBody>
          <a:bodyPr/>
          <a:lstStyle/>
          <a:p>
            <a:pPr>
              <a:defRPr/>
            </a:pPr>
            <a:r>
              <a:rPr lang="en-US" sz="1600">
                <a:cs typeface="+mn-cs"/>
              </a:rPr>
              <a:t>8:1-9</a:t>
            </a:r>
          </a:p>
          <a:p>
            <a:pPr>
              <a:defRPr/>
            </a:pPr>
            <a:r>
              <a:rPr lang="en-US" sz="1600">
                <a:cs typeface="+mn-cs"/>
              </a:rPr>
              <a:t>8:10-11</a:t>
            </a:r>
          </a:p>
          <a:p>
            <a:pPr>
              <a:defRPr/>
            </a:pPr>
            <a:r>
              <a:rPr lang="en-US" sz="1600">
                <a:cs typeface="+mn-cs"/>
              </a:rPr>
              <a:t>9:1</a:t>
            </a:r>
          </a:p>
          <a:p>
            <a:pPr>
              <a:defRPr/>
            </a:pPr>
            <a:r>
              <a:rPr lang="en-US" sz="1600">
                <a:cs typeface="+mn-cs"/>
              </a:rPr>
              <a:t>9:7-10</a:t>
            </a:r>
          </a:p>
          <a:p>
            <a:pPr>
              <a:defRPr/>
            </a:pPr>
            <a:endParaRPr lang="en-US" sz="160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BCDEB1-E659-AC47-B28C-C2CC12967D22}" type="slidenum">
              <a:rPr lang="en-US"/>
              <a:pPr>
                <a:defRPr/>
              </a:pPr>
              <a:t>56</a:t>
            </a:fld>
            <a:endParaRPr lang="en-US"/>
          </a:p>
        </p:txBody>
      </p:sp>
      <p:sp>
        <p:nvSpPr>
          <p:cNvPr id="141314" name="Rectangle 2"/>
          <p:cNvSpPr>
            <a:spLocks noGrp="1" noRot="1" noChangeAspect="1" noChangeArrowheads="1" noTextEdit="1"/>
          </p:cNvSpPr>
          <p:nvPr>
            <p:ph type="sldImg"/>
          </p:nvPr>
        </p:nvSpPr>
        <p:spPr>
          <a:xfrm>
            <a:off x="1219200" y="685800"/>
            <a:ext cx="4572000" cy="3429000"/>
          </a:xfrm>
          <a:ln/>
          <a:extLs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p:txBody>
          <a:bodyPr/>
          <a:lstStyle/>
          <a:p>
            <a:pPr>
              <a:defRPr/>
            </a:pPr>
            <a:r>
              <a:rPr lang="en-US" sz="1600">
                <a:cs typeface="+mn-cs"/>
              </a:rPr>
              <a:t>11:8</a:t>
            </a:r>
          </a:p>
          <a:p>
            <a:pPr>
              <a:defRPr/>
            </a:pPr>
            <a:r>
              <a:rPr lang="en-US" sz="1600">
                <a:cs typeface="+mn-cs"/>
              </a:rPr>
              <a:t>11:9</a:t>
            </a:r>
          </a:p>
          <a:p>
            <a:pPr>
              <a:defRPr/>
            </a:pPr>
            <a:r>
              <a:rPr lang="en-US" sz="1600">
                <a:cs typeface="+mn-cs"/>
              </a:rPr>
              <a:t>11:9</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094C62-5B46-0043-B238-17CCE677C479}" type="slidenum">
              <a:rPr lang="en-US"/>
              <a:pPr>
                <a:defRPr/>
              </a:pPr>
              <a:t>58</a:t>
            </a:fld>
            <a:endParaRPr lang="en-US"/>
          </a:p>
        </p:txBody>
      </p:sp>
      <p:sp>
        <p:nvSpPr>
          <p:cNvPr id="143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D00C68-7F16-334C-9009-E16B66216626}" type="slidenum">
              <a:rPr lang="en-US"/>
              <a:pPr>
                <a:defRPr/>
              </a:pPr>
              <a:t>59</a:t>
            </a:fld>
            <a:endParaRPr lang="en-US"/>
          </a:p>
        </p:txBody>
      </p:sp>
      <p:sp>
        <p:nvSpPr>
          <p:cNvPr id="145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41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E4457A-B49D-5741-81AF-C07AE9A4B4ED}" type="slidenum">
              <a:rPr lang="en-US"/>
              <a:pPr>
                <a:defRPr/>
              </a:pPr>
              <a:t>60</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534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83C38A-0AB2-4340-87A4-A6D5B87CBC9C}" type="slidenum">
              <a:rPr lang="en-US"/>
              <a:pPr>
                <a:defRPr/>
              </a:pPr>
              <a:t>6</a:t>
            </a:fld>
            <a:endParaRPr lang="en-US"/>
          </a:p>
        </p:txBody>
      </p:sp>
      <p:sp>
        <p:nvSpPr>
          <p:cNvPr id="2058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5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79D4D4-5ACD-3C40-97E6-8E6C58BA150E}" type="slidenum">
              <a:rPr lang="en-US"/>
              <a:pPr>
                <a:defRPr/>
              </a:pPr>
              <a:t>61</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769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175CE7-01C4-EB41-8B4A-9D28EF96800F}" type="slidenum">
              <a:rPr lang="en-US"/>
              <a:pPr>
                <a:defRPr/>
              </a:pPr>
              <a:t>62</a:t>
            </a:fld>
            <a:endParaRPr lang="en-US"/>
          </a:p>
        </p:txBody>
      </p:sp>
      <p:sp>
        <p:nvSpPr>
          <p:cNvPr id="15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974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C94D60-3088-6840-A1D0-13D6C0F430C6}" type="slidenum">
              <a:rPr lang="en-US"/>
              <a:pPr>
                <a:defRPr/>
              </a:pPr>
              <a:t>63</a:t>
            </a:fld>
            <a:endParaRPr lang="en-US"/>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795"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BD30D9-E2D1-7D4F-A24B-56807EB232B4}" type="slidenum">
              <a:rPr lang="en-US"/>
              <a:pPr>
                <a:defRPr/>
              </a:pPr>
              <a:t>64</a:t>
            </a:fld>
            <a:endParaRPr lang="en-US"/>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4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3025DF-39F7-4B42-A838-3321A1F9959D}" type="slidenum">
              <a:rPr lang="en-US"/>
              <a:pPr>
                <a:defRPr/>
              </a:pPr>
              <a:t>65</a:t>
            </a:fld>
            <a:endParaRPr lang="en-US"/>
          </a:p>
        </p:txBody>
      </p:sp>
      <p:sp>
        <p:nvSpPr>
          <p:cNvPr id="2590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590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1B269F-6CC7-F845-AF3B-32B222284605}" type="slidenum">
              <a:rPr lang="en-US"/>
              <a:pPr>
                <a:defRPr/>
              </a:pPr>
              <a:t>66</a:t>
            </a:fld>
            <a:endParaRPr lang="en-US"/>
          </a:p>
        </p:txBody>
      </p:sp>
      <p:sp>
        <p:nvSpPr>
          <p:cNvPr id="2611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11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190EEB-EDE7-6541-B98C-71975ACF0550}" type="slidenum">
              <a:rPr lang="en-US"/>
              <a:pPr>
                <a:defRPr/>
              </a:pPr>
              <a:t>67</a:t>
            </a:fld>
            <a:endParaRPr lang="en-US"/>
          </a:p>
        </p:txBody>
      </p:sp>
      <p:sp>
        <p:nvSpPr>
          <p:cNvPr id="263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31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216A60-1A4C-0742-87E2-918F953C37DD}" type="slidenum">
              <a:rPr lang="en-US"/>
              <a:pPr>
                <a:defRPr/>
              </a:pPr>
              <a:t>68</a:t>
            </a:fld>
            <a:endParaRPr lang="en-US"/>
          </a:p>
        </p:txBody>
      </p:sp>
      <p:sp>
        <p:nvSpPr>
          <p:cNvPr id="265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E0A698-9776-C74D-BCFD-342EE9730FC6}" type="slidenum">
              <a:rPr lang="en-US"/>
              <a:pPr>
                <a:defRPr/>
              </a:pPr>
              <a:t>69</a:t>
            </a:fld>
            <a:endParaRPr lang="en-US"/>
          </a:p>
        </p:txBody>
      </p:sp>
      <p:sp>
        <p:nvSpPr>
          <p:cNvPr id="2672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72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592B07-DD16-B54C-981E-18D6EDDE5A4C}" type="slidenum">
              <a:rPr lang="en-US"/>
              <a:pPr>
                <a:defRPr/>
              </a:pPr>
              <a:t>70</a:t>
            </a:fld>
            <a:endParaRPr lang="en-US"/>
          </a:p>
        </p:txBody>
      </p:sp>
      <p:sp>
        <p:nvSpPr>
          <p:cNvPr id="2693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D01564-F3D0-0B4B-BD76-9BFA5D00ED0F}" type="slidenum">
              <a:rPr lang="en-US"/>
              <a:pPr>
                <a:defRPr/>
              </a:pPr>
              <a:t>7</a:t>
            </a:fld>
            <a:endParaRPr lang="en-US"/>
          </a:p>
        </p:txBody>
      </p:sp>
      <p:sp>
        <p:nvSpPr>
          <p:cNvPr id="207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78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676720-B7C6-994A-9322-EF2F05B46903}" type="slidenum">
              <a:rPr lang="en-US"/>
              <a:pPr>
                <a:defRPr/>
              </a:pPr>
              <a:t>71</a:t>
            </a:fld>
            <a:endParaRPr lang="en-US"/>
          </a:p>
        </p:txBody>
      </p:sp>
      <p:sp>
        <p:nvSpPr>
          <p:cNvPr id="18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637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E1A57E-5448-9F4A-9AA7-9A1B1B61722D}" type="slidenum">
              <a:rPr lang="en-US"/>
              <a:pPr>
                <a:defRPr/>
              </a:pPr>
              <a:t>72</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745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783BE0-8573-734F-A4C3-60D653A21099}" type="slidenum">
              <a:rPr lang="en-US"/>
              <a:pPr>
                <a:defRPr/>
              </a:pPr>
              <a:t>73</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C6CF38-C3A3-F94A-9456-EBAF21CACAC6}" type="slidenum">
              <a:rPr lang="en-US"/>
              <a:pPr>
                <a:defRPr/>
              </a:pPr>
              <a:t>74</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0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76</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1D9D7A-972D-8B40-BAD8-F0FD59FEAA1C}" type="slidenum">
              <a:rPr lang="en-US"/>
              <a:pPr>
                <a:defRPr/>
              </a:pPr>
              <a:t>8</a:t>
            </a:fld>
            <a:endParaRPr lang="en-US"/>
          </a:p>
        </p:txBody>
      </p:sp>
      <p:sp>
        <p:nvSpPr>
          <p:cNvPr id="2099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9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0F8D3D-310D-B540-B570-4DE55ABA5E46}" type="slidenum">
              <a:rPr lang="en-US"/>
              <a:pPr>
                <a:defRPr/>
              </a:pPr>
              <a:t>9</a:t>
            </a:fld>
            <a:endParaRPr lang="en-US"/>
          </a:p>
        </p:txBody>
      </p:sp>
      <p:sp>
        <p:nvSpPr>
          <p:cNvPr id="211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1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C0997-4EEC-714D-A30B-23B9DD95B0BC}" type="slidenum">
              <a:rPr lang="en-US"/>
              <a:pPr>
                <a:defRPr/>
              </a:pPr>
              <a:t>‹#›</a:t>
            </a:fld>
            <a:endParaRPr lang="en-US"/>
          </a:p>
        </p:txBody>
      </p:sp>
    </p:spTree>
    <p:extLst>
      <p:ext uri="{BB962C8B-B14F-4D97-AF65-F5344CB8AC3E}">
        <p14:creationId xmlns:p14="http://schemas.microsoft.com/office/powerpoint/2010/main" val="374438540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108512-867F-604D-9CD9-E03B0283F6E3}" type="slidenum">
              <a:rPr lang="en-US"/>
              <a:pPr>
                <a:defRPr/>
              </a:pPr>
              <a:t>‹#›</a:t>
            </a:fld>
            <a:endParaRPr lang="en-US"/>
          </a:p>
        </p:txBody>
      </p:sp>
    </p:spTree>
    <p:extLst>
      <p:ext uri="{BB962C8B-B14F-4D97-AF65-F5344CB8AC3E}">
        <p14:creationId xmlns:p14="http://schemas.microsoft.com/office/powerpoint/2010/main" val="181130440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C73E9-3E1E-A64B-8139-F039167F0027}" type="slidenum">
              <a:rPr lang="en-US"/>
              <a:pPr>
                <a:defRPr/>
              </a:pPr>
              <a:t>‹#›</a:t>
            </a:fld>
            <a:endParaRPr lang="en-US"/>
          </a:p>
        </p:txBody>
      </p:sp>
    </p:spTree>
    <p:extLst>
      <p:ext uri="{BB962C8B-B14F-4D97-AF65-F5344CB8AC3E}">
        <p14:creationId xmlns:p14="http://schemas.microsoft.com/office/powerpoint/2010/main" val="2595591305"/>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vert="eaVert"/>
            <a:lstStyle/>
            <a:p>
              <a:pPr eaLnBrk="1" hangingPunct="1">
                <a:defRPr/>
              </a:pPr>
              <a:endParaRPr lang="en-US" sz="1800" b="0">
                <a:latin typeface="Arial" charset="0"/>
                <a:cs typeface="+mn-cs"/>
              </a:endParaRPr>
            </a:p>
          </p:txBody>
        </p:sp>
        <p:sp>
          <p:nvSpPr>
            <p:cNvPr id="20"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vert="eaVert"/>
            <a:lstStyle/>
            <a:p>
              <a:pPr eaLnBrk="1" hangingPunct="1">
                <a:defRPr/>
              </a:pPr>
              <a:endParaRPr lang="en-US" sz="1800" b="0">
                <a:latin typeface="Arial" charset="0"/>
                <a:cs typeface="+mn-cs"/>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xmlns="" w="9525">
                  <a:solidFill>
                    <a:schemeClr val="accent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xmlns="" w="9525">
                  <a:solidFill>
                    <a:schemeClr val="accent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latin typeface="Arial" charset="0"/>
                <a:cs typeface="+mn-cs"/>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latin typeface="Arial" charset="0"/>
                <a:cs typeface="+mn-cs"/>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grpSp>
      <p:sp>
        <p:nvSpPr>
          <p:cNvPr id="19375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a:t>Click to edit Master title style</a:t>
            </a:r>
          </a:p>
        </p:txBody>
      </p:sp>
      <p:sp>
        <p:nvSpPr>
          <p:cNvPr id="19375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1A9E2096-EA5E-0642-B85D-399E22094A5A}" type="slidenum">
              <a:rPr lang="en-US"/>
              <a:pPr>
                <a:defRPr/>
              </a:pPr>
              <a:t>‹#›</a:t>
            </a:fld>
            <a:endParaRPr lang="en-US"/>
          </a:p>
        </p:txBody>
      </p:sp>
    </p:spTree>
    <p:extLst>
      <p:ext uri="{BB962C8B-B14F-4D97-AF65-F5344CB8AC3E}">
        <p14:creationId xmlns:p14="http://schemas.microsoft.com/office/powerpoint/2010/main" val="33712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lvl1pPr>
          </a:lstStyle>
          <a:p>
            <a:pPr>
              <a:defRPr/>
            </a:pPr>
            <a:fld id="{D15ACF57-BD13-0742-A778-53C23EDBA5F7}"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990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5D751E6D-98BD-C041-B052-BBFFE5A1C814}"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9165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p:cNvSpPr>
            <a:spLocks noGrp="1" noChangeArrowheads="1"/>
          </p:cNvSpPr>
          <p:nvPr>
            <p:ph type="sldNum" sz="quarter" idx="10"/>
          </p:nvPr>
        </p:nvSpPr>
        <p:spPr>
          <a:ln/>
        </p:spPr>
        <p:txBody>
          <a:bodyPr/>
          <a:lstStyle>
            <a:lvl1pPr>
              <a:defRPr/>
            </a:lvl1pPr>
          </a:lstStyle>
          <a:p>
            <a:pPr>
              <a:defRPr/>
            </a:pPr>
            <a:fld id="{CA4E936F-AD9C-5D4C-B7A7-06DDFB2C31BB}"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896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p:cNvSpPr>
            <a:spLocks noGrp="1" noChangeArrowheads="1"/>
          </p:cNvSpPr>
          <p:nvPr>
            <p:ph type="sldNum" sz="quarter" idx="10"/>
          </p:nvPr>
        </p:nvSpPr>
        <p:spPr>
          <a:ln/>
        </p:spPr>
        <p:txBody>
          <a:bodyPr/>
          <a:lstStyle>
            <a:lvl1pPr>
              <a:defRPr/>
            </a:lvl1pPr>
          </a:lstStyle>
          <a:p>
            <a:pPr>
              <a:defRPr/>
            </a:pPr>
            <a:fld id="{81503F6C-92B8-0B42-B6FC-C408D61F4CBA}" type="slidenum">
              <a:rPr lang="en-US"/>
              <a:pPr>
                <a:defRPr/>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77627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p:cNvSpPr>
            <a:spLocks noGrp="1" noChangeArrowheads="1"/>
          </p:cNvSpPr>
          <p:nvPr>
            <p:ph type="sldNum" sz="quarter" idx="10"/>
          </p:nvPr>
        </p:nvSpPr>
        <p:spPr>
          <a:ln/>
        </p:spPr>
        <p:txBody>
          <a:bodyPr/>
          <a:lstStyle>
            <a:lvl1pPr>
              <a:defRPr/>
            </a:lvl1pPr>
          </a:lstStyle>
          <a:p>
            <a:pPr>
              <a:defRPr/>
            </a:pPr>
            <a:fld id="{29EB97EE-4A04-4C4C-88BD-7B8C29156606}" type="slidenum">
              <a:rPr lang="en-US"/>
              <a:pPr>
                <a:defRPr/>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9402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F14C18C5-7D21-8B40-B320-2E683CE5DD0C}" type="slidenum">
              <a:rPr lang="en-US"/>
              <a:pPr>
                <a:defRPr/>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96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DBD2CAA4-6E6C-4B41-AF65-846C2005F912}"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179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8F9F9F-307F-D546-BE26-CEFFFECA8894}" type="slidenum">
              <a:rPr lang="en-US"/>
              <a:pPr>
                <a:defRPr/>
              </a:pPr>
              <a:t>‹#›</a:t>
            </a:fld>
            <a:endParaRPr lang="en-US"/>
          </a:p>
        </p:txBody>
      </p:sp>
    </p:spTree>
    <p:extLst>
      <p:ext uri="{BB962C8B-B14F-4D97-AF65-F5344CB8AC3E}">
        <p14:creationId xmlns:p14="http://schemas.microsoft.com/office/powerpoint/2010/main" val="2419999201"/>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2AB21C6C-8ACE-3548-B381-5CC4EEA8F98E}"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5214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lvl1pPr>
          </a:lstStyle>
          <a:p>
            <a:pPr>
              <a:defRPr/>
            </a:pPr>
            <a:fld id="{950044E1-E4A4-0D4C-ADA3-D50E03BC0163}"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757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lvl1pPr>
          </a:lstStyle>
          <a:p>
            <a:pPr>
              <a:defRPr/>
            </a:pPr>
            <a:fld id="{6B86DAA1-2051-F549-9868-E111BEDFDD59}"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7802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9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3350"/>
            <a:ext cx="4038600" cy="2190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18"/>
          <p:cNvSpPr>
            <a:spLocks noGrp="1" noChangeArrowheads="1"/>
          </p:cNvSpPr>
          <p:nvPr>
            <p:ph type="sldNum" sz="quarter" idx="10"/>
          </p:nvPr>
        </p:nvSpPr>
        <p:spPr>
          <a:ln/>
        </p:spPr>
        <p:txBody>
          <a:bodyPr/>
          <a:lstStyle>
            <a:lvl1pPr>
              <a:defRPr/>
            </a:lvl1pPr>
          </a:lstStyle>
          <a:p>
            <a:pPr>
              <a:defRPr/>
            </a:pPr>
            <a:fld id="{B045AF9D-2846-014C-8DA5-41B37AF88BAD}" type="slidenum">
              <a:rPr lang="en-US"/>
              <a:pPr>
                <a:defRPr/>
              </a:pPr>
              <a:t>‹#›</a:t>
            </a:fld>
            <a:endParaRPr lang="en-US"/>
          </a:p>
        </p:txBody>
      </p:sp>
      <p:sp>
        <p:nvSpPr>
          <p:cNvPr id="7" name="Rectangle 219"/>
          <p:cNvSpPr>
            <a:spLocks noGrp="1" noChangeArrowheads="1"/>
          </p:cNvSpPr>
          <p:nvPr>
            <p:ph type="dt" sz="half" idx="11"/>
          </p:nvPr>
        </p:nvSpPr>
        <p:spPr>
          <a:ln/>
        </p:spPr>
        <p:txBody>
          <a:bodyPr/>
          <a:lstStyle>
            <a:lvl1pPr>
              <a:defRPr/>
            </a:lvl1pPr>
          </a:lstStyle>
          <a:p>
            <a:pPr>
              <a:defRPr/>
            </a:pPr>
            <a:endParaRPr lang="en-US"/>
          </a:p>
        </p:txBody>
      </p:sp>
      <p:sp>
        <p:nvSpPr>
          <p:cNvPr id="8"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6385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pPr lvl="0"/>
            <a:r>
              <a:rPr lang="en-US" noProof="0"/>
              <a:t>Click to edit Master title style</a:t>
            </a:r>
          </a:p>
        </p:txBody>
      </p:sp>
      <p:sp>
        <p:nvSpPr>
          <p:cNvPr id="188419" name="Rectangle 3"/>
          <p:cNvSpPr>
            <a:spLocks noGrp="1" noChangeArrowheads="1"/>
          </p:cNvSpPr>
          <p:nvPr>
            <p:ph type="subTitle" sz="quarter" idx="1"/>
          </p:nvPr>
        </p:nvSpPr>
        <p:spPr>
          <a:xfrm>
            <a:off x="5181600" y="4038600"/>
            <a:ext cx="3960813" cy="1752600"/>
          </a:xfr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075" tIns="46038" rIns="92075" bIns="46038" anchor="ctr"/>
          <a:lstStyle>
            <a:lvl1pPr marL="0" indent="0" algn="ctr">
              <a:buFont typeface="Wingdings" charset="0"/>
              <a:buNone/>
              <a:defRPr>
                <a:solidFill>
                  <a:schemeClr val="bg2"/>
                </a:solidFill>
              </a:defRPr>
            </a:lvl1pPr>
          </a:lstStyle>
          <a:p>
            <a:pPr lvl="0"/>
            <a:r>
              <a:rPr lang="en-US" noProof="0"/>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2622AC91-B332-444E-BC82-5266B51812D4}" type="slidenum">
              <a:rPr lang="en-US"/>
              <a:pPr>
                <a:defRPr/>
              </a:pPr>
              <a:t>‹#›</a:t>
            </a:fld>
            <a:endParaRPr lang="en-US"/>
          </a:p>
        </p:txBody>
      </p:sp>
    </p:spTree>
    <p:extLst>
      <p:ext uri="{BB962C8B-B14F-4D97-AF65-F5344CB8AC3E}">
        <p14:creationId xmlns:p14="http://schemas.microsoft.com/office/powerpoint/2010/main" val="2486312839"/>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265E2F7-211E-A141-811B-26AEB7152564}" type="slidenum">
              <a:rPr lang="en-US"/>
              <a:pPr>
                <a:defRPr/>
              </a:pPr>
              <a:t>‹#›</a:t>
            </a:fld>
            <a:endParaRPr lang="en-US"/>
          </a:p>
        </p:txBody>
      </p:sp>
    </p:spTree>
    <p:extLst>
      <p:ext uri="{BB962C8B-B14F-4D97-AF65-F5344CB8AC3E}">
        <p14:creationId xmlns:p14="http://schemas.microsoft.com/office/powerpoint/2010/main" val="1211391034"/>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955538A-4D85-F343-AE4D-A56AA1B75478}" type="slidenum">
              <a:rPr lang="en-US"/>
              <a:pPr>
                <a:defRPr/>
              </a:pPr>
              <a:t>‹#›</a:t>
            </a:fld>
            <a:endParaRPr lang="en-US"/>
          </a:p>
        </p:txBody>
      </p:sp>
    </p:spTree>
    <p:extLst>
      <p:ext uri="{BB962C8B-B14F-4D97-AF65-F5344CB8AC3E}">
        <p14:creationId xmlns:p14="http://schemas.microsoft.com/office/powerpoint/2010/main" val="2351957483"/>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5DE6B30-C97F-AB48-9654-AE6359314B42}" type="slidenum">
              <a:rPr lang="en-US"/>
              <a:pPr>
                <a:defRPr/>
              </a:pPr>
              <a:t>‹#›</a:t>
            </a:fld>
            <a:endParaRPr lang="en-US"/>
          </a:p>
        </p:txBody>
      </p:sp>
    </p:spTree>
    <p:extLst>
      <p:ext uri="{BB962C8B-B14F-4D97-AF65-F5344CB8AC3E}">
        <p14:creationId xmlns:p14="http://schemas.microsoft.com/office/powerpoint/2010/main" val="3106054048"/>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23D078CC-E2F6-3F4F-877A-78DC1EDF2687}" type="slidenum">
              <a:rPr lang="en-US"/>
              <a:pPr>
                <a:defRPr/>
              </a:pPr>
              <a:t>‹#›</a:t>
            </a:fld>
            <a:endParaRPr lang="en-US"/>
          </a:p>
        </p:txBody>
      </p:sp>
    </p:spTree>
    <p:extLst>
      <p:ext uri="{BB962C8B-B14F-4D97-AF65-F5344CB8AC3E}">
        <p14:creationId xmlns:p14="http://schemas.microsoft.com/office/powerpoint/2010/main" val="3132511698"/>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A6E671E0-14E4-424E-A81D-B4041132FF74}" type="slidenum">
              <a:rPr lang="en-US"/>
              <a:pPr>
                <a:defRPr/>
              </a:pPr>
              <a:t>‹#›</a:t>
            </a:fld>
            <a:endParaRPr lang="en-US"/>
          </a:p>
        </p:txBody>
      </p:sp>
    </p:spTree>
    <p:extLst>
      <p:ext uri="{BB962C8B-B14F-4D97-AF65-F5344CB8AC3E}">
        <p14:creationId xmlns:p14="http://schemas.microsoft.com/office/powerpoint/2010/main" val="248912050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7B84DD-9A10-C147-9564-833A81B681D8}" type="slidenum">
              <a:rPr lang="en-US"/>
              <a:pPr>
                <a:defRPr/>
              </a:pPr>
              <a:t>‹#›</a:t>
            </a:fld>
            <a:endParaRPr lang="en-US"/>
          </a:p>
        </p:txBody>
      </p:sp>
    </p:spTree>
    <p:extLst>
      <p:ext uri="{BB962C8B-B14F-4D97-AF65-F5344CB8AC3E}">
        <p14:creationId xmlns:p14="http://schemas.microsoft.com/office/powerpoint/2010/main" val="1259284043"/>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E7E13F9E-24D0-8B47-899D-7698812DB871}" type="slidenum">
              <a:rPr lang="en-US"/>
              <a:pPr>
                <a:defRPr/>
              </a:pPr>
              <a:t>‹#›</a:t>
            </a:fld>
            <a:endParaRPr lang="en-US"/>
          </a:p>
        </p:txBody>
      </p:sp>
    </p:spTree>
    <p:extLst>
      <p:ext uri="{BB962C8B-B14F-4D97-AF65-F5344CB8AC3E}">
        <p14:creationId xmlns:p14="http://schemas.microsoft.com/office/powerpoint/2010/main" val="2047578407"/>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14ECECD3-3534-5A4D-BE06-DEDDC844D92F}" type="slidenum">
              <a:rPr lang="en-US"/>
              <a:pPr>
                <a:defRPr/>
              </a:pPr>
              <a:t>‹#›</a:t>
            </a:fld>
            <a:endParaRPr lang="en-US"/>
          </a:p>
        </p:txBody>
      </p:sp>
    </p:spTree>
    <p:extLst>
      <p:ext uri="{BB962C8B-B14F-4D97-AF65-F5344CB8AC3E}">
        <p14:creationId xmlns:p14="http://schemas.microsoft.com/office/powerpoint/2010/main" val="2982248297"/>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B57EFD6-A86D-364B-85F9-98285A34EFBB}" type="slidenum">
              <a:rPr lang="en-US"/>
              <a:pPr>
                <a:defRPr/>
              </a:pPr>
              <a:t>‹#›</a:t>
            </a:fld>
            <a:endParaRPr lang="en-US"/>
          </a:p>
        </p:txBody>
      </p:sp>
    </p:spTree>
    <p:extLst>
      <p:ext uri="{BB962C8B-B14F-4D97-AF65-F5344CB8AC3E}">
        <p14:creationId xmlns:p14="http://schemas.microsoft.com/office/powerpoint/2010/main" val="143733801"/>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D6F88CC-3FAC-9048-A959-60383B2BA2CC}" type="slidenum">
              <a:rPr lang="en-US"/>
              <a:pPr>
                <a:defRPr/>
              </a:pPr>
              <a:t>‹#›</a:t>
            </a:fld>
            <a:endParaRPr lang="en-US"/>
          </a:p>
        </p:txBody>
      </p:sp>
    </p:spTree>
    <p:extLst>
      <p:ext uri="{BB962C8B-B14F-4D97-AF65-F5344CB8AC3E}">
        <p14:creationId xmlns:p14="http://schemas.microsoft.com/office/powerpoint/2010/main" val="1723441700"/>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2732BDF-4CFA-D642-BFA1-D8A2273C6E2F}" type="slidenum">
              <a:rPr lang="en-US"/>
              <a:pPr>
                <a:defRPr/>
              </a:pPr>
              <a:t>‹#›</a:t>
            </a:fld>
            <a:endParaRPr lang="en-US"/>
          </a:p>
        </p:txBody>
      </p:sp>
    </p:spTree>
    <p:extLst>
      <p:ext uri="{BB962C8B-B14F-4D97-AF65-F5344CB8AC3E}">
        <p14:creationId xmlns:p14="http://schemas.microsoft.com/office/powerpoint/2010/main" val="86083461"/>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991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96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5077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39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91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439E94-460A-9E48-B0A9-0584E014C33E}" type="slidenum">
              <a:rPr lang="en-US"/>
              <a:pPr>
                <a:defRPr/>
              </a:pPr>
              <a:t>‹#›</a:t>
            </a:fld>
            <a:endParaRPr lang="en-US"/>
          </a:p>
        </p:txBody>
      </p:sp>
    </p:spTree>
    <p:extLst>
      <p:ext uri="{BB962C8B-B14F-4D97-AF65-F5344CB8AC3E}">
        <p14:creationId xmlns:p14="http://schemas.microsoft.com/office/powerpoint/2010/main" val="3804722204"/>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789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675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913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226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630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427792087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37811451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296584294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51968154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272152-1C3D-3642-8ED6-ED024C206F72}" type="slidenum">
              <a:rPr lang="en-US"/>
              <a:pPr>
                <a:defRPr/>
              </a:pPr>
              <a:t>‹#›</a:t>
            </a:fld>
            <a:endParaRPr lang="en-US"/>
          </a:p>
        </p:txBody>
      </p:sp>
    </p:spTree>
    <p:extLst>
      <p:ext uri="{BB962C8B-B14F-4D97-AF65-F5344CB8AC3E}">
        <p14:creationId xmlns:p14="http://schemas.microsoft.com/office/powerpoint/2010/main" val="1777979244"/>
      </p:ext>
    </p:extLst>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4936060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18479464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339715801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305378147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32253220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94197911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37731785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6EB195-B9DD-8A4F-BB98-9BD5CF6F01B6}" type="slidenum">
              <a:rPr lang="en-US"/>
              <a:pPr>
                <a:defRPr/>
              </a:pPr>
              <a:t>‹#›</a:t>
            </a:fld>
            <a:endParaRPr lang="en-US"/>
          </a:p>
        </p:txBody>
      </p:sp>
    </p:spTree>
    <p:extLst>
      <p:ext uri="{BB962C8B-B14F-4D97-AF65-F5344CB8AC3E}">
        <p14:creationId xmlns:p14="http://schemas.microsoft.com/office/powerpoint/2010/main" val="305062002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519553-4ADF-254A-8AD1-98C22936F480}" type="slidenum">
              <a:rPr lang="en-US"/>
              <a:pPr>
                <a:defRPr/>
              </a:pPr>
              <a:t>‹#›</a:t>
            </a:fld>
            <a:endParaRPr lang="en-US"/>
          </a:p>
        </p:txBody>
      </p:sp>
    </p:spTree>
    <p:extLst>
      <p:ext uri="{BB962C8B-B14F-4D97-AF65-F5344CB8AC3E}">
        <p14:creationId xmlns:p14="http://schemas.microsoft.com/office/powerpoint/2010/main" val="2686284671"/>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EDF11D-AEB3-C949-874D-0023AED5CE87}" type="slidenum">
              <a:rPr lang="en-US"/>
              <a:pPr>
                <a:defRPr/>
              </a:pPr>
              <a:t>‹#›</a:t>
            </a:fld>
            <a:endParaRPr lang="en-US"/>
          </a:p>
        </p:txBody>
      </p:sp>
    </p:spTree>
    <p:extLst>
      <p:ext uri="{BB962C8B-B14F-4D97-AF65-F5344CB8AC3E}">
        <p14:creationId xmlns:p14="http://schemas.microsoft.com/office/powerpoint/2010/main" val="374253075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42F0EE-7934-BF4D-9EDA-758C152F3D12}" type="slidenum">
              <a:rPr lang="en-US"/>
              <a:pPr>
                <a:defRPr/>
              </a:pPr>
              <a:t>‹#›</a:t>
            </a:fld>
            <a:endParaRPr lang="en-US"/>
          </a:p>
        </p:txBody>
      </p:sp>
    </p:spTree>
    <p:extLst>
      <p:ext uri="{BB962C8B-B14F-4D97-AF65-F5344CB8AC3E}">
        <p14:creationId xmlns:p14="http://schemas.microsoft.com/office/powerpoint/2010/main" val="885332222"/>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F5F5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b="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15F4F2AA-741A-3442-8D06-EC1652D006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96888" y="1308100"/>
            <a:ext cx="10429876" cy="5908675"/>
            <a:chOff x="-313" y="824"/>
            <a:chExt cx="6570" cy="3722"/>
          </a:xfrm>
        </p:grpSpPr>
        <p:sp>
          <p:nvSpPr>
            <p:cNvPr id="19251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1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1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1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1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2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vert="eaVert"/>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vert="eaVert"/>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xmlns="" w="9525">
                  <a:solidFill>
                    <a:schemeClr val="accent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xmlns="" w="9525">
                  <a:solidFill>
                    <a:schemeClr val="accent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3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4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4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4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4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4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4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4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ot="10800000"/>
            <a:lstStyle/>
            <a:p>
              <a:pPr eaLnBrk="1" hangingPunct="1">
                <a:defRPr/>
              </a:pPr>
              <a:endParaRPr lang="en-US" sz="1800" b="0">
                <a:effectLst>
                  <a:outerShdw blurRad="38100" dist="38100" dir="2700000" algn="tl">
                    <a:srgbClr val="000000"/>
                  </a:outerShdw>
                </a:effectLst>
                <a:latin typeface="Arial" charset="0"/>
                <a:cs typeface="+mn-cs"/>
              </a:endParaRPr>
            </a:p>
          </p:txBody>
        </p:sp>
        <p:sp>
          <p:nvSpPr>
            <p:cNvPr id="19254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4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4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5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6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7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8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59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0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1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2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3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4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5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6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7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8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69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0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1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sp>
          <p:nvSpPr>
            <p:cNvPr id="19272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xmlns="" w="9525">
                  <a:solidFill>
                    <a:schemeClr val="hlink"/>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b="0">
                <a:cs typeface="+mn-cs"/>
              </a:endParaRPr>
            </a:p>
          </p:txBody>
        </p:sp>
      </p:grpSp>
      <p:sp>
        <p:nvSpPr>
          <p:cNvPr id="192730"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b="0">
                <a:effectLst>
                  <a:outerShdw blurRad="38100" dist="38100" dir="2700000" algn="tl">
                    <a:srgbClr val="000000"/>
                  </a:outerShdw>
                </a:effectLst>
                <a:latin typeface="+mn-lt"/>
                <a:cs typeface="+mn-cs"/>
              </a:defRPr>
            </a:lvl1pPr>
          </a:lstStyle>
          <a:p>
            <a:pPr>
              <a:defRPr/>
            </a:pPr>
            <a:fld id="{67E0498C-4C9C-C14C-857A-1563E6FB2450}" type="slidenum">
              <a:rPr lang="en-US"/>
              <a:pPr>
                <a:defRPr/>
              </a:pPr>
              <a:t>‹#›</a:t>
            </a:fld>
            <a:endParaRPr lang="en-US"/>
          </a:p>
        </p:txBody>
      </p:sp>
      <p:sp>
        <p:nvSpPr>
          <p:cNvPr id="192731"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eaLnBrk="1" hangingPunct="1">
              <a:defRPr sz="1200" b="0">
                <a:effectLst>
                  <a:outerShdw blurRad="38100" dist="38100" dir="2700000" algn="tl">
                    <a:srgbClr val="000000"/>
                  </a:outerShdw>
                </a:effectLst>
                <a:latin typeface="+mn-lt"/>
                <a:cs typeface="+mn-cs"/>
              </a:defRPr>
            </a:lvl1pPr>
          </a:lstStyle>
          <a:p>
            <a:pPr>
              <a:defRPr/>
            </a:pPr>
            <a:endParaRPr lang="en-US"/>
          </a:p>
        </p:txBody>
      </p:sp>
      <p:sp>
        <p:nvSpPr>
          <p:cNvPr id="192732"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b="0">
                <a:effectLst>
                  <a:outerShdw blurRad="38100" dist="38100" dir="2700000" algn="tl">
                    <a:srgbClr val="000000"/>
                  </a:outerShdw>
                </a:effectLst>
                <a:latin typeface="+mn-lt"/>
                <a:cs typeface="+mn-cs"/>
              </a:defRPr>
            </a:lvl1pPr>
          </a:lstStyle>
          <a:p>
            <a:pPr>
              <a:defRPr/>
            </a:pPr>
            <a:endParaRPr lang="en-US"/>
          </a:p>
        </p:txBody>
      </p:sp>
      <p:sp>
        <p:nvSpPr>
          <p:cNvPr id="192733"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2734"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755"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Font typeface="Wingdings" charset="0"/>
        <a:buBlip>
          <a:blip r:embed="rId14"/>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5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5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Blip>
          <a:blip r:embed="rId14"/>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Blip>
          <a:blip r:embed="rId14"/>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Blip>
          <a:blip r:embed="rId14"/>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Blip>
          <a:blip r:embed="rId14"/>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Blip>
          <a:blip r:embed="rId14"/>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bwMode="auto">
          <a:xfrm>
            <a:off x="1371600" y="533400"/>
            <a:ext cx="7543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87395" name="Rectangle 3"/>
          <p:cNvSpPr>
            <a:spLocks noGrp="1" noChangeArrowheads="1"/>
          </p:cNvSpPr>
          <p:nvPr>
            <p:ph type="dt" sz="half" idx="2"/>
          </p:nvPr>
        </p:nvSpPr>
        <p:spPr bwMode="auto">
          <a:xfrm>
            <a:off x="1371600" y="6248400"/>
            <a:ext cx="1676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eaLnBrk="1" hangingPunct="1">
              <a:spcBef>
                <a:spcPct val="50000"/>
              </a:spcBef>
              <a:defRPr sz="1400" b="0">
                <a:cs typeface="+mn-cs"/>
              </a:defRPr>
            </a:lvl1pPr>
          </a:lstStyle>
          <a:p>
            <a:pPr>
              <a:defRPr/>
            </a:pPr>
            <a:endParaRPr lang="en-US"/>
          </a:p>
        </p:txBody>
      </p:sp>
      <p:sp>
        <p:nvSpPr>
          <p:cNvPr id="187396" name="Rectangle 4"/>
          <p:cNvSpPr>
            <a:spLocks noGrp="1" noChangeArrowheads="1"/>
          </p:cNvSpPr>
          <p:nvPr>
            <p:ph type="ftr" sz="quarter" idx="3"/>
          </p:nvPr>
        </p:nvSpPr>
        <p:spPr bwMode="auto">
          <a:xfrm>
            <a:off x="3429000" y="6248400"/>
            <a:ext cx="3429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b="0">
                <a:cs typeface="+mn-cs"/>
              </a:defRPr>
            </a:lvl1pPr>
          </a:lstStyle>
          <a:p>
            <a:pPr>
              <a:defRPr/>
            </a:pPr>
            <a:endParaRPr lang="en-US"/>
          </a:p>
        </p:txBody>
      </p:sp>
      <p:sp>
        <p:nvSpPr>
          <p:cNvPr id="187397" name="Rectangle 5"/>
          <p:cNvSpPr>
            <a:spLocks noGrp="1" noChangeArrowheads="1"/>
          </p:cNvSpPr>
          <p:nvPr>
            <p:ph type="sldNum" sz="quarter" idx="4"/>
          </p:nvPr>
        </p:nvSpPr>
        <p:spPr bwMode="auto">
          <a:xfrm>
            <a:off x="7239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b="0">
                <a:cs typeface="+mn-cs"/>
              </a:defRPr>
            </a:lvl1pPr>
          </a:lstStyle>
          <a:p>
            <a:pPr>
              <a:defRPr/>
            </a:pPr>
            <a:fld id="{37ED8A16-622D-8142-BA2C-20E5308D0D87}" type="slidenum">
              <a:rPr lang="en-US"/>
              <a:pPr>
                <a:defRPr/>
              </a:pPr>
              <a:t>‹#›</a:t>
            </a:fld>
            <a:endParaRPr lang="en-US"/>
          </a:p>
        </p:txBody>
      </p:sp>
      <p:pic>
        <p:nvPicPr>
          <p:cNvPr id="26630" name="Picture 6" descr="strtegic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9" name="Rectangle 7"/>
          <p:cNvSpPr>
            <a:spLocks noGrp="1" noChangeArrowheads="1"/>
          </p:cNvSpPr>
          <p:nvPr>
            <p:ph type="body" idx="1"/>
          </p:nvPr>
        </p:nvSpPr>
        <p:spPr bwMode="auto">
          <a:xfrm>
            <a:off x="1371600" y="1981200"/>
            <a:ext cx="7620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6"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95000"/>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lgn="l" eaLnBrk="1" hangingPunct="1">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eaLnBrk="1" hangingPunct="1">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AB19EFAF-D5E7-2040-B74D-C405EE93E117}" type="slidenum">
              <a:rPr lang="en-US" b="0">
                <a:solidFill>
                  <a:srgbClr val="000000"/>
                </a:solidFill>
              </a:rPr>
              <a:pPr eaLnBrk="1" hangingPunct="1">
                <a:defRPr/>
              </a:pPr>
              <a:t>‹#›</a:t>
            </a:fld>
            <a:endParaRPr lang="en-US" b="0">
              <a:solidFill>
                <a:srgbClr val="000000"/>
              </a:solidFill>
            </a:endParaRPr>
          </a:p>
        </p:txBody>
      </p:sp>
    </p:spTree>
    <p:extLst>
      <p:ext uri="{BB962C8B-B14F-4D97-AF65-F5344CB8AC3E}">
        <p14:creationId xmlns:p14="http://schemas.microsoft.com/office/powerpoint/2010/main" val="13348414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b="0">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b="0">
                <a:solidFill>
                  <a:srgbClr val="FFFFFF"/>
                </a:solidFill>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b="0">
                <a:solidFill>
                  <a:srgbClr val="FFFFFF"/>
                </a:solidFill>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b="0">
                <a:solidFill>
                  <a:srgbClr val="FFFFFF"/>
                </a:solidFill>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algn="l" eaLnBrk="1" hangingPunct="1"/>
            <a:endParaRPr lang="en-US" b="0">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eaLnBrk="1" hangingPunct="1"/>
            <a:endParaRPr lang="en-US" b="0">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eaLnBrk="1" hangingPunct="1"/>
            <a:fld id="{5D917906-2338-6249-97C0-C58375F020F7}" type="slidenum">
              <a:rPr lang="en-US" b="0" smtClean="0">
                <a:latin typeface="Arial" charset="0"/>
                <a:ea typeface="MS PGothic" charset="0"/>
                <a:cs typeface="MS PGothic" charset="0"/>
              </a:rPr>
              <a:pPr eaLnBrk="1" hangingPunct="1"/>
              <a:t>‹#›</a:t>
            </a:fld>
            <a:endParaRPr lang="en-US" b="0">
              <a:latin typeface="Arial" charset="0"/>
              <a:ea typeface="MS PGothic" charset="0"/>
              <a:cs typeface="MS PGothic" charset="0"/>
            </a:endParaRPr>
          </a:p>
        </p:txBody>
      </p:sp>
    </p:spTree>
    <p:extLst>
      <p:ext uri="{BB962C8B-B14F-4D97-AF65-F5344CB8AC3E}">
        <p14:creationId xmlns:p14="http://schemas.microsoft.com/office/powerpoint/2010/main" val="3799048558"/>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oleObject" Target="../embeddings/oleObject3.bin"/><Relationship Id="rId4" Type="http://schemas.openxmlformats.org/officeDocument/2006/relationships/image" Target="../media/image3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oleObject" Target="../embeddings/oleObject6.bin"/><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oleObject" Target="../embeddings/oleObject9.bin"/><Relationship Id="rId4" Type="http://schemas.openxmlformats.org/officeDocument/2006/relationships/image" Target="../media/image3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oleObject" Target="../embeddings/oleObject13.bin"/><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oleObject" Target="../embeddings/oleObject16.bin"/><Relationship Id="rId4" Type="http://schemas.openxmlformats.org/officeDocument/2006/relationships/image" Target="../media/image34.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oleObject" Target="../embeddings/oleObject22.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3.gif"/><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4.bin"/><Relationship Id="rId7" Type="http://schemas.openxmlformats.org/officeDocument/2006/relationships/oleObject" Target="../embeddings/oleObject27.bin"/><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image" Target="../media/image37.emf"/><Relationship Id="rId9" Type="http://schemas.openxmlformats.org/officeDocument/2006/relationships/image" Target="../media/image38.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7.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image" Target="../media/image45.gi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47.emf"/><Relationship Id="rId5" Type="http://schemas.openxmlformats.org/officeDocument/2006/relationships/oleObject" Target="../embeddings/oleObject33.bin"/><Relationship Id="rId4" Type="http://schemas.openxmlformats.org/officeDocument/2006/relationships/image" Target="../media/image46.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Rectangle 5"/>
          <p:cNvSpPr>
            <a:spLocks noChangeArrowheads="1"/>
          </p:cNvSpPr>
          <p:nvPr/>
        </p:nvSpPr>
        <p:spPr bwMode="auto">
          <a:xfrm>
            <a:off x="2743200" y="4724400"/>
            <a:ext cx="60198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solidFill>
                <a:srgbClr val="FF5050"/>
              </a:solidFill>
              <a:cs typeface="+mn-cs"/>
            </a:endParaRPr>
          </a:p>
        </p:txBody>
      </p:sp>
      <p:sp>
        <p:nvSpPr>
          <p:cNvPr id="194562" name="Rectangle 2"/>
          <p:cNvSpPr>
            <a:spLocks noGrp="1" noChangeArrowheads="1"/>
          </p:cNvSpPr>
          <p:nvPr>
            <p:ph type="title" idx="4294967295"/>
          </p:nvPr>
        </p:nvSpPr>
        <p:spPr/>
        <p:txBody>
          <a:bodyPr/>
          <a:lstStyle/>
          <a:p>
            <a:pPr eaLnBrk="1" hangingPunct="1">
              <a:defRPr/>
            </a:pPr>
            <a:r>
              <a:rPr lang="en-US">
                <a:cs typeface="+mj-cs"/>
              </a:rPr>
              <a:t>Cover</a:t>
            </a:r>
          </a:p>
        </p:txBody>
      </p:sp>
      <p:pic>
        <p:nvPicPr>
          <p:cNvPr id="39939" name="Picture 3" descr="seriesUnder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0" name="Rectangle 1"/>
          <p:cNvSpPr>
            <a:spLocks noChangeArrowheads="1"/>
          </p:cNvSpPr>
          <p:nvPr/>
        </p:nvSpPr>
        <p:spPr bwMode="auto">
          <a:xfrm>
            <a:off x="2484438" y="4292600"/>
            <a:ext cx="6551612" cy="1223963"/>
          </a:xfrm>
          <a:prstGeom prst="rect">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500">
              <a:solidFill>
                <a:srgbClr val="CC0000"/>
              </a:solidFill>
            </a:endParaRPr>
          </a:p>
        </p:txBody>
      </p:sp>
      <p:sp>
        <p:nvSpPr>
          <p:cNvPr id="39941" name="WordArt 6"/>
          <p:cNvSpPr>
            <a:spLocks noChangeArrowheads="1" noChangeShapeType="1" noTextEdit="1"/>
          </p:cNvSpPr>
          <p:nvPr/>
        </p:nvSpPr>
        <p:spPr bwMode="auto">
          <a:xfrm>
            <a:off x="2700338" y="4437063"/>
            <a:ext cx="6119812" cy="93662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5F5F5F">
                      <a:alpha val="79999"/>
                    </a:srgbClr>
                  </a:outerShdw>
                </a:effectLst>
                <a:latin typeface="Impact"/>
                <a:ea typeface="Impact"/>
                <a:cs typeface="Impact"/>
              </a:rPr>
              <a:t>DI BAWAH MATAHARI</a:t>
            </a:r>
          </a:p>
        </p:txBody>
      </p:sp>
      <p:sp>
        <p:nvSpPr>
          <p:cNvPr id="39943" name="Rectangle 7"/>
          <p:cNvSpPr>
            <a:spLocks noChangeArrowheads="1"/>
          </p:cNvSpPr>
          <p:nvPr/>
        </p:nvSpPr>
        <p:spPr bwMode="auto">
          <a:xfrm>
            <a:off x="2484438" y="5516563"/>
            <a:ext cx="6551612" cy="1225550"/>
          </a:xfrm>
          <a:prstGeom prst="rect">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500">
              <a:solidFill>
                <a:srgbClr val="CC0000"/>
              </a:solidFill>
            </a:endParaRPr>
          </a:p>
        </p:txBody>
      </p:sp>
      <p:sp>
        <p:nvSpPr>
          <p:cNvPr id="3" name="Text Box 5">
            <a:extLst>
              <a:ext uri="{FF2B5EF4-FFF2-40B4-BE49-F238E27FC236}">
                <a16:creationId xmlns:a16="http://schemas.microsoft.com/office/drawing/2014/main" id="{F617B7DA-2314-4ED7-5286-B9841604FA31}"/>
              </a:ext>
            </a:extLst>
          </p:cNvPr>
          <p:cNvSpPr txBox="1">
            <a:spLocks noChangeArrowheads="1"/>
          </p:cNvSpPr>
          <p:nvPr/>
        </p:nvSpPr>
        <p:spPr bwMode="auto">
          <a:xfrm>
            <a:off x="0" y="6899501"/>
            <a:ext cx="9144000" cy="604215"/>
          </a:xfrm>
          <a:prstGeom prst="rect">
            <a:avLst/>
          </a:prstGeom>
          <a:solidFill>
            <a:srgbClr val="0000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rgbClr val="FFFFFF"/>
                </a:solidFill>
                <a:effectLst/>
                <a:uLnTx/>
                <a:uFillTx/>
                <a:latin typeface="Arial"/>
                <a:ea typeface="ＭＳ Ｐゴシック" charset="0"/>
                <a:cs typeface="Arial"/>
              </a:rPr>
              <a:t>Dr. Rick Griffith • Singapore Bible College • BibleStudyDownloads.org</a:t>
            </a:r>
          </a:p>
        </p:txBody>
      </p:sp>
      <p:sp>
        <p:nvSpPr>
          <p:cNvPr id="4" name="TextBox 3">
            <a:extLst>
              <a:ext uri="{FF2B5EF4-FFF2-40B4-BE49-F238E27FC236}">
                <a16:creationId xmlns:a16="http://schemas.microsoft.com/office/drawing/2014/main" id="{3F780FC0-3A5B-1B74-ABEE-EC3477D1FAC5}"/>
              </a:ext>
            </a:extLst>
          </p:cNvPr>
          <p:cNvSpPr txBox="1"/>
          <p:nvPr/>
        </p:nvSpPr>
        <p:spPr>
          <a:xfrm>
            <a:off x="3131840" y="5661248"/>
            <a:ext cx="4752528" cy="923330"/>
          </a:xfrm>
          <a:prstGeom prst="rect">
            <a:avLst/>
          </a:prstGeom>
          <a:noFill/>
        </p:spPr>
        <p:txBody>
          <a:bodyPr wrap="square" rtlCol="0">
            <a:spAutoFit/>
          </a:bodyPr>
          <a:lstStyle/>
          <a:p>
            <a:r>
              <a:rPr lang="en-US" sz="5400" kern="10" dirty="0" err="1">
                <a:gradFill rotWithShape="1">
                  <a:gsLst>
                    <a:gs pos="0">
                      <a:srgbClr val="FFFF00"/>
                    </a:gs>
                    <a:gs pos="100000">
                      <a:srgbClr val="FF9933"/>
                    </a:gs>
                  </a:gsLst>
                  <a:path path="rect">
                    <a:fillToRect l="50000" t="50000" r="50000" b="50000"/>
                  </a:path>
                </a:gradFill>
                <a:effectLst>
                  <a:outerShdw blurRad="63500" dist="38099" dir="2700000" algn="ctr" rotWithShape="0">
                    <a:srgbClr val="5F5F5F">
                      <a:alpha val="79999"/>
                    </a:srgbClr>
                  </a:outerShdw>
                </a:effectLst>
                <a:latin typeface="Impact"/>
                <a:ea typeface="Impact"/>
                <a:cs typeface="Impact"/>
              </a:rPr>
              <a:t>Pengkhotbah</a:t>
            </a:r>
            <a:endParaRPr lang="en-US" sz="32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Ar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2995" name="WordArt 3"/>
          <p:cNvSpPr>
            <a:spLocks noChangeArrowheads="1" noChangeShapeType="1" noTextEdit="1"/>
          </p:cNvSpPr>
          <p:nvPr/>
        </p:nvSpPr>
        <p:spPr bwMode="auto">
          <a:xfrm rot="-985758">
            <a:off x="1104900" y="1676400"/>
            <a:ext cx="6934200" cy="25812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CC00CC"/>
                    </a:gs>
                    <a:gs pos="100000">
                      <a:srgbClr val="6600CC"/>
                    </a:gs>
                  </a:gsLst>
                  <a:lin ang="17160000" scaled="1"/>
                </a:gradFill>
                <a:effectLst>
                  <a:outerShdw blurRad="63500" dist="53882" dir="2700000" algn="ctr" rotWithShape="0">
                    <a:srgbClr val="9999FF">
                      <a:alpha val="79999"/>
                    </a:srgbClr>
                  </a:outerShdw>
                </a:effectLst>
                <a:latin typeface="Impact"/>
                <a:ea typeface="Impact"/>
                <a:cs typeface="Impact"/>
              </a:rPr>
              <a:t>Teka-teki???</a:t>
            </a:r>
          </a:p>
        </p:txBody>
      </p:sp>
      <p:sp>
        <p:nvSpPr>
          <p:cNvPr id="212996" name="Rectangle 4"/>
          <p:cNvSpPr>
            <a:spLocks noGrp="1" noChangeArrowheads="1"/>
          </p:cNvSpPr>
          <p:nvPr>
            <p:ph type="title" idx="4294967295"/>
          </p:nvPr>
        </p:nvSpPr>
        <p:spPr>
          <a:xfrm>
            <a:off x="0" y="0"/>
            <a:ext cx="2743200" cy="838200"/>
          </a:xfrm>
        </p:spPr>
        <p:txBody>
          <a:bodyPr/>
          <a:lstStyle/>
          <a:p>
            <a:pPr eaLnBrk="1" hangingPunct="1">
              <a:defRPr/>
            </a:pPr>
            <a:r>
              <a:rPr lang="en-US">
                <a:solidFill>
                  <a:schemeClr val="tx1"/>
                </a:solidFill>
                <a:effectLst/>
                <a:cs typeface="+mj-cs"/>
              </a:rPr>
              <a:t>Puzzles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12995"/>
                                        </p:tgtEl>
                                        <p:attrNameLst>
                                          <p:attrName>style.visibility</p:attrName>
                                        </p:attrNameLst>
                                      </p:cBhvr>
                                      <p:to>
                                        <p:strVal val="visible"/>
                                      </p:to>
                                    </p:set>
                                    <p:anim calcmode="lin" valueType="num">
                                      <p:cBhvr>
                                        <p:cTn id="7" dur="1000" fill="hold"/>
                                        <p:tgtEl>
                                          <p:spTgt spid="212995"/>
                                        </p:tgtEl>
                                        <p:attrNameLst>
                                          <p:attrName>ppt_w</p:attrName>
                                        </p:attrNameLst>
                                      </p:cBhvr>
                                      <p:tavLst>
                                        <p:tav tm="0">
                                          <p:val>
                                            <p:strVal val="#ppt_w*0.70"/>
                                          </p:val>
                                        </p:tav>
                                        <p:tav tm="100000">
                                          <p:val>
                                            <p:strVal val="#ppt_w"/>
                                          </p:val>
                                        </p:tav>
                                      </p:tavLst>
                                    </p:anim>
                                    <p:anim calcmode="lin" valueType="num">
                                      <p:cBhvr>
                                        <p:cTn id="8" dur="1000" fill="hold"/>
                                        <p:tgtEl>
                                          <p:spTgt spid="212995"/>
                                        </p:tgtEl>
                                        <p:attrNameLst>
                                          <p:attrName>ppt_h</p:attrName>
                                        </p:attrNameLst>
                                      </p:cBhvr>
                                      <p:tavLst>
                                        <p:tav tm="0">
                                          <p:val>
                                            <p:strVal val="#ppt_h"/>
                                          </p:val>
                                        </p:tav>
                                        <p:tav tm="100000">
                                          <p:val>
                                            <p:strVal val="#ppt_h"/>
                                          </p:val>
                                        </p:tav>
                                      </p:tavLst>
                                    </p:anim>
                                    <p:animEffect transition="in" filter="fade">
                                      <p:cBhvr>
                                        <p:cTn id="9" dur="1000"/>
                                        <p:tgtEl>
                                          <p:spTgt spid="212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main_b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43" name="Text Box 3"/>
          <p:cNvSpPr txBox="1">
            <a:spLocks noChangeArrowheads="1"/>
          </p:cNvSpPr>
          <p:nvPr/>
        </p:nvSpPr>
        <p:spPr bwMode="auto">
          <a:xfrm>
            <a:off x="2895600" y="1295400"/>
            <a:ext cx="6019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solidFill>
                  <a:srgbClr val="000000"/>
                </a:solidFill>
                <a:latin typeface="Arial" charset="0"/>
                <a:cs typeface="+mn-cs"/>
              </a:rPr>
              <a:t>       (Poin-poin Kontradiksi di dalam Buku itu sendiri)</a:t>
            </a:r>
          </a:p>
        </p:txBody>
      </p:sp>
      <p:sp>
        <p:nvSpPr>
          <p:cNvPr id="60419" name="WordArt 4"/>
          <p:cNvSpPr>
            <a:spLocks noChangeArrowheads="1" noChangeShapeType="1" noTextEdit="1"/>
          </p:cNvSpPr>
          <p:nvPr/>
        </p:nvSpPr>
        <p:spPr bwMode="auto">
          <a:xfrm>
            <a:off x="457200" y="2133600"/>
            <a:ext cx="5105400" cy="11049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ea typeface="Impact"/>
                <a:cs typeface="Impact"/>
              </a:rPr>
              <a:t>Mengenai Kehidupan &amp; Kematian</a:t>
            </a:r>
          </a:p>
        </p:txBody>
      </p:sp>
      <p:sp>
        <p:nvSpPr>
          <p:cNvPr id="215045" name="Text Box 5"/>
          <p:cNvSpPr txBox="1">
            <a:spLocks noChangeArrowheads="1"/>
          </p:cNvSpPr>
          <p:nvPr/>
        </p:nvSpPr>
        <p:spPr bwMode="auto">
          <a:xfrm>
            <a:off x="3429000" y="3016250"/>
            <a:ext cx="5486400" cy="210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b="0">
                <a:solidFill>
                  <a:srgbClr val="000000"/>
                </a:solidFill>
                <a:latin typeface="Arial"/>
                <a:cs typeface="+mn-cs"/>
              </a:rPr>
              <a:t>“</a:t>
            </a:r>
            <a:r>
              <a:rPr lang="en-US" b="0">
                <a:solidFill>
                  <a:srgbClr val="000000"/>
                </a:solidFill>
                <a:latin typeface="Arial" charset="0"/>
                <a:cs typeface="+mn-cs"/>
              </a:rPr>
              <a:t>Nama yang harum lebih baik daripada minyak yang mahal, dan </a:t>
            </a:r>
            <a:r>
              <a:rPr lang="en-US" b="0" u="sng">
                <a:solidFill>
                  <a:srgbClr val="000000"/>
                </a:solidFill>
                <a:latin typeface="Arial" charset="0"/>
                <a:cs typeface="+mn-cs"/>
              </a:rPr>
              <a:t>hari kematian lebih baik dari hari kelahiran.</a:t>
            </a:r>
            <a:r>
              <a:rPr lang="ja-JP" altLang="en-US" b="0">
                <a:solidFill>
                  <a:srgbClr val="000000"/>
                </a:solidFill>
                <a:latin typeface="Arial"/>
                <a:cs typeface="+mn-cs"/>
              </a:rPr>
              <a:t>”</a:t>
            </a:r>
            <a:r>
              <a:rPr lang="en-US" b="0">
                <a:solidFill>
                  <a:srgbClr val="000000"/>
                </a:solidFill>
                <a:latin typeface="Arial" charset="0"/>
                <a:cs typeface="+mn-cs"/>
              </a:rPr>
              <a:t> </a:t>
            </a:r>
            <a:br>
              <a:rPr lang="en-US" b="0">
                <a:solidFill>
                  <a:srgbClr val="000000"/>
                </a:solidFill>
                <a:latin typeface="Arial" charset="0"/>
                <a:cs typeface="+mn-cs"/>
              </a:rPr>
            </a:br>
            <a:r>
              <a:rPr lang="en-US" b="0">
                <a:solidFill>
                  <a:srgbClr val="000000"/>
                </a:solidFill>
                <a:latin typeface="Arial" charset="0"/>
                <a:cs typeface="+mn-cs"/>
              </a:rPr>
              <a:t>(7:1)</a:t>
            </a:r>
          </a:p>
        </p:txBody>
      </p:sp>
      <p:sp>
        <p:nvSpPr>
          <p:cNvPr id="215046" name="Text Box 6"/>
          <p:cNvSpPr txBox="1">
            <a:spLocks noChangeArrowheads="1"/>
          </p:cNvSpPr>
          <p:nvPr/>
        </p:nvSpPr>
        <p:spPr bwMode="auto">
          <a:xfrm>
            <a:off x="3429000" y="4953000"/>
            <a:ext cx="5410200" cy="129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b="0">
                <a:solidFill>
                  <a:srgbClr val="660033"/>
                </a:solidFill>
                <a:latin typeface="Arial"/>
                <a:cs typeface="+mn-cs"/>
              </a:rPr>
              <a:t>“</a:t>
            </a:r>
            <a:r>
              <a:rPr lang="en-US" b="0">
                <a:solidFill>
                  <a:srgbClr val="660033"/>
                </a:solidFill>
                <a:latin typeface="Arial" charset="0"/>
                <a:cs typeface="+mn-cs"/>
              </a:rPr>
              <a:t>Janganlah terlalu fasik, janganlah bodoh! – </a:t>
            </a:r>
            <a:r>
              <a:rPr lang="en-US" b="0" u="sng">
                <a:solidFill>
                  <a:srgbClr val="660033"/>
                </a:solidFill>
                <a:latin typeface="Arial" charset="0"/>
                <a:cs typeface="+mn-cs"/>
              </a:rPr>
              <a:t>mengapa engkau mau mati sebelum waktumu</a:t>
            </a:r>
            <a:r>
              <a:rPr lang="en-US" b="0">
                <a:solidFill>
                  <a:srgbClr val="660033"/>
                </a:solidFill>
                <a:latin typeface="Arial" charset="0"/>
                <a:cs typeface="+mn-cs"/>
              </a:rPr>
              <a:t>?</a:t>
            </a:r>
            <a:r>
              <a:rPr lang="ja-JP" altLang="en-US" b="0">
                <a:solidFill>
                  <a:srgbClr val="660033"/>
                </a:solidFill>
                <a:latin typeface="Arial"/>
                <a:cs typeface="+mn-cs"/>
              </a:rPr>
              <a:t>”</a:t>
            </a:r>
            <a:r>
              <a:rPr lang="en-US" b="0">
                <a:solidFill>
                  <a:srgbClr val="660033"/>
                </a:solidFill>
                <a:latin typeface="Arial" charset="0"/>
                <a:cs typeface="+mn-cs"/>
              </a:rPr>
              <a:t> (7:17)</a:t>
            </a:r>
          </a:p>
        </p:txBody>
      </p:sp>
      <p:sp>
        <p:nvSpPr>
          <p:cNvPr id="215047" name="Rectangle 7"/>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Internal</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main_b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7091" name="Text Box 3"/>
          <p:cNvSpPr txBox="1">
            <a:spLocks noChangeArrowheads="1"/>
          </p:cNvSpPr>
          <p:nvPr/>
        </p:nvSpPr>
        <p:spPr bwMode="auto">
          <a:xfrm>
            <a:off x="2895600" y="1295400"/>
            <a:ext cx="6019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solidFill>
                  <a:srgbClr val="000000"/>
                </a:solidFill>
                <a:latin typeface="Arial" charset="0"/>
                <a:cs typeface="+mn-cs"/>
              </a:rPr>
              <a:t>       (Poin-poin Kontradiksi di dalam buku itu sendiri)</a:t>
            </a:r>
          </a:p>
        </p:txBody>
      </p:sp>
      <p:sp>
        <p:nvSpPr>
          <p:cNvPr id="62467" name="WordArt 4"/>
          <p:cNvSpPr>
            <a:spLocks noChangeArrowheads="1" noChangeShapeType="1" noTextEdit="1"/>
          </p:cNvSpPr>
          <p:nvPr/>
        </p:nvSpPr>
        <p:spPr bwMode="auto">
          <a:xfrm>
            <a:off x="457200" y="1943100"/>
            <a:ext cx="5105400" cy="11049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ea typeface="Impact"/>
                <a:cs typeface="Impact"/>
              </a:rPr>
              <a:t>Mengenai nilai suatu kerjaan</a:t>
            </a:r>
          </a:p>
        </p:txBody>
      </p:sp>
      <p:sp>
        <p:nvSpPr>
          <p:cNvPr id="217093" name="Text Box 5"/>
          <p:cNvSpPr txBox="1">
            <a:spLocks noChangeArrowheads="1"/>
          </p:cNvSpPr>
          <p:nvPr/>
        </p:nvSpPr>
        <p:spPr bwMode="auto">
          <a:xfrm>
            <a:off x="3124200" y="2740025"/>
            <a:ext cx="5715000" cy="250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b="0">
                <a:solidFill>
                  <a:srgbClr val="000000"/>
                </a:solidFill>
                <a:latin typeface="Arial"/>
                <a:cs typeface="+mn-cs"/>
              </a:rPr>
              <a:t>“</a:t>
            </a:r>
            <a:r>
              <a:rPr lang="en-US" b="0">
                <a:solidFill>
                  <a:srgbClr val="000000"/>
                </a:solidFill>
                <a:latin typeface="Arial" charset="0"/>
                <a:cs typeface="+mn-cs"/>
              </a:rPr>
              <a:t>Aku tidak merintangi mataku dari apapun yang dikehendakinya, dan aku tidak menahan hatiku dari sukacita apapun, sebab hatiku bersukacita </a:t>
            </a:r>
            <a:r>
              <a:rPr lang="en-US" b="0" u="sng">
                <a:solidFill>
                  <a:srgbClr val="000000"/>
                </a:solidFill>
                <a:latin typeface="Arial" charset="0"/>
                <a:cs typeface="+mn-cs"/>
              </a:rPr>
              <a:t>karena segala jerih payahku</a:t>
            </a:r>
            <a:r>
              <a:rPr lang="en-US" b="0">
                <a:solidFill>
                  <a:srgbClr val="000000"/>
                </a:solidFill>
                <a:latin typeface="Arial" charset="0"/>
                <a:cs typeface="+mn-cs"/>
              </a:rPr>
              <a:t>.  Itulah buah segala jerih payahku</a:t>
            </a:r>
            <a:r>
              <a:rPr lang="ja-JP" altLang="en-US" b="0">
                <a:solidFill>
                  <a:srgbClr val="000000"/>
                </a:solidFill>
                <a:latin typeface="Arial"/>
                <a:cs typeface="+mn-cs"/>
              </a:rPr>
              <a:t>”</a:t>
            </a:r>
            <a:r>
              <a:rPr lang="en-US" b="0">
                <a:solidFill>
                  <a:srgbClr val="000000"/>
                </a:solidFill>
                <a:latin typeface="Arial" charset="0"/>
                <a:cs typeface="+mn-cs"/>
              </a:rPr>
              <a:t> (2:10).</a:t>
            </a:r>
          </a:p>
        </p:txBody>
      </p:sp>
      <p:sp>
        <p:nvSpPr>
          <p:cNvPr id="217094" name="Text Box 6"/>
          <p:cNvSpPr txBox="1">
            <a:spLocks noChangeArrowheads="1"/>
          </p:cNvSpPr>
          <p:nvPr/>
        </p:nvSpPr>
        <p:spPr bwMode="auto">
          <a:xfrm>
            <a:off x="1447800" y="5203825"/>
            <a:ext cx="7315200" cy="169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b="0">
                <a:solidFill>
                  <a:srgbClr val="660033"/>
                </a:solidFill>
                <a:latin typeface="Arial"/>
                <a:cs typeface="+mn-cs"/>
              </a:rPr>
              <a:t>“</a:t>
            </a:r>
            <a:r>
              <a:rPr lang="en-US" b="0">
                <a:solidFill>
                  <a:srgbClr val="660033"/>
                </a:solidFill>
                <a:latin typeface="Arial" charset="0"/>
                <a:cs typeface="+mn-cs"/>
              </a:rPr>
              <a:t>Aku </a:t>
            </a:r>
            <a:r>
              <a:rPr lang="en-US" b="0" u="sng">
                <a:solidFill>
                  <a:srgbClr val="660033"/>
                </a:solidFill>
                <a:latin typeface="Arial" charset="0"/>
                <a:cs typeface="+mn-cs"/>
              </a:rPr>
              <a:t>membenci segala usaha yang kulakukan</a:t>
            </a:r>
            <a:r>
              <a:rPr lang="en-US" b="0">
                <a:solidFill>
                  <a:srgbClr val="660033"/>
                </a:solidFill>
                <a:latin typeface="Arial" charset="0"/>
                <a:cs typeface="+mn-cs"/>
              </a:rPr>
              <a:t> di bawah matahari, sebab aku harus meninggalkannya kepada orang yang datang sesudah aku</a:t>
            </a:r>
            <a:r>
              <a:rPr lang="ja-JP" altLang="en-US" b="0">
                <a:solidFill>
                  <a:srgbClr val="660033"/>
                </a:solidFill>
                <a:latin typeface="Arial"/>
                <a:cs typeface="+mn-cs"/>
              </a:rPr>
              <a:t>”</a:t>
            </a:r>
            <a:r>
              <a:rPr lang="en-US" b="0">
                <a:solidFill>
                  <a:srgbClr val="660033"/>
                </a:solidFill>
                <a:latin typeface="Arial" charset="0"/>
                <a:cs typeface="+mn-cs"/>
              </a:rPr>
              <a:t> (2:18).</a:t>
            </a:r>
          </a:p>
        </p:txBody>
      </p:sp>
      <p:sp>
        <p:nvSpPr>
          <p:cNvPr id="217095" name="Rectangle 7"/>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Internal</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main_b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9139" name="Text Box 3"/>
          <p:cNvSpPr txBox="1">
            <a:spLocks noChangeArrowheads="1"/>
          </p:cNvSpPr>
          <p:nvPr/>
        </p:nvSpPr>
        <p:spPr bwMode="auto">
          <a:xfrm>
            <a:off x="2895600" y="1295400"/>
            <a:ext cx="6019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solidFill>
                  <a:srgbClr val="000000"/>
                </a:solidFill>
                <a:latin typeface="Arial" charset="0"/>
                <a:cs typeface="+mn-cs"/>
              </a:rPr>
              <a:t>       (Poin-poin kontradiksi di dalam buku itu sendiri)</a:t>
            </a:r>
          </a:p>
        </p:txBody>
      </p:sp>
      <p:sp>
        <p:nvSpPr>
          <p:cNvPr id="64515" name="WordArt 4"/>
          <p:cNvSpPr>
            <a:spLocks noChangeArrowheads="1" noChangeShapeType="1" noTextEdit="1"/>
          </p:cNvSpPr>
          <p:nvPr/>
        </p:nvSpPr>
        <p:spPr bwMode="auto">
          <a:xfrm>
            <a:off x="457200" y="2133600"/>
            <a:ext cx="5105400" cy="11049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ea typeface="Impact"/>
                <a:cs typeface="Impact"/>
              </a:rPr>
              <a:t>Mengenai Nilai Kebijaksanaan</a:t>
            </a:r>
          </a:p>
        </p:txBody>
      </p:sp>
      <p:sp>
        <p:nvSpPr>
          <p:cNvPr id="219141" name="Text Box 5"/>
          <p:cNvSpPr txBox="1">
            <a:spLocks noChangeArrowheads="1"/>
          </p:cNvSpPr>
          <p:nvPr/>
        </p:nvSpPr>
        <p:spPr bwMode="auto">
          <a:xfrm>
            <a:off x="3124200" y="2895600"/>
            <a:ext cx="6019800"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sz="2800" b="0">
                <a:solidFill>
                  <a:srgbClr val="000000"/>
                </a:solidFill>
                <a:latin typeface="Arial"/>
                <a:cs typeface="+mn-cs"/>
              </a:rPr>
              <a:t>“</a:t>
            </a:r>
            <a:r>
              <a:rPr lang="en-US" sz="2800" b="0">
                <a:solidFill>
                  <a:srgbClr val="000000"/>
                </a:solidFill>
                <a:latin typeface="Arial" charset="0"/>
                <a:cs typeface="+mn-cs"/>
              </a:rPr>
              <a:t>Karena </a:t>
            </a:r>
            <a:r>
              <a:rPr lang="en-US" sz="2800" b="0" u="sng">
                <a:solidFill>
                  <a:srgbClr val="000000"/>
                </a:solidFill>
                <a:latin typeface="Arial" charset="0"/>
                <a:cs typeface="+mn-cs"/>
              </a:rPr>
              <a:t>di dalam banyak hikmat ada banyak susah hati</a:t>
            </a:r>
            <a:r>
              <a:rPr lang="en-US" sz="2800" b="0">
                <a:solidFill>
                  <a:srgbClr val="000000"/>
                </a:solidFill>
                <a:latin typeface="Arial" charset="0"/>
                <a:cs typeface="+mn-cs"/>
              </a:rPr>
              <a:t>; dan siapa memperbanyak pengetahuan, memperbanyak kesedihan</a:t>
            </a:r>
            <a:r>
              <a:rPr lang="ja-JP" altLang="en-US" sz="2800" b="0">
                <a:solidFill>
                  <a:srgbClr val="000000"/>
                </a:solidFill>
                <a:latin typeface="Arial"/>
                <a:cs typeface="+mn-cs"/>
              </a:rPr>
              <a:t>”</a:t>
            </a:r>
            <a:r>
              <a:rPr lang="en-US" sz="2800" b="0">
                <a:solidFill>
                  <a:srgbClr val="000000"/>
                </a:solidFill>
                <a:latin typeface="Arial" charset="0"/>
                <a:cs typeface="+mn-cs"/>
              </a:rPr>
              <a:t> (1:18).</a:t>
            </a:r>
          </a:p>
        </p:txBody>
      </p:sp>
      <p:sp>
        <p:nvSpPr>
          <p:cNvPr id="219142" name="Text Box 6"/>
          <p:cNvSpPr txBox="1">
            <a:spLocks noChangeArrowheads="1"/>
          </p:cNvSpPr>
          <p:nvPr/>
        </p:nvSpPr>
        <p:spPr bwMode="auto">
          <a:xfrm>
            <a:off x="3124200" y="4800600"/>
            <a:ext cx="5789613" cy="150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sz="2800" b="0">
                <a:solidFill>
                  <a:srgbClr val="660033"/>
                </a:solidFill>
                <a:latin typeface="Arial"/>
                <a:cs typeface="+mn-cs"/>
              </a:rPr>
              <a:t>“</a:t>
            </a:r>
            <a:r>
              <a:rPr lang="en-US" sz="2800" b="0">
                <a:solidFill>
                  <a:srgbClr val="660033"/>
                </a:solidFill>
                <a:latin typeface="Arial" charset="0"/>
                <a:cs typeface="+mn-cs"/>
              </a:rPr>
              <a:t>dan aku melihat </a:t>
            </a:r>
            <a:r>
              <a:rPr lang="en-US" sz="2800" b="0" u="sng">
                <a:solidFill>
                  <a:srgbClr val="660033"/>
                </a:solidFill>
                <a:latin typeface="Arial" charset="0"/>
                <a:cs typeface="+mn-cs"/>
              </a:rPr>
              <a:t>hikmat melebihi kebodohan</a:t>
            </a:r>
            <a:r>
              <a:rPr lang="en-US" sz="2800" b="0">
                <a:solidFill>
                  <a:srgbClr val="660033"/>
                </a:solidFill>
                <a:latin typeface="Arial" charset="0"/>
                <a:cs typeface="+mn-cs"/>
              </a:rPr>
              <a:t>, seperti terang melebihi kegelapan</a:t>
            </a:r>
            <a:r>
              <a:rPr lang="ja-JP" altLang="en-US" sz="2800" b="0">
                <a:solidFill>
                  <a:srgbClr val="660033"/>
                </a:solidFill>
                <a:latin typeface="Arial"/>
                <a:cs typeface="+mn-cs"/>
              </a:rPr>
              <a:t>”</a:t>
            </a:r>
            <a:r>
              <a:rPr lang="en-US" sz="2800" b="0">
                <a:solidFill>
                  <a:srgbClr val="660033"/>
                </a:solidFill>
                <a:latin typeface="Arial" charset="0"/>
                <a:cs typeface="+mn-cs"/>
              </a:rPr>
              <a:t> (2:13).</a:t>
            </a:r>
          </a:p>
        </p:txBody>
      </p:sp>
      <p:sp>
        <p:nvSpPr>
          <p:cNvPr id="219143" name="Rectangle 7"/>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Internal</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main_bg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187" name="Text Box 3"/>
          <p:cNvSpPr txBox="1">
            <a:spLocks noChangeArrowheads="1"/>
          </p:cNvSpPr>
          <p:nvPr/>
        </p:nvSpPr>
        <p:spPr bwMode="auto">
          <a:xfrm>
            <a:off x="2895600" y="1295400"/>
            <a:ext cx="6019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solidFill>
                  <a:srgbClr val="000000"/>
                </a:solidFill>
                <a:latin typeface="Arial" charset="0"/>
                <a:cs typeface="+mn-cs"/>
              </a:rPr>
              <a:t>       (Poin-poin kontradiksi di dalam buku itu sendiri)</a:t>
            </a:r>
          </a:p>
        </p:txBody>
      </p:sp>
      <p:sp>
        <p:nvSpPr>
          <p:cNvPr id="66563" name="WordArt 4"/>
          <p:cNvSpPr>
            <a:spLocks noChangeArrowheads="1" noChangeShapeType="1" noTextEdit="1"/>
          </p:cNvSpPr>
          <p:nvPr/>
        </p:nvSpPr>
        <p:spPr bwMode="auto">
          <a:xfrm>
            <a:off x="457200" y="1981200"/>
            <a:ext cx="5105400" cy="11049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ea typeface="Impact"/>
                <a:cs typeface="Impact"/>
              </a:rPr>
              <a:t>Mengenai Kedukacitaan</a:t>
            </a:r>
          </a:p>
        </p:txBody>
      </p:sp>
      <p:sp>
        <p:nvSpPr>
          <p:cNvPr id="221189" name="Text Box 5"/>
          <p:cNvSpPr txBox="1">
            <a:spLocks noChangeArrowheads="1"/>
          </p:cNvSpPr>
          <p:nvPr/>
        </p:nvSpPr>
        <p:spPr bwMode="auto">
          <a:xfrm>
            <a:off x="3276600" y="2765425"/>
            <a:ext cx="5410200" cy="150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sz="2800" b="0">
                <a:solidFill>
                  <a:srgbClr val="000000"/>
                </a:solidFill>
                <a:latin typeface="Arial"/>
                <a:cs typeface="+mn-cs"/>
              </a:rPr>
              <a:t>“</a:t>
            </a:r>
            <a:r>
              <a:rPr lang="en-US" sz="2800" b="0">
                <a:solidFill>
                  <a:srgbClr val="000000"/>
                </a:solidFill>
                <a:latin typeface="Arial" charset="0"/>
                <a:cs typeface="+mn-cs"/>
              </a:rPr>
              <a:t>Bersedih lebih baik daripada tertawa, </a:t>
            </a:r>
            <a:r>
              <a:rPr lang="en-US" sz="2800" b="0" u="sng">
                <a:solidFill>
                  <a:srgbClr val="000000"/>
                </a:solidFill>
                <a:latin typeface="Arial" charset="0"/>
                <a:cs typeface="+mn-cs"/>
              </a:rPr>
              <a:t>karena muka muram membuat hati lega</a:t>
            </a:r>
            <a:r>
              <a:rPr lang="ja-JP" altLang="en-US" sz="2800" b="0">
                <a:solidFill>
                  <a:srgbClr val="000000"/>
                </a:solidFill>
                <a:latin typeface="Arial"/>
                <a:cs typeface="+mn-cs"/>
              </a:rPr>
              <a:t>”</a:t>
            </a:r>
            <a:r>
              <a:rPr lang="en-US" sz="2800" b="0">
                <a:solidFill>
                  <a:srgbClr val="000000"/>
                </a:solidFill>
                <a:latin typeface="Arial" charset="0"/>
                <a:cs typeface="+mn-cs"/>
              </a:rPr>
              <a:t> (7:3).</a:t>
            </a:r>
          </a:p>
        </p:txBody>
      </p:sp>
      <p:sp>
        <p:nvSpPr>
          <p:cNvPr id="221190" name="Text Box 6"/>
          <p:cNvSpPr txBox="1">
            <a:spLocks noChangeArrowheads="1"/>
          </p:cNvSpPr>
          <p:nvPr/>
        </p:nvSpPr>
        <p:spPr bwMode="auto">
          <a:xfrm>
            <a:off x="2667000" y="4572000"/>
            <a:ext cx="6477000"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sz="2800" b="0">
                <a:solidFill>
                  <a:srgbClr val="660033"/>
                </a:solidFill>
                <a:latin typeface="Arial"/>
                <a:cs typeface="+mn-cs"/>
              </a:rPr>
              <a:t>“</a:t>
            </a:r>
            <a:r>
              <a:rPr lang="en-US" sz="2800" b="0" u="sng">
                <a:solidFill>
                  <a:srgbClr val="660033"/>
                </a:solidFill>
                <a:latin typeface="Arial" charset="0"/>
                <a:cs typeface="+mn-cs"/>
              </a:rPr>
              <a:t>Buanglah kesedihan dari hatimu</a:t>
            </a:r>
            <a:r>
              <a:rPr lang="en-US" sz="2800" b="0">
                <a:solidFill>
                  <a:srgbClr val="660033"/>
                </a:solidFill>
                <a:latin typeface="Arial" charset="0"/>
                <a:cs typeface="+mn-cs"/>
              </a:rPr>
              <a:t> dan jauhkanlah penderitaan dari tubuhmu, karena kemudaan dan fajar hidup adalah kesia-siaan</a:t>
            </a:r>
            <a:r>
              <a:rPr lang="ja-JP" altLang="en-US" sz="2800" b="0">
                <a:solidFill>
                  <a:srgbClr val="660033"/>
                </a:solidFill>
                <a:latin typeface="Arial"/>
                <a:cs typeface="+mn-cs"/>
              </a:rPr>
              <a:t>”</a:t>
            </a:r>
            <a:r>
              <a:rPr lang="en-US" sz="2800" b="0">
                <a:solidFill>
                  <a:srgbClr val="660033"/>
                </a:solidFill>
                <a:latin typeface="Arial" charset="0"/>
                <a:cs typeface="+mn-cs"/>
              </a:rPr>
              <a:t> (11:10)</a:t>
            </a:r>
          </a:p>
        </p:txBody>
      </p:sp>
      <p:sp>
        <p:nvSpPr>
          <p:cNvPr id="221191" name="Rectangle 7"/>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Internal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cross_on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3235" name="Rectangle 3"/>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Eksternal</a:t>
            </a:r>
          </a:p>
        </p:txBody>
      </p:sp>
      <p:sp>
        <p:nvSpPr>
          <p:cNvPr id="223236" name="Text Box 4"/>
          <p:cNvSpPr txBox="1">
            <a:spLocks noChangeArrowheads="1"/>
          </p:cNvSpPr>
          <p:nvPr/>
        </p:nvSpPr>
        <p:spPr bwMode="auto">
          <a:xfrm>
            <a:off x="1752600" y="1295400"/>
            <a:ext cx="609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latin typeface="Arial" charset="0"/>
                <a:cs typeface="+mn-cs"/>
              </a:rPr>
              <a:t> (Poin-poin kontradiksi dengan buku-buku lain di Alkitab)</a:t>
            </a:r>
          </a:p>
        </p:txBody>
      </p:sp>
      <p:sp>
        <p:nvSpPr>
          <p:cNvPr id="68612" name="WordArt 5"/>
          <p:cNvSpPr>
            <a:spLocks noChangeArrowheads="1" noChangeShapeType="1" noTextEdit="1"/>
          </p:cNvSpPr>
          <p:nvPr/>
        </p:nvSpPr>
        <p:spPr bwMode="auto">
          <a:xfrm>
            <a:off x="228600" y="1905000"/>
            <a:ext cx="8686800" cy="9906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000000"/>
                </a:solidFill>
                <a:latin typeface="Arial Black"/>
                <a:ea typeface="Arial Black"/>
                <a:cs typeface="Arial Black"/>
              </a:rPr>
              <a:t>Salomo menulis ada waktu untuk membunuh...</a:t>
            </a:r>
          </a:p>
        </p:txBody>
      </p:sp>
      <p:sp>
        <p:nvSpPr>
          <p:cNvPr id="223238" name="Text Box 6"/>
          <p:cNvSpPr txBox="1">
            <a:spLocks noChangeArrowheads="1"/>
          </p:cNvSpPr>
          <p:nvPr/>
        </p:nvSpPr>
        <p:spPr bwMode="auto">
          <a:xfrm>
            <a:off x="1143000" y="3321050"/>
            <a:ext cx="7391400" cy="197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1" hangingPunct="1">
              <a:lnSpc>
                <a:spcPct val="110000"/>
              </a:lnSpc>
              <a:spcBef>
                <a:spcPct val="50000"/>
              </a:spcBef>
              <a:defRPr/>
            </a:pPr>
            <a:r>
              <a:rPr lang="ja-JP" altLang="en-US" sz="2800">
                <a:latin typeface="Arial"/>
                <a:cs typeface="+mn-cs"/>
              </a:rPr>
              <a:t>“</a:t>
            </a:r>
            <a:r>
              <a:rPr lang="en-US" sz="2800">
                <a:latin typeface="Arial" charset="0"/>
                <a:cs typeface="+mn-cs"/>
              </a:rPr>
              <a:t>Ada waktu untuk membunuh, ada waktu untuk menyembuhkan; ada waktu untuk merombak, ada waktu untuk membangun</a:t>
            </a:r>
            <a:r>
              <a:rPr lang="ja-JP" altLang="en-US" sz="2800">
                <a:latin typeface="Arial"/>
                <a:cs typeface="+mn-cs"/>
              </a:rPr>
              <a:t>”</a:t>
            </a:r>
            <a:r>
              <a:rPr lang="en-US" sz="2800">
                <a:latin typeface="Arial" charset="0"/>
                <a:cs typeface="+mn-cs"/>
              </a:rPr>
              <a:t> (3:3)</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cross_on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283" name="Rectangle 3"/>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Eksternal</a:t>
            </a:r>
          </a:p>
        </p:txBody>
      </p:sp>
      <p:sp>
        <p:nvSpPr>
          <p:cNvPr id="225284" name="Text Box 4"/>
          <p:cNvSpPr txBox="1">
            <a:spLocks noChangeArrowheads="1"/>
          </p:cNvSpPr>
          <p:nvPr/>
        </p:nvSpPr>
        <p:spPr bwMode="auto">
          <a:xfrm>
            <a:off x="1752600" y="1295400"/>
            <a:ext cx="609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latin typeface="Arial" charset="0"/>
                <a:cs typeface="+mn-cs"/>
              </a:rPr>
              <a:t> (Poin-poin kontradiksi dengan buku-buku lain di Alkitab)</a:t>
            </a:r>
          </a:p>
        </p:txBody>
      </p:sp>
      <p:sp>
        <p:nvSpPr>
          <p:cNvPr id="70660" name="WordArt 5"/>
          <p:cNvSpPr>
            <a:spLocks noChangeArrowheads="1" noChangeShapeType="1" noTextEdit="1"/>
          </p:cNvSpPr>
          <p:nvPr/>
        </p:nvSpPr>
        <p:spPr bwMode="auto">
          <a:xfrm>
            <a:off x="228600" y="1905000"/>
            <a:ext cx="8686800" cy="990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a:ea typeface="Arial Black"/>
                <a:cs typeface="Arial Black"/>
              </a:rPr>
              <a:t>Allah bilang kita tidak boleh membunuh...</a:t>
            </a:r>
          </a:p>
        </p:txBody>
      </p:sp>
      <p:sp>
        <p:nvSpPr>
          <p:cNvPr id="225286" name="Text Box 6"/>
          <p:cNvSpPr txBox="1">
            <a:spLocks noChangeArrowheads="1"/>
          </p:cNvSpPr>
          <p:nvPr/>
        </p:nvSpPr>
        <p:spPr bwMode="auto">
          <a:xfrm>
            <a:off x="1371600" y="2971800"/>
            <a:ext cx="6934200" cy="5619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1" hangingPunct="1">
              <a:lnSpc>
                <a:spcPct val="110000"/>
              </a:lnSpc>
              <a:spcBef>
                <a:spcPct val="50000"/>
              </a:spcBef>
              <a:defRPr/>
            </a:pPr>
            <a:r>
              <a:rPr lang="ja-JP" altLang="en-US" sz="2800" b="0">
                <a:latin typeface="Arial"/>
                <a:cs typeface="+mn-cs"/>
              </a:rPr>
              <a:t>“</a:t>
            </a:r>
            <a:r>
              <a:rPr lang="en-US" sz="2800" b="0">
                <a:latin typeface="Arial" charset="0"/>
                <a:cs typeface="+mn-cs"/>
              </a:rPr>
              <a:t>Jangan membunuh</a:t>
            </a:r>
            <a:r>
              <a:rPr lang="ja-JP" altLang="en-US" sz="2800" b="0">
                <a:latin typeface="Arial"/>
                <a:cs typeface="+mn-cs"/>
              </a:rPr>
              <a:t>”</a:t>
            </a:r>
            <a:r>
              <a:rPr lang="en-US" sz="2800" b="0">
                <a:latin typeface="Arial" charset="0"/>
                <a:cs typeface="+mn-cs"/>
              </a:rPr>
              <a:t> (Kel. 20:13)</a:t>
            </a:r>
          </a:p>
        </p:txBody>
      </p:sp>
      <p:sp>
        <p:nvSpPr>
          <p:cNvPr id="225287" name="WordArt 7"/>
          <p:cNvSpPr>
            <a:spLocks noChangeArrowheads="1" noChangeShapeType="1" noTextEdit="1"/>
          </p:cNvSpPr>
          <p:nvPr/>
        </p:nvSpPr>
        <p:spPr bwMode="auto">
          <a:xfrm>
            <a:off x="228600" y="3733800"/>
            <a:ext cx="8686800" cy="838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a:ea typeface="Arial Black"/>
                <a:cs typeface="Arial Black"/>
              </a:rPr>
              <a:t>Membunuh adalah hak Allah</a:t>
            </a:r>
          </a:p>
        </p:txBody>
      </p:sp>
      <p:sp>
        <p:nvSpPr>
          <p:cNvPr id="225288" name="Text Box 8"/>
          <p:cNvSpPr txBox="1">
            <a:spLocks noChangeArrowheads="1"/>
          </p:cNvSpPr>
          <p:nvPr/>
        </p:nvSpPr>
        <p:spPr bwMode="auto">
          <a:xfrm>
            <a:off x="1066800" y="4495800"/>
            <a:ext cx="8116888" cy="21002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1" hangingPunct="1">
              <a:lnSpc>
                <a:spcPct val="110000"/>
              </a:lnSpc>
              <a:spcBef>
                <a:spcPct val="50000"/>
              </a:spcBef>
              <a:defRPr/>
            </a:pPr>
            <a:r>
              <a:rPr lang="ja-JP" altLang="en-US" b="0">
                <a:latin typeface="Arial"/>
                <a:cs typeface="+mn-cs"/>
              </a:rPr>
              <a:t>“</a:t>
            </a:r>
            <a:r>
              <a:rPr lang="en-US" b="0">
                <a:latin typeface="Arial" charset="0"/>
                <a:cs typeface="+mn-cs"/>
              </a:rPr>
              <a:t>Lihatlah sekarang, bahwa Aku, Akulah Dia. Tidak ada Allah kecuali Aku. Akulah yang mematikan dan yang menghidupkam, Aku telah meremukkan, tetapi Akulah yang menyembuhkan, dan seorangpun tidak ada yang dapat melepaskandari tanganKu</a:t>
            </a:r>
            <a:r>
              <a:rPr lang="ja-JP" altLang="en-US" b="0">
                <a:latin typeface="Arial"/>
                <a:cs typeface="+mn-cs"/>
              </a:rPr>
              <a:t>”</a:t>
            </a:r>
            <a:r>
              <a:rPr lang="en-US" b="0">
                <a:latin typeface="Arial" charset="0"/>
                <a:cs typeface="+mn-cs"/>
              </a:rPr>
              <a:t> (Ulangan 32:39)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87"/>
                                        </p:tgtEl>
                                        <p:attrNameLst>
                                          <p:attrName>style.visibility</p:attrName>
                                        </p:attrNameLst>
                                      </p:cBhvr>
                                      <p:to>
                                        <p:strVal val="visible"/>
                                      </p:to>
                                    </p:set>
                                    <p:animEffect transition="in" filter="fade">
                                      <p:cBhvr>
                                        <p:cTn id="7" dur="1000"/>
                                        <p:tgtEl>
                                          <p:spTgt spid="2252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288"/>
                                        </p:tgtEl>
                                        <p:attrNameLst>
                                          <p:attrName>style.visibility</p:attrName>
                                        </p:attrNameLst>
                                      </p:cBhvr>
                                      <p:to>
                                        <p:strVal val="visible"/>
                                      </p:to>
                                    </p:set>
                                    <p:animEffect transition="in" filter="fade">
                                      <p:cBhvr>
                                        <p:cTn id="10" dur="1000"/>
                                        <p:tgtEl>
                                          <p:spTgt spid="225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7" grpId="0" animBg="1"/>
      <p:bldP spid="2252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cross_on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31" name="Rectangle 3"/>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Eksternal</a:t>
            </a:r>
          </a:p>
        </p:txBody>
      </p:sp>
      <p:sp>
        <p:nvSpPr>
          <p:cNvPr id="227332" name="Text Box 4"/>
          <p:cNvSpPr txBox="1">
            <a:spLocks noChangeArrowheads="1"/>
          </p:cNvSpPr>
          <p:nvPr/>
        </p:nvSpPr>
        <p:spPr bwMode="auto">
          <a:xfrm>
            <a:off x="1752600" y="1295400"/>
            <a:ext cx="609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latin typeface="Arial" charset="0"/>
                <a:cs typeface="+mn-cs"/>
              </a:rPr>
              <a:t> (Poin-poin kontradiksi dengan buku-buku lain di Alkitab)</a:t>
            </a:r>
          </a:p>
        </p:txBody>
      </p:sp>
      <p:sp>
        <p:nvSpPr>
          <p:cNvPr id="72708" name="WordArt 5"/>
          <p:cNvSpPr>
            <a:spLocks noChangeArrowheads="1" noChangeShapeType="1" noTextEdit="1"/>
          </p:cNvSpPr>
          <p:nvPr/>
        </p:nvSpPr>
        <p:spPr bwMode="auto">
          <a:xfrm>
            <a:off x="228600" y="1905000"/>
            <a:ext cx="8686800" cy="9906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000000"/>
                </a:solidFill>
                <a:latin typeface="Arial Black"/>
                <a:ea typeface="Arial Black"/>
                <a:cs typeface="Arial Black"/>
              </a:rPr>
              <a:t>Salomo berkata ada waktu untuk membenci...</a:t>
            </a:r>
          </a:p>
        </p:txBody>
      </p:sp>
      <p:sp>
        <p:nvSpPr>
          <p:cNvPr id="227334" name="Text Box 6"/>
          <p:cNvSpPr txBox="1">
            <a:spLocks noChangeArrowheads="1"/>
          </p:cNvSpPr>
          <p:nvPr/>
        </p:nvSpPr>
        <p:spPr bwMode="auto">
          <a:xfrm>
            <a:off x="1371600" y="3321050"/>
            <a:ext cx="6705600" cy="15017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1" hangingPunct="1">
              <a:lnSpc>
                <a:spcPct val="110000"/>
              </a:lnSpc>
              <a:spcBef>
                <a:spcPct val="50000"/>
              </a:spcBef>
              <a:defRPr/>
            </a:pPr>
            <a:r>
              <a:rPr lang="ja-JP" altLang="en-US" sz="2800" b="0">
                <a:latin typeface="Arial"/>
                <a:cs typeface="+mn-cs"/>
              </a:rPr>
              <a:t>“</a:t>
            </a:r>
            <a:r>
              <a:rPr lang="en-US" sz="2800" b="0">
                <a:latin typeface="Arial" charset="0"/>
                <a:cs typeface="+mn-cs"/>
              </a:rPr>
              <a:t>Ada waktu untuk mengasihi, ada waktu untuk membenci; ada waktu untuk perang, ada waktu untuk damai</a:t>
            </a:r>
            <a:r>
              <a:rPr lang="ja-JP" altLang="en-US" sz="2800" b="0">
                <a:latin typeface="Arial"/>
                <a:cs typeface="+mn-cs"/>
              </a:rPr>
              <a:t>”</a:t>
            </a:r>
            <a:r>
              <a:rPr lang="en-US" sz="2800" b="0">
                <a:latin typeface="Arial" charset="0"/>
                <a:cs typeface="+mn-cs"/>
              </a:rPr>
              <a:t> (3:8)</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cross_on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9379" name="Rectangle 3"/>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Eksternal</a:t>
            </a:r>
          </a:p>
        </p:txBody>
      </p:sp>
      <p:sp>
        <p:nvSpPr>
          <p:cNvPr id="229380" name="Text Box 4"/>
          <p:cNvSpPr txBox="1">
            <a:spLocks noChangeArrowheads="1"/>
          </p:cNvSpPr>
          <p:nvPr/>
        </p:nvSpPr>
        <p:spPr bwMode="auto">
          <a:xfrm>
            <a:off x="1752600" y="1295400"/>
            <a:ext cx="609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latin typeface="Arial" charset="0"/>
                <a:cs typeface="+mn-cs"/>
              </a:rPr>
              <a:t> (Poin-poin kontradiksi dengan buku-buku lain di Alkitab)</a:t>
            </a:r>
          </a:p>
        </p:txBody>
      </p:sp>
      <p:sp>
        <p:nvSpPr>
          <p:cNvPr id="74756" name="WordArt 5"/>
          <p:cNvSpPr>
            <a:spLocks noChangeArrowheads="1" noChangeShapeType="1" noTextEdit="1"/>
          </p:cNvSpPr>
          <p:nvPr/>
        </p:nvSpPr>
        <p:spPr bwMode="auto">
          <a:xfrm>
            <a:off x="228600" y="1905000"/>
            <a:ext cx="8686800" cy="990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a:ea typeface="Arial Black"/>
                <a:cs typeface="Arial Black"/>
              </a:rPr>
              <a:t>Yesus Kristus bilang bahwa kita tidak boleh membenci...</a:t>
            </a:r>
          </a:p>
        </p:txBody>
      </p:sp>
      <p:sp>
        <p:nvSpPr>
          <p:cNvPr id="229382" name="Text Box 6"/>
          <p:cNvSpPr txBox="1">
            <a:spLocks noChangeArrowheads="1"/>
          </p:cNvSpPr>
          <p:nvPr/>
        </p:nvSpPr>
        <p:spPr bwMode="auto">
          <a:xfrm>
            <a:off x="1066800" y="3321050"/>
            <a:ext cx="7620000" cy="15017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1" hangingPunct="1">
              <a:lnSpc>
                <a:spcPct val="110000"/>
              </a:lnSpc>
              <a:spcBef>
                <a:spcPct val="50000"/>
              </a:spcBef>
              <a:defRPr/>
            </a:pPr>
            <a:r>
              <a:rPr lang="ja-JP" altLang="en-US" sz="2800" b="0">
                <a:latin typeface="Arial"/>
                <a:cs typeface="+mn-cs"/>
              </a:rPr>
              <a:t>“</a:t>
            </a:r>
            <a:r>
              <a:rPr lang="en-US" sz="2800" b="0">
                <a:latin typeface="Arial" charset="0"/>
                <a:cs typeface="+mn-cs"/>
              </a:rPr>
              <a:t>Tetapi Aku berkata kepadamu: Kasihilah musuhmu dan berdoalah bagi mereka yang menganiaya kamu</a:t>
            </a:r>
            <a:r>
              <a:rPr lang="ja-JP" altLang="en-US" sz="2800" b="0">
                <a:latin typeface="Arial"/>
                <a:cs typeface="+mn-cs"/>
              </a:rPr>
              <a:t>”</a:t>
            </a:r>
            <a:r>
              <a:rPr lang="en-US" sz="2800" b="0">
                <a:latin typeface="Arial" charset="0"/>
                <a:cs typeface="+mn-cs"/>
              </a:rPr>
              <a:t> (Matius 5:44)</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cross_on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427" name="Rectangle 3"/>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Eksternal</a:t>
            </a:r>
          </a:p>
        </p:txBody>
      </p:sp>
      <p:sp>
        <p:nvSpPr>
          <p:cNvPr id="231428" name="Text Box 4"/>
          <p:cNvSpPr txBox="1">
            <a:spLocks noChangeArrowheads="1"/>
          </p:cNvSpPr>
          <p:nvPr/>
        </p:nvSpPr>
        <p:spPr bwMode="auto">
          <a:xfrm>
            <a:off x="1752600" y="1295400"/>
            <a:ext cx="609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latin typeface="Arial" charset="0"/>
                <a:cs typeface="+mn-cs"/>
              </a:rPr>
              <a:t> (Poin-poin kontradiksi dengan buku-buku lain di Alkitab)</a:t>
            </a:r>
          </a:p>
        </p:txBody>
      </p:sp>
      <p:sp>
        <p:nvSpPr>
          <p:cNvPr id="76804" name="WordArt 5"/>
          <p:cNvSpPr>
            <a:spLocks noChangeArrowheads="1" noChangeShapeType="1" noTextEdit="1"/>
          </p:cNvSpPr>
          <p:nvPr/>
        </p:nvSpPr>
        <p:spPr bwMode="auto">
          <a:xfrm>
            <a:off x="228600" y="1905000"/>
            <a:ext cx="8686800" cy="19812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000000"/>
                </a:solidFill>
                <a:latin typeface="Arial Black"/>
                <a:ea typeface="Arial Black"/>
                <a:cs typeface="Arial Black"/>
              </a:rPr>
              <a:t>Salomo mengklaim bahwa tidak ada lagi yang bisa kita lakukan </a:t>
            </a:r>
          </a:p>
          <a:p>
            <a:r>
              <a:rPr lang="en-US" sz="3600" kern="10">
                <a:ln w="9525">
                  <a:solidFill>
                    <a:schemeClr val="tx1"/>
                  </a:solidFill>
                  <a:round/>
                  <a:headEnd/>
                  <a:tailEnd/>
                </a:ln>
                <a:solidFill>
                  <a:srgbClr val="000000"/>
                </a:solidFill>
                <a:latin typeface="Arial Black"/>
                <a:ea typeface="Arial Black"/>
                <a:cs typeface="Arial Black"/>
              </a:rPr>
              <a:t>selain melihat fisik, di sini dan sekarang...</a:t>
            </a:r>
          </a:p>
        </p:txBody>
      </p:sp>
      <p:sp>
        <p:nvSpPr>
          <p:cNvPr id="231430" name="Text Box 6"/>
          <p:cNvSpPr txBox="1">
            <a:spLocks noChangeArrowheads="1"/>
          </p:cNvSpPr>
          <p:nvPr/>
        </p:nvSpPr>
        <p:spPr bwMode="auto">
          <a:xfrm>
            <a:off x="1371600" y="4114800"/>
            <a:ext cx="7010400" cy="21685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1" hangingPunct="1">
              <a:lnSpc>
                <a:spcPct val="110000"/>
              </a:lnSpc>
              <a:spcBef>
                <a:spcPct val="50000"/>
              </a:spcBef>
              <a:defRPr/>
            </a:pPr>
            <a:r>
              <a:rPr lang="ja-JP" altLang="en-US" sz="2800" b="0">
                <a:latin typeface="Arial"/>
                <a:cs typeface="+mn-cs"/>
              </a:rPr>
              <a:t>“</a:t>
            </a:r>
            <a:r>
              <a:rPr lang="en-US" b="0">
                <a:latin typeface="Arial" charset="0"/>
                <a:cs typeface="+mn-cs"/>
              </a:rPr>
              <a:t>Aku melihat bahwa tidak ada yang lebih baik bagi manusia daripada bergembira dalam pekerjaannya, sebab itu adalah bahagiannya. Karena siapa akan memperlihatkan kepadanya apa yang akan terjadi sesudah dia?</a:t>
            </a:r>
            <a:r>
              <a:rPr lang="ja-JP" altLang="en-US" b="0">
                <a:latin typeface="Arial"/>
                <a:cs typeface="+mn-cs"/>
              </a:rPr>
              <a:t>”</a:t>
            </a:r>
            <a:r>
              <a:rPr lang="en-US" b="0">
                <a:latin typeface="Arial" charset="0"/>
                <a:cs typeface="+mn-cs"/>
              </a:rPr>
              <a:t> (3:22)</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bible10b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400050"/>
            <a:ext cx="8686800" cy="63055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96611" name="Rectangle 3"/>
          <p:cNvSpPr>
            <a:spLocks noGrp="1" noChangeArrowheads="1"/>
          </p:cNvSpPr>
          <p:nvPr>
            <p:ph type="title"/>
          </p:nvPr>
        </p:nvSpPr>
        <p:spPr>
          <a:xfrm>
            <a:off x="1371600" y="274638"/>
            <a:ext cx="7315200" cy="1143000"/>
          </a:xfrm>
        </p:spPr>
        <p:txBody>
          <a:bodyPr/>
          <a:lstStyle/>
          <a:p>
            <a:pPr eaLnBrk="1" hangingPunct="1">
              <a:defRPr/>
            </a:pPr>
            <a:r>
              <a:rPr lang="en-US" altLang="zh-CN" sz="5400" u="sng">
                <a:solidFill>
                  <a:srgbClr val="000000"/>
                </a:solidFill>
                <a:effectLst>
                  <a:outerShdw blurRad="38100" dist="38100" dir="2700000" algn="tl">
                    <a:srgbClr val="FFFFFF"/>
                  </a:outerShdw>
                </a:effectLst>
                <a:ea typeface="宋体" charset="0"/>
                <a:cs typeface="宋体" charset="0"/>
              </a:rPr>
              <a:t>GARIS BESAR</a:t>
            </a:r>
          </a:p>
        </p:txBody>
      </p:sp>
      <p:pic>
        <p:nvPicPr>
          <p:cNvPr id="196612" name="Picture 4" descr="j040427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flipH="1">
            <a:off x="990600" y="533400"/>
            <a:ext cx="1752600" cy="1828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96613" name="Text Box 5"/>
          <p:cNvSpPr txBox="1">
            <a:spLocks noChangeArrowheads="1"/>
          </p:cNvSpPr>
          <p:nvPr/>
        </p:nvSpPr>
        <p:spPr bwMode="auto">
          <a:xfrm>
            <a:off x="1828800" y="2298700"/>
            <a:ext cx="6629400" cy="394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buFont typeface="Wingdings" charset="0"/>
              <a:buChar char="Ø"/>
              <a:defRPr/>
            </a:pPr>
            <a:r>
              <a:rPr lang="zh-CN" altLang="en-US" sz="2200" b="0">
                <a:solidFill>
                  <a:srgbClr val="000000"/>
                </a:solidFill>
                <a:latin typeface="Arial" charset="0"/>
                <a:ea typeface="宋体" charset="0"/>
                <a:cs typeface="宋体" charset="0"/>
              </a:rPr>
              <a:t> 	</a:t>
            </a:r>
            <a:r>
              <a:rPr lang="en-US" altLang="zh-CN" sz="2200" b="0">
                <a:solidFill>
                  <a:srgbClr val="000000"/>
                </a:solidFill>
                <a:latin typeface="Arial" charset="0"/>
                <a:ea typeface="宋体" charset="0"/>
                <a:cs typeface="宋体" charset="0"/>
              </a:rPr>
              <a:t>Dasar				</a:t>
            </a:r>
          </a:p>
          <a:p>
            <a:pPr algn="l" eaLnBrk="1" hangingPunct="1">
              <a:spcBef>
                <a:spcPct val="50000"/>
              </a:spcBef>
              <a:buFont typeface="Wingdings" charset="0"/>
              <a:buChar char="Ø"/>
              <a:defRPr/>
            </a:pPr>
            <a:r>
              <a:rPr lang="en-US" altLang="zh-CN" sz="2200" b="0">
                <a:solidFill>
                  <a:srgbClr val="000000"/>
                </a:solidFill>
                <a:latin typeface="Arial" charset="0"/>
                <a:ea typeface="宋体" charset="0"/>
                <a:cs typeface="宋体" charset="0"/>
              </a:rPr>
              <a:t> 	Gaya Penulisan  </a:t>
            </a:r>
            <a:r>
              <a:rPr lang="en-US" altLang="zh-CN" sz="2200">
                <a:solidFill>
                  <a:srgbClr val="000000"/>
                </a:solidFill>
                <a:latin typeface="Arial" charset="0"/>
                <a:ea typeface="宋体" charset="0"/>
                <a:cs typeface="宋体" charset="0"/>
              </a:rPr>
              <a:t>-- </a:t>
            </a:r>
            <a:r>
              <a:rPr lang="en-US" altLang="zh-CN" sz="2200" b="0">
                <a:solidFill>
                  <a:srgbClr val="000000"/>
                </a:solidFill>
                <a:latin typeface="Arial" charset="0"/>
                <a:ea typeface="宋体" charset="0"/>
                <a:cs typeface="宋体" charset="0"/>
              </a:rPr>
              <a:t>Pengarang, Judul</a:t>
            </a:r>
          </a:p>
          <a:p>
            <a:pPr algn="l" eaLnBrk="1" hangingPunct="1">
              <a:spcBef>
                <a:spcPct val="50000"/>
              </a:spcBef>
              <a:buFont typeface="Wingdings" charset="0"/>
              <a:buChar char="Ø"/>
              <a:defRPr/>
            </a:pPr>
            <a:r>
              <a:rPr lang="en-US" altLang="zh-CN" sz="2200" b="0">
                <a:solidFill>
                  <a:srgbClr val="000000"/>
                </a:solidFill>
                <a:latin typeface="Arial" charset="0"/>
                <a:ea typeface="宋体" charset="0"/>
                <a:cs typeface="宋体" charset="0"/>
              </a:rPr>
              <a:t> 	Waktu &amp; Tempat</a:t>
            </a:r>
          </a:p>
          <a:p>
            <a:pPr algn="l" eaLnBrk="1" hangingPunct="1">
              <a:spcBef>
                <a:spcPct val="50000"/>
              </a:spcBef>
              <a:buFont typeface="Wingdings" charset="0"/>
              <a:buChar char="Ø"/>
              <a:defRPr/>
            </a:pPr>
            <a:r>
              <a:rPr lang="en-US" altLang="zh-CN" sz="2200" b="0">
                <a:solidFill>
                  <a:srgbClr val="000000"/>
                </a:solidFill>
                <a:latin typeface="Arial" charset="0"/>
                <a:ea typeface="宋体" charset="0"/>
                <a:cs typeface="宋体" charset="0"/>
              </a:rPr>
              <a:t> 	Gambaran secara keseluruhan</a:t>
            </a:r>
          </a:p>
          <a:p>
            <a:pPr algn="l" eaLnBrk="1" hangingPunct="1">
              <a:spcBef>
                <a:spcPct val="50000"/>
              </a:spcBef>
              <a:buFont typeface="Wingdings" charset="0"/>
              <a:buChar char="Ø"/>
              <a:defRPr/>
            </a:pPr>
            <a:r>
              <a:rPr lang="en-US" altLang="zh-CN" sz="2200" b="0">
                <a:solidFill>
                  <a:srgbClr val="000000"/>
                </a:solidFill>
                <a:latin typeface="Arial" charset="0"/>
                <a:ea typeface="宋体" charset="0"/>
                <a:cs typeface="宋体" charset="0"/>
              </a:rPr>
              <a:t> 	Kekhasan – Ayat Kunci &amp; Kata Kunci</a:t>
            </a:r>
          </a:p>
          <a:p>
            <a:pPr algn="l" eaLnBrk="1" hangingPunct="1">
              <a:spcBef>
                <a:spcPct val="50000"/>
              </a:spcBef>
              <a:buFont typeface="Wingdings" charset="0"/>
              <a:buChar char="Ø"/>
              <a:defRPr/>
            </a:pPr>
            <a:r>
              <a:rPr lang="en-US" altLang="zh-CN" sz="2200" b="0">
                <a:solidFill>
                  <a:srgbClr val="000000"/>
                </a:solidFill>
                <a:latin typeface="Arial" charset="0"/>
                <a:ea typeface="宋体" charset="0"/>
                <a:cs typeface="宋体" charset="0"/>
              </a:rPr>
              <a:t> 	Teka-teki – Internal &amp; Eksternal</a:t>
            </a:r>
          </a:p>
          <a:p>
            <a:pPr algn="l" eaLnBrk="1" hangingPunct="1">
              <a:spcBef>
                <a:spcPct val="50000"/>
              </a:spcBef>
              <a:buFont typeface="Wingdings" charset="0"/>
              <a:buChar char="Ø"/>
              <a:defRPr/>
            </a:pPr>
            <a:r>
              <a:rPr lang="en-US" altLang="zh-CN" sz="2200" b="0">
                <a:solidFill>
                  <a:srgbClr val="000000"/>
                </a:solidFill>
                <a:latin typeface="Arial" charset="0"/>
                <a:ea typeface="宋体" charset="0"/>
                <a:cs typeface="宋体" charset="0"/>
              </a:rPr>
              <a:t> 	Tujuan &amp; Keadaan sulit</a:t>
            </a:r>
          </a:p>
          <a:p>
            <a:pPr algn="l" eaLnBrk="1" hangingPunct="1">
              <a:spcBef>
                <a:spcPct val="50000"/>
              </a:spcBef>
              <a:buFont typeface="Wingdings" charset="0"/>
              <a:buChar char="Ø"/>
              <a:defRPr/>
            </a:pPr>
            <a:r>
              <a:rPr lang="en-US" altLang="zh-CN" sz="2200" b="0">
                <a:solidFill>
                  <a:srgbClr val="000000"/>
                </a:solidFill>
                <a:latin typeface="Arial" charset="0"/>
                <a:ea typeface="宋体" charset="0"/>
                <a:cs typeface="宋体" charset="0"/>
              </a:rPr>
              <a:t> 	Point-point Aplikasi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cross_on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3475" name="Rectangle 3"/>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Eksternal</a:t>
            </a:r>
          </a:p>
        </p:txBody>
      </p:sp>
      <p:sp>
        <p:nvSpPr>
          <p:cNvPr id="233476" name="Text Box 4"/>
          <p:cNvSpPr txBox="1">
            <a:spLocks noChangeArrowheads="1"/>
          </p:cNvSpPr>
          <p:nvPr/>
        </p:nvSpPr>
        <p:spPr bwMode="auto">
          <a:xfrm>
            <a:off x="1752600" y="1295400"/>
            <a:ext cx="609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latin typeface="Arial" charset="0"/>
                <a:cs typeface="+mn-cs"/>
              </a:rPr>
              <a:t> (Poin-poin kontradiksi dengan buku-buku lain di Alkitab)</a:t>
            </a:r>
          </a:p>
        </p:txBody>
      </p:sp>
      <p:sp>
        <p:nvSpPr>
          <p:cNvPr id="78852" name="WordArt 5"/>
          <p:cNvSpPr>
            <a:spLocks noChangeArrowheads="1" noChangeShapeType="1" noTextEdit="1"/>
          </p:cNvSpPr>
          <p:nvPr/>
        </p:nvSpPr>
        <p:spPr bwMode="auto">
          <a:xfrm>
            <a:off x="228600" y="1905000"/>
            <a:ext cx="8686800" cy="1981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a:ea typeface="Arial Black"/>
                <a:cs typeface="Arial Black"/>
              </a:rPr>
              <a:t>Yesus Kritus bilang lebih baik menyangkal diri sendiri</a:t>
            </a:r>
          </a:p>
          <a:p>
            <a:r>
              <a:rPr lang="en-US" sz="3600" kern="10">
                <a:ln w="9525">
                  <a:solidFill>
                    <a:srgbClr val="000000"/>
                  </a:solidFill>
                  <a:round/>
                  <a:headEnd/>
                  <a:tailEnd/>
                </a:ln>
                <a:solidFill>
                  <a:srgbClr val="FFFFFF"/>
                </a:solidFill>
                <a:latin typeface="Arial Black"/>
                <a:ea typeface="Arial Black"/>
                <a:cs typeface="Arial Black"/>
              </a:rPr>
              <a:t>dan melawan sifat-sifat kedagingan kita...</a:t>
            </a:r>
          </a:p>
        </p:txBody>
      </p:sp>
      <p:sp>
        <p:nvSpPr>
          <p:cNvPr id="233478" name="Text Box 6"/>
          <p:cNvSpPr txBox="1">
            <a:spLocks noChangeArrowheads="1"/>
          </p:cNvSpPr>
          <p:nvPr/>
        </p:nvSpPr>
        <p:spPr bwMode="auto">
          <a:xfrm>
            <a:off x="990600" y="4129088"/>
            <a:ext cx="7620000"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ja-JP" altLang="en-US" sz="2800" b="0">
                <a:latin typeface="Arial"/>
                <a:cs typeface="+mn-cs"/>
              </a:rPr>
              <a:t>“</a:t>
            </a:r>
            <a:r>
              <a:rPr lang="en-US" sz="2800" b="0">
                <a:latin typeface="Arial" charset="0"/>
                <a:cs typeface="+mn-cs"/>
              </a:rPr>
              <a:t>Lalu Yesus berkata kepada murid-muridNya: </a:t>
            </a:r>
            <a:r>
              <a:rPr lang="ja-JP" altLang="en-US" sz="2800" b="0">
                <a:latin typeface="Arial"/>
                <a:cs typeface="+mn-cs"/>
              </a:rPr>
              <a:t>“</a:t>
            </a:r>
            <a:r>
              <a:rPr lang="en-US" sz="2800" b="0">
                <a:latin typeface="Arial" charset="0"/>
                <a:cs typeface="+mn-cs"/>
              </a:rPr>
              <a:t>Setiap orang yang mau mengikut Aku, ia harus menyangkal dirinya, memikul salibnya dan mengikut Aku</a:t>
            </a:r>
            <a:r>
              <a:rPr lang="ja-JP" altLang="en-US" sz="2800" b="0">
                <a:latin typeface="Arial"/>
                <a:cs typeface="+mn-cs"/>
              </a:rPr>
              <a:t>’”</a:t>
            </a:r>
            <a:r>
              <a:rPr lang="en-US" sz="2800" b="0">
                <a:latin typeface="Arial" charset="0"/>
                <a:cs typeface="+mn-cs"/>
              </a:rPr>
              <a:t> (Matius 16:24).</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cross_on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23" name="Rectangle 3"/>
          <p:cNvSpPr>
            <a:spLocks noGrp="1" noChangeArrowheads="1"/>
          </p:cNvSpPr>
          <p:nvPr>
            <p:ph type="title" idx="4294967295"/>
          </p:nvPr>
        </p:nvSpPr>
        <p:spPr/>
        <p:txBody>
          <a:bodyPr/>
          <a:lstStyle/>
          <a:p>
            <a:pPr eaLnBrk="1" hangingPunct="1">
              <a:defRPr/>
            </a:pPr>
            <a:r>
              <a:rPr lang="en-US" altLang="zh-CN" sz="5400" u="sng">
                <a:solidFill>
                  <a:srgbClr val="000000"/>
                </a:solidFill>
                <a:effectLst>
                  <a:outerShdw blurRad="38100" dist="38100" dir="2700000" algn="tl">
                    <a:srgbClr val="FFFFFF"/>
                  </a:outerShdw>
                </a:effectLst>
                <a:ea typeface="宋体" charset="0"/>
                <a:cs typeface="宋体" charset="0"/>
              </a:rPr>
              <a:t>Teka-teki -- Eksternal</a:t>
            </a:r>
          </a:p>
        </p:txBody>
      </p:sp>
      <p:sp>
        <p:nvSpPr>
          <p:cNvPr id="235524" name="Text Box 4"/>
          <p:cNvSpPr txBox="1">
            <a:spLocks noChangeArrowheads="1"/>
          </p:cNvSpPr>
          <p:nvPr/>
        </p:nvSpPr>
        <p:spPr bwMode="auto">
          <a:xfrm>
            <a:off x="1752600" y="1295400"/>
            <a:ext cx="609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zh-CN" altLang="en-US" sz="1800" b="0">
                <a:latin typeface="Arial" charset="0"/>
                <a:ea typeface="宋体" charset="0"/>
                <a:cs typeface="宋体" charset="0"/>
              </a:rPr>
              <a:t> </a:t>
            </a:r>
            <a:r>
              <a:rPr lang="en-US" altLang="zh-CN" sz="1800" b="0">
                <a:latin typeface="Arial" charset="0"/>
                <a:ea typeface="宋体" charset="0"/>
                <a:cs typeface="宋体" charset="0"/>
              </a:rPr>
              <a:t>(Poin-poin kontradiksi dengan buku-buku lain di Alkitab)</a:t>
            </a:r>
          </a:p>
        </p:txBody>
      </p:sp>
      <p:sp>
        <p:nvSpPr>
          <p:cNvPr id="80900" name="WordArt 5"/>
          <p:cNvSpPr>
            <a:spLocks noChangeArrowheads="1" noChangeShapeType="1" noTextEdit="1"/>
          </p:cNvSpPr>
          <p:nvPr/>
        </p:nvSpPr>
        <p:spPr bwMode="auto">
          <a:xfrm>
            <a:off x="228600" y="1905000"/>
            <a:ext cx="8686800" cy="15240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000000"/>
                </a:solidFill>
                <a:latin typeface="Arial Black"/>
                <a:ea typeface="Arial Black"/>
                <a:cs typeface="Arial Black"/>
              </a:rPr>
              <a:t>Salomo bilang kedukaan lebih baik dari kebahagiaan dan ketawa...</a:t>
            </a:r>
          </a:p>
        </p:txBody>
      </p:sp>
      <p:sp>
        <p:nvSpPr>
          <p:cNvPr id="235526" name="Text Box 6"/>
          <p:cNvSpPr txBox="1">
            <a:spLocks noChangeArrowheads="1"/>
          </p:cNvSpPr>
          <p:nvPr/>
        </p:nvSpPr>
        <p:spPr bwMode="auto">
          <a:xfrm>
            <a:off x="1371600" y="3473450"/>
            <a:ext cx="6934200" cy="150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en-US" altLang="zh-CN" sz="2800" b="0">
                <a:latin typeface="Arial" charset="0"/>
                <a:ea typeface="宋体" charset="0"/>
                <a:cs typeface="宋体" charset="0"/>
              </a:rPr>
              <a:t>“Bersedih lebih baik daripada tertawa, karena muka muram membuat hati lega” (7:3)</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cross_on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71" name="Rectangle 3"/>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Teka-teki -- Eksternal</a:t>
            </a:r>
          </a:p>
        </p:txBody>
      </p:sp>
      <p:sp>
        <p:nvSpPr>
          <p:cNvPr id="237572" name="Text Box 4"/>
          <p:cNvSpPr txBox="1">
            <a:spLocks noChangeArrowheads="1"/>
          </p:cNvSpPr>
          <p:nvPr/>
        </p:nvSpPr>
        <p:spPr bwMode="auto">
          <a:xfrm>
            <a:off x="1752600" y="1295400"/>
            <a:ext cx="6096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defRPr/>
            </a:pPr>
            <a:r>
              <a:rPr lang="en-US" sz="1800" b="0">
                <a:latin typeface="Arial" charset="0"/>
                <a:cs typeface="+mn-cs"/>
              </a:rPr>
              <a:t> (Poin-poin kontradiksi dengan buku-buku lain di Alkitab)</a:t>
            </a:r>
          </a:p>
        </p:txBody>
      </p:sp>
      <p:sp>
        <p:nvSpPr>
          <p:cNvPr id="82948" name="WordArt 5"/>
          <p:cNvSpPr>
            <a:spLocks noChangeArrowheads="1" noChangeShapeType="1" noTextEdit="1"/>
          </p:cNvSpPr>
          <p:nvPr/>
        </p:nvSpPr>
        <p:spPr bwMode="auto">
          <a:xfrm>
            <a:off x="228600" y="1905000"/>
            <a:ext cx="8686800" cy="990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a:ea typeface="Arial Black"/>
                <a:cs typeface="Arial Black"/>
              </a:rPr>
              <a:t>Paulus bilang kita harus selalu bersyukur...</a:t>
            </a:r>
          </a:p>
        </p:txBody>
      </p:sp>
      <p:sp>
        <p:nvSpPr>
          <p:cNvPr id="237574" name="Text Box 6"/>
          <p:cNvSpPr txBox="1">
            <a:spLocks noChangeArrowheads="1"/>
          </p:cNvSpPr>
          <p:nvPr/>
        </p:nvSpPr>
        <p:spPr bwMode="auto">
          <a:xfrm>
            <a:off x="1371600" y="3276600"/>
            <a:ext cx="6705600" cy="15017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1" hangingPunct="1">
              <a:lnSpc>
                <a:spcPct val="110000"/>
              </a:lnSpc>
              <a:spcBef>
                <a:spcPct val="50000"/>
              </a:spcBef>
              <a:defRPr/>
            </a:pPr>
            <a:r>
              <a:rPr lang="ja-JP" altLang="en-US" sz="2800" b="0">
                <a:latin typeface="Arial"/>
                <a:cs typeface="+mn-cs"/>
              </a:rPr>
              <a:t>“</a:t>
            </a:r>
            <a:r>
              <a:rPr lang="en-US" sz="2800" b="0">
                <a:latin typeface="Arial" charset="0"/>
                <a:cs typeface="+mn-cs"/>
              </a:rPr>
              <a:t>Bersukacitalah senantiasa dalam Tuhan! Sekali lagi kukatakan: Bersukacitalah!</a:t>
            </a:r>
            <a:r>
              <a:rPr lang="ja-JP" altLang="en-US" sz="2800" b="0">
                <a:latin typeface="Arial"/>
                <a:cs typeface="+mn-cs"/>
              </a:rPr>
              <a:t>”</a:t>
            </a:r>
            <a:r>
              <a:rPr lang="en-US" sz="2800" b="0">
                <a:latin typeface="Arial" charset="0"/>
                <a:cs typeface="+mn-cs"/>
              </a:rPr>
              <a:t> (Filipi 4:4)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a:xfrm>
            <a:off x="3962400" y="381000"/>
            <a:ext cx="4953000" cy="1143000"/>
          </a:xfrm>
        </p:spPr>
        <p:txBody>
          <a:bodyPr/>
          <a:lstStyle/>
          <a:p>
            <a:pPr eaLnBrk="1" hangingPunct="1">
              <a:defRPr/>
            </a:pPr>
            <a:r>
              <a:rPr lang="en-US" sz="5400" u="sng">
                <a:cs typeface="+mj-cs"/>
              </a:rPr>
              <a:t>Purpose</a:t>
            </a:r>
          </a:p>
        </p:txBody>
      </p:sp>
      <p:pic>
        <p:nvPicPr>
          <p:cNvPr id="84994" name="Picture 3" descr="se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9620" name="Text Box 4"/>
          <p:cNvSpPr txBox="1">
            <a:spLocks noChangeArrowheads="1"/>
          </p:cNvSpPr>
          <p:nvPr/>
        </p:nvSpPr>
        <p:spPr bwMode="auto">
          <a:xfrm>
            <a:off x="4572000" y="2133600"/>
            <a:ext cx="4572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800" b="0">
              <a:latin typeface="Arial" charset="0"/>
              <a:cs typeface="+mn-cs"/>
            </a:endParaRPr>
          </a:p>
        </p:txBody>
      </p:sp>
      <p:sp>
        <p:nvSpPr>
          <p:cNvPr id="239621" name="Text Box 5"/>
          <p:cNvSpPr txBox="1">
            <a:spLocks noChangeArrowheads="1"/>
          </p:cNvSpPr>
          <p:nvPr/>
        </p:nvSpPr>
        <p:spPr bwMode="auto">
          <a:xfrm>
            <a:off x="342900" y="4191000"/>
            <a:ext cx="8458200"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110000"/>
              </a:lnSpc>
              <a:spcBef>
                <a:spcPct val="50000"/>
              </a:spcBef>
              <a:defRPr/>
            </a:pPr>
            <a:r>
              <a:rPr lang="ja-JP" altLang="en-US" sz="2800" b="0">
                <a:latin typeface="Arial"/>
                <a:cs typeface="+mn-cs"/>
              </a:rPr>
              <a:t>“</a:t>
            </a:r>
            <a:r>
              <a:rPr lang="en-US" sz="2800" b="0">
                <a:latin typeface="Arial" charset="0"/>
                <a:cs typeface="+mn-cs"/>
              </a:rPr>
              <a:t>Vanity of vanities, saith the Preacher, vanity of vanities; all is vanity. What profit hath a man of all his labour which he taketh under the sun?</a:t>
            </a:r>
            <a:r>
              <a:rPr lang="ja-JP" altLang="en-US" sz="2800" b="0">
                <a:latin typeface="Arial"/>
                <a:cs typeface="+mn-cs"/>
              </a:rPr>
              <a:t>”</a:t>
            </a:r>
            <a:r>
              <a:rPr lang="en-US" sz="2800" b="0">
                <a:latin typeface="Arial" charset="0"/>
                <a:cs typeface="+mn-cs"/>
              </a:rPr>
              <a:t>                                                  	                                               (Eccl. 1:2-3 KJV)</a:t>
            </a:r>
          </a:p>
        </p:txBody>
      </p:sp>
      <p:sp>
        <p:nvSpPr>
          <p:cNvPr id="239622" name="WordArt 6"/>
          <p:cNvSpPr>
            <a:spLocks noChangeArrowheads="1" noChangeShapeType="1" noTextEdit="1"/>
          </p:cNvSpPr>
          <p:nvPr/>
        </p:nvSpPr>
        <p:spPr bwMode="auto">
          <a:xfrm>
            <a:off x="3810000" y="1600200"/>
            <a:ext cx="4953000" cy="2087563"/>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00FF00"/>
                </a:solidFill>
                <a:latin typeface="Times New Roman"/>
                <a:ea typeface="Times New Roman"/>
                <a:cs typeface="Times New Roman"/>
              </a:rPr>
              <a:t>"To warn us...that the life </a:t>
            </a:r>
          </a:p>
          <a:p>
            <a:r>
              <a:rPr lang="en-US" sz="3600" kern="10">
                <a:solidFill>
                  <a:srgbClr val="00FF00"/>
                </a:solidFill>
                <a:latin typeface="Times New Roman"/>
                <a:ea typeface="Times New Roman"/>
                <a:cs typeface="Times New Roman"/>
              </a:rPr>
              <a:t>that is lived apart from God is...</a:t>
            </a:r>
          </a:p>
          <a:p>
            <a:r>
              <a:rPr lang="en-US" sz="3600" kern="10">
                <a:solidFill>
                  <a:srgbClr val="00FF00"/>
                </a:solidFill>
                <a:latin typeface="Times New Roman"/>
                <a:ea typeface="Times New Roman"/>
                <a:cs typeface="Times New Roman"/>
              </a:rPr>
              <a:t>VANITY"</a:t>
            </a:r>
          </a:p>
        </p:txBody>
      </p:sp>
      <p:pic>
        <p:nvPicPr>
          <p:cNvPr id="84998" name="Picture 7" descr="season"/>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23962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239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autoUpdateAnimBg="0"/>
      <p:bldP spid="2396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p:txBody>
          <a:bodyPr/>
          <a:lstStyle/>
          <a:p>
            <a:pPr eaLnBrk="1" hangingPunct="1">
              <a:defRPr/>
            </a:pPr>
            <a:r>
              <a:rPr lang="en-US" u="sng">
                <a:cs typeface="+mj-cs"/>
              </a:rPr>
              <a:t>Video Clip</a:t>
            </a:r>
          </a:p>
        </p:txBody>
      </p:sp>
      <p:pic>
        <p:nvPicPr>
          <p:cNvPr id="87042" name="Picture 3">
            <a:hlinkClick r:id="" action="ppaction://media"/>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305800" cy="622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1668" name="WordArt 4"/>
          <p:cNvSpPr>
            <a:spLocks noChangeArrowheads="1" noChangeShapeType="1" noTextEdit="1"/>
          </p:cNvSpPr>
          <p:nvPr/>
        </p:nvSpPr>
        <p:spPr bwMode="auto">
          <a:xfrm>
            <a:off x="1752600" y="1143000"/>
            <a:ext cx="6019800" cy="40386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Impact"/>
                <a:ea typeface="Impact"/>
                <a:cs typeface="Impact"/>
              </a:rPr>
              <a:t>Kesia-siaan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fade">
                                      <p:cBhvr>
                                        <p:cTn id="7" dur="2000"/>
                                        <p:tgtEl>
                                          <p:spTgt spid="24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685800" y="457200"/>
            <a:ext cx="7848600" cy="3429000"/>
          </a:xfrm>
        </p:spPr>
        <p:txBody>
          <a:bodyPr/>
          <a:lstStyle/>
          <a:p>
            <a:pPr>
              <a:defRPr/>
            </a:pPr>
            <a:r>
              <a:rPr lang="en-US" sz="4000" b="1">
                <a:solidFill>
                  <a:srgbClr val="99FFCC"/>
                </a:solidFill>
                <a:latin typeface="Arial" charset="0"/>
                <a:cs typeface="+mj-cs"/>
              </a:rPr>
              <a:t>Pernahkah kamu mau bebas dari segala tanggungjawabmu, melepaskan dirimu dari tuntutan yang membebani hidupmu?</a:t>
            </a:r>
            <a:endParaRPr lang="en-US" sz="4700">
              <a:solidFill>
                <a:schemeClr val="hlink"/>
              </a:solidFill>
              <a:effectLst>
                <a:outerShdw blurRad="38100" dist="38100" dir="2700000" algn="tl">
                  <a:srgbClr val="FFFFFF"/>
                </a:outerShdw>
              </a:effectLst>
              <a:cs typeface="+mj-cs"/>
            </a:endParaRPr>
          </a:p>
        </p:txBody>
      </p:sp>
      <p:pic>
        <p:nvPicPr>
          <p:cNvPr id="89090" name="Picture 3" descr="CLIMB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2863"/>
            <a:ext cx="5029200" cy="336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1" name="Picture 4" descr="MT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86200"/>
            <a:ext cx="4114800" cy="256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228600" y="0"/>
            <a:ext cx="8915400" cy="4038600"/>
          </a:xfrm>
        </p:spPr>
        <p:txBody>
          <a:bodyPr/>
          <a:lstStyle/>
          <a:p>
            <a:pPr>
              <a:defRPr/>
            </a:pPr>
            <a:r>
              <a:rPr lang="en-US" sz="4000" b="1">
                <a:solidFill>
                  <a:srgbClr val="FFFF66"/>
                </a:solidFill>
                <a:latin typeface="Arial" charset="0"/>
                <a:cs typeface="+mj-cs"/>
              </a:rPr>
              <a:t>Pernahkah anda ingin keluar dari hidup anda sekarang, untuk memenuhi cita-cita hanya tersimpan di pikiran anda?</a:t>
            </a:r>
            <a:endParaRPr lang="en-US" sz="4700">
              <a:solidFill>
                <a:schemeClr val="hlink"/>
              </a:solidFill>
              <a:effectLst>
                <a:outerShdw blurRad="38100" dist="38100" dir="2700000" algn="tl">
                  <a:srgbClr val="FFFFFF"/>
                </a:outerShdw>
              </a:effectLst>
              <a:cs typeface="+mj-cs"/>
            </a:endParaRPr>
          </a:p>
        </p:txBody>
      </p:sp>
      <p:pic>
        <p:nvPicPr>
          <p:cNvPr id="91138" name="Picture 3" descr="F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51054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39" name="Picture 4" descr="CO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0386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381000"/>
            <a:ext cx="9144000" cy="2895600"/>
          </a:xfrm>
        </p:spPr>
        <p:txBody>
          <a:bodyPr/>
          <a:lstStyle/>
          <a:p>
            <a:pPr>
              <a:defRPr/>
            </a:pPr>
            <a:r>
              <a:rPr lang="en-US" sz="4000" b="1">
                <a:solidFill>
                  <a:srgbClr val="99FF33"/>
                </a:solidFill>
                <a:latin typeface="Arial" charset="0"/>
                <a:cs typeface="+mj-cs"/>
              </a:rPr>
              <a:t>Pernahkah anda bertanya apa jadinya jika hidup anda sekarang ditukar dengan kehidupan yang lebih baru dan menarik? </a:t>
            </a:r>
            <a:endParaRPr lang="en-US" sz="4700">
              <a:solidFill>
                <a:schemeClr val="hlink"/>
              </a:solidFill>
              <a:effectLst>
                <a:outerShdw blurRad="38100" dist="38100" dir="2700000" algn="tl">
                  <a:srgbClr val="FFFFFF"/>
                </a:outerShdw>
              </a:effectLst>
              <a:cs typeface="+mj-cs"/>
            </a:endParaRPr>
          </a:p>
        </p:txBody>
      </p:sp>
      <p:pic>
        <p:nvPicPr>
          <p:cNvPr id="93186" name="Picture 3" descr="BR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76588"/>
            <a:ext cx="5638800" cy="368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762000" y="838200"/>
            <a:ext cx="7848600" cy="1676400"/>
          </a:xfrm>
        </p:spPr>
        <p:txBody>
          <a:bodyPr/>
          <a:lstStyle/>
          <a:p>
            <a:pPr>
              <a:defRPr/>
            </a:pPr>
            <a:r>
              <a:rPr lang="en-US" sz="4000" b="1">
                <a:solidFill>
                  <a:srgbClr val="F8F8F8"/>
                </a:solidFill>
                <a:latin typeface="Arial" charset="0"/>
                <a:cs typeface="+mj-cs"/>
              </a:rPr>
              <a:t>Jika anda menjawab </a:t>
            </a:r>
            <a:r>
              <a:rPr lang="ja-JP" altLang="en-US" sz="4000" b="1">
                <a:solidFill>
                  <a:srgbClr val="F8F8F8"/>
                </a:solidFill>
                <a:latin typeface="Arial"/>
                <a:cs typeface="+mj-cs"/>
              </a:rPr>
              <a:t>“</a:t>
            </a:r>
            <a:r>
              <a:rPr lang="en-US" sz="4000" b="1">
                <a:solidFill>
                  <a:srgbClr val="F8F8F8"/>
                </a:solidFill>
                <a:latin typeface="Arial" charset="0"/>
                <a:cs typeface="+mj-cs"/>
              </a:rPr>
              <a:t>Ya</a:t>
            </a:r>
            <a:r>
              <a:rPr lang="ja-JP" altLang="en-US" sz="4000" b="1">
                <a:solidFill>
                  <a:srgbClr val="F8F8F8"/>
                </a:solidFill>
                <a:latin typeface="Arial"/>
                <a:cs typeface="+mj-cs"/>
              </a:rPr>
              <a:t>”</a:t>
            </a:r>
            <a:r>
              <a:rPr lang="en-US" sz="4000" b="1">
                <a:solidFill>
                  <a:srgbClr val="F8F8F8"/>
                </a:solidFill>
                <a:latin typeface="Arial" charset="0"/>
                <a:cs typeface="+mj-cs"/>
              </a:rPr>
              <a:t> untuk pertanyaan-pertanyaan ini,</a:t>
            </a:r>
            <a:endParaRPr lang="en-US" sz="4700">
              <a:solidFill>
                <a:schemeClr val="hlink"/>
              </a:solidFill>
              <a:effectLst>
                <a:outerShdw blurRad="38100" dist="38100" dir="2700000" algn="tl">
                  <a:srgbClr val="FFFFFF"/>
                </a:outerShdw>
              </a:effectLst>
              <a:cs typeface="+mj-cs"/>
            </a:endParaRPr>
          </a:p>
        </p:txBody>
      </p:sp>
      <p:sp>
        <p:nvSpPr>
          <p:cNvPr id="87043" name="WordArt 3"/>
          <p:cNvSpPr>
            <a:spLocks noChangeArrowheads="1" noChangeShapeType="1" noTextEdit="1"/>
          </p:cNvSpPr>
          <p:nvPr/>
        </p:nvSpPr>
        <p:spPr bwMode="auto">
          <a:xfrm>
            <a:off x="3048000" y="2667000"/>
            <a:ext cx="1371600" cy="990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gradFill rotWithShape="1">
                  <a:gsLst>
                    <a:gs pos="0">
                      <a:schemeClr val="accent1"/>
                    </a:gs>
                    <a:gs pos="100000">
                      <a:srgbClr val="FFFF99"/>
                    </a:gs>
                  </a:gsLst>
                  <a:lin ang="5400000" scaled="1"/>
                </a:gradFill>
                <a:latin typeface="Arial Black"/>
                <a:ea typeface="Arial Black"/>
                <a:cs typeface="Arial Black"/>
              </a:rPr>
              <a:t>Anda</a:t>
            </a:r>
          </a:p>
        </p:txBody>
      </p:sp>
      <p:sp>
        <p:nvSpPr>
          <p:cNvPr id="87044" name="WordArt 4"/>
          <p:cNvSpPr>
            <a:spLocks noChangeArrowheads="1" noChangeShapeType="1" noTextEdit="1"/>
          </p:cNvSpPr>
          <p:nvPr/>
        </p:nvSpPr>
        <p:spPr bwMode="auto">
          <a:xfrm>
            <a:off x="4953000" y="2895600"/>
            <a:ext cx="1676400" cy="838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gradFill rotWithShape="1">
                  <a:gsLst>
                    <a:gs pos="0">
                      <a:schemeClr val="accent1"/>
                    </a:gs>
                    <a:gs pos="100000">
                      <a:srgbClr val="FFFF99"/>
                    </a:gs>
                  </a:gsLst>
                  <a:lin ang="5400000" scaled="1"/>
                </a:gradFill>
                <a:latin typeface="Arial Black"/>
                <a:ea typeface="Arial Black"/>
                <a:cs typeface="Arial Black"/>
              </a:rPr>
              <a:t>Tidak</a:t>
            </a:r>
          </a:p>
        </p:txBody>
      </p:sp>
      <p:sp>
        <p:nvSpPr>
          <p:cNvPr id="87046" name="WordArt 6"/>
          <p:cNvSpPr>
            <a:spLocks noChangeArrowheads="1" noChangeShapeType="1" noTextEdit="1"/>
          </p:cNvSpPr>
          <p:nvPr/>
        </p:nvSpPr>
        <p:spPr bwMode="auto">
          <a:xfrm>
            <a:off x="3352800" y="3581400"/>
            <a:ext cx="2362200" cy="914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gradFill rotWithShape="1">
                  <a:gsLst>
                    <a:gs pos="0">
                      <a:schemeClr val="accent1"/>
                    </a:gs>
                    <a:gs pos="100000">
                      <a:srgbClr val="FFFF66"/>
                    </a:gs>
                  </a:gsLst>
                  <a:lin ang="5400000" scaled="1"/>
                </a:gradFill>
                <a:latin typeface="Arial Black"/>
                <a:ea typeface="Arial Black"/>
                <a:cs typeface="Arial Black"/>
              </a:rPr>
              <a:t>Sendirian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200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strVal val="(6*min(max(#ppt_w*#ppt_h,.3),1)-7.4)/-.7*#ppt_w"/>
                                          </p:val>
                                        </p:tav>
                                        <p:tav tm="100000">
                                          <p:val>
                                            <p:strVal val="#ppt_w"/>
                                          </p:val>
                                        </p:tav>
                                      </p:tavLst>
                                    </p:anim>
                                    <p:anim calcmode="lin" valueType="num">
                                      <p:cBhvr>
                                        <p:cTn id="8" dur="500" fill="hold"/>
                                        <p:tgtEl>
                                          <p:spTgt spid="87043"/>
                                        </p:tgtEl>
                                        <p:attrNameLst>
                                          <p:attrName>ppt_h</p:attrName>
                                        </p:attrNameLst>
                                      </p:cBhvr>
                                      <p:tavLst>
                                        <p:tav tm="0">
                                          <p:val>
                                            <p:strVal val="(6*min(max(#ppt_w*#ppt_h,.3),1)-7.4)/-.7*#ppt_h"/>
                                          </p:val>
                                        </p:tav>
                                        <p:tav tm="100000">
                                          <p:val>
                                            <p:strVal val="#ppt_h"/>
                                          </p:val>
                                        </p:tav>
                                      </p:tavLst>
                                    </p:anim>
                                    <p:anim calcmode="lin" valueType="num">
                                      <p:cBhvr>
                                        <p:cTn id="9" dur="500" fill="hold"/>
                                        <p:tgtEl>
                                          <p:spTgt spid="87043"/>
                                        </p:tgtEl>
                                        <p:attrNameLst>
                                          <p:attrName>ppt_x</p:attrName>
                                        </p:attrNameLst>
                                      </p:cBhvr>
                                      <p:tavLst>
                                        <p:tav tm="0">
                                          <p:val>
                                            <p:fltVal val="0.5"/>
                                          </p:val>
                                        </p:tav>
                                        <p:tav tm="100000">
                                          <p:val>
                                            <p:strVal val="#ppt_x"/>
                                          </p:val>
                                        </p:tav>
                                      </p:tavLst>
                                    </p:anim>
                                    <p:anim calcmode="lin" valueType="num">
                                      <p:cBhvr>
                                        <p:cTn id="10" dur="500" fill="hold"/>
                                        <p:tgtEl>
                                          <p:spTgt spid="87043"/>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2500"/>
                            </p:stCondLst>
                            <p:childTnLst>
                              <p:par>
                                <p:cTn id="12" presetID="23" presetClass="entr" presetSubtype="36" fill="hold" grpId="0" nodeType="afterEffect">
                                  <p:stCondLst>
                                    <p:cond delay="0"/>
                                  </p:stCondLst>
                                  <p:childTnLst>
                                    <p:set>
                                      <p:cBhvr>
                                        <p:cTn id="13" dur="1" fill="hold">
                                          <p:stCondLst>
                                            <p:cond delay="0"/>
                                          </p:stCondLst>
                                        </p:cTn>
                                        <p:tgtEl>
                                          <p:spTgt spid="87044"/>
                                        </p:tgtEl>
                                        <p:attrNameLst>
                                          <p:attrName>style.visibility</p:attrName>
                                        </p:attrNameLst>
                                      </p:cBhvr>
                                      <p:to>
                                        <p:strVal val="visible"/>
                                      </p:to>
                                    </p:set>
                                    <p:anim calcmode="lin" valueType="num">
                                      <p:cBhvr>
                                        <p:cTn id="14" dur="500" fill="hold"/>
                                        <p:tgtEl>
                                          <p:spTgt spid="87044"/>
                                        </p:tgtEl>
                                        <p:attrNameLst>
                                          <p:attrName>ppt_w</p:attrName>
                                        </p:attrNameLst>
                                      </p:cBhvr>
                                      <p:tavLst>
                                        <p:tav tm="0">
                                          <p:val>
                                            <p:strVal val="(6*min(max(#ppt_w*#ppt_h,.3),1)-7.4)/-.7*#ppt_w"/>
                                          </p:val>
                                        </p:tav>
                                        <p:tav tm="100000">
                                          <p:val>
                                            <p:strVal val="#ppt_w"/>
                                          </p:val>
                                        </p:tav>
                                      </p:tavLst>
                                    </p:anim>
                                    <p:anim calcmode="lin" valueType="num">
                                      <p:cBhvr>
                                        <p:cTn id="15" dur="500" fill="hold"/>
                                        <p:tgtEl>
                                          <p:spTgt spid="87044"/>
                                        </p:tgtEl>
                                        <p:attrNameLst>
                                          <p:attrName>ppt_h</p:attrName>
                                        </p:attrNameLst>
                                      </p:cBhvr>
                                      <p:tavLst>
                                        <p:tav tm="0">
                                          <p:val>
                                            <p:strVal val="(6*min(max(#ppt_w*#ppt_h,.3),1)-7.4)/-.7*#ppt_h"/>
                                          </p:val>
                                        </p:tav>
                                        <p:tav tm="100000">
                                          <p:val>
                                            <p:strVal val="#ppt_h"/>
                                          </p:val>
                                        </p:tav>
                                      </p:tavLst>
                                    </p:anim>
                                    <p:anim calcmode="lin" valueType="num">
                                      <p:cBhvr>
                                        <p:cTn id="16" dur="500" fill="hold"/>
                                        <p:tgtEl>
                                          <p:spTgt spid="87044"/>
                                        </p:tgtEl>
                                        <p:attrNameLst>
                                          <p:attrName>ppt_x</p:attrName>
                                        </p:attrNameLst>
                                      </p:cBhvr>
                                      <p:tavLst>
                                        <p:tav tm="0">
                                          <p:val>
                                            <p:fltVal val="0.5"/>
                                          </p:val>
                                        </p:tav>
                                        <p:tav tm="100000">
                                          <p:val>
                                            <p:strVal val="#ppt_x"/>
                                          </p:val>
                                        </p:tav>
                                      </p:tavLst>
                                    </p:anim>
                                    <p:anim calcmode="lin" valueType="num">
                                      <p:cBhvr>
                                        <p:cTn id="17" dur="500" fill="hold"/>
                                        <p:tgtEl>
                                          <p:spTgt spid="87044"/>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3000"/>
                            </p:stCondLst>
                            <p:childTnLst>
                              <p:par>
                                <p:cTn id="19" presetID="23" presetClass="entr" presetSubtype="36" fill="hold" grpId="0" nodeType="afterEffect">
                                  <p:stCondLst>
                                    <p:cond delay="0"/>
                                  </p:stCondLst>
                                  <p:childTnLst>
                                    <p:set>
                                      <p:cBhvr>
                                        <p:cTn id="20" dur="1" fill="hold">
                                          <p:stCondLst>
                                            <p:cond delay="0"/>
                                          </p:stCondLst>
                                        </p:cTn>
                                        <p:tgtEl>
                                          <p:spTgt spid="87046"/>
                                        </p:tgtEl>
                                        <p:attrNameLst>
                                          <p:attrName>style.visibility</p:attrName>
                                        </p:attrNameLst>
                                      </p:cBhvr>
                                      <p:to>
                                        <p:strVal val="visible"/>
                                      </p:to>
                                    </p:set>
                                    <p:anim calcmode="lin" valueType="num">
                                      <p:cBhvr>
                                        <p:cTn id="21" dur="500" fill="hold"/>
                                        <p:tgtEl>
                                          <p:spTgt spid="87046"/>
                                        </p:tgtEl>
                                        <p:attrNameLst>
                                          <p:attrName>ppt_w</p:attrName>
                                        </p:attrNameLst>
                                      </p:cBhvr>
                                      <p:tavLst>
                                        <p:tav tm="0">
                                          <p:val>
                                            <p:strVal val="(6*min(max(#ppt_w*#ppt_h,.3),1)-7.4)/-.7*#ppt_w"/>
                                          </p:val>
                                        </p:tav>
                                        <p:tav tm="100000">
                                          <p:val>
                                            <p:strVal val="#ppt_w"/>
                                          </p:val>
                                        </p:tav>
                                      </p:tavLst>
                                    </p:anim>
                                    <p:anim calcmode="lin" valueType="num">
                                      <p:cBhvr>
                                        <p:cTn id="22" dur="500" fill="hold"/>
                                        <p:tgtEl>
                                          <p:spTgt spid="87046"/>
                                        </p:tgtEl>
                                        <p:attrNameLst>
                                          <p:attrName>ppt_h</p:attrName>
                                        </p:attrNameLst>
                                      </p:cBhvr>
                                      <p:tavLst>
                                        <p:tav tm="0">
                                          <p:val>
                                            <p:strVal val="(6*min(max(#ppt_w*#ppt_h,.3),1)-7.4)/-.7*#ppt_h"/>
                                          </p:val>
                                        </p:tav>
                                        <p:tav tm="100000">
                                          <p:val>
                                            <p:strVal val="#ppt_h"/>
                                          </p:val>
                                        </p:tav>
                                      </p:tavLst>
                                    </p:anim>
                                    <p:anim calcmode="lin" valueType="num">
                                      <p:cBhvr>
                                        <p:cTn id="23" dur="500" fill="hold"/>
                                        <p:tgtEl>
                                          <p:spTgt spid="87046"/>
                                        </p:tgtEl>
                                        <p:attrNameLst>
                                          <p:attrName>ppt_x</p:attrName>
                                        </p:attrNameLst>
                                      </p:cBhvr>
                                      <p:tavLst>
                                        <p:tav tm="0">
                                          <p:val>
                                            <p:fltVal val="0.5"/>
                                          </p:val>
                                        </p:tav>
                                        <p:tav tm="100000">
                                          <p:val>
                                            <p:strVal val="#ppt_x"/>
                                          </p:val>
                                        </p:tav>
                                      </p:tavLst>
                                    </p:anim>
                                    <p:anim calcmode="lin" valueType="num">
                                      <p:cBhvr>
                                        <p:cTn id="24" dur="500" fill="hold"/>
                                        <p:tgtEl>
                                          <p:spTgt spid="8704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nimBg="1"/>
      <p:bldP spid="8704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828800" y="609600"/>
            <a:ext cx="5257800" cy="1066800"/>
          </a:xfrm>
        </p:spPr>
        <p:txBody>
          <a:bodyPr/>
          <a:lstStyle/>
          <a:p>
            <a:pPr>
              <a:defRPr/>
            </a:pPr>
            <a:r>
              <a:rPr lang="en-US" sz="4000" b="1">
                <a:solidFill>
                  <a:srgbClr val="99FFCC"/>
                </a:solidFill>
                <a:latin typeface="Arial" charset="0"/>
                <a:cs typeface="+mj-cs"/>
              </a:rPr>
              <a:t>Banyak orang </a:t>
            </a:r>
            <a:endParaRPr lang="en-US" sz="4700">
              <a:solidFill>
                <a:schemeClr val="hlink"/>
              </a:solidFill>
              <a:effectLst>
                <a:outerShdw blurRad="38100" dist="38100" dir="2700000" algn="tl">
                  <a:srgbClr val="FFFFFF"/>
                </a:outerShdw>
              </a:effectLst>
              <a:cs typeface="+mj-cs"/>
            </a:endParaRPr>
          </a:p>
        </p:txBody>
      </p:sp>
      <p:sp>
        <p:nvSpPr>
          <p:cNvPr id="88067" name="WordArt 3"/>
          <p:cNvSpPr>
            <a:spLocks noChangeArrowheads="1" noChangeShapeType="1" noTextEdit="1"/>
          </p:cNvSpPr>
          <p:nvPr/>
        </p:nvSpPr>
        <p:spPr bwMode="auto">
          <a:xfrm>
            <a:off x="3352800" y="1676400"/>
            <a:ext cx="2819400" cy="5715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FFFF66"/>
                </a:solidFill>
                <a:effectLst>
                  <a:outerShdw blurRad="63500" dist="38099" dir="2700000" algn="ctr" rotWithShape="0">
                    <a:srgbClr val="C0C0C0">
                      <a:alpha val="74997"/>
                    </a:srgbClr>
                  </a:outerShdw>
                </a:effectLst>
                <a:latin typeface="Impact"/>
                <a:ea typeface="Impact"/>
                <a:cs typeface="Impact"/>
              </a:rPr>
              <a:t>Tidak Puas</a:t>
            </a:r>
          </a:p>
        </p:txBody>
      </p:sp>
      <p:sp>
        <p:nvSpPr>
          <p:cNvPr id="88068" name="WordArt 4"/>
          <p:cNvSpPr>
            <a:spLocks noChangeArrowheads="1" noChangeShapeType="1" noTextEdit="1"/>
          </p:cNvSpPr>
          <p:nvPr/>
        </p:nvSpPr>
        <p:spPr bwMode="auto">
          <a:xfrm>
            <a:off x="3505200" y="2438400"/>
            <a:ext cx="3124200" cy="7620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FFFF66"/>
                </a:solidFill>
                <a:effectLst>
                  <a:outerShdw blurRad="63500" dist="38099" dir="2700000" algn="ctr" rotWithShape="0">
                    <a:srgbClr val="C0C0C0">
                      <a:alpha val="74997"/>
                    </a:srgbClr>
                  </a:outerShdw>
                </a:effectLst>
                <a:latin typeface="Impact"/>
                <a:ea typeface="Impact"/>
                <a:cs typeface="Impact"/>
              </a:rPr>
              <a:t>Frustrasi</a:t>
            </a:r>
          </a:p>
        </p:txBody>
      </p:sp>
      <p:sp>
        <p:nvSpPr>
          <p:cNvPr id="88069" name="WordArt 5"/>
          <p:cNvSpPr>
            <a:spLocks noChangeArrowheads="1" noChangeShapeType="1" noTextEdit="1"/>
          </p:cNvSpPr>
          <p:nvPr/>
        </p:nvSpPr>
        <p:spPr bwMode="auto">
          <a:xfrm>
            <a:off x="2895600" y="2895600"/>
            <a:ext cx="592138" cy="81915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&amp;</a:t>
            </a:r>
          </a:p>
        </p:txBody>
      </p:sp>
      <p:sp>
        <p:nvSpPr>
          <p:cNvPr id="88070" name="WordArt 6"/>
          <p:cNvSpPr>
            <a:spLocks noChangeArrowheads="1" noChangeShapeType="1" noTextEdit="1"/>
          </p:cNvSpPr>
          <p:nvPr/>
        </p:nvSpPr>
        <p:spPr bwMode="auto">
          <a:xfrm>
            <a:off x="3733800" y="3352800"/>
            <a:ext cx="2362200" cy="9525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FFFF66"/>
                </a:solidFill>
                <a:effectLst>
                  <a:outerShdw blurRad="63500" dist="38099" dir="2700000" algn="ctr" rotWithShape="0">
                    <a:srgbClr val="C0C0C0">
                      <a:alpha val="74997"/>
                    </a:srgbClr>
                  </a:outerShdw>
                </a:effectLst>
                <a:latin typeface="Impact"/>
                <a:ea typeface="Impact"/>
                <a:cs typeface="Impact"/>
              </a:rPr>
              <a:t>Bosan</a:t>
            </a:r>
          </a:p>
        </p:txBody>
      </p:sp>
      <p:sp>
        <p:nvSpPr>
          <p:cNvPr id="88071" name="WordArt 7"/>
          <p:cNvSpPr>
            <a:spLocks noChangeArrowheads="1" noChangeShapeType="1" noTextEdit="1"/>
          </p:cNvSpPr>
          <p:nvPr/>
        </p:nvSpPr>
        <p:spPr bwMode="auto">
          <a:xfrm>
            <a:off x="609600" y="4191000"/>
            <a:ext cx="8001000" cy="19050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66FF66"/>
                </a:solidFill>
                <a:latin typeface="Arial Black"/>
                <a:ea typeface="Arial Black"/>
                <a:cs typeface="Arial Black"/>
              </a:rPr>
              <a:t>Dengan Hidup Mereka</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ssolve">
                                      <p:cBhvr>
                                        <p:cTn id="7" dur="500"/>
                                        <p:tgtEl>
                                          <p:spTgt spid="88066"/>
                                        </p:tgtEl>
                                      </p:cBhvr>
                                    </p:animEffect>
                                  </p:childTnLst>
                                </p:cTn>
                              </p:par>
                            </p:childTnLst>
                          </p:cTn>
                        </p:par>
                        <p:par>
                          <p:cTn id="8" fill="hold" nodeType="afterGroup">
                            <p:stCondLst>
                              <p:cond delay="500"/>
                            </p:stCondLst>
                            <p:childTnLst>
                              <p:par>
                                <p:cTn id="9" presetID="23" presetClass="entr" presetSubtype="32" fill="hold" grpId="0" nodeType="afterEffect">
                                  <p:stCondLst>
                                    <p:cond delay="1000"/>
                                  </p:stCondLst>
                                  <p:childTnLst>
                                    <p:set>
                                      <p:cBhvr>
                                        <p:cTn id="10" dur="1" fill="hold">
                                          <p:stCondLst>
                                            <p:cond delay="0"/>
                                          </p:stCondLst>
                                        </p:cTn>
                                        <p:tgtEl>
                                          <p:spTgt spid="88067"/>
                                        </p:tgtEl>
                                        <p:attrNameLst>
                                          <p:attrName>style.visibility</p:attrName>
                                        </p:attrNameLst>
                                      </p:cBhvr>
                                      <p:to>
                                        <p:strVal val="visible"/>
                                      </p:to>
                                    </p:set>
                                    <p:anim calcmode="lin" valueType="num">
                                      <p:cBhvr>
                                        <p:cTn id="11" dur="500" fill="hold"/>
                                        <p:tgtEl>
                                          <p:spTgt spid="88067"/>
                                        </p:tgtEl>
                                        <p:attrNameLst>
                                          <p:attrName>ppt_w</p:attrName>
                                        </p:attrNameLst>
                                      </p:cBhvr>
                                      <p:tavLst>
                                        <p:tav tm="0">
                                          <p:val>
                                            <p:strVal val="4*#ppt_w"/>
                                          </p:val>
                                        </p:tav>
                                        <p:tav tm="100000">
                                          <p:val>
                                            <p:strVal val="#ppt_w"/>
                                          </p:val>
                                        </p:tav>
                                      </p:tavLst>
                                    </p:anim>
                                    <p:anim calcmode="lin" valueType="num">
                                      <p:cBhvr>
                                        <p:cTn id="12" dur="500" fill="hold"/>
                                        <p:tgtEl>
                                          <p:spTgt spid="88067"/>
                                        </p:tgtEl>
                                        <p:attrNameLst>
                                          <p:attrName>ppt_h</p:attrName>
                                        </p:attrNameLst>
                                      </p:cBhvr>
                                      <p:tavLst>
                                        <p:tav tm="0">
                                          <p:val>
                                            <p:strVal val="4*#ppt_h"/>
                                          </p:val>
                                        </p:tav>
                                        <p:tav tm="100000">
                                          <p:val>
                                            <p:strVal val="#ppt_h"/>
                                          </p:val>
                                        </p:tav>
                                      </p:tavLst>
                                    </p:anim>
                                  </p:childTnLst>
                                </p:cTn>
                              </p:par>
                            </p:childTnLst>
                          </p:cTn>
                        </p:par>
                        <p:par>
                          <p:cTn id="13" fill="hold" nodeType="afterGroup">
                            <p:stCondLst>
                              <p:cond delay="2000"/>
                            </p:stCondLst>
                            <p:childTnLst>
                              <p:par>
                                <p:cTn id="14" presetID="23" presetClass="entr" presetSubtype="32" fill="hold" grpId="0" nodeType="afterEffect">
                                  <p:stCondLst>
                                    <p:cond delay="1000"/>
                                  </p:stCondLst>
                                  <p:childTnLst>
                                    <p:set>
                                      <p:cBhvr>
                                        <p:cTn id="15" dur="1" fill="hold">
                                          <p:stCondLst>
                                            <p:cond delay="0"/>
                                          </p:stCondLst>
                                        </p:cTn>
                                        <p:tgtEl>
                                          <p:spTgt spid="88068"/>
                                        </p:tgtEl>
                                        <p:attrNameLst>
                                          <p:attrName>style.visibility</p:attrName>
                                        </p:attrNameLst>
                                      </p:cBhvr>
                                      <p:to>
                                        <p:strVal val="visible"/>
                                      </p:to>
                                    </p:set>
                                    <p:anim calcmode="lin" valueType="num">
                                      <p:cBhvr>
                                        <p:cTn id="16" dur="500" fill="hold"/>
                                        <p:tgtEl>
                                          <p:spTgt spid="88068"/>
                                        </p:tgtEl>
                                        <p:attrNameLst>
                                          <p:attrName>ppt_w</p:attrName>
                                        </p:attrNameLst>
                                      </p:cBhvr>
                                      <p:tavLst>
                                        <p:tav tm="0">
                                          <p:val>
                                            <p:strVal val="4*#ppt_w"/>
                                          </p:val>
                                        </p:tav>
                                        <p:tav tm="100000">
                                          <p:val>
                                            <p:strVal val="#ppt_w"/>
                                          </p:val>
                                        </p:tav>
                                      </p:tavLst>
                                    </p:anim>
                                    <p:anim calcmode="lin" valueType="num">
                                      <p:cBhvr>
                                        <p:cTn id="17" dur="500" fill="hold"/>
                                        <p:tgtEl>
                                          <p:spTgt spid="88068"/>
                                        </p:tgtEl>
                                        <p:attrNameLst>
                                          <p:attrName>ppt_h</p:attrName>
                                        </p:attrNameLst>
                                      </p:cBhvr>
                                      <p:tavLst>
                                        <p:tav tm="0">
                                          <p:val>
                                            <p:strVal val="4*#ppt_h"/>
                                          </p:val>
                                        </p:tav>
                                        <p:tav tm="100000">
                                          <p:val>
                                            <p:strVal val="#ppt_h"/>
                                          </p:val>
                                        </p:tav>
                                      </p:tavLst>
                                    </p:anim>
                                  </p:childTnLst>
                                </p:cTn>
                              </p:par>
                            </p:childTnLst>
                          </p:cTn>
                        </p:par>
                        <p:par>
                          <p:cTn id="18" fill="hold" nodeType="afterGroup">
                            <p:stCondLst>
                              <p:cond delay="3500"/>
                            </p:stCondLst>
                            <p:childTnLst>
                              <p:par>
                                <p:cTn id="19" presetID="23" presetClass="entr" presetSubtype="32" fill="hold" grpId="0" nodeType="afterEffect">
                                  <p:stCondLst>
                                    <p:cond delay="1000"/>
                                  </p:stCondLst>
                                  <p:childTnLst>
                                    <p:set>
                                      <p:cBhvr>
                                        <p:cTn id="20" dur="1" fill="hold">
                                          <p:stCondLst>
                                            <p:cond delay="0"/>
                                          </p:stCondLst>
                                        </p:cTn>
                                        <p:tgtEl>
                                          <p:spTgt spid="88069"/>
                                        </p:tgtEl>
                                        <p:attrNameLst>
                                          <p:attrName>style.visibility</p:attrName>
                                        </p:attrNameLst>
                                      </p:cBhvr>
                                      <p:to>
                                        <p:strVal val="visible"/>
                                      </p:to>
                                    </p:set>
                                    <p:anim calcmode="lin" valueType="num">
                                      <p:cBhvr>
                                        <p:cTn id="21" dur="500" fill="hold"/>
                                        <p:tgtEl>
                                          <p:spTgt spid="88069"/>
                                        </p:tgtEl>
                                        <p:attrNameLst>
                                          <p:attrName>ppt_w</p:attrName>
                                        </p:attrNameLst>
                                      </p:cBhvr>
                                      <p:tavLst>
                                        <p:tav tm="0">
                                          <p:val>
                                            <p:strVal val="4*#ppt_w"/>
                                          </p:val>
                                        </p:tav>
                                        <p:tav tm="100000">
                                          <p:val>
                                            <p:strVal val="#ppt_w"/>
                                          </p:val>
                                        </p:tav>
                                      </p:tavLst>
                                    </p:anim>
                                    <p:anim calcmode="lin" valueType="num">
                                      <p:cBhvr>
                                        <p:cTn id="22" dur="500" fill="hold"/>
                                        <p:tgtEl>
                                          <p:spTgt spid="88069"/>
                                        </p:tgtEl>
                                        <p:attrNameLst>
                                          <p:attrName>ppt_h</p:attrName>
                                        </p:attrNameLst>
                                      </p:cBhvr>
                                      <p:tavLst>
                                        <p:tav tm="0">
                                          <p:val>
                                            <p:strVal val="4*#ppt_h"/>
                                          </p:val>
                                        </p:tav>
                                        <p:tav tm="100000">
                                          <p:val>
                                            <p:strVal val="#ppt_h"/>
                                          </p:val>
                                        </p:tav>
                                      </p:tavLst>
                                    </p:anim>
                                  </p:childTnLst>
                                </p:cTn>
                              </p:par>
                            </p:childTnLst>
                          </p:cTn>
                        </p:par>
                        <p:par>
                          <p:cTn id="23" fill="hold" nodeType="afterGroup">
                            <p:stCondLst>
                              <p:cond delay="5000"/>
                            </p:stCondLst>
                            <p:childTnLst>
                              <p:par>
                                <p:cTn id="24" presetID="23" presetClass="entr" presetSubtype="32" fill="hold" grpId="0" nodeType="afterEffect">
                                  <p:stCondLst>
                                    <p:cond delay="0"/>
                                  </p:stCondLst>
                                  <p:childTnLst>
                                    <p:set>
                                      <p:cBhvr>
                                        <p:cTn id="25" dur="1" fill="hold">
                                          <p:stCondLst>
                                            <p:cond delay="0"/>
                                          </p:stCondLst>
                                        </p:cTn>
                                        <p:tgtEl>
                                          <p:spTgt spid="88070"/>
                                        </p:tgtEl>
                                        <p:attrNameLst>
                                          <p:attrName>style.visibility</p:attrName>
                                        </p:attrNameLst>
                                      </p:cBhvr>
                                      <p:to>
                                        <p:strVal val="visible"/>
                                      </p:to>
                                    </p:set>
                                    <p:anim calcmode="lin" valueType="num">
                                      <p:cBhvr>
                                        <p:cTn id="26" dur="500" fill="hold"/>
                                        <p:tgtEl>
                                          <p:spTgt spid="88070"/>
                                        </p:tgtEl>
                                        <p:attrNameLst>
                                          <p:attrName>ppt_w</p:attrName>
                                        </p:attrNameLst>
                                      </p:cBhvr>
                                      <p:tavLst>
                                        <p:tav tm="0">
                                          <p:val>
                                            <p:strVal val="4*#ppt_w"/>
                                          </p:val>
                                        </p:tav>
                                        <p:tav tm="100000">
                                          <p:val>
                                            <p:strVal val="#ppt_w"/>
                                          </p:val>
                                        </p:tav>
                                      </p:tavLst>
                                    </p:anim>
                                    <p:anim calcmode="lin" valueType="num">
                                      <p:cBhvr>
                                        <p:cTn id="27" dur="500" fill="hold"/>
                                        <p:tgtEl>
                                          <p:spTgt spid="88070"/>
                                        </p:tgtEl>
                                        <p:attrNameLst>
                                          <p:attrName>ppt_h</p:attrName>
                                        </p:attrNameLst>
                                      </p:cBhvr>
                                      <p:tavLst>
                                        <p:tav tm="0">
                                          <p:val>
                                            <p:strVal val="4*#ppt_h"/>
                                          </p:val>
                                        </p:tav>
                                        <p:tav tm="100000">
                                          <p:val>
                                            <p:strVal val="#ppt_h"/>
                                          </p:val>
                                        </p:tav>
                                      </p:tavLst>
                                    </p:anim>
                                  </p:childTnLst>
                                </p:cTn>
                              </p:par>
                            </p:childTnLst>
                          </p:cTn>
                        </p:par>
                        <p:par>
                          <p:cTn id="28" fill="hold" nodeType="afterGroup">
                            <p:stCondLst>
                              <p:cond delay="5500"/>
                            </p:stCondLst>
                            <p:childTnLst>
                              <p:par>
                                <p:cTn id="29" presetID="9" presetClass="entr" presetSubtype="0" fill="hold" grpId="0" nodeType="afterEffect">
                                  <p:stCondLst>
                                    <p:cond delay="0"/>
                                  </p:stCondLst>
                                  <p:childTnLst>
                                    <p:set>
                                      <p:cBhvr>
                                        <p:cTn id="30" dur="1" fill="hold">
                                          <p:stCondLst>
                                            <p:cond delay="0"/>
                                          </p:stCondLst>
                                        </p:cTn>
                                        <p:tgtEl>
                                          <p:spTgt spid="88071"/>
                                        </p:tgtEl>
                                        <p:attrNameLst>
                                          <p:attrName>style.visibility</p:attrName>
                                        </p:attrNameLst>
                                      </p:cBhvr>
                                      <p:to>
                                        <p:strVal val="visible"/>
                                      </p:to>
                                    </p:set>
                                    <p:animEffect transition="in" filter="dissolve">
                                      <p:cBhvr>
                                        <p:cTn id="31" dur="5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67" grpId="0" animBg="1"/>
      <p:bldP spid="88068" grpId="0" animBg="1"/>
      <p:bldP spid="88069" grpId="0" animBg="1"/>
      <p:bldP spid="88070" grpId="0" animBg="1"/>
      <p:bldP spid="880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bible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8659" name="Text Box 3"/>
          <p:cNvSpPr txBox="1">
            <a:spLocks noChangeArrowheads="1"/>
          </p:cNvSpPr>
          <p:nvPr/>
        </p:nvSpPr>
        <p:spPr bwMode="auto">
          <a:xfrm>
            <a:off x="1828800" y="1511300"/>
            <a:ext cx="6934200" cy="478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en-US" sz="4000" b="0">
                <a:solidFill>
                  <a:srgbClr val="000000"/>
                </a:solidFill>
                <a:latin typeface="Arial" charset="0"/>
                <a:cs typeface="+mn-cs"/>
              </a:rPr>
              <a:t>Segala tulisan yang diilhamkan Allah memang bermanfaat untuk mengajar, untuk memperbaiki kelakuan and untuk mendidik orang dalam kebenaran                                                                    	        2 Timotius 3:16</a:t>
            </a:r>
          </a:p>
        </p:txBody>
      </p:sp>
      <p:sp>
        <p:nvSpPr>
          <p:cNvPr id="198660" name="Rectangle 4"/>
          <p:cNvSpPr>
            <a:spLocks noGrp="1" noChangeArrowheads="1"/>
          </p:cNvSpPr>
          <p:nvPr>
            <p:ph type="title" idx="4294967295"/>
          </p:nvPr>
        </p:nvSpPr>
        <p:spPr/>
        <p:txBody>
          <a:bodyPr/>
          <a:lstStyle/>
          <a:p>
            <a:pPr eaLnBrk="1" hangingPunct="1">
              <a:defRPr/>
            </a:pPr>
            <a:r>
              <a:rPr lang="en-US" sz="5400" u="sng">
                <a:solidFill>
                  <a:srgbClr val="000000"/>
                </a:solidFill>
                <a:effectLst>
                  <a:outerShdw blurRad="38100" dist="38100" dir="2700000" algn="tl">
                    <a:srgbClr val="FFFFFF"/>
                  </a:outerShdw>
                </a:effectLst>
                <a:cs typeface="+mj-cs"/>
              </a:rPr>
              <a:t>Dasar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98659">
                                            <p:txEl>
                                              <p:pRg st="0" end="0"/>
                                            </p:txEl>
                                          </p:spTgt>
                                        </p:tgtEl>
                                        <p:attrNameLst>
                                          <p:attrName>style.visibility</p:attrName>
                                        </p:attrNameLst>
                                      </p:cBhvr>
                                      <p:to>
                                        <p:strVal val="visible"/>
                                      </p:to>
                                    </p:set>
                                    <p:anim calcmode="discrete" valueType="clr">
                                      <p:cBhvr override="childStyle">
                                        <p:cTn id="7" dur="80"/>
                                        <p:tgtEl>
                                          <p:spTgt spid="1986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86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865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1828800" y="762000"/>
            <a:ext cx="5562600" cy="2209800"/>
          </a:xfrm>
        </p:spPr>
        <p:txBody>
          <a:bodyPr/>
          <a:lstStyle/>
          <a:p>
            <a:pPr>
              <a:defRPr/>
            </a:pPr>
            <a:r>
              <a:rPr lang="en-US" b="1">
                <a:solidFill>
                  <a:srgbClr val="FF6600"/>
                </a:solidFill>
                <a:latin typeface="Arial" charset="0"/>
                <a:cs typeface="+mj-cs"/>
              </a:rPr>
              <a:t>Raja Salomo adalah salah satu dari mereka</a:t>
            </a:r>
            <a:endParaRPr lang="en-US" sz="4300">
              <a:solidFill>
                <a:schemeClr val="hlink"/>
              </a:solidFill>
              <a:effectLst>
                <a:outerShdw blurRad="38100" dist="38100" dir="2700000" algn="tl">
                  <a:srgbClr val="FFFFFF"/>
                </a:outerShdw>
              </a:effectLst>
              <a:cs typeface="+mj-cs"/>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1371600" y="609600"/>
            <a:ext cx="6248400" cy="4495800"/>
          </a:xfrm>
        </p:spPr>
        <p:txBody>
          <a:bodyPr/>
          <a:lstStyle/>
          <a:p>
            <a:pPr>
              <a:defRPr/>
            </a:pPr>
            <a:r>
              <a:rPr lang="en-US" sz="4000" b="1">
                <a:solidFill>
                  <a:srgbClr val="99FFCC"/>
                </a:solidFill>
                <a:latin typeface="Arial" charset="0"/>
                <a:cs typeface="+mj-cs"/>
              </a:rPr>
              <a:t>Setelah periode kerajaan yang takut akan Tuhan yang sukses, Ia melewati suatu masa dalam kedewasaannya dimana semua hal terlihat kehilangan daya tariknya </a:t>
            </a:r>
            <a:endParaRPr lang="en-US" sz="4700">
              <a:solidFill>
                <a:schemeClr val="hlink"/>
              </a:solidFill>
              <a:effectLst>
                <a:outerShdw blurRad="38100" dist="38100" dir="2700000" algn="tl">
                  <a:srgbClr val="FFFFFF"/>
                </a:outerShdw>
              </a:effectLst>
              <a:cs typeface="+mj-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90114"/>
                                        </p:tgtEl>
                                        <p:attrNameLst>
                                          <p:attrName>style.visibility</p:attrName>
                                        </p:attrNameLst>
                                      </p:cBhvr>
                                      <p:to>
                                        <p:strVal val="visible"/>
                                      </p:to>
                                    </p:set>
                                    <p:animEffect transition="in" filter="dissolve">
                                      <p:cBhvr>
                                        <p:cTn id="7" dur="5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295400" y="457200"/>
            <a:ext cx="6858000" cy="2514600"/>
          </a:xfrm>
        </p:spPr>
        <p:txBody>
          <a:bodyPr/>
          <a:lstStyle/>
          <a:p>
            <a:pPr>
              <a:defRPr/>
            </a:pPr>
            <a:r>
              <a:rPr lang="en-US" sz="4000" b="1">
                <a:solidFill>
                  <a:srgbClr val="99FFCC"/>
                </a:solidFill>
                <a:latin typeface="Arial" charset="0"/>
                <a:cs typeface="+mj-cs"/>
              </a:rPr>
              <a:t>Dari pengalamannya, raja Salomo menjadi lebih bijaksana</a:t>
            </a:r>
            <a:endParaRPr lang="en-US" sz="4700">
              <a:solidFill>
                <a:schemeClr val="hlink"/>
              </a:solidFill>
              <a:effectLst>
                <a:outerShdw blurRad="38100" dist="38100" dir="2700000" algn="tl">
                  <a:srgbClr val="FFFFFF"/>
                </a:outerShdw>
              </a:effectLst>
              <a:cs typeface="+mj-cs"/>
            </a:endParaRPr>
          </a:p>
        </p:txBody>
      </p:sp>
      <p:sp>
        <p:nvSpPr>
          <p:cNvPr id="91139" name="Rectangle 3"/>
          <p:cNvSpPr>
            <a:spLocks noChangeArrowheads="1"/>
          </p:cNvSpPr>
          <p:nvPr/>
        </p:nvSpPr>
        <p:spPr bwMode="auto">
          <a:xfrm>
            <a:off x="1295400" y="2895600"/>
            <a:ext cx="68580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US" sz="4000">
                <a:solidFill>
                  <a:srgbClr val="FFFF66"/>
                </a:solidFill>
                <a:latin typeface="Arial" charset="0"/>
                <a:cs typeface="+mn-cs"/>
              </a:rPr>
              <a:t>Pengkhotbah adalah jurnal yang terinspirasi dari atas tentang perjalanan keputusasaannya</a:t>
            </a:r>
            <a:endParaRPr lang="en-US" sz="4700" b="0">
              <a:solidFill>
                <a:schemeClr val="hlink"/>
              </a:solidFill>
              <a:effectLst>
                <a:outerShdw blurRad="38100" dist="38100" dir="2700000" algn="tl">
                  <a:srgbClr val="FFFFFF"/>
                </a:outerShdw>
              </a:effectLst>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iterate type="wd">
                                    <p:tmPct val="100000"/>
                                  </p:iterate>
                                  <p:childTnLst>
                                    <p:set>
                                      <p:cBhvr>
                                        <p:cTn id="6" dur="1" fill="hold">
                                          <p:stCondLst>
                                            <p:cond delay="0"/>
                                          </p:stCondLst>
                                        </p:cTn>
                                        <p:tgtEl>
                                          <p:spTgt spid="91139"/>
                                        </p:tgtEl>
                                        <p:attrNameLst>
                                          <p:attrName>style.visibility</p:attrName>
                                        </p:attrNameLst>
                                      </p:cBhvr>
                                      <p:to>
                                        <p:strVal val="visible"/>
                                      </p:to>
                                    </p:set>
                                    <p:animEffect transition="in" filter="dissolve">
                                      <p:cBhvr>
                                        <p:cTn id="7" dur="3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0" y="2057400"/>
            <a:ext cx="4572000" cy="1600200"/>
          </a:xfrm>
          <a:solidFill>
            <a:srgbClr val="CC0000"/>
          </a:solidFill>
        </p:spPr>
        <p:txBody>
          <a:bodyPr/>
          <a:lstStyle/>
          <a:p>
            <a:pPr>
              <a:defRPr/>
            </a:pPr>
            <a:br>
              <a:rPr lang="en-US" sz="4300" b="1">
                <a:solidFill>
                  <a:srgbClr val="FFFF66"/>
                </a:solidFill>
                <a:cs typeface="+mj-cs"/>
              </a:rPr>
            </a:br>
            <a:endParaRPr lang="en-US" sz="4300" b="1">
              <a:solidFill>
                <a:srgbClr val="FFFF66"/>
              </a:solidFill>
              <a:cs typeface="+mj-cs"/>
            </a:endParaRPr>
          </a:p>
        </p:txBody>
      </p:sp>
      <p:sp>
        <p:nvSpPr>
          <p:cNvPr id="92163" name="Rectangle 3"/>
          <p:cNvSpPr>
            <a:spLocks noChangeArrowheads="1"/>
          </p:cNvSpPr>
          <p:nvPr/>
        </p:nvSpPr>
        <p:spPr bwMode="auto">
          <a:xfrm>
            <a:off x="4648200" y="2057400"/>
            <a:ext cx="4495800" cy="1600200"/>
          </a:xfrm>
          <a:prstGeom prst="rect">
            <a:avLst/>
          </a:prstGeom>
          <a:solidFill>
            <a:srgbClr val="6600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sz="15600" b="0">
              <a:solidFill>
                <a:schemeClr val="bg1"/>
              </a:solidFill>
              <a:cs typeface="+mn-cs"/>
            </a:endParaRPr>
          </a:p>
        </p:txBody>
      </p:sp>
      <p:sp>
        <p:nvSpPr>
          <p:cNvPr id="92164" name="Line 4"/>
          <p:cNvSpPr>
            <a:spLocks noChangeShapeType="1"/>
          </p:cNvSpPr>
          <p:nvPr/>
        </p:nvSpPr>
        <p:spPr bwMode="auto">
          <a:xfrm flipH="1">
            <a:off x="381000" y="2895600"/>
            <a:ext cx="3657600" cy="7938"/>
          </a:xfrm>
          <a:prstGeom prst="line">
            <a:avLst/>
          </a:prstGeom>
          <a:noFill/>
          <a:ln w="47625" cmpd="thinThick">
            <a:solidFill>
              <a:schemeClr val="tx1"/>
            </a:solidFill>
            <a:round/>
            <a:headEnd type="triangle" w="med" len="lg"/>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92165" name="Text Box 5"/>
          <p:cNvSpPr txBox="1">
            <a:spLocks noChangeArrowheads="1"/>
          </p:cNvSpPr>
          <p:nvPr/>
        </p:nvSpPr>
        <p:spPr bwMode="auto">
          <a:xfrm>
            <a:off x="0" y="2133600"/>
            <a:ext cx="449580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a:solidFill>
                  <a:srgbClr val="FFFF66"/>
                </a:solidFill>
                <a:cs typeface="+mn-cs"/>
              </a:rPr>
              <a:t>Sekarang waktunya untuk</a:t>
            </a:r>
          </a:p>
        </p:txBody>
      </p:sp>
      <p:sp>
        <p:nvSpPr>
          <p:cNvPr id="92167" name="Text Box 7"/>
          <p:cNvSpPr txBox="1">
            <a:spLocks noChangeArrowheads="1"/>
          </p:cNvSpPr>
          <p:nvPr/>
        </p:nvSpPr>
        <p:spPr bwMode="auto">
          <a:xfrm>
            <a:off x="4495800" y="2514600"/>
            <a:ext cx="4724400" cy="808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b="0" dirty="0" err="1">
                <a:solidFill>
                  <a:srgbClr val="FFFF66"/>
                </a:solidFill>
                <a:latin typeface="Arial Black" charset="0"/>
                <a:cs typeface="+mn-cs"/>
              </a:rPr>
              <a:t>Pengkhotbah</a:t>
            </a:r>
            <a:endParaRPr lang="en-US" sz="3600" dirty="0">
              <a:solidFill>
                <a:srgbClr val="FFFF66"/>
              </a:solidFill>
              <a:cs typeface="+mn-cs"/>
            </a:endParaRPr>
          </a:p>
        </p:txBody>
      </p:sp>
      <p:graphicFrame>
        <p:nvGraphicFramePr>
          <p:cNvPr id="105478" name="Object 8"/>
          <p:cNvGraphicFramePr>
            <a:graphicFrameLocks noChangeAspect="1"/>
          </p:cNvGraphicFramePr>
          <p:nvPr/>
        </p:nvGraphicFramePr>
        <p:xfrm>
          <a:off x="4572000" y="3429000"/>
          <a:ext cx="2689225" cy="1917700"/>
        </p:xfrm>
        <a:graphic>
          <a:graphicData uri="http://schemas.openxmlformats.org/presentationml/2006/ole">
            <mc:AlternateContent xmlns:mc="http://schemas.openxmlformats.org/markup-compatibility/2006">
              <mc:Choice xmlns:v="urn:schemas-microsoft-com:vml" Requires="v">
                <p:oleObj name="Clip" r:id="rId3" imgW="4013200" imgH="2857500" progId="MS_ClipArt_Gallery.2">
                  <p:embed/>
                </p:oleObj>
              </mc:Choice>
              <mc:Fallback>
                <p:oleObj name="Clip" r:id="rId3" imgW="4013200" imgH="285750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2689225" cy="1917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92162"/>
                                        </p:tgtEl>
                                        <p:attrNameLst>
                                          <p:attrName>style.visibility</p:attrName>
                                        </p:attrNameLst>
                                      </p:cBhvr>
                                      <p:to>
                                        <p:strVal val="visible"/>
                                      </p:to>
                                    </p:set>
                                    <p:animEffect transition="in" filter="dissolve">
                                      <p:cBhvr>
                                        <p:cTn id="7" dur="500"/>
                                        <p:tgtEl>
                                          <p:spTgt spid="92162"/>
                                        </p:tgtEl>
                                      </p:cBhvr>
                                    </p:animEffect>
                                  </p:childTnLst>
                                </p:cTn>
                              </p:par>
                            </p:childTnLst>
                          </p:cTn>
                        </p:par>
                        <p:par>
                          <p:cTn id="8" fill="hold" nodeType="afterGroup">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92163"/>
                                        </p:tgtEl>
                                        <p:attrNameLst>
                                          <p:attrName>style.visibility</p:attrName>
                                        </p:attrNameLst>
                                      </p:cBhvr>
                                      <p:to>
                                        <p:strVal val="visible"/>
                                      </p:to>
                                    </p:set>
                                    <p:animEffect transition="in" filter="dissolve">
                                      <p:cBhvr>
                                        <p:cTn id="11" dur="500"/>
                                        <p:tgtEl>
                                          <p:spTgt spid="92163"/>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92165"/>
                                        </p:tgtEl>
                                        <p:attrNameLst>
                                          <p:attrName>style.visibility</p:attrName>
                                        </p:attrNameLst>
                                      </p:cBhvr>
                                      <p:to>
                                        <p:strVal val="visible"/>
                                      </p:to>
                                    </p:set>
                                    <p:animEffect transition="in" filter="dissolve">
                                      <p:cBhvr>
                                        <p:cTn id="15" dur="500"/>
                                        <p:tgtEl>
                                          <p:spTgt spid="92165"/>
                                        </p:tgtEl>
                                      </p:cBhvr>
                                    </p:animEffect>
                                  </p:childTnLst>
                                </p:cTn>
                              </p:par>
                            </p:childTnLst>
                          </p:cTn>
                        </p:par>
                        <p:par>
                          <p:cTn id="16" fill="hold" nodeType="afterGroup">
                            <p:stCondLst>
                              <p:cond delay="3500"/>
                            </p:stCondLst>
                            <p:childTnLst>
                              <p:par>
                                <p:cTn id="17" presetID="9" presetClass="entr" presetSubtype="0" fill="hold" nodeType="afterEffect">
                                  <p:stCondLst>
                                    <p:cond delay="0"/>
                                  </p:stCondLst>
                                  <p:childTnLst>
                                    <p:set>
                                      <p:cBhvr>
                                        <p:cTn id="18" dur="1" fill="hold">
                                          <p:stCondLst>
                                            <p:cond delay="0"/>
                                          </p:stCondLst>
                                        </p:cTn>
                                        <p:tgtEl>
                                          <p:spTgt spid="92164"/>
                                        </p:tgtEl>
                                        <p:attrNameLst>
                                          <p:attrName>style.visibility</p:attrName>
                                        </p:attrNameLst>
                                      </p:cBhvr>
                                      <p:to>
                                        <p:strVal val="visible"/>
                                      </p:to>
                                    </p:set>
                                    <p:animEffect transition="in" filter="dissolve">
                                      <p:cBhvr>
                                        <p:cTn id="19" dur="500"/>
                                        <p:tgtEl>
                                          <p:spTgt spid="92164"/>
                                        </p:tgtEl>
                                      </p:cBhvr>
                                    </p:animEffect>
                                  </p:childTnLst>
                                </p:cTn>
                              </p:par>
                            </p:childTnLst>
                          </p:cTn>
                        </p:par>
                        <p:par>
                          <p:cTn id="20" fill="hold" nodeType="afterGroup">
                            <p:stCondLst>
                              <p:cond delay="4000"/>
                            </p:stCondLst>
                            <p:childTnLst>
                              <p:par>
                                <p:cTn id="21" presetID="9" presetClass="entr" presetSubtype="0" fill="hold" grpId="0" nodeType="afterEffect">
                                  <p:stCondLst>
                                    <p:cond delay="1000"/>
                                  </p:stCondLst>
                                  <p:childTnLst>
                                    <p:set>
                                      <p:cBhvr>
                                        <p:cTn id="22" dur="1" fill="hold">
                                          <p:stCondLst>
                                            <p:cond delay="0"/>
                                          </p:stCondLst>
                                        </p:cTn>
                                        <p:tgtEl>
                                          <p:spTgt spid="92167"/>
                                        </p:tgtEl>
                                        <p:attrNameLst>
                                          <p:attrName>style.visibility</p:attrName>
                                        </p:attrNameLst>
                                      </p:cBhvr>
                                      <p:to>
                                        <p:strVal val="visible"/>
                                      </p:to>
                                    </p:set>
                                    <p:animEffect transition="in" filter="dissolve">
                                      <p:cBhvr>
                                        <p:cTn id="23" dur="5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autoUpdateAnimBg="0"/>
      <p:bldP spid="92163" grpId="0" animBg="1" autoUpdateAnimBg="0"/>
      <p:bldP spid="92165" grpId="0" autoUpdateAnimBg="0"/>
      <p:bldP spid="9216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533400" y="1447800"/>
            <a:ext cx="7772400" cy="1600200"/>
          </a:xfrm>
        </p:spPr>
        <p:txBody>
          <a:bodyPr/>
          <a:lstStyle/>
          <a:p>
            <a:pPr>
              <a:defRPr/>
            </a:pPr>
            <a:r>
              <a:rPr lang="en-US" sz="4700" b="1">
                <a:solidFill>
                  <a:srgbClr val="F8F8F8"/>
                </a:solidFill>
                <a:cs typeface="+mj-cs"/>
              </a:rPr>
              <a:t>Apa yang buku ini tujukan?</a:t>
            </a:r>
            <a:r>
              <a:rPr lang="en-US" sz="4700">
                <a:solidFill>
                  <a:schemeClr val="hlink"/>
                </a:solidFill>
                <a:effectLst>
                  <a:outerShdw blurRad="38100" dist="38100" dir="2700000" algn="tl">
                    <a:srgbClr val="FFFFFF"/>
                  </a:outerShdw>
                </a:effectLst>
                <a:cs typeface="+mj-cs"/>
              </a:rPr>
              <a:t> </a:t>
            </a:r>
          </a:p>
        </p:txBody>
      </p:sp>
      <p:sp>
        <p:nvSpPr>
          <p:cNvPr id="101379" name="Text Box 3"/>
          <p:cNvSpPr txBox="1">
            <a:spLocks noChangeArrowheads="1"/>
          </p:cNvSpPr>
          <p:nvPr/>
        </p:nvSpPr>
        <p:spPr bwMode="auto">
          <a:xfrm>
            <a:off x="12192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0" name="Text Box 4"/>
          <p:cNvSpPr txBox="1">
            <a:spLocks noChangeArrowheads="1"/>
          </p:cNvSpPr>
          <p:nvPr/>
        </p:nvSpPr>
        <p:spPr bwMode="auto">
          <a:xfrm>
            <a:off x="16764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1" name="Text Box 5"/>
          <p:cNvSpPr txBox="1">
            <a:spLocks noChangeArrowheads="1"/>
          </p:cNvSpPr>
          <p:nvPr/>
        </p:nvSpPr>
        <p:spPr bwMode="auto">
          <a:xfrm>
            <a:off x="2133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2" name="Text Box 6"/>
          <p:cNvSpPr txBox="1">
            <a:spLocks noChangeArrowheads="1"/>
          </p:cNvSpPr>
          <p:nvPr/>
        </p:nvSpPr>
        <p:spPr bwMode="auto">
          <a:xfrm>
            <a:off x="2590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3" name="Text Box 7"/>
          <p:cNvSpPr txBox="1">
            <a:spLocks noChangeArrowheads="1"/>
          </p:cNvSpPr>
          <p:nvPr/>
        </p:nvSpPr>
        <p:spPr bwMode="auto">
          <a:xfrm>
            <a:off x="3048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4" name="Text Box 8"/>
          <p:cNvSpPr txBox="1">
            <a:spLocks noChangeArrowheads="1"/>
          </p:cNvSpPr>
          <p:nvPr/>
        </p:nvSpPr>
        <p:spPr bwMode="auto">
          <a:xfrm>
            <a:off x="3505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5" name="Text Box 9"/>
          <p:cNvSpPr txBox="1">
            <a:spLocks noChangeArrowheads="1"/>
          </p:cNvSpPr>
          <p:nvPr/>
        </p:nvSpPr>
        <p:spPr bwMode="auto">
          <a:xfrm>
            <a:off x="3962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6" name="Text Box 10"/>
          <p:cNvSpPr txBox="1">
            <a:spLocks noChangeArrowheads="1"/>
          </p:cNvSpPr>
          <p:nvPr/>
        </p:nvSpPr>
        <p:spPr bwMode="auto">
          <a:xfrm>
            <a:off x="4419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7" name="Text Box 11"/>
          <p:cNvSpPr txBox="1">
            <a:spLocks noChangeArrowheads="1"/>
          </p:cNvSpPr>
          <p:nvPr/>
        </p:nvSpPr>
        <p:spPr bwMode="auto">
          <a:xfrm>
            <a:off x="4876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8" name="Text Box 12"/>
          <p:cNvSpPr txBox="1">
            <a:spLocks noChangeArrowheads="1"/>
          </p:cNvSpPr>
          <p:nvPr/>
        </p:nvSpPr>
        <p:spPr bwMode="auto">
          <a:xfrm>
            <a:off x="5334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89" name="Text Box 13"/>
          <p:cNvSpPr txBox="1">
            <a:spLocks noChangeArrowheads="1"/>
          </p:cNvSpPr>
          <p:nvPr/>
        </p:nvSpPr>
        <p:spPr bwMode="auto">
          <a:xfrm>
            <a:off x="5791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90" name="Text Box 14"/>
          <p:cNvSpPr txBox="1">
            <a:spLocks noChangeArrowheads="1"/>
          </p:cNvSpPr>
          <p:nvPr/>
        </p:nvSpPr>
        <p:spPr bwMode="auto">
          <a:xfrm>
            <a:off x="6248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91" name="Text Box 15"/>
          <p:cNvSpPr txBox="1">
            <a:spLocks noChangeArrowheads="1"/>
          </p:cNvSpPr>
          <p:nvPr/>
        </p:nvSpPr>
        <p:spPr bwMode="auto">
          <a:xfrm>
            <a:off x="6705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92" name="Text Box 16"/>
          <p:cNvSpPr txBox="1">
            <a:spLocks noChangeArrowheads="1"/>
          </p:cNvSpPr>
          <p:nvPr/>
        </p:nvSpPr>
        <p:spPr bwMode="auto">
          <a:xfrm>
            <a:off x="7162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01393" name="Text Box 17"/>
          <p:cNvSpPr txBox="1">
            <a:spLocks noChangeArrowheads="1"/>
          </p:cNvSpPr>
          <p:nvPr/>
        </p:nvSpPr>
        <p:spPr bwMode="auto">
          <a:xfrm>
            <a:off x="7620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2000"/>
                                  </p:stCondLst>
                                  <p:iterate type="wd">
                                    <p:tmPct val="100000"/>
                                  </p:iterate>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300" fill="hold"/>
                                        <p:tgtEl>
                                          <p:spTgt spid="101378"/>
                                        </p:tgtEl>
                                        <p:attrNameLst>
                                          <p:attrName>ppt_x</p:attrName>
                                        </p:attrNameLst>
                                      </p:cBhvr>
                                      <p:tavLst>
                                        <p:tav tm="0">
                                          <p:val>
                                            <p:strVal val="0-#ppt_w/2"/>
                                          </p:val>
                                        </p:tav>
                                        <p:tav tm="100000">
                                          <p:val>
                                            <p:strVal val="#ppt_x"/>
                                          </p:val>
                                        </p:tav>
                                      </p:tavLst>
                                    </p:anim>
                                    <p:anim calcmode="lin" valueType="num">
                                      <p:cBhvr additive="base">
                                        <p:cTn id="8" dur="300" fill="hold"/>
                                        <p:tgtEl>
                                          <p:spTgt spid="101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2000" y="1143000"/>
            <a:ext cx="7772400" cy="1600200"/>
          </a:xfrm>
        </p:spPr>
        <p:txBody>
          <a:bodyPr/>
          <a:lstStyle/>
          <a:p>
            <a:pPr>
              <a:defRPr/>
            </a:pPr>
            <a:r>
              <a:rPr lang="en-US" sz="4700" b="1">
                <a:solidFill>
                  <a:srgbClr val="F8F8F8"/>
                </a:solidFill>
                <a:cs typeface="+mj-cs"/>
              </a:rPr>
              <a:t>Menurut pendapat kami</a:t>
            </a:r>
            <a:endParaRPr lang="en-US" sz="4700">
              <a:solidFill>
                <a:schemeClr val="hlink"/>
              </a:solidFill>
              <a:effectLst>
                <a:outerShdw blurRad="38100" dist="38100" dir="2700000" algn="tl">
                  <a:srgbClr val="FFFFFF"/>
                </a:outerShdw>
              </a:effectLst>
              <a:cs typeface="+mj-cs"/>
            </a:endParaRPr>
          </a:p>
        </p:txBody>
      </p:sp>
      <p:sp>
        <p:nvSpPr>
          <p:cNvPr id="102403" name="Text Box 3"/>
          <p:cNvSpPr txBox="1">
            <a:spLocks noChangeArrowheads="1"/>
          </p:cNvSpPr>
          <p:nvPr/>
        </p:nvSpPr>
        <p:spPr bwMode="auto">
          <a:xfrm>
            <a:off x="7620000" y="1600200"/>
            <a:ext cx="1524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FFFFFF"/>
                </a:solidFill>
                <a:cs typeface="+mn-cs"/>
              </a:rPr>
              <a:t>. . . . .</a:t>
            </a:r>
            <a:r>
              <a:rPr lang="en-US" b="0">
                <a:solidFill>
                  <a:srgbClr val="FFFFFF"/>
                </a:solidFill>
                <a:cs typeface="+mn-cs"/>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02403"/>
                                        </p:tgtEl>
                                        <p:attrNameLst>
                                          <p:attrName>style.visibility</p:attrName>
                                        </p:attrNameLst>
                                      </p:cBhvr>
                                      <p:to>
                                        <p:strVal val="visible"/>
                                      </p:to>
                                    </p:set>
                                    <p:animEffect transition="in" filter="dissolve">
                                      <p:cBhvr>
                                        <p:cTn id="7" dur="3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09600" y="1524000"/>
            <a:ext cx="7772400" cy="1600200"/>
          </a:xfrm>
        </p:spPr>
        <p:txBody>
          <a:bodyPr/>
          <a:lstStyle/>
          <a:p>
            <a:pPr>
              <a:defRPr/>
            </a:pPr>
            <a:r>
              <a:rPr lang="en-US" sz="4700" b="1">
                <a:solidFill>
                  <a:srgbClr val="F8F8F8"/>
                </a:solidFill>
                <a:cs typeface="+mj-cs"/>
              </a:rPr>
              <a:t>. . . . Seribu satu macam hal!</a:t>
            </a:r>
            <a:endParaRPr lang="en-US" sz="4700">
              <a:solidFill>
                <a:schemeClr val="hlink"/>
              </a:solidFill>
              <a:effectLst>
                <a:outerShdw blurRad="38100" dist="38100" dir="2700000" algn="tl">
                  <a:srgbClr val="FFFFFF"/>
                </a:outerShdw>
              </a:effectLst>
              <a:cs typeface="+mj-cs"/>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762000" y="1219200"/>
            <a:ext cx="7543800" cy="2286000"/>
          </a:xfrm>
        </p:spPr>
        <p:txBody>
          <a:bodyPr/>
          <a:lstStyle/>
          <a:p>
            <a:pPr>
              <a:defRPr/>
            </a:pPr>
            <a:r>
              <a:rPr lang="en-US" sz="4300" b="1">
                <a:solidFill>
                  <a:srgbClr val="F8F8F8"/>
                </a:solidFill>
                <a:cs typeface="+mj-cs"/>
              </a:rPr>
              <a:t>Tapi setelah membaca dengan teliti, anda bisa menemukan </a:t>
            </a:r>
            <a:br>
              <a:rPr lang="en-US" sz="4300" b="1">
                <a:solidFill>
                  <a:srgbClr val="F8F8F8"/>
                </a:solidFill>
                <a:cs typeface="+mj-cs"/>
              </a:rPr>
            </a:br>
            <a:r>
              <a:rPr lang="en-US" sz="4300" b="1">
                <a:solidFill>
                  <a:srgbClr val="FFFF66"/>
                </a:solidFill>
                <a:cs typeface="+mj-cs"/>
              </a:rPr>
              <a:t>3 kategori yang jelas</a:t>
            </a:r>
            <a:endParaRPr lang="en-US" sz="4300">
              <a:solidFill>
                <a:schemeClr val="hlink"/>
              </a:solidFill>
              <a:effectLst>
                <a:outerShdw blurRad="38100" dist="38100" dir="2700000" algn="tl">
                  <a:srgbClr val="FFFFFF"/>
                </a:outerShdw>
              </a:effectLst>
              <a:cs typeface="+mj-cs"/>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1066800" y="1143000"/>
            <a:ext cx="7010400" cy="1981200"/>
          </a:xfrm>
        </p:spPr>
        <p:txBody>
          <a:bodyPr/>
          <a:lstStyle/>
          <a:p>
            <a:pPr>
              <a:defRPr/>
            </a:pPr>
            <a:r>
              <a:rPr lang="en-US" sz="4800" b="1">
                <a:solidFill>
                  <a:srgbClr val="F8F8F8"/>
                </a:solidFill>
                <a:cs typeface="+mj-cs"/>
              </a:rPr>
              <a:t>Kesia-siaan dari pencapaian manusia</a:t>
            </a:r>
            <a:endParaRPr lang="en-US" sz="4700">
              <a:solidFill>
                <a:schemeClr val="hlink"/>
              </a:solidFill>
              <a:effectLst>
                <a:outerShdw blurRad="38100" dist="38100" dir="2700000" algn="tl">
                  <a:srgbClr val="FFFFFF"/>
                </a:outerShdw>
              </a:effectLst>
              <a:cs typeface="+mj-cs"/>
            </a:endParaRPr>
          </a:p>
        </p:txBody>
      </p:sp>
      <p:sp>
        <p:nvSpPr>
          <p:cNvPr id="105475" name="Text Box 3"/>
          <p:cNvSpPr txBox="1">
            <a:spLocks noChangeArrowheads="1"/>
          </p:cNvSpPr>
          <p:nvPr/>
        </p:nvSpPr>
        <p:spPr bwMode="auto">
          <a:xfrm>
            <a:off x="3886200" y="1371600"/>
            <a:ext cx="76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0">
              <a:cs typeface="+mn-cs"/>
            </a:endParaRPr>
          </a:p>
        </p:txBody>
      </p:sp>
      <p:sp>
        <p:nvSpPr>
          <p:cNvPr id="105476" name="Text Box 4"/>
          <p:cNvSpPr txBox="1">
            <a:spLocks noChangeArrowheads="1"/>
          </p:cNvSpPr>
          <p:nvPr/>
        </p:nvSpPr>
        <p:spPr bwMode="auto">
          <a:xfrm>
            <a:off x="3810000" y="685800"/>
            <a:ext cx="838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i="1">
                <a:solidFill>
                  <a:srgbClr val="FFFF99"/>
                </a:solidFill>
                <a:cs typeface="+mn-cs"/>
              </a:rPr>
              <a:t>1</a:t>
            </a:r>
            <a:endParaRPr lang="en-US" b="0">
              <a:solidFill>
                <a:srgbClr val="FFFF99"/>
              </a:solidFill>
              <a:cs typeface="+mn-cs"/>
            </a:endParaRPr>
          </a:p>
        </p:txBody>
      </p:sp>
      <p:pic>
        <p:nvPicPr>
          <p:cNvPr id="115716" name="Picture 5" descr="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71800"/>
            <a:ext cx="46482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7" name="Picture 6" descr="D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87738"/>
            <a:ext cx="3962400" cy="294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990600" y="1219200"/>
            <a:ext cx="7086600" cy="1828800"/>
          </a:xfrm>
        </p:spPr>
        <p:txBody>
          <a:bodyPr/>
          <a:lstStyle/>
          <a:p>
            <a:pPr>
              <a:defRPr/>
            </a:pPr>
            <a:r>
              <a:rPr lang="en-US" sz="4800" b="1">
                <a:solidFill>
                  <a:srgbClr val="F8F8F8"/>
                </a:solidFill>
                <a:cs typeface="+mj-cs"/>
              </a:rPr>
              <a:t>Kesia-siaan dari pengetahuan manusia</a:t>
            </a:r>
            <a:endParaRPr lang="en-US" sz="4700">
              <a:solidFill>
                <a:schemeClr val="hlink"/>
              </a:solidFill>
              <a:effectLst>
                <a:outerShdw blurRad="38100" dist="38100" dir="2700000" algn="tl">
                  <a:srgbClr val="FFFFFF"/>
                </a:outerShdw>
              </a:effectLst>
              <a:cs typeface="+mj-cs"/>
            </a:endParaRPr>
          </a:p>
        </p:txBody>
      </p:sp>
      <p:sp>
        <p:nvSpPr>
          <p:cNvPr id="106499" name="Text Box 3"/>
          <p:cNvSpPr txBox="1">
            <a:spLocks noChangeArrowheads="1"/>
          </p:cNvSpPr>
          <p:nvPr/>
        </p:nvSpPr>
        <p:spPr bwMode="auto">
          <a:xfrm>
            <a:off x="3962400" y="762000"/>
            <a:ext cx="838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i="1">
                <a:solidFill>
                  <a:srgbClr val="FFFF99"/>
                </a:solidFill>
                <a:cs typeface="+mn-cs"/>
              </a:rPr>
              <a:t>2</a:t>
            </a:r>
            <a:endParaRPr lang="en-US" b="0">
              <a:solidFill>
                <a:srgbClr val="F8F8F8"/>
              </a:solidFill>
              <a:cs typeface="+mn-cs"/>
            </a:endParaRPr>
          </a:p>
        </p:txBody>
      </p:sp>
      <p:pic>
        <p:nvPicPr>
          <p:cNvPr id="117763" name="Picture 4" descr="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3962400" cy="276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764" name="Picture 5" descr="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048000"/>
            <a:ext cx="4800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381000" y="1654175"/>
            <a:ext cx="8610600" cy="38004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lgn="l">
              <a:defRPr sz="2400">
                <a:solidFill>
                  <a:schemeClr val="tx1"/>
                </a:solidFill>
                <a:latin typeface="Times New Roman" charset="0"/>
                <a:ea typeface="ＭＳ Ｐゴシック" charset="0"/>
              </a:defRPr>
            </a:lvl1pPr>
            <a:lvl2pPr marL="114300" algn="l">
              <a:defRPr sz="2400">
                <a:solidFill>
                  <a:schemeClr val="tx1"/>
                </a:solidFill>
                <a:latin typeface="Times New Roman" charset="0"/>
                <a:ea typeface="ＭＳ Ｐゴシック" charset="0"/>
              </a:defRPr>
            </a:lvl2pPr>
            <a:lvl3pPr marL="976313"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0000"/>
              </a:lnSpc>
              <a:spcBef>
                <a:spcPct val="50000"/>
              </a:spcBef>
              <a:defRPr/>
            </a:pPr>
            <a:r>
              <a:rPr lang="zh-CN" altLang="en-US" sz="3200" b="0">
                <a:latin typeface="Arial" charset="0"/>
                <a:ea typeface="宋体" charset="0"/>
                <a:cs typeface="宋体" charset="0"/>
              </a:rPr>
              <a:t>		   </a:t>
            </a:r>
          </a:p>
          <a:p>
            <a:pPr eaLnBrk="1" hangingPunct="1">
              <a:lnSpc>
                <a:spcPct val="120000"/>
              </a:lnSpc>
              <a:spcBef>
                <a:spcPct val="50000"/>
              </a:spcBef>
              <a:defRPr/>
            </a:pPr>
            <a:r>
              <a:rPr lang="en-US" altLang="zh-CN" sz="3200" b="0">
                <a:latin typeface="Arial" charset="0"/>
                <a:ea typeface="宋体" charset="0"/>
                <a:cs typeface="宋体" charset="0"/>
              </a:rPr>
              <a:t>Raja Salomo sebagai pengarang karena:</a:t>
            </a:r>
          </a:p>
          <a:p>
            <a:pPr lvl="1" eaLnBrk="1" hangingPunct="1">
              <a:lnSpc>
                <a:spcPct val="110000"/>
              </a:lnSpc>
              <a:spcBef>
                <a:spcPct val="50000"/>
              </a:spcBef>
              <a:buFontTx/>
              <a:buBlip>
                <a:blip r:embed="rId3"/>
              </a:buBlip>
              <a:defRPr/>
            </a:pPr>
            <a:r>
              <a:rPr lang="en-US" altLang="zh-CN" sz="3200" b="0">
                <a:latin typeface="Arial" charset="0"/>
                <a:ea typeface="宋体" charset="0"/>
                <a:cs typeface="宋体" charset="0"/>
              </a:rPr>
              <a:t> 	“anak Daud, raja di Yerusalem” (1:1)</a:t>
            </a:r>
          </a:p>
          <a:p>
            <a:pPr lvl="1" eaLnBrk="1" hangingPunct="1">
              <a:lnSpc>
                <a:spcPct val="110000"/>
              </a:lnSpc>
              <a:spcBef>
                <a:spcPct val="50000"/>
              </a:spcBef>
              <a:buFontTx/>
              <a:buBlip>
                <a:blip r:embed="rId3"/>
              </a:buBlip>
              <a:defRPr/>
            </a:pPr>
            <a:r>
              <a:rPr lang="en-US" altLang="zh-CN" sz="3200" b="0">
                <a:latin typeface="Arial" charset="0"/>
                <a:ea typeface="宋体" charset="0"/>
                <a:cs typeface="宋体" charset="0"/>
              </a:rPr>
              <a:t> 	“raja atas Israel di Yerusalem” (1:12)</a:t>
            </a:r>
          </a:p>
          <a:p>
            <a:pPr lvl="1" eaLnBrk="1" hangingPunct="1">
              <a:lnSpc>
                <a:spcPct val="110000"/>
              </a:lnSpc>
              <a:spcBef>
                <a:spcPct val="50000"/>
              </a:spcBef>
              <a:buFontTx/>
              <a:buBlip>
                <a:blip r:embed="rId3"/>
              </a:buBlip>
              <a:defRPr/>
            </a:pPr>
            <a:r>
              <a:rPr lang="en-US" altLang="zh-CN" sz="3200" b="0">
                <a:latin typeface="Arial" charset="0"/>
                <a:ea typeface="宋体" charset="0"/>
                <a:cs typeface="宋体" charset="0"/>
              </a:rPr>
              <a:t> 	“menyusun banyak amsal” (12:9)              </a:t>
            </a:r>
          </a:p>
        </p:txBody>
      </p:sp>
      <p:sp>
        <p:nvSpPr>
          <p:cNvPr id="200707" name="Rectangle 3"/>
          <p:cNvSpPr>
            <a:spLocks noGrp="1" noChangeArrowheads="1"/>
          </p:cNvSpPr>
          <p:nvPr>
            <p:ph type="title"/>
          </p:nvPr>
        </p:nvSpPr>
        <p:spPr>
          <a:xfrm>
            <a:off x="1828800" y="381000"/>
            <a:ext cx="6627813" cy="1143000"/>
          </a:xfrm>
        </p:spPr>
        <p:txBody>
          <a:bodyPr/>
          <a:lstStyle/>
          <a:p>
            <a:pPr eaLnBrk="1" hangingPunct="1">
              <a:defRPr/>
            </a:pPr>
            <a:r>
              <a:rPr lang="en-US" altLang="zh-CN" u="sng">
                <a:solidFill>
                  <a:schemeClr val="tx1"/>
                </a:solidFill>
                <a:ea typeface="宋体" charset="0"/>
                <a:cs typeface="宋体" charset="0"/>
              </a:rPr>
              <a:t>Gaya Penulisan -- Pengarang </a:t>
            </a:r>
            <a:endParaRPr lang="en-US" altLang="zh-CN" u="sng">
              <a:solidFill>
                <a:srgbClr val="000000"/>
              </a:solidFill>
              <a:effectLst>
                <a:outerShdw blurRad="38100" dist="38100" dir="2700000" algn="tl">
                  <a:srgbClr val="FFFFFF"/>
                </a:outerShdw>
              </a:effectLst>
              <a:ea typeface="宋体" charset="0"/>
              <a:cs typeface="宋体" charset="0"/>
            </a:endParaRPr>
          </a:p>
        </p:txBody>
      </p:sp>
      <p:pic>
        <p:nvPicPr>
          <p:cNvPr id="200708" name="Picture 4" descr="Pe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52400" y="152400"/>
            <a:ext cx="2286000" cy="1981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200706">
                                            <p:txEl>
                                              <p:pRg st="2" end="2"/>
                                            </p:txEl>
                                          </p:spTgt>
                                        </p:tgtEl>
                                        <p:attrNameLst>
                                          <p:attrName>style.visibility</p:attrName>
                                        </p:attrNameLst>
                                      </p:cBhvr>
                                      <p:to>
                                        <p:strVal val="visible"/>
                                      </p:to>
                                    </p:set>
                                    <p:anim calcmode="lin" valueType="num">
                                      <p:cBhvr additive="base">
                                        <p:cTn id="7" dur="1000" fill="hold"/>
                                        <p:tgtEl>
                                          <p:spTgt spid="200706">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00706">
                                            <p:txEl>
                                              <p:pRg st="2" end="2"/>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7" presetClass="entr" presetSubtype="2" fill="hold" nodeType="afterEffect">
                                  <p:stCondLst>
                                    <p:cond delay="500"/>
                                  </p:stCondLst>
                                  <p:childTnLst>
                                    <p:set>
                                      <p:cBhvr>
                                        <p:cTn id="11" dur="1" fill="hold">
                                          <p:stCondLst>
                                            <p:cond delay="0"/>
                                          </p:stCondLst>
                                        </p:cTn>
                                        <p:tgtEl>
                                          <p:spTgt spid="200706">
                                            <p:txEl>
                                              <p:pRg st="3" end="3"/>
                                            </p:txEl>
                                          </p:spTgt>
                                        </p:tgtEl>
                                        <p:attrNameLst>
                                          <p:attrName>style.visibility</p:attrName>
                                        </p:attrNameLst>
                                      </p:cBhvr>
                                      <p:to>
                                        <p:strVal val="visible"/>
                                      </p:to>
                                    </p:set>
                                    <p:anim calcmode="lin" valueType="num">
                                      <p:cBhvr additive="base">
                                        <p:cTn id="12" dur="1000" fill="hold"/>
                                        <p:tgtEl>
                                          <p:spTgt spid="200706">
                                            <p:txEl>
                                              <p:pRg st="3" end="3"/>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00706">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7" presetClass="entr" presetSubtype="2" fill="hold" nodeType="afterEffect">
                                  <p:stCondLst>
                                    <p:cond delay="500"/>
                                  </p:stCondLst>
                                  <p:childTnLst>
                                    <p:set>
                                      <p:cBhvr>
                                        <p:cTn id="16" dur="1" fill="hold">
                                          <p:stCondLst>
                                            <p:cond delay="0"/>
                                          </p:stCondLst>
                                        </p:cTn>
                                        <p:tgtEl>
                                          <p:spTgt spid="200706">
                                            <p:txEl>
                                              <p:pRg st="4" end="4"/>
                                            </p:txEl>
                                          </p:spTgt>
                                        </p:tgtEl>
                                        <p:attrNameLst>
                                          <p:attrName>style.visibility</p:attrName>
                                        </p:attrNameLst>
                                      </p:cBhvr>
                                      <p:to>
                                        <p:strVal val="visible"/>
                                      </p:to>
                                    </p:set>
                                    <p:anim calcmode="lin" valueType="num">
                                      <p:cBhvr additive="base">
                                        <p:cTn id="17" dur="1000" fill="hold"/>
                                        <p:tgtEl>
                                          <p:spTgt spid="200706">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20070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3505200" y="1676400"/>
            <a:ext cx="1905000" cy="838200"/>
          </a:xfrm>
        </p:spPr>
        <p:txBody>
          <a:bodyPr/>
          <a:lstStyle/>
          <a:p>
            <a:pPr>
              <a:defRPr/>
            </a:pPr>
            <a:r>
              <a:rPr lang="en-US" sz="6000" b="1">
                <a:solidFill>
                  <a:srgbClr val="F8F8F8"/>
                </a:solidFill>
                <a:cs typeface="+mj-cs"/>
              </a:rPr>
              <a:t>Dan</a:t>
            </a:r>
            <a:endParaRPr lang="en-US" sz="4700">
              <a:solidFill>
                <a:schemeClr val="hlink"/>
              </a:solidFill>
              <a:effectLst>
                <a:outerShdw blurRad="38100" dist="38100" dir="2700000" algn="tl">
                  <a:srgbClr val="FFFFFF"/>
                </a:outerShdw>
              </a:effectLst>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dissolve">
                                      <p:cBhvr>
                                        <p:cTn id="7" dur="500"/>
                                        <p:tgtEl>
                                          <p:spTgt spid="10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09600" y="1295400"/>
            <a:ext cx="8001000" cy="1143000"/>
          </a:xfrm>
        </p:spPr>
        <p:txBody>
          <a:bodyPr/>
          <a:lstStyle/>
          <a:p>
            <a:pPr>
              <a:defRPr/>
            </a:pPr>
            <a:r>
              <a:rPr lang="en-US" b="1">
                <a:solidFill>
                  <a:srgbClr val="F8F8F8"/>
                </a:solidFill>
                <a:cs typeface="+mj-cs"/>
              </a:rPr>
              <a:t>Kebahagiaan masa muda dan kesalehan</a:t>
            </a:r>
            <a:endParaRPr lang="en-US" sz="4300">
              <a:solidFill>
                <a:schemeClr val="hlink"/>
              </a:solidFill>
              <a:effectLst>
                <a:outerShdw blurRad="38100" dist="38100" dir="2700000" algn="tl">
                  <a:srgbClr val="FFFFFF"/>
                </a:outerShdw>
              </a:effectLst>
              <a:cs typeface="+mj-cs"/>
            </a:endParaRPr>
          </a:p>
        </p:txBody>
      </p:sp>
      <p:sp>
        <p:nvSpPr>
          <p:cNvPr id="108547" name="Text Box 3"/>
          <p:cNvSpPr txBox="1">
            <a:spLocks noChangeArrowheads="1"/>
          </p:cNvSpPr>
          <p:nvPr/>
        </p:nvSpPr>
        <p:spPr bwMode="auto">
          <a:xfrm>
            <a:off x="3886200" y="762000"/>
            <a:ext cx="838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i="1">
                <a:solidFill>
                  <a:srgbClr val="FFFF99"/>
                </a:solidFill>
                <a:cs typeface="+mn-cs"/>
              </a:rPr>
              <a:t>3</a:t>
            </a:r>
            <a:endParaRPr lang="en-US" b="0">
              <a:solidFill>
                <a:srgbClr val="FFFF99"/>
              </a:solidFill>
              <a:cs typeface="+mn-cs"/>
            </a:endParaRPr>
          </a:p>
        </p:txBody>
      </p:sp>
      <p:pic>
        <p:nvPicPr>
          <p:cNvPr id="121859" name="Picture 4" descr="K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438400"/>
            <a:ext cx="54102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860" name="Picture 5" descr="BO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43200"/>
            <a:ext cx="283845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752600" y="762000"/>
            <a:ext cx="5715000" cy="1371600"/>
          </a:xfrm>
        </p:spPr>
        <p:txBody>
          <a:bodyPr/>
          <a:lstStyle/>
          <a:p>
            <a:pPr>
              <a:defRPr/>
            </a:pPr>
            <a:r>
              <a:rPr lang="en-US" b="1">
                <a:solidFill>
                  <a:srgbClr val="F8F8F8"/>
                </a:solidFill>
                <a:latin typeface="Arial" charset="0"/>
                <a:cs typeface="+mj-cs"/>
              </a:rPr>
              <a:t>Tujuan &amp; Tema</a:t>
            </a:r>
            <a:br>
              <a:rPr lang="en-US" b="1">
                <a:solidFill>
                  <a:srgbClr val="F8F8F8"/>
                </a:solidFill>
                <a:latin typeface="Arial" charset="0"/>
                <a:cs typeface="+mj-cs"/>
              </a:rPr>
            </a:br>
            <a:r>
              <a:rPr lang="en-US" b="1">
                <a:solidFill>
                  <a:srgbClr val="F8F8F8"/>
                </a:solidFill>
                <a:latin typeface="Arial" charset="0"/>
                <a:cs typeface="+mj-cs"/>
              </a:rPr>
              <a:t>dari</a:t>
            </a:r>
            <a:endParaRPr lang="en-US" sz="4700">
              <a:solidFill>
                <a:schemeClr val="hlink"/>
              </a:solidFill>
              <a:effectLst>
                <a:outerShdw blurRad="38100" dist="38100" dir="2700000" algn="tl">
                  <a:srgbClr val="FFFFFF"/>
                </a:outerShdw>
              </a:effectLst>
              <a:cs typeface="+mj-cs"/>
            </a:endParaRPr>
          </a:p>
        </p:txBody>
      </p:sp>
      <p:sp>
        <p:nvSpPr>
          <p:cNvPr id="111619" name="Text Box 3"/>
          <p:cNvSpPr txBox="1">
            <a:spLocks noChangeArrowheads="1"/>
          </p:cNvSpPr>
          <p:nvPr/>
        </p:nvSpPr>
        <p:spPr bwMode="auto">
          <a:xfrm>
            <a:off x="12192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0" name="Text Box 4"/>
          <p:cNvSpPr txBox="1">
            <a:spLocks noChangeArrowheads="1"/>
          </p:cNvSpPr>
          <p:nvPr/>
        </p:nvSpPr>
        <p:spPr bwMode="auto">
          <a:xfrm>
            <a:off x="16764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1" name="Text Box 5"/>
          <p:cNvSpPr txBox="1">
            <a:spLocks noChangeArrowheads="1"/>
          </p:cNvSpPr>
          <p:nvPr/>
        </p:nvSpPr>
        <p:spPr bwMode="auto">
          <a:xfrm>
            <a:off x="2133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2" name="Text Box 6"/>
          <p:cNvSpPr txBox="1">
            <a:spLocks noChangeArrowheads="1"/>
          </p:cNvSpPr>
          <p:nvPr/>
        </p:nvSpPr>
        <p:spPr bwMode="auto">
          <a:xfrm>
            <a:off x="2590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3" name="Text Box 7"/>
          <p:cNvSpPr txBox="1">
            <a:spLocks noChangeArrowheads="1"/>
          </p:cNvSpPr>
          <p:nvPr/>
        </p:nvSpPr>
        <p:spPr bwMode="auto">
          <a:xfrm>
            <a:off x="3048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4" name="Text Box 8"/>
          <p:cNvSpPr txBox="1">
            <a:spLocks noChangeArrowheads="1"/>
          </p:cNvSpPr>
          <p:nvPr/>
        </p:nvSpPr>
        <p:spPr bwMode="auto">
          <a:xfrm>
            <a:off x="3505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5" name="Text Box 9"/>
          <p:cNvSpPr txBox="1">
            <a:spLocks noChangeArrowheads="1"/>
          </p:cNvSpPr>
          <p:nvPr/>
        </p:nvSpPr>
        <p:spPr bwMode="auto">
          <a:xfrm>
            <a:off x="3962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6" name="Text Box 10"/>
          <p:cNvSpPr txBox="1">
            <a:spLocks noChangeArrowheads="1"/>
          </p:cNvSpPr>
          <p:nvPr/>
        </p:nvSpPr>
        <p:spPr bwMode="auto">
          <a:xfrm>
            <a:off x="4419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7" name="Text Box 11"/>
          <p:cNvSpPr txBox="1">
            <a:spLocks noChangeArrowheads="1"/>
          </p:cNvSpPr>
          <p:nvPr/>
        </p:nvSpPr>
        <p:spPr bwMode="auto">
          <a:xfrm>
            <a:off x="4876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8" name="Text Box 12"/>
          <p:cNvSpPr txBox="1">
            <a:spLocks noChangeArrowheads="1"/>
          </p:cNvSpPr>
          <p:nvPr/>
        </p:nvSpPr>
        <p:spPr bwMode="auto">
          <a:xfrm>
            <a:off x="5334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29" name="Text Box 13"/>
          <p:cNvSpPr txBox="1">
            <a:spLocks noChangeArrowheads="1"/>
          </p:cNvSpPr>
          <p:nvPr/>
        </p:nvSpPr>
        <p:spPr bwMode="auto">
          <a:xfrm>
            <a:off x="5791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30" name="Text Box 14"/>
          <p:cNvSpPr txBox="1">
            <a:spLocks noChangeArrowheads="1"/>
          </p:cNvSpPr>
          <p:nvPr/>
        </p:nvSpPr>
        <p:spPr bwMode="auto">
          <a:xfrm>
            <a:off x="6248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31" name="Text Box 15"/>
          <p:cNvSpPr txBox="1">
            <a:spLocks noChangeArrowheads="1"/>
          </p:cNvSpPr>
          <p:nvPr/>
        </p:nvSpPr>
        <p:spPr bwMode="auto">
          <a:xfrm>
            <a:off x="6705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32" name="Text Box 16"/>
          <p:cNvSpPr txBox="1">
            <a:spLocks noChangeArrowheads="1"/>
          </p:cNvSpPr>
          <p:nvPr/>
        </p:nvSpPr>
        <p:spPr bwMode="auto">
          <a:xfrm>
            <a:off x="7162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33" name="Text Box 17"/>
          <p:cNvSpPr txBox="1">
            <a:spLocks noChangeArrowheads="1"/>
          </p:cNvSpPr>
          <p:nvPr/>
        </p:nvSpPr>
        <p:spPr bwMode="auto">
          <a:xfrm>
            <a:off x="7620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1634" name="Text Box 18"/>
          <p:cNvSpPr txBox="1">
            <a:spLocks noChangeArrowheads="1"/>
          </p:cNvSpPr>
          <p:nvPr/>
        </p:nvSpPr>
        <p:spPr bwMode="auto">
          <a:xfrm>
            <a:off x="2057400" y="1981200"/>
            <a:ext cx="51054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000">
                <a:solidFill>
                  <a:srgbClr val="FFFF66"/>
                </a:solidFill>
                <a:effectLst>
                  <a:outerShdw blurRad="38100" dist="38100" dir="2700000" algn="tl">
                    <a:srgbClr val="FFFFFF"/>
                  </a:outerShdw>
                </a:effectLst>
                <a:latin typeface="Arial" charset="0"/>
                <a:cs typeface="+mn-cs"/>
              </a:rPr>
              <a:t>Pengkhotbah</a:t>
            </a:r>
            <a:endParaRPr lang="en-US" sz="6000">
              <a:solidFill>
                <a:srgbClr val="FFFF66"/>
              </a:solidFill>
              <a:effectLst>
                <a:outerShdw blurRad="38100" dist="38100" dir="2700000" algn="tl">
                  <a:srgbClr val="FFFFFF"/>
                </a:outerShdw>
              </a:effectLst>
              <a:cs typeface="+mn-cs"/>
            </a:endParaRPr>
          </a:p>
        </p:txBody>
      </p:sp>
      <p:graphicFrame>
        <p:nvGraphicFramePr>
          <p:cNvPr id="123922" name="Object 19"/>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3923" name="Object 20"/>
          <p:cNvGraphicFramePr>
            <a:graphicFrameLocks noChangeAspect="1"/>
          </p:cNvGraphicFramePr>
          <p:nvPr/>
        </p:nvGraphicFramePr>
        <p:xfrm>
          <a:off x="533400" y="914400"/>
          <a:ext cx="1371600" cy="1447800"/>
        </p:xfrm>
        <a:graphic>
          <a:graphicData uri="http://schemas.openxmlformats.org/presentationml/2006/ole">
            <mc:AlternateContent xmlns:mc="http://schemas.openxmlformats.org/markup-compatibility/2006">
              <mc:Choice xmlns:v="urn:schemas-microsoft-com:vml" Requires="v">
                <p:oleObj name="Clip" r:id="rId5" imgW="4013200" imgH="2857500" progId="MS_ClipArt_Gallery.2">
                  <p:embed/>
                </p:oleObj>
              </mc:Choice>
              <mc:Fallback>
                <p:oleObj name="Clip" r:id="rId5" imgW="4013200" imgH="2857500" progId="MS_ClipArt_Gallery.2">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914400"/>
                        <a:ext cx="1371600" cy="144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dissolve">
                                      <p:cBhvr>
                                        <p:cTn id="7" dur="500"/>
                                        <p:tgtEl>
                                          <p:spTgt spid="111618"/>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1634"/>
                                        </p:tgtEl>
                                        <p:attrNameLst>
                                          <p:attrName>style.visibility</p:attrName>
                                        </p:attrNameLst>
                                      </p:cBhvr>
                                      <p:to>
                                        <p:strVal val="visible"/>
                                      </p:to>
                                    </p:set>
                                    <p:animEffect transition="in" filter="dissolve">
                                      <p:cBhvr>
                                        <p:cTn id="11" dur="500"/>
                                        <p:tgtEl>
                                          <p:spTgt spid="111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3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WordArt 2"/>
          <p:cNvSpPr>
            <a:spLocks noChangeArrowheads="1" noChangeShapeType="1" noTextEdit="1"/>
          </p:cNvSpPr>
          <p:nvPr/>
        </p:nvSpPr>
        <p:spPr bwMode="auto">
          <a:xfrm>
            <a:off x="1066800" y="762000"/>
            <a:ext cx="4267200" cy="609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200" kern="10">
                <a:solidFill>
                  <a:srgbClr val="FFFF66"/>
                </a:solidFill>
                <a:latin typeface="Arial Black"/>
                <a:ea typeface="Arial Black"/>
                <a:cs typeface="Arial Black"/>
              </a:rPr>
              <a:t>Tujuan &amp; Tema</a:t>
            </a:r>
          </a:p>
        </p:txBody>
      </p:sp>
      <p:sp>
        <p:nvSpPr>
          <p:cNvPr id="113667" name="Text Box 3"/>
          <p:cNvSpPr txBox="1">
            <a:spLocks noChangeArrowheads="1"/>
          </p:cNvSpPr>
          <p:nvPr/>
        </p:nvSpPr>
        <p:spPr bwMode="auto">
          <a:xfrm>
            <a:off x="1219200" y="1524000"/>
            <a:ext cx="67056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8F8F8"/>
                </a:solidFill>
                <a:latin typeface="Arial" charset="0"/>
                <a:cs typeface="+mn-cs"/>
              </a:rPr>
              <a:t>Pengkhotbah merekam usaha manusia mencari arti dan kepuasan dalam hidup.</a:t>
            </a:r>
          </a:p>
        </p:txBody>
      </p:sp>
      <p:sp>
        <p:nvSpPr>
          <p:cNvPr id="113668" name="Text Box 4"/>
          <p:cNvSpPr txBox="1">
            <a:spLocks noChangeArrowheads="1"/>
          </p:cNvSpPr>
          <p:nvPr/>
        </p:nvSpPr>
        <p:spPr bwMode="auto">
          <a:xfrm>
            <a:off x="1219200" y="2514600"/>
            <a:ext cx="7315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8F8F8"/>
                </a:solidFill>
                <a:latin typeface="Arial" charset="0"/>
                <a:cs typeface="+mn-cs"/>
              </a:rPr>
              <a:t>Buku ini memberitahukan bahwa hidup itu kosong dan sia-sia jika terlepas dari hubungan yang benar dengan Allah.</a:t>
            </a:r>
          </a:p>
        </p:txBody>
      </p:sp>
      <p:sp>
        <p:nvSpPr>
          <p:cNvPr id="113669" name="Text Box 5"/>
          <p:cNvSpPr txBox="1">
            <a:spLocks noChangeArrowheads="1"/>
          </p:cNvSpPr>
          <p:nvPr/>
        </p:nvSpPr>
        <p:spPr bwMode="auto">
          <a:xfrm>
            <a:off x="1219200" y="3505200"/>
            <a:ext cx="6705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8F8F8"/>
                </a:solidFill>
                <a:latin typeface="Arial" charset="0"/>
                <a:cs typeface="+mn-cs"/>
              </a:rPr>
              <a:t>Tidak ada yang bisa memberikan manusia kedamaian &amp; kepuasan kecuali dia mengenal sang Pencipta.</a:t>
            </a:r>
            <a:endParaRPr lang="en-US" sz="2800">
              <a:solidFill>
                <a:srgbClr val="F8F8F8"/>
              </a:solidFill>
              <a:latin typeface="Arial" charset="0"/>
              <a:cs typeface="+mn-cs"/>
            </a:endParaRPr>
          </a:p>
        </p:txBody>
      </p:sp>
      <p:sp>
        <p:nvSpPr>
          <p:cNvPr id="113670" name="AutoShape 6"/>
          <p:cNvSpPr>
            <a:spLocks noChangeArrowheads="1"/>
          </p:cNvSpPr>
          <p:nvPr/>
        </p:nvSpPr>
        <p:spPr bwMode="auto">
          <a:xfrm>
            <a:off x="838200" y="1676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13671" name="AutoShape 7"/>
          <p:cNvSpPr>
            <a:spLocks noChangeArrowheads="1"/>
          </p:cNvSpPr>
          <p:nvPr/>
        </p:nvSpPr>
        <p:spPr bwMode="auto">
          <a:xfrm>
            <a:off x="838200" y="2667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13672" name="AutoShape 8"/>
          <p:cNvSpPr>
            <a:spLocks noChangeArrowheads="1"/>
          </p:cNvSpPr>
          <p:nvPr/>
        </p:nvSpPr>
        <p:spPr bwMode="auto">
          <a:xfrm>
            <a:off x="838200" y="36576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13673" name="Text Box 9"/>
          <p:cNvSpPr txBox="1">
            <a:spLocks noChangeArrowheads="1"/>
          </p:cNvSpPr>
          <p:nvPr/>
        </p:nvSpPr>
        <p:spPr bwMode="auto">
          <a:xfrm>
            <a:off x="1219200" y="4495800"/>
            <a:ext cx="7391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8F8F8"/>
                </a:solidFill>
                <a:latin typeface="Arial" charset="0"/>
                <a:cs typeface="+mn-cs"/>
              </a:rPr>
              <a:t>Segala sesuatu adalah kesia-siaan.</a:t>
            </a:r>
            <a:endParaRPr lang="en-US" sz="2800">
              <a:solidFill>
                <a:srgbClr val="F8F8F8"/>
              </a:solidFill>
              <a:latin typeface="Arial" charset="0"/>
              <a:cs typeface="+mn-cs"/>
            </a:endParaRPr>
          </a:p>
        </p:txBody>
      </p:sp>
      <p:sp>
        <p:nvSpPr>
          <p:cNvPr id="113674" name="AutoShape 10"/>
          <p:cNvSpPr>
            <a:spLocks noChangeArrowheads="1"/>
          </p:cNvSpPr>
          <p:nvPr/>
        </p:nvSpPr>
        <p:spPr bwMode="auto">
          <a:xfrm>
            <a:off x="838200" y="46482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25962" name="Object 11"/>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dissolve">
                                      <p:cBhvr>
                                        <p:cTn id="7" dur="500"/>
                                        <p:tgtEl>
                                          <p:spTgt spid="113670"/>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3667"/>
                                        </p:tgtEl>
                                        <p:attrNameLst>
                                          <p:attrName>style.visibility</p:attrName>
                                        </p:attrNameLst>
                                      </p:cBhvr>
                                      <p:to>
                                        <p:strVal val="visible"/>
                                      </p:to>
                                    </p:set>
                                    <p:animEffect transition="in" filter="dissolve">
                                      <p:cBhvr>
                                        <p:cTn id="11" dur="500"/>
                                        <p:tgtEl>
                                          <p:spTgt spid="1136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3671"/>
                                        </p:tgtEl>
                                        <p:attrNameLst>
                                          <p:attrName>style.visibility</p:attrName>
                                        </p:attrNameLst>
                                      </p:cBhvr>
                                      <p:to>
                                        <p:strVal val="visible"/>
                                      </p:to>
                                    </p:set>
                                    <p:animEffect transition="in" filter="dissolve">
                                      <p:cBhvr>
                                        <p:cTn id="16" dur="500"/>
                                        <p:tgtEl>
                                          <p:spTgt spid="113671"/>
                                        </p:tgtEl>
                                      </p:cBhvr>
                                    </p:animEffect>
                                  </p:childTnLst>
                                </p:cTn>
                              </p:par>
                            </p:childTnLst>
                          </p:cTn>
                        </p:par>
                        <p:par>
                          <p:cTn id="17" fill="hold" nodeType="afterGroup">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113668"/>
                                        </p:tgtEl>
                                        <p:attrNameLst>
                                          <p:attrName>style.visibility</p:attrName>
                                        </p:attrNameLst>
                                      </p:cBhvr>
                                      <p:to>
                                        <p:strVal val="visible"/>
                                      </p:to>
                                    </p:set>
                                    <p:animEffect transition="in" filter="dissolve">
                                      <p:cBhvr>
                                        <p:cTn id="20" dur="500"/>
                                        <p:tgtEl>
                                          <p:spTgt spid="1136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3672"/>
                                        </p:tgtEl>
                                        <p:attrNameLst>
                                          <p:attrName>style.visibility</p:attrName>
                                        </p:attrNameLst>
                                      </p:cBhvr>
                                      <p:to>
                                        <p:strVal val="visible"/>
                                      </p:to>
                                    </p:set>
                                    <p:animEffect transition="in" filter="dissolve">
                                      <p:cBhvr>
                                        <p:cTn id="25" dur="500"/>
                                        <p:tgtEl>
                                          <p:spTgt spid="113672"/>
                                        </p:tgtEl>
                                      </p:cBhvr>
                                    </p:animEffect>
                                  </p:childTnLst>
                                </p:cTn>
                              </p:par>
                            </p:childTnLst>
                          </p:cTn>
                        </p:par>
                        <p:par>
                          <p:cTn id="26" fill="hold" nodeType="afterGroup">
                            <p:stCondLst>
                              <p:cond delay="500"/>
                            </p:stCondLst>
                            <p:childTnLst>
                              <p:par>
                                <p:cTn id="27" presetID="9" presetClass="entr" presetSubtype="0" fill="hold" grpId="0" nodeType="afterEffect">
                                  <p:stCondLst>
                                    <p:cond delay="1000"/>
                                  </p:stCondLst>
                                  <p:childTnLst>
                                    <p:set>
                                      <p:cBhvr>
                                        <p:cTn id="28" dur="1" fill="hold">
                                          <p:stCondLst>
                                            <p:cond delay="0"/>
                                          </p:stCondLst>
                                        </p:cTn>
                                        <p:tgtEl>
                                          <p:spTgt spid="113669"/>
                                        </p:tgtEl>
                                        <p:attrNameLst>
                                          <p:attrName>style.visibility</p:attrName>
                                        </p:attrNameLst>
                                      </p:cBhvr>
                                      <p:to>
                                        <p:strVal val="visible"/>
                                      </p:to>
                                    </p:set>
                                    <p:animEffect transition="in" filter="dissolve">
                                      <p:cBhvr>
                                        <p:cTn id="29" dur="500"/>
                                        <p:tgtEl>
                                          <p:spTgt spid="11366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3674"/>
                                        </p:tgtEl>
                                        <p:attrNameLst>
                                          <p:attrName>style.visibility</p:attrName>
                                        </p:attrNameLst>
                                      </p:cBhvr>
                                      <p:to>
                                        <p:strVal val="visible"/>
                                      </p:to>
                                    </p:set>
                                    <p:animEffect transition="in" filter="dissolve">
                                      <p:cBhvr>
                                        <p:cTn id="34" dur="500"/>
                                        <p:tgtEl>
                                          <p:spTgt spid="113674"/>
                                        </p:tgtEl>
                                      </p:cBhvr>
                                    </p:animEffect>
                                  </p:childTnLst>
                                </p:cTn>
                              </p:par>
                            </p:childTnLst>
                          </p:cTn>
                        </p:par>
                        <p:par>
                          <p:cTn id="35" fill="hold" nodeType="afterGroup">
                            <p:stCondLst>
                              <p:cond delay="500"/>
                            </p:stCondLst>
                            <p:childTnLst>
                              <p:par>
                                <p:cTn id="36" presetID="9" presetClass="entr" presetSubtype="0" fill="hold" grpId="0" nodeType="afterEffect">
                                  <p:stCondLst>
                                    <p:cond delay="1000"/>
                                  </p:stCondLst>
                                  <p:childTnLst>
                                    <p:set>
                                      <p:cBhvr>
                                        <p:cTn id="37" dur="1" fill="hold">
                                          <p:stCondLst>
                                            <p:cond delay="0"/>
                                          </p:stCondLst>
                                        </p:cTn>
                                        <p:tgtEl>
                                          <p:spTgt spid="113673"/>
                                        </p:tgtEl>
                                        <p:attrNameLst>
                                          <p:attrName>style.visibility</p:attrName>
                                        </p:attrNameLst>
                                      </p:cBhvr>
                                      <p:to>
                                        <p:strVal val="visible"/>
                                      </p:to>
                                    </p:set>
                                    <p:animEffect transition="in" filter="dissolve">
                                      <p:cBhvr>
                                        <p:cTn id="38" dur="500"/>
                                        <p:tgtEl>
                                          <p:spTgt spid="11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p:bldP spid="113668" grpId="0" autoUpdateAnimBg="0"/>
      <p:bldP spid="113669" grpId="0" autoUpdateAnimBg="0"/>
      <p:bldP spid="113670" grpId="0" animBg="1"/>
      <p:bldP spid="113671" grpId="0" animBg="1"/>
      <p:bldP spid="113672" grpId="0" animBg="1"/>
      <p:bldP spid="113673" grpId="0" autoUpdateAnimBg="0"/>
      <p:bldP spid="1136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1752600" y="762000"/>
            <a:ext cx="5715000" cy="1371600"/>
          </a:xfrm>
        </p:spPr>
        <p:txBody>
          <a:bodyPr/>
          <a:lstStyle/>
          <a:p>
            <a:pPr>
              <a:defRPr/>
            </a:pPr>
            <a:r>
              <a:rPr lang="en-US" b="1">
                <a:solidFill>
                  <a:srgbClr val="F8F8F8"/>
                </a:solidFill>
                <a:latin typeface="Arial" charset="0"/>
                <a:cs typeface="+mj-cs"/>
              </a:rPr>
              <a:t>Ciri-ciri</a:t>
            </a:r>
            <a:br>
              <a:rPr lang="en-US" b="1">
                <a:solidFill>
                  <a:srgbClr val="F8F8F8"/>
                </a:solidFill>
                <a:latin typeface="Arial" charset="0"/>
                <a:cs typeface="+mj-cs"/>
              </a:rPr>
            </a:br>
            <a:r>
              <a:rPr lang="en-US" b="1">
                <a:solidFill>
                  <a:srgbClr val="F8F8F8"/>
                </a:solidFill>
                <a:latin typeface="Arial" charset="0"/>
                <a:cs typeface="+mj-cs"/>
              </a:rPr>
              <a:t>dari</a:t>
            </a:r>
            <a:endParaRPr lang="en-US" sz="4700">
              <a:solidFill>
                <a:schemeClr val="hlink"/>
              </a:solidFill>
              <a:effectLst>
                <a:outerShdw blurRad="38100" dist="38100" dir="2700000" algn="tl">
                  <a:srgbClr val="FFFFFF"/>
                </a:outerShdw>
              </a:effectLst>
              <a:cs typeface="+mj-cs"/>
            </a:endParaRPr>
          </a:p>
        </p:txBody>
      </p:sp>
      <p:sp>
        <p:nvSpPr>
          <p:cNvPr id="115715" name="Text Box 3"/>
          <p:cNvSpPr txBox="1">
            <a:spLocks noChangeArrowheads="1"/>
          </p:cNvSpPr>
          <p:nvPr/>
        </p:nvSpPr>
        <p:spPr bwMode="auto">
          <a:xfrm>
            <a:off x="12192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16" name="Text Box 4"/>
          <p:cNvSpPr txBox="1">
            <a:spLocks noChangeArrowheads="1"/>
          </p:cNvSpPr>
          <p:nvPr/>
        </p:nvSpPr>
        <p:spPr bwMode="auto">
          <a:xfrm>
            <a:off x="16764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17" name="Text Box 5"/>
          <p:cNvSpPr txBox="1">
            <a:spLocks noChangeArrowheads="1"/>
          </p:cNvSpPr>
          <p:nvPr/>
        </p:nvSpPr>
        <p:spPr bwMode="auto">
          <a:xfrm>
            <a:off x="2133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18" name="Text Box 6"/>
          <p:cNvSpPr txBox="1">
            <a:spLocks noChangeArrowheads="1"/>
          </p:cNvSpPr>
          <p:nvPr/>
        </p:nvSpPr>
        <p:spPr bwMode="auto">
          <a:xfrm>
            <a:off x="2590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19" name="Text Box 7"/>
          <p:cNvSpPr txBox="1">
            <a:spLocks noChangeArrowheads="1"/>
          </p:cNvSpPr>
          <p:nvPr/>
        </p:nvSpPr>
        <p:spPr bwMode="auto">
          <a:xfrm>
            <a:off x="3048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0" name="Text Box 8"/>
          <p:cNvSpPr txBox="1">
            <a:spLocks noChangeArrowheads="1"/>
          </p:cNvSpPr>
          <p:nvPr/>
        </p:nvSpPr>
        <p:spPr bwMode="auto">
          <a:xfrm>
            <a:off x="3505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1" name="Text Box 9"/>
          <p:cNvSpPr txBox="1">
            <a:spLocks noChangeArrowheads="1"/>
          </p:cNvSpPr>
          <p:nvPr/>
        </p:nvSpPr>
        <p:spPr bwMode="auto">
          <a:xfrm>
            <a:off x="3962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2" name="Text Box 10"/>
          <p:cNvSpPr txBox="1">
            <a:spLocks noChangeArrowheads="1"/>
          </p:cNvSpPr>
          <p:nvPr/>
        </p:nvSpPr>
        <p:spPr bwMode="auto">
          <a:xfrm>
            <a:off x="4419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3" name="Text Box 11"/>
          <p:cNvSpPr txBox="1">
            <a:spLocks noChangeArrowheads="1"/>
          </p:cNvSpPr>
          <p:nvPr/>
        </p:nvSpPr>
        <p:spPr bwMode="auto">
          <a:xfrm>
            <a:off x="4876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4" name="Text Box 12"/>
          <p:cNvSpPr txBox="1">
            <a:spLocks noChangeArrowheads="1"/>
          </p:cNvSpPr>
          <p:nvPr/>
        </p:nvSpPr>
        <p:spPr bwMode="auto">
          <a:xfrm>
            <a:off x="5334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5" name="Text Box 13"/>
          <p:cNvSpPr txBox="1">
            <a:spLocks noChangeArrowheads="1"/>
          </p:cNvSpPr>
          <p:nvPr/>
        </p:nvSpPr>
        <p:spPr bwMode="auto">
          <a:xfrm>
            <a:off x="5791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6" name="Text Box 14"/>
          <p:cNvSpPr txBox="1">
            <a:spLocks noChangeArrowheads="1"/>
          </p:cNvSpPr>
          <p:nvPr/>
        </p:nvSpPr>
        <p:spPr bwMode="auto">
          <a:xfrm>
            <a:off x="6248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7" name="Text Box 15"/>
          <p:cNvSpPr txBox="1">
            <a:spLocks noChangeArrowheads="1"/>
          </p:cNvSpPr>
          <p:nvPr/>
        </p:nvSpPr>
        <p:spPr bwMode="auto">
          <a:xfrm>
            <a:off x="6705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8" name="Text Box 16"/>
          <p:cNvSpPr txBox="1">
            <a:spLocks noChangeArrowheads="1"/>
          </p:cNvSpPr>
          <p:nvPr/>
        </p:nvSpPr>
        <p:spPr bwMode="auto">
          <a:xfrm>
            <a:off x="7162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29" name="Text Box 17"/>
          <p:cNvSpPr txBox="1">
            <a:spLocks noChangeArrowheads="1"/>
          </p:cNvSpPr>
          <p:nvPr/>
        </p:nvSpPr>
        <p:spPr bwMode="auto">
          <a:xfrm>
            <a:off x="7620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5730" name="Text Box 18"/>
          <p:cNvSpPr txBox="1">
            <a:spLocks noChangeArrowheads="1"/>
          </p:cNvSpPr>
          <p:nvPr/>
        </p:nvSpPr>
        <p:spPr bwMode="auto">
          <a:xfrm>
            <a:off x="2057400" y="1981200"/>
            <a:ext cx="51054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000">
                <a:solidFill>
                  <a:srgbClr val="FFFF66"/>
                </a:solidFill>
                <a:effectLst>
                  <a:outerShdw blurRad="38100" dist="38100" dir="2700000" algn="tl">
                    <a:srgbClr val="FFFFFF"/>
                  </a:outerShdw>
                </a:effectLst>
                <a:latin typeface="Arial" charset="0"/>
                <a:cs typeface="+mn-cs"/>
              </a:rPr>
              <a:t>Pengkhotbah</a:t>
            </a:r>
            <a:endParaRPr lang="en-US" sz="6000">
              <a:solidFill>
                <a:srgbClr val="FFFF66"/>
              </a:solidFill>
              <a:effectLst>
                <a:outerShdw blurRad="38100" dist="38100" dir="2700000" algn="tl">
                  <a:srgbClr val="FFFFFF"/>
                </a:outerShdw>
              </a:effectLst>
              <a:cs typeface="+mn-cs"/>
            </a:endParaRPr>
          </a:p>
        </p:txBody>
      </p:sp>
      <p:graphicFrame>
        <p:nvGraphicFramePr>
          <p:cNvPr id="128018" name="Object 19"/>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8019" name="Object 20"/>
          <p:cNvGraphicFramePr>
            <a:graphicFrameLocks noChangeAspect="1"/>
          </p:cNvGraphicFramePr>
          <p:nvPr/>
        </p:nvGraphicFramePr>
        <p:xfrm>
          <a:off x="609600" y="914400"/>
          <a:ext cx="1371600" cy="1447800"/>
        </p:xfrm>
        <a:graphic>
          <a:graphicData uri="http://schemas.openxmlformats.org/presentationml/2006/ole">
            <mc:AlternateContent xmlns:mc="http://schemas.openxmlformats.org/markup-compatibility/2006">
              <mc:Choice xmlns:v="urn:schemas-microsoft-com:vml" Requires="v">
                <p:oleObj name="Clip" r:id="rId5" imgW="4013200" imgH="2857500" progId="MS_ClipArt_Gallery.2">
                  <p:embed/>
                </p:oleObj>
              </mc:Choice>
              <mc:Fallback>
                <p:oleObj name="Clip" r:id="rId5" imgW="4013200" imgH="2857500" progId="MS_ClipArt_Gallery.2">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14400"/>
                        <a:ext cx="1371600" cy="144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dissolve">
                                      <p:cBhvr>
                                        <p:cTn id="7" dur="500"/>
                                        <p:tgtEl>
                                          <p:spTgt spid="11571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5730"/>
                                        </p:tgtEl>
                                        <p:attrNameLst>
                                          <p:attrName>style.visibility</p:attrName>
                                        </p:attrNameLst>
                                      </p:cBhvr>
                                      <p:to>
                                        <p:strVal val="visible"/>
                                      </p:to>
                                    </p:set>
                                    <p:animEffect transition="in" filter="dissolve">
                                      <p:cBhvr>
                                        <p:cTn id="11" dur="500"/>
                                        <p:tgtEl>
                                          <p:spTgt spid="115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3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WordArt 2"/>
          <p:cNvSpPr>
            <a:spLocks noChangeArrowheads="1" noChangeShapeType="1" noTextEdit="1"/>
          </p:cNvSpPr>
          <p:nvPr/>
        </p:nvSpPr>
        <p:spPr bwMode="auto">
          <a:xfrm>
            <a:off x="1066800" y="762000"/>
            <a:ext cx="3886200" cy="5334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200" kern="10">
                <a:solidFill>
                  <a:srgbClr val="FFFF66"/>
                </a:solidFill>
                <a:latin typeface="Arial Black"/>
                <a:ea typeface="Arial Black"/>
                <a:cs typeface="Arial Black"/>
              </a:rPr>
              <a:t>Ciri-ciri</a:t>
            </a:r>
          </a:p>
        </p:txBody>
      </p:sp>
      <p:sp>
        <p:nvSpPr>
          <p:cNvPr id="117763" name="Text Box 3"/>
          <p:cNvSpPr txBox="1">
            <a:spLocks noChangeArrowheads="1"/>
          </p:cNvSpPr>
          <p:nvPr/>
        </p:nvSpPr>
        <p:spPr bwMode="auto">
          <a:xfrm>
            <a:off x="1219200" y="1524000"/>
            <a:ext cx="6705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FFF66"/>
                </a:solidFill>
                <a:latin typeface="Arial" charset="0"/>
                <a:cs typeface="+mn-cs"/>
              </a:rPr>
              <a:t>Kanonisitas:</a:t>
            </a:r>
            <a:r>
              <a:rPr lang="en-US">
                <a:solidFill>
                  <a:srgbClr val="F8F8F8"/>
                </a:solidFill>
                <a:latin typeface="Arial" charset="0"/>
                <a:cs typeface="+mn-cs"/>
              </a:rPr>
              <a:t> Ini adalah salah satu dari buku terakhir yang disetujui layak menjadi salah satu buku yang diinspirasikan.</a:t>
            </a:r>
          </a:p>
        </p:txBody>
      </p:sp>
      <p:sp>
        <p:nvSpPr>
          <p:cNvPr id="117764" name="Text Box 4"/>
          <p:cNvSpPr txBox="1">
            <a:spLocks noChangeArrowheads="1"/>
          </p:cNvSpPr>
          <p:nvPr/>
        </p:nvSpPr>
        <p:spPr bwMode="auto">
          <a:xfrm>
            <a:off x="1143000" y="2895600"/>
            <a:ext cx="76200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FFF66"/>
                </a:solidFill>
                <a:latin typeface="Arial" charset="0"/>
                <a:cs typeface="+mn-cs"/>
              </a:rPr>
              <a:t>Pesimisme:</a:t>
            </a:r>
            <a:r>
              <a:rPr lang="en-US">
                <a:solidFill>
                  <a:srgbClr val="F8F8F8"/>
                </a:solidFill>
                <a:latin typeface="Arial" charset="0"/>
                <a:cs typeface="+mn-cs"/>
              </a:rPr>
              <a:t> Buku ini memberikan pandangan skeptis tentang hidup.  Diantara banyak frase putus asa, sang penulis terus bilang bahwa segalanya sia-sia. </a:t>
            </a:r>
          </a:p>
        </p:txBody>
      </p:sp>
      <p:sp>
        <p:nvSpPr>
          <p:cNvPr id="117765" name="AutoShape 5"/>
          <p:cNvSpPr>
            <a:spLocks noChangeArrowheads="1"/>
          </p:cNvSpPr>
          <p:nvPr/>
        </p:nvSpPr>
        <p:spPr bwMode="auto">
          <a:xfrm>
            <a:off x="762000" y="1676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17766" name="AutoShape 6"/>
          <p:cNvSpPr>
            <a:spLocks noChangeArrowheads="1"/>
          </p:cNvSpPr>
          <p:nvPr/>
        </p:nvSpPr>
        <p:spPr bwMode="auto">
          <a:xfrm>
            <a:off x="762000" y="3048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17767" name="AutoShape 7"/>
          <p:cNvSpPr>
            <a:spLocks noChangeArrowheads="1"/>
          </p:cNvSpPr>
          <p:nvPr/>
        </p:nvSpPr>
        <p:spPr bwMode="auto">
          <a:xfrm>
            <a:off x="762000" y="44196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17768" name="Text Box 8"/>
          <p:cNvSpPr txBox="1">
            <a:spLocks noChangeArrowheads="1"/>
          </p:cNvSpPr>
          <p:nvPr/>
        </p:nvSpPr>
        <p:spPr bwMode="auto">
          <a:xfrm>
            <a:off x="1143000" y="4267200"/>
            <a:ext cx="75438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FFF66"/>
                </a:solidFill>
                <a:latin typeface="Arial" charset="0"/>
                <a:cs typeface="+mn-cs"/>
              </a:rPr>
              <a:t>Kata-kata yang sulit:</a:t>
            </a:r>
            <a:r>
              <a:rPr lang="en-US">
                <a:solidFill>
                  <a:srgbClr val="F8F8F8"/>
                </a:solidFill>
                <a:latin typeface="Arial" charset="0"/>
                <a:cs typeface="+mn-cs"/>
              </a:rPr>
              <a:t> Kata yang terus diulang yang membuat para sarjana sibuk mengartikan, </a:t>
            </a:r>
            <a:r>
              <a:rPr lang="ja-JP" altLang="en-US" i="1">
                <a:solidFill>
                  <a:srgbClr val="FFFF66"/>
                </a:solidFill>
                <a:latin typeface="Arial"/>
                <a:cs typeface="+mn-cs"/>
              </a:rPr>
              <a:t>‘</a:t>
            </a:r>
            <a:r>
              <a:rPr lang="en-US" i="1">
                <a:solidFill>
                  <a:srgbClr val="FFFF66"/>
                </a:solidFill>
                <a:latin typeface="Arial" charset="0"/>
                <a:cs typeface="+mn-cs"/>
              </a:rPr>
              <a:t>hebel</a:t>
            </a:r>
            <a:r>
              <a:rPr lang="ja-JP" altLang="en-US" i="1">
                <a:solidFill>
                  <a:srgbClr val="FFFF66"/>
                </a:solidFill>
                <a:latin typeface="Arial"/>
                <a:cs typeface="+mn-cs"/>
              </a:rPr>
              <a:t>’</a:t>
            </a:r>
            <a:r>
              <a:rPr lang="en-US">
                <a:solidFill>
                  <a:srgbClr val="F8F8F8"/>
                </a:solidFill>
                <a:latin typeface="Arial" charset="0"/>
                <a:cs typeface="+mn-cs"/>
              </a:rPr>
              <a:t> (sia-sia/nafas) dan  </a:t>
            </a:r>
            <a:r>
              <a:rPr lang="ja-JP" altLang="en-US" i="1">
                <a:solidFill>
                  <a:srgbClr val="FFFF66"/>
                </a:solidFill>
                <a:latin typeface="Arial"/>
                <a:cs typeface="+mn-cs"/>
              </a:rPr>
              <a:t>‘</a:t>
            </a:r>
            <a:r>
              <a:rPr lang="en-US" i="1">
                <a:solidFill>
                  <a:srgbClr val="FFFF66"/>
                </a:solidFill>
                <a:latin typeface="Arial" charset="0"/>
                <a:cs typeface="+mn-cs"/>
              </a:rPr>
              <a:t>di bawah matahari</a:t>
            </a:r>
            <a:r>
              <a:rPr lang="ja-JP" altLang="en-US" i="1">
                <a:solidFill>
                  <a:srgbClr val="FFFF66"/>
                </a:solidFill>
                <a:latin typeface="Arial"/>
                <a:cs typeface="+mn-cs"/>
              </a:rPr>
              <a:t>’</a:t>
            </a:r>
            <a:r>
              <a:rPr lang="en-US" i="1">
                <a:solidFill>
                  <a:srgbClr val="FFFF66"/>
                </a:solidFill>
                <a:latin typeface="Arial" charset="0"/>
                <a:cs typeface="+mn-cs"/>
              </a:rPr>
              <a:t> </a:t>
            </a:r>
            <a:r>
              <a:rPr lang="en-US">
                <a:solidFill>
                  <a:srgbClr val="FFFFFF"/>
                </a:solidFill>
                <a:latin typeface="Arial" charset="0"/>
                <a:cs typeface="+mn-cs"/>
              </a:rPr>
              <a:t>(perspektif manusia)</a:t>
            </a:r>
            <a:r>
              <a:rPr lang="en-US">
                <a:solidFill>
                  <a:srgbClr val="FFFF66"/>
                </a:solidFill>
                <a:latin typeface="Arial" charset="0"/>
                <a:cs typeface="+mn-cs"/>
              </a:rPr>
              <a:t>.</a:t>
            </a:r>
            <a:endParaRPr lang="en-US" sz="2800">
              <a:solidFill>
                <a:srgbClr val="F8F8F8"/>
              </a:solidFill>
              <a:latin typeface="Arial" charset="0"/>
              <a:cs typeface="+mn-cs"/>
            </a:endParaRPr>
          </a:p>
        </p:txBody>
      </p:sp>
      <p:graphicFrame>
        <p:nvGraphicFramePr>
          <p:cNvPr id="130056" name="Object 9"/>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dissolve">
                                      <p:cBhvr>
                                        <p:cTn id="7" dur="500"/>
                                        <p:tgtEl>
                                          <p:spTgt spid="117765"/>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7763"/>
                                        </p:tgtEl>
                                        <p:attrNameLst>
                                          <p:attrName>style.visibility</p:attrName>
                                        </p:attrNameLst>
                                      </p:cBhvr>
                                      <p:to>
                                        <p:strVal val="visible"/>
                                      </p:to>
                                    </p:set>
                                    <p:animEffect transition="in" filter="dissolve">
                                      <p:cBhvr>
                                        <p:cTn id="11" dur="500"/>
                                        <p:tgtEl>
                                          <p:spTgt spid="1177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7766"/>
                                        </p:tgtEl>
                                        <p:attrNameLst>
                                          <p:attrName>style.visibility</p:attrName>
                                        </p:attrNameLst>
                                      </p:cBhvr>
                                      <p:to>
                                        <p:strVal val="visible"/>
                                      </p:to>
                                    </p:set>
                                    <p:animEffect transition="in" filter="dissolve">
                                      <p:cBhvr>
                                        <p:cTn id="16" dur="500"/>
                                        <p:tgtEl>
                                          <p:spTgt spid="117766"/>
                                        </p:tgtEl>
                                      </p:cBhvr>
                                    </p:animEffect>
                                  </p:childTnLst>
                                </p:cTn>
                              </p:par>
                            </p:childTnLst>
                          </p:cTn>
                        </p:par>
                        <p:par>
                          <p:cTn id="17" fill="hold" nodeType="afterGroup">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117764"/>
                                        </p:tgtEl>
                                        <p:attrNameLst>
                                          <p:attrName>style.visibility</p:attrName>
                                        </p:attrNameLst>
                                      </p:cBhvr>
                                      <p:to>
                                        <p:strVal val="visible"/>
                                      </p:to>
                                    </p:set>
                                    <p:animEffect transition="in" filter="dissolve">
                                      <p:cBhvr>
                                        <p:cTn id="20" dur="500"/>
                                        <p:tgtEl>
                                          <p:spTgt spid="1177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7767"/>
                                        </p:tgtEl>
                                        <p:attrNameLst>
                                          <p:attrName>style.visibility</p:attrName>
                                        </p:attrNameLst>
                                      </p:cBhvr>
                                      <p:to>
                                        <p:strVal val="visible"/>
                                      </p:to>
                                    </p:set>
                                    <p:animEffect transition="in" filter="dissolve">
                                      <p:cBhvr>
                                        <p:cTn id="25" dur="500"/>
                                        <p:tgtEl>
                                          <p:spTgt spid="117767"/>
                                        </p:tgtEl>
                                      </p:cBhvr>
                                    </p:animEffect>
                                  </p:childTnLst>
                                </p:cTn>
                              </p:par>
                            </p:childTnLst>
                          </p:cTn>
                        </p:par>
                        <p:par>
                          <p:cTn id="26" fill="hold" nodeType="afterGroup">
                            <p:stCondLst>
                              <p:cond delay="500"/>
                            </p:stCondLst>
                            <p:childTnLst>
                              <p:par>
                                <p:cTn id="27" presetID="9" presetClass="entr" presetSubtype="0" fill="hold" grpId="0" nodeType="afterEffect">
                                  <p:stCondLst>
                                    <p:cond delay="1000"/>
                                  </p:stCondLst>
                                  <p:childTnLst>
                                    <p:set>
                                      <p:cBhvr>
                                        <p:cTn id="28" dur="1" fill="hold">
                                          <p:stCondLst>
                                            <p:cond delay="0"/>
                                          </p:stCondLst>
                                        </p:cTn>
                                        <p:tgtEl>
                                          <p:spTgt spid="117768"/>
                                        </p:tgtEl>
                                        <p:attrNameLst>
                                          <p:attrName>style.visibility</p:attrName>
                                        </p:attrNameLst>
                                      </p:cBhvr>
                                      <p:to>
                                        <p:strVal val="visible"/>
                                      </p:to>
                                    </p:set>
                                    <p:animEffect transition="in" filter="dissolve">
                                      <p:cBhvr>
                                        <p:cTn id="29" dur="5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P spid="117764" grpId="0" autoUpdateAnimBg="0"/>
      <p:bldP spid="117765" grpId="0" animBg="1"/>
      <p:bldP spid="117766" grpId="0" animBg="1"/>
      <p:bldP spid="117767" grpId="0" animBg="1"/>
      <p:bldP spid="11776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1752600" y="762000"/>
            <a:ext cx="5715000" cy="1371600"/>
          </a:xfrm>
        </p:spPr>
        <p:txBody>
          <a:bodyPr/>
          <a:lstStyle/>
          <a:p>
            <a:pPr>
              <a:defRPr/>
            </a:pPr>
            <a:r>
              <a:rPr lang="en-US" b="1">
                <a:solidFill>
                  <a:srgbClr val="F8F8F8"/>
                </a:solidFill>
                <a:latin typeface="Arial" charset="0"/>
                <a:cs typeface="+mj-cs"/>
              </a:rPr>
              <a:t>Hal-hal Penting</a:t>
            </a:r>
            <a:br>
              <a:rPr lang="en-US" b="1">
                <a:solidFill>
                  <a:srgbClr val="F8F8F8"/>
                </a:solidFill>
                <a:latin typeface="Arial" charset="0"/>
                <a:cs typeface="+mj-cs"/>
              </a:rPr>
            </a:br>
            <a:r>
              <a:rPr lang="en-US" b="1">
                <a:solidFill>
                  <a:srgbClr val="F8F8F8"/>
                </a:solidFill>
                <a:latin typeface="Arial" charset="0"/>
                <a:cs typeface="+mj-cs"/>
              </a:rPr>
              <a:t>Di</a:t>
            </a:r>
            <a:endParaRPr lang="en-US" sz="4700">
              <a:solidFill>
                <a:schemeClr val="hlink"/>
              </a:solidFill>
              <a:effectLst>
                <a:outerShdw blurRad="38100" dist="38100" dir="2700000" algn="tl">
                  <a:srgbClr val="FFFFFF"/>
                </a:outerShdw>
              </a:effectLst>
              <a:cs typeface="+mj-cs"/>
            </a:endParaRPr>
          </a:p>
        </p:txBody>
      </p:sp>
      <p:sp>
        <p:nvSpPr>
          <p:cNvPr id="119811" name="Text Box 3"/>
          <p:cNvSpPr txBox="1">
            <a:spLocks noChangeArrowheads="1"/>
          </p:cNvSpPr>
          <p:nvPr/>
        </p:nvSpPr>
        <p:spPr bwMode="auto">
          <a:xfrm>
            <a:off x="12192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12" name="Text Box 4"/>
          <p:cNvSpPr txBox="1">
            <a:spLocks noChangeArrowheads="1"/>
          </p:cNvSpPr>
          <p:nvPr/>
        </p:nvSpPr>
        <p:spPr bwMode="auto">
          <a:xfrm>
            <a:off x="16764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13" name="Text Box 5"/>
          <p:cNvSpPr txBox="1">
            <a:spLocks noChangeArrowheads="1"/>
          </p:cNvSpPr>
          <p:nvPr/>
        </p:nvSpPr>
        <p:spPr bwMode="auto">
          <a:xfrm>
            <a:off x="2133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14" name="Text Box 6"/>
          <p:cNvSpPr txBox="1">
            <a:spLocks noChangeArrowheads="1"/>
          </p:cNvSpPr>
          <p:nvPr/>
        </p:nvSpPr>
        <p:spPr bwMode="auto">
          <a:xfrm>
            <a:off x="2590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15" name="Text Box 7"/>
          <p:cNvSpPr txBox="1">
            <a:spLocks noChangeArrowheads="1"/>
          </p:cNvSpPr>
          <p:nvPr/>
        </p:nvSpPr>
        <p:spPr bwMode="auto">
          <a:xfrm>
            <a:off x="3048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16" name="Text Box 8"/>
          <p:cNvSpPr txBox="1">
            <a:spLocks noChangeArrowheads="1"/>
          </p:cNvSpPr>
          <p:nvPr/>
        </p:nvSpPr>
        <p:spPr bwMode="auto">
          <a:xfrm>
            <a:off x="3505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17" name="Text Box 9"/>
          <p:cNvSpPr txBox="1">
            <a:spLocks noChangeArrowheads="1"/>
          </p:cNvSpPr>
          <p:nvPr/>
        </p:nvSpPr>
        <p:spPr bwMode="auto">
          <a:xfrm>
            <a:off x="3962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18" name="Text Box 10"/>
          <p:cNvSpPr txBox="1">
            <a:spLocks noChangeArrowheads="1"/>
          </p:cNvSpPr>
          <p:nvPr/>
        </p:nvSpPr>
        <p:spPr bwMode="auto">
          <a:xfrm>
            <a:off x="4419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19" name="Text Box 11"/>
          <p:cNvSpPr txBox="1">
            <a:spLocks noChangeArrowheads="1"/>
          </p:cNvSpPr>
          <p:nvPr/>
        </p:nvSpPr>
        <p:spPr bwMode="auto">
          <a:xfrm>
            <a:off x="4876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20" name="Text Box 12"/>
          <p:cNvSpPr txBox="1">
            <a:spLocks noChangeArrowheads="1"/>
          </p:cNvSpPr>
          <p:nvPr/>
        </p:nvSpPr>
        <p:spPr bwMode="auto">
          <a:xfrm>
            <a:off x="5334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21" name="Text Box 13"/>
          <p:cNvSpPr txBox="1">
            <a:spLocks noChangeArrowheads="1"/>
          </p:cNvSpPr>
          <p:nvPr/>
        </p:nvSpPr>
        <p:spPr bwMode="auto">
          <a:xfrm>
            <a:off x="5791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22" name="Text Box 14"/>
          <p:cNvSpPr txBox="1">
            <a:spLocks noChangeArrowheads="1"/>
          </p:cNvSpPr>
          <p:nvPr/>
        </p:nvSpPr>
        <p:spPr bwMode="auto">
          <a:xfrm>
            <a:off x="6248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23" name="Text Box 15"/>
          <p:cNvSpPr txBox="1">
            <a:spLocks noChangeArrowheads="1"/>
          </p:cNvSpPr>
          <p:nvPr/>
        </p:nvSpPr>
        <p:spPr bwMode="auto">
          <a:xfrm>
            <a:off x="6705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24" name="Text Box 16"/>
          <p:cNvSpPr txBox="1">
            <a:spLocks noChangeArrowheads="1"/>
          </p:cNvSpPr>
          <p:nvPr/>
        </p:nvSpPr>
        <p:spPr bwMode="auto">
          <a:xfrm>
            <a:off x="7162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25" name="Text Box 17"/>
          <p:cNvSpPr txBox="1">
            <a:spLocks noChangeArrowheads="1"/>
          </p:cNvSpPr>
          <p:nvPr/>
        </p:nvSpPr>
        <p:spPr bwMode="auto">
          <a:xfrm>
            <a:off x="7620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19826" name="Text Box 18"/>
          <p:cNvSpPr txBox="1">
            <a:spLocks noChangeArrowheads="1"/>
          </p:cNvSpPr>
          <p:nvPr/>
        </p:nvSpPr>
        <p:spPr bwMode="auto">
          <a:xfrm>
            <a:off x="2209800" y="1981200"/>
            <a:ext cx="48768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5400">
                <a:solidFill>
                  <a:srgbClr val="FFFF66"/>
                </a:solidFill>
                <a:effectLst>
                  <a:outerShdw blurRad="38100" dist="38100" dir="2700000" algn="tl">
                    <a:srgbClr val="FFFFFF"/>
                  </a:outerShdw>
                </a:effectLst>
                <a:latin typeface="Arial" charset="0"/>
                <a:cs typeface="+mn-cs"/>
              </a:rPr>
              <a:t>Pengkhotbah</a:t>
            </a:r>
            <a:endParaRPr lang="en-US" sz="5400">
              <a:solidFill>
                <a:srgbClr val="FFFF66"/>
              </a:solidFill>
              <a:effectLst>
                <a:outerShdw blurRad="38100" dist="38100" dir="2700000" algn="tl">
                  <a:srgbClr val="FFFFFF"/>
                </a:outerShdw>
              </a:effectLst>
              <a:cs typeface="+mn-cs"/>
            </a:endParaRPr>
          </a:p>
        </p:txBody>
      </p:sp>
      <p:graphicFrame>
        <p:nvGraphicFramePr>
          <p:cNvPr id="132114" name="Object 19"/>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2115" name="Object 20"/>
          <p:cNvGraphicFramePr>
            <a:graphicFrameLocks noChangeAspect="1"/>
          </p:cNvGraphicFramePr>
          <p:nvPr/>
        </p:nvGraphicFramePr>
        <p:xfrm>
          <a:off x="685800" y="914400"/>
          <a:ext cx="1371600" cy="1447800"/>
        </p:xfrm>
        <a:graphic>
          <a:graphicData uri="http://schemas.openxmlformats.org/presentationml/2006/ole">
            <mc:AlternateContent xmlns:mc="http://schemas.openxmlformats.org/markup-compatibility/2006">
              <mc:Choice xmlns:v="urn:schemas-microsoft-com:vml" Requires="v">
                <p:oleObj name="Clip" r:id="rId5" imgW="4013200" imgH="2857500" progId="MS_ClipArt_Gallery.2">
                  <p:embed/>
                </p:oleObj>
              </mc:Choice>
              <mc:Fallback>
                <p:oleObj name="Clip" r:id="rId5" imgW="4013200" imgH="2857500" progId="MS_ClipArt_Gallery.2">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914400"/>
                        <a:ext cx="1371600" cy="144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dissolve">
                                      <p:cBhvr>
                                        <p:cTn id="7" dur="500"/>
                                        <p:tgtEl>
                                          <p:spTgt spid="119810"/>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9826"/>
                                        </p:tgtEl>
                                        <p:attrNameLst>
                                          <p:attrName>style.visibility</p:attrName>
                                        </p:attrNameLst>
                                      </p:cBhvr>
                                      <p:to>
                                        <p:strVal val="visible"/>
                                      </p:to>
                                    </p:set>
                                    <p:animEffect transition="in" filter="dissolve">
                                      <p:cBhvr>
                                        <p:cTn id="11" dur="500"/>
                                        <p:tgtEl>
                                          <p:spTgt spid="119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P spid="11982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WordArt 2"/>
          <p:cNvSpPr>
            <a:spLocks noChangeArrowheads="1" noChangeShapeType="1" noTextEdit="1"/>
          </p:cNvSpPr>
          <p:nvPr/>
        </p:nvSpPr>
        <p:spPr bwMode="auto">
          <a:xfrm>
            <a:off x="1066800" y="762000"/>
            <a:ext cx="2743200" cy="609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200" kern="10">
                <a:solidFill>
                  <a:srgbClr val="FFFF66"/>
                </a:solidFill>
                <a:latin typeface="Arial Black"/>
                <a:ea typeface="Arial Black"/>
                <a:cs typeface="Arial Black"/>
              </a:rPr>
              <a:t>Hal-hal Penting</a:t>
            </a:r>
          </a:p>
        </p:txBody>
      </p:sp>
      <p:sp>
        <p:nvSpPr>
          <p:cNvPr id="121859" name="Rectangle 3"/>
          <p:cNvSpPr>
            <a:spLocks noGrp="1" noChangeArrowheads="1"/>
          </p:cNvSpPr>
          <p:nvPr>
            <p:ph type="ctrTitle"/>
          </p:nvPr>
        </p:nvSpPr>
        <p:spPr>
          <a:xfrm>
            <a:off x="990600" y="1524000"/>
            <a:ext cx="6019800" cy="533400"/>
          </a:xfrm>
        </p:spPr>
        <p:txBody>
          <a:bodyPr/>
          <a:lstStyle/>
          <a:p>
            <a:pPr algn="l">
              <a:defRPr/>
            </a:pPr>
            <a:r>
              <a:rPr lang="en-US" sz="2400" b="1">
                <a:solidFill>
                  <a:srgbClr val="FFFF99"/>
                </a:solidFill>
                <a:latin typeface="Arial" charset="0"/>
                <a:cs typeface="+mj-cs"/>
              </a:rPr>
              <a:t>Kata Kunci</a:t>
            </a:r>
            <a:r>
              <a:rPr lang="en-US" sz="2400" b="1">
                <a:solidFill>
                  <a:srgbClr val="F8F8F8"/>
                </a:solidFill>
                <a:latin typeface="Arial" charset="0"/>
                <a:cs typeface="+mj-cs"/>
              </a:rPr>
              <a:t>: Kesia-siaan</a:t>
            </a:r>
            <a:endParaRPr lang="en-US">
              <a:cs typeface="+mj-cs"/>
            </a:endParaRPr>
          </a:p>
        </p:txBody>
      </p:sp>
      <p:sp>
        <p:nvSpPr>
          <p:cNvPr id="121860" name="Rectangle 4"/>
          <p:cNvSpPr>
            <a:spLocks noChangeArrowheads="1"/>
          </p:cNvSpPr>
          <p:nvPr/>
        </p:nvSpPr>
        <p:spPr bwMode="auto">
          <a:xfrm>
            <a:off x="990600" y="2209800"/>
            <a:ext cx="78486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a:solidFill>
                  <a:srgbClr val="FFFF99"/>
                </a:solidFill>
                <a:latin typeface="Arial" charset="0"/>
                <a:cs typeface="+mn-cs"/>
              </a:rPr>
              <a:t>Ayat-ayat Kunci</a:t>
            </a:r>
            <a:r>
              <a:rPr lang="en-US">
                <a:solidFill>
                  <a:srgbClr val="F8F8F8"/>
                </a:solidFill>
                <a:latin typeface="Arial" charset="0"/>
                <a:cs typeface="+mn-cs"/>
              </a:rPr>
              <a:t>: </a:t>
            </a:r>
            <a:r>
              <a:rPr lang="ja-JP" altLang="en-US">
                <a:solidFill>
                  <a:srgbClr val="F8F8F8"/>
                </a:solidFill>
                <a:latin typeface="Arial"/>
                <a:cs typeface="+mn-cs"/>
              </a:rPr>
              <a:t>“</a:t>
            </a:r>
            <a:r>
              <a:rPr lang="en-US">
                <a:solidFill>
                  <a:srgbClr val="F8F8F8"/>
                </a:solidFill>
                <a:latin typeface="Arial" charset="0"/>
                <a:cs typeface="+mn-cs"/>
              </a:rPr>
              <a:t>Tak ada yang lebih baik bagi manusia dari pada makan dan minum dan bersenang-senang dalam jerih payahnya. Aku menyadari bahwa inipun dari tangan Allah. Karena siapa dapat makan dan merasakan kenikmatan di luar Dia?</a:t>
            </a:r>
            <a:r>
              <a:rPr lang="ja-JP" altLang="en-US">
                <a:solidFill>
                  <a:srgbClr val="F8F8F8"/>
                </a:solidFill>
                <a:latin typeface="Arial"/>
                <a:cs typeface="+mn-cs"/>
              </a:rPr>
              <a:t>”</a:t>
            </a:r>
            <a:r>
              <a:rPr lang="en-US">
                <a:solidFill>
                  <a:srgbClr val="F8F8F8"/>
                </a:solidFill>
                <a:latin typeface="Arial" charset="0"/>
                <a:cs typeface="+mn-cs"/>
              </a:rPr>
              <a:t> 2:24-25</a:t>
            </a:r>
            <a:endParaRPr lang="en-US" b="0">
              <a:solidFill>
                <a:schemeClr val="tx2"/>
              </a:solidFill>
              <a:cs typeface="+mn-cs"/>
            </a:endParaRPr>
          </a:p>
        </p:txBody>
      </p:sp>
      <p:sp>
        <p:nvSpPr>
          <p:cNvPr id="121861" name="Rectangle 5"/>
          <p:cNvSpPr>
            <a:spLocks noChangeArrowheads="1"/>
          </p:cNvSpPr>
          <p:nvPr/>
        </p:nvSpPr>
        <p:spPr bwMode="auto">
          <a:xfrm>
            <a:off x="990600" y="4419600"/>
            <a:ext cx="77724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ja-JP" altLang="en-US">
                <a:solidFill>
                  <a:srgbClr val="F8F8F8"/>
                </a:solidFill>
                <a:latin typeface="Arial"/>
                <a:cs typeface="+mn-cs"/>
              </a:rPr>
              <a:t>“</a:t>
            </a:r>
            <a:r>
              <a:rPr lang="en-US">
                <a:solidFill>
                  <a:srgbClr val="F8F8F8"/>
                </a:solidFill>
                <a:latin typeface="Arial" charset="0"/>
                <a:cs typeface="+mn-cs"/>
              </a:rPr>
              <a:t>Akhir kata dari segala yang didengar ialah: takutlah akan Allah dan berpeganglah pada perintah-perintahNya, karena ini adalah kewajiban setiap orang. Karena Allah akan membawa setiap perbuatan ke pengadilan yang berlaku atas segala sesuatu yang tersembunyi, entah itu baik, entah itu jahat.</a:t>
            </a:r>
            <a:r>
              <a:rPr lang="ja-JP" altLang="en-US">
                <a:solidFill>
                  <a:srgbClr val="F8F8F8"/>
                </a:solidFill>
                <a:latin typeface="Arial"/>
                <a:cs typeface="+mn-cs"/>
              </a:rPr>
              <a:t>”</a:t>
            </a:r>
            <a:r>
              <a:rPr lang="en-US">
                <a:solidFill>
                  <a:srgbClr val="F8F8F8"/>
                </a:solidFill>
                <a:latin typeface="Arial" charset="0"/>
                <a:cs typeface="+mn-cs"/>
              </a:rPr>
              <a:t> 12:13-14</a:t>
            </a:r>
            <a:endParaRPr lang="en-US" b="0">
              <a:solidFill>
                <a:schemeClr val="tx2"/>
              </a:solidFill>
              <a:cs typeface="+mn-cs"/>
            </a:endParaRPr>
          </a:p>
        </p:txBody>
      </p:sp>
      <p:sp>
        <p:nvSpPr>
          <p:cNvPr id="121862" name="AutoShape 6"/>
          <p:cNvSpPr>
            <a:spLocks noChangeArrowheads="1"/>
          </p:cNvSpPr>
          <p:nvPr/>
        </p:nvSpPr>
        <p:spPr bwMode="auto">
          <a:xfrm>
            <a:off x="533400" y="23622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21863" name="AutoShape 7"/>
          <p:cNvSpPr>
            <a:spLocks noChangeArrowheads="1"/>
          </p:cNvSpPr>
          <p:nvPr/>
        </p:nvSpPr>
        <p:spPr bwMode="auto">
          <a:xfrm>
            <a:off x="533400" y="1676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34151" name="Object 8"/>
          <p:cNvGraphicFramePr>
            <a:graphicFrameLocks noChangeAspect="1"/>
          </p:cNvGraphicFramePr>
          <p:nvPr/>
        </p:nvGraphicFramePr>
        <p:xfrm>
          <a:off x="4067175" y="228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28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Effect transition="in" filter="dissolve">
                                      <p:cBhvr>
                                        <p:cTn id="7" dur="500"/>
                                        <p:tgtEl>
                                          <p:spTgt spid="121863"/>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21859"/>
                                        </p:tgtEl>
                                        <p:attrNameLst>
                                          <p:attrName>style.visibility</p:attrName>
                                        </p:attrNameLst>
                                      </p:cBhvr>
                                      <p:to>
                                        <p:strVal val="visible"/>
                                      </p:to>
                                    </p:set>
                                    <p:animEffect transition="in" filter="dissolve">
                                      <p:cBhvr>
                                        <p:cTn id="11" dur="500"/>
                                        <p:tgtEl>
                                          <p:spTgt spid="1218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1862"/>
                                        </p:tgtEl>
                                        <p:attrNameLst>
                                          <p:attrName>style.visibility</p:attrName>
                                        </p:attrNameLst>
                                      </p:cBhvr>
                                      <p:to>
                                        <p:strVal val="visible"/>
                                      </p:to>
                                    </p:set>
                                    <p:animEffect transition="in" filter="dissolve">
                                      <p:cBhvr>
                                        <p:cTn id="16" dur="500"/>
                                        <p:tgtEl>
                                          <p:spTgt spid="121862"/>
                                        </p:tgtEl>
                                      </p:cBhvr>
                                    </p:animEffect>
                                  </p:childTnLst>
                                </p:cTn>
                              </p:par>
                            </p:childTnLst>
                          </p:cTn>
                        </p:par>
                        <p:par>
                          <p:cTn id="17" fill="hold" nodeType="afterGroup">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121860"/>
                                        </p:tgtEl>
                                        <p:attrNameLst>
                                          <p:attrName>style.visibility</p:attrName>
                                        </p:attrNameLst>
                                      </p:cBhvr>
                                      <p:to>
                                        <p:strVal val="visible"/>
                                      </p:to>
                                    </p:set>
                                    <p:animEffect transition="in" filter="dissolve">
                                      <p:cBhvr>
                                        <p:cTn id="20" dur="500"/>
                                        <p:tgtEl>
                                          <p:spTgt spid="1218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1861"/>
                                        </p:tgtEl>
                                        <p:attrNameLst>
                                          <p:attrName>style.visibility</p:attrName>
                                        </p:attrNameLst>
                                      </p:cBhvr>
                                      <p:to>
                                        <p:strVal val="visible"/>
                                      </p:to>
                                    </p:set>
                                    <p:animEffect transition="in" filter="dissolve">
                                      <p:cBhvr>
                                        <p:cTn id="25"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P spid="121860" grpId="0" autoUpdateAnimBg="0"/>
      <p:bldP spid="121861" grpId="0" autoUpdateAnimBg="0"/>
      <p:bldP spid="121862" grpId="0" animBg="1"/>
      <p:bldP spid="12186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WordArt 2"/>
          <p:cNvSpPr>
            <a:spLocks noChangeArrowheads="1" noChangeShapeType="1" noTextEdit="1"/>
          </p:cNvSpPr>
          <p:nvPr/>
        </p:nvSpPr>
        <p:spPr bwMode="auto">
          <a:xfrm>
            <a:off x="1066800" y="762000"/>
            <a:ext cx="2743200" cy="609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200" kern="10">
                <a:solidFill>
                  <a:srgbClr val="FFFF66"/>
                </a:solidFill>
                <a:latin typeface="Arial Black"/>
                <a:ea typeface="Arial Black"/>
                <a:cs typeface="Arial Black"/>
              </a:rPr>
              <a:t>Hal-hal Penting</a:t>
            </a:r>
          </a:p>
        </p:txBody>
      </p:sp>
      <p:sp>
        <p:nvSpPr>
          <p:cNvPr id="123907" name="Rectangle 3"/>
          <p:cNvSpPr>
            <a:spLocks noGrp="1" noChangeArrowheads="1"/>
          </p:cNvSpPr>
          <p:nvPr>
            <p:ph type="ctrTitle"/>
          </p:nvPr>
        </p:nvSpPr>
        <p:spPr>
          <a:xfrm>
            <a:off x="990600" y="4572000"/>
            <a:ext cx="6019800" cy="533400"/>
          </a:xfrm>
        </p:spPr>
        <p:txBody>
          <a:bodyPr/>
          <a:lstStyle/>
          <a:p>
            <a:pPr algn="l">
              <a:defRPr/>
            </a:pPr>
            <a:r>
              <a:rPr lang="en-US" sz="2400" b="1">
                <a:solidFill>
                  <a:srgbClr val="FFFF99"/>
                </a:solidFill>
                <a:latin typeface="Arial" charset="0"/>
                <a:cs typeface="+mj-cs"/>
              </a:rPr>
              <a:t>Karakter kunci</a:t>
            </a:r>
            <a:r>
              <a:rPr lang="en-US" sz="2400" b="1">
                <a:solidFill>
                  <a:srgbClr val="F8F8F8"/>
                </a:solidFill>
                <a:latin typeface="Arial" charset="0"/>
                <a:cs typeface="+mj-cs"/>
              </a:rPr>
              <a:t>: Salomo</a:t>
            </a:r>
            <a:endParaRPr lang="en-US">
              <a:cs typeface="+mj-cs"/>
            </a:endParaRPr>
          </a:p>
        </p:txBody>
      </p:sp>
      <p:sp>
        <p:nvSpPr>
          <p:cNvPr id="123908" name="Rectangle 4"/>
          <p:cNvSpPr>
            <a:spLocks noChangeArrowheads="1"/>
          </p:cNvSpPr>
          <p:nvPr/>
        </p:nvSpPr>
        <p:spPr bwMode="auto">
          <a:xfrm>
            <a:off x="990600" y="2438400"/>
            <a:ext cx="76200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a:solidFill>
                  <a:srgbClr val="FFFF99"/>
                </a:solidFill>
                <a:latin typeface="Arial" charset="0"/>
                <a:cs typeface="+mn-cs"/>
              </a:rPr>
              <a:t>Pernyataan kunci</a:t>
            </a:r>
            <a:r>
              <a:rPr lang="en-US">
                <a:solidFill>
                  <a:srgbClr val="F8F8F8"/>
                </a:solidFill>
                <a:latin typeface="Arial" charset="0"/>
                <a:cs typeface="+mn-cs"/>
              </a:rPr>
              <a:t>: Salomo mendemonstrasikan kesia-siaan dari pencapaian manusia dan kebijaksaanaan &amp; merekomendasikan kebahagiaan hidup &amp; takut akan Tuhan untuk memperingati orang agar tidak mengikuti jalannya yang kosongSolomon</a:t>
            </a:r>
            <a:endParaRPr lang="en-US" sz="4400" b="0">
              <a:solidFill>
                <a:schemeClr val="tx2"/>
              </a:solidFill>
              <a:cs typeface="+mn-cs"/>
            </a:endParaRPr>
          </a:p>
        </p:txBody>
      </p:sp>
      <p:sp>
        <p:nvSpPr>
          <p:cNvPr id="123909" name="AutoShape 5"/>
          <p:cNvSpPr>
            <a:spLocks noChangeArrowheads="1"/>
          </p:cNvSpPr>
          <p:nvPr/>
        </p:nvSpPr>
        <p:spPr bwMode="auto">
          <a:xfrm>
            <a:off x="533400" y="2667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23910" name="AutoShape 6"/>
          <p:cNvSpPr>
            <a:spLocks noChangeArrowheads="1"/>
          </p:cNvSpPr>
          <p:nvPr/>
        </p:nvSpPr>
        <p:spPr bwMode="auto">
          <a:xfrm>
            <a:off x="533400" y="1676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23911" name="Rectangle 7"/>
          <p:cNvSpPr>
            <a:spLocks noChangeArrowheads="1"/>
          </p:cNvSpPr>
          <p:nvPr/>
        </p:nvSpPr>
        <p:spPr bwMode="auto">
          <a:xfrm>
            <a:off x="990600" y="1524000"/>
            <a:ext cx="6858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a:solidFill>
                  <a:srgbClr val="FFFF99"/>
                </a:solidFill>
                <a:latin typeface="Arial" charset="0"/>
                <a:cs typeface="+mn-cs"/>
              </a:rPr>
              <a:t>Pasal kunci</a:t>
            </a:r>
            <a:r>
              <a:rPr lang="en-US">
                <a:solidFill>
                  <a:srgbClr val="F8F8F8"/>
                </a:solidFill>
                <a:latin typeface="Arial" charset="0"/>
                <a:cs typeface="+mn-cs"/>
              </a:rPr>
              <a:t>: Pasal 12 - Kesimpulan dari masalah</a:t>
            </a:r>
            <a:endParaRPr lang="en-US" sz="4400" b="0">
              <a:solidFill>
                <a:schemeClr val="tx2"/>
              </a:solidFill>
              <a:cs typeface="+mn-cs"/>
            </a:endParaRPr>
          </a:p>
        </p:txBody>
      </p:sp>
      <p:sp>
        <p:nvSpPr>
          <p:cNvPr id="123912" name="AutoShape 8"/>
          <p:cNvSpPr>
            <a:spLocks noChangeArrowheads="1"/>
          </p:cNvSpPr>
          <p:nvPr/>
        </p:nvSpPr>
        <p:spPr bwMode="auto">
          <a:xfrm>
            <a:off x="533400" y="4724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23913" name="Rectangle 9"/>
          <p:cNvSpPr>
            <a:spLocks noChangeArrowheads="1"/>
          </p:cNvSpPr>
          <p:nvPr/>
        </p:nvSpPr>
        <p:spPr bwMode="auto">
          <a:xfrm>
            <a:off x="990600" y="5181600"/>
            <a:ext cx="6019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a:solidFill>
                  <a:srgbClr val="FFFF99"/>
                </a:solidFill>
                <a:latin typeface="Arial" charset="0"/>
                <a:cs typeface="+mn-cs"/>
              </a:rPr>
              <a:t>Lokasi utama</a:t>
            </a:r>
            <a:r>
              <a:rPr lang="en-US">
                <a:solidFill>
                  <a:srgbClr val="F8F8F8"/>
                </a:solidFill>
                <a:latin typeface="Arial" charset="0"/>
                <a:cs typeface="+mn-cs"/>
              </a:rPr>
              <a:t>: Israel</a:t>
            </a:r>
            <a:endParaRPr lang="en-US" sz="4400" b="0">
              <a:solidFill>
                <a:schemeClr val="tx2"/>
              </a:solidFill>
              <a:cs typeface="+mn-cs"/>
            </a:endParaRPr>
          </a:p>
        </p:txBody>
      </p:sp>
      <p:sp>
        <p:nvSpPr>
          <p:cNvPr id="123914" name="AutoShape 10"/>
          <p:cNvSpPr>
            <a:spLocks noChangeArrowheads="1"/>
          </p:cNvSpPr>
          <p:nvPr/>
        </p:nvSpPr>
        <p:spPr bwMode="auto">
          <a:xfrm>
            <a:off x="533400" y="5334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36202" name="Object 11"/>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910"/>
                                        </p:tgtEl>
                                        <p:attrNameLst>
                                          <p:attrName>style.visibility</p:attrName>
                                        </p:attrNameLst>
                                      </p:cBhvr>
                                      <p:to>
                                        <p:strVal val="visible"/>
                                      </p:to>
                                    </p:set>
                                    <p:animEffect transition="in" filter="dissolve">
                                      <p:cBhvr>
                                        <p:cTn id="7" dur="500"/>
                                        <p:tgtEl>
                                          <p:spTgt spid="123910"/>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23911"/>
                                        </p:tgtEl>
                                        <p:attrNameLst>
                                          <p:attrName>style.visibility</p:attrName>
                                        </p:attrNameLst>
                                      </p:cBhvr>
                                      <p:to>
                                        <p:strVal val="visible"/>
                                      </p:to>
                                    </p:set>
                                    <p:animEffect transition="in" filter="dissolve">
                                      <p:cBhvr>
                                        <p:cTn id="11" dur="500"/>
                                        <p:tgtEl>
                                          <p:spTgt spid="1239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3909"/>
                                        </p:tgtEl>
                                        <p:attrNameLst>
                                          <p:attrName>style.visibility</p:attrName>
                                        </p:attrNameLst>
                                      </p:cBhvr>
                                      <p:to>
                                        <p:strVal val="visible"/>
                                      </p:to>
                                    </p:set>
                                    <p:animEffect transition="in" filter="dissolve">
                                      <p:cBhvr>
                                        <p:cTn id="16" dur="500"/>
                                        <p:tgtEl>
                                          <p:spTgt spid="123909"/>
                                        </p:tgtEl>
                                      </p:cBhvr>
                                    </p:animEffect>
                                  </p:childTnLst>
                                </p:cTn>
                              </p:par>
                            </p:childTnLst>
                          </p:cTn>
                        </p:par>
                        <p:par>
                          <p:cTn id="17" fill="hold" nodeType="afterGroup">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123908"/>
                                        </p:tgtEl>
                                        <p:attrNameLst>
                                          <p:attrName>style.visibility</p:attrName>
                                        </p:attrNameLst>
                                      </p:cBhvr>
                                      <p:to>
                                        <p:strVal val="visible"/>
                                      </p:to>
                                    </p:set>
                                    <p:animEffect transition="in" filter="dissolve">
                                      <p:cBhvr>
                                        <p:cTn id="20" dur="500"/>
                                        <p:tgtEl>
                                          <p:spTgt spid="1239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3912"/>
                                        </p:tgtEl>
                                        <p:attrNameLst>
                                          <p:attrName>style.visibility</p:attrName>
                                        </p:attrNameLst>
                                      </p:cBhvr>
                                      <p:to>
                                        <p:strVal val="visible"/>
                                      </p:to>
                                    </p:set>
                                    <p:animEffect transition="in" filter="dissolve">
                                      <p:cBhvr>
                                        <p:cTn id="25" dur="500"/>
                                        <p:tgtEl>
                                          <p:spTgt spid="123912"/>
                                        </p:tgtEl>
                                      </p:cBhvr>
                                    </p:animEffect>
                                  </p:childTnLst>
                                </p:cTn>
                              </p:par>
                            </p:childTnLst>
                          </p:cTn>
                        </p:par>
                        <p:par>
                          <p:cTn id="26" fill="hold" nodeType="afterGroup">
                            <p:stCondLst>
                              <p:cond delay="500"/>
                            </p:stCondLst>
                            <p:childTnLst>
                              <p:par>
                                <p:cTn id="27" presetID="9" presetClass="entr" presetSubtype="0" fill="hold" grpId="0" nodeType="afterEffect">
                                  <p:stCondLst>
                                    <p:cond delay="1000"/>
                                  </p:stCondLst>
                                  <p:childTnLst>
                                    <p:set>
                                      <p:cBhvr>
                                        <p:cTn id="28" dur="1" fill="hold">
                                          <p:stCondLst>
                                            <p:cond delay="0"/>
                                          </p:stCondLst>
                                        </p:cTn>
                                        <p:tgtEl>
                                          <p:spTgt spid="123907"/>
                                        </p:tgtEl>
                                        <p:attrNameLst>
                                          <p:attrName>style.visibility</p:attrName>
                                        </p:attrNameLst>
                                      </p:cBhvr>
                                      <p:to>
                                        <p:strVal val="visible"/>
                                      </p:to>
                                    </p:set>
                                    <p:animEffect transition="in" filter="dissolve">
                                      <p:cBhvr>
                                        <p:cTn id="29" dur="500"/>
                                        <p:tgtEl>
                                          <p:spTgt spid="1239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3914"/>
                                        </p:tgtEl>
                                        <p:attrNameLst>
                                          <p:attrName>style.visibility</p:attrName>
                                        </p:attrNameLst>
                                      </p:cBhvr>
                                      <p:to>
                                        <p:strVal val="visible"/>
                                      </p:to>
                                    </p:set>
                                    <p:animEffect transition="in" filter="dissolve">
                                      <p:cBhvr>
                                        <p:cTn id="34" dur="500"/>
                                        <p:tgtEl>
                                          <p:spTgt spid="123914"/>
                                        </p:tgtEl>
                                      </p:cBhvr>
                                    </p:animEffect>
                                  </p:childTnLst>
                                </p:cTn>
                              </p:par>
                            </p:childTnLst>
                          </p:cTn>
                        </p:par>
                        <p:par>
                          <p:cTn id="35" fill="hold" nodeType="afterGroup">
                            <p:stCondLst>
                              <p:cond delay="500"/>
                            </p:stCondLst>
                            <p:childTnLst>
                              <p:par>
                                <p:cTn id="36" presetID="9" presetClass="entr" presetSubtype="0" fill="hold" grpId="0" nodeType="afterEffect">
                                  <p:stCondLst>
                                    <p:cond delay="1000"/>
                                  </p:stCondLst>
                                  <p:childTnLst>
                                    <p:set>
                                      <p:cBhvr>
                                        <p:cTn id="37" dur="1" fill="hold">
                                          <p:stCondLst>
                                            <p:cond delay="0"/>
                                          </p:stCondLst>
                                        </p:cTn>
                                        <p:tgtEl>
                                          <p:spTgt spid="123913"/>
                                        </p:tgtEl>
                                        <p:attrNameLst>
                                          <p:attrName>style.visibility</p:attrName>
                                        </p:attrNameLst>
                                      </p:cBhvr>
                                      <p:to>
                                        <p:strVal val="visible"/>
                                      </p:to>
                                    </p:set>
                                    <p:animEffect transition="in" filter="dissolve">
                                      <p:cBhvr>
                                        <p:cTn id="38" dur="5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utoUpdateAnimBg="0"/>
      <p:bldP spid="123908" grpId="0" autoUpdateAnimBg="0"/>
      <p:bldP spid="123909" grpId="0" animBg="1"/>
      <p:bldP spid="123910" grpId="0" animBg="1"/>
      <p:bldP spid="123911" grpId="0" autoUpdateAnimBg="0"/>
      <p:bldP spid="123912" grpId="0" animBg="1"/>
      <p:bldP spid="123913" grpId="0" autoUpdateAnimBg="0"/>
      <p:bldP spid="1239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143000" y="838200"/>
            <a:ext cx="7010400" cy="1371600"/>
          </a:xfrm>
        </p:spPr>
        <p:txBody>
          <a:bodyPr/>
          <a:lstStyle/>
          <a:p>
            <a:pPr>
              <a:defRPr/>
            </a:pPr>
            <a:r>
              <a:rPr lang="en-US" b="1">
                <a:solidFill>
                  <a:srgbClr val="F8F8F8"/>
                </a:solidFill>
                <a:latin typeface="Arial" charset="0"/>
                <a:cs typeface="+mj-cs"/>
              </a:rPr>
              <a:t>Pengamatan Menarik</a:t>
            </a:r>
            <a:br>
              <a:rPr lang="en-US" b="1">
                <a:solidFill>
                  <a:srgbClr val="F8F8F8"/>
                </a:solidFill>
                <a:latin typeface="Arial" charset="0"/>
                <a:cs typeface="+mj-cs"/>
              </a:rPr>
            </a:br>
            <a:r>
              <a:rPr lang="en-US" b="1">
                <a:solidFill>
                  <a:srgbClr val="F8F8F8"/>
                </a:solidFill>
                <a:latin typeface="Arial" charset="0"/>
                <a:cs typeface="+mj-cs"/>
              </a:rPr>
              <a:t>Dalam</a:t>
            </a:r>
            <a:endParaRPr lang="en-US" sz="4700">
              <a:solidFill>
                <a:schemeClr val="hlink"/>
              </a:solidFill>
              <a:effectLst>
                <a:outerShdw blurRad="38100" dist="38100" dir="2700000" algn="tl">
                  <a:srgbClr val="FFFFFF"/>
                </a:outerShdw>
              </a:effectLst>
              <a:cs typeface="+mj-cs"/>
            </a:endParaRPr>
          </a:p>
        </p:txBody>
      </p:sp>
      <p:sp>
        <p:nvSpPr>
          <p:cNvPr id="125955" name="Text Box 3"/>
          <p:cNvSpPr txBox="1">
            <a:spLocks noChangeArrowheads="1"/>
          </p:cNvSpPr>
          <p:nvPr/>
        </p:nvSpPr>
        <p:spPr bwMode="auto">
          <a:xfrm>
            <a:off x="12192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56" name="Text Box 4"/>
          <p:cNvSpPr txBox="1">
            <a:spLocks noChangeArrowheads="1"/>
          </p:cNvSpPr>
          <p:nvPr/>
        </p:nvSpPr>
        <p:spPr bwMode="auto">
          <a:xfrm>
            <a:off x="16764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57" name="Text Box 5"/>
          <p:cNvSpPr txBox="1">
            <a:spLocks noChangeArrowheads="1"/>
          </p:cNvSpPr>
          <p:nvPr/>
        </p:nvSpPr>
        <p:spPr bwMode="auto">
          <a:xfrm>
            <a:off x="2133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58" name="Text Box 6"/>
          <p:cNvSpPr txBox="1">
            <a:spLocks noChangeArrowheads="1"/>
          </p:cNvSpPr>
          <p:nvPr/>
        </p:nvSpPr>
        <p:spPr bwMode="auto">
          <a:xfrm>
            <a:off x="2590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59" name="Text Box 7"/>
          <p:cNvSpPr txBox="1">
            <a:spLocks noChangeArrowheads="1"/>
          </p:cNvSpPr>
          <p:nvPr/>
        </p:nvSpPr>
        <p:spPr bwMode="auto">
          <a:xfrm>
            <a:off x="3048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0" name="Text Box 8"/>
          <p:cNvSpPr txBox="1">
            <a:spLocks noChangeArrowheads="1"/>
          </p:cNvSpPr>
          <p:nvPr/>
        </p:nvSpPr>
        <p:spPr bwMode="auto">
          <a:xfrm>
            <a:off x="3505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1" name="Text Box 9"/>
          <p:cNvSpPr txBox="1">
            <a:spLocks noChangeArrowheads="1"/>
          </p:cNvSpPr>
          <p:nvPr/>
        </p:nvSpPr>
        <p:spPr bwMode="auto">
          <a:xfrm>
            <a:off x="3962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2" name="Text Box 10"/>
          <p:cNvSpPr txBox="1">
            <a:spLocks noChangeArrowheads="1"/>
          </p:cNvSpPr>
          <p:nvPr/>
        </p:nvSpPr>
        <p:spPr bwMode="auto">
          <a:xfrm>
            <a:off x="4419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3" name="Text Box 11"/>
          <p:cNvSpPr txBox="1">
            <a:spLocks noChangeArrowheads="1"/>
          </p:cNvSpPr>
          <p:nvPr/>
        </p:nvSpPr>
        <p:spPr bwMode="auto">
          <a:xfrm>
            <a:off x="4876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4" name="Text Box 12"/>
          <p:cNvSpPr txBox="1">
            <a:spLocks noChangeArrowheads="1"/>
          </p:cNvSpPr>
          <p:nvPr/>
        </p:nvSpPr>
        <p:spPr bwMode="auto">
          <a:xfrm>
            <a:off x="5334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5" name="Text Box 13"/>
          <p:cNvSpPr txBox="1">
            <a:spLocks noChangeArrowheads="1"/>
          </p:cNvSpPr>
          <p:nvPr/>
        </p:nvSpPr>
        <p:spPr bwMode="auto">
          <a:xfrm>
            <a:off x="5791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6" name="Text Box 14"/>
          <p:cNvSpPr txBox="1">
            <a:spLocks noChangeArrowheads="1"/>
          </p:cNvSpPr>
          <p:nvPr/>
        </p:nvSpPr>
        <p:spPr bwMode="auto">
          <a:xfrm>
            <a:off x="6248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7" name="Text Box 15"/>
          <p:cNvSpPr txBox="1">
            <a:spLocks noChangeArrowheads="1"/>
          </p:cNvSpPr>
          <p:nvPr/>
        </p:nvSpPr>
        <p:spPr bwMode="auto">
          <a:xfrm>
            <a:off x="6705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8" name="Text Box 16"/>
          <p:cNvSpPr txBox="1">
            <a:spLocks noChangeArrowheads="1"/>
          </p:cNvSpPr>
          <p:nvPr/>
        </p:nvSpPr>
        <p:spPr bwMode="auto">
          <a:xfrm>
            <a:off x="7162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69" name="Text Box 17"/>
          <p:cNvSpPr txBox="1">
            <a:spLocks noChangeArrowheads="1"/>
          </p:cNvSpPr>
          <p:nvPr/>
        </p:nvSpPr>
        <p:spPr bwMode="auto">
          <a:xfrm>
            <a:off x="7620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25970" name="Text Box 18"/>
          <p:cNvSpPr txBox="1">
            <a:spLocks noChangeArrowheads="1"/>
          </p:cNvSpPr>
          <p:nvPr/>
        </p:nvSpPr>
        <p:spPr bwMode="auto">
          <a:xfrm>
            <a:off x="2133600" y="1981200"/>
            <a:ext cx="50292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000">
                <a:solidFill>
                  <a:srgbClr val="FFFF66"/>
                </a:solidFill>
                <a:effectLst>
                  <a:outerShdw blurRad="38100" dist="38100" dir="2700000" algn="tl">
                    <a:srgbClr val="FFFFFF"/>
                  </a:outerShdw>
                </a:effectLst>
                <a:latin typeface="Arial" charset="0"/>
                <a:cs typeface="+mn-cs"/>
              </a:rPr>
              <a:t>Pengkhotbah</a:t>
            </a:r>
            <a:endParaRPr lang="en-US" sz="6000">
              <a:solidFill>
                <a:srgbClr val="FFFF66"/>
              </a:solidFill>
              <a:effectLst>
                <a:outerShdw blurRad="38100" dist="38100" dir="2700000" algn="tl">
                  <a:srgbClr val="FFFFFF"/>
                </a:outerShdw>
              </a:effectLst>
              <a:cs typeface="+mn-cs"/>
            </a:endParaRPr>
          </a:p>
        </p:txBody>
      </p:sp>
      <p:graphicFrame>
        <p:nvGraphicFramePr>
          <p:cNvPr id="138258" name="Object 19"/>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8259" name="Object 20"/>
          <p:cNvGraphicFramePr>
            <a:graphicFrameLocks noChangeAspect="1"/>
          </p:cNvGraphicFramePr>
          <p:nvPr/>
        </p:nvGraphicFramePr>
        <p:xfrm>
          <a:off x="228600" y="990600"/>
          <a:ext cx="1371600" cy="1447800"/>
        </p:xfrm>
        <a:graphic>
          <a:graphicData uri="http://schemas.openxmlformats.org/presentationml/2006/ole">
            <mc:AlternateContent xmlns:mc="http://schemas.openxmlformats.org/markup-compatibility/2006">
              <mc:Choice xmlns:v="urn:schemas-microsoft-com:vml" Requires="v">
                <p:oleObj name="Clip" r:id="rId5" imgW="4013200" imgH="2857500" progId="MS_ClipArt_Gallery.2">
                  <p:embed/>
                </p:oleObj>
              </mc:Choice>
              <mc:Fallback>
                <p:oleObj name="Clip" r:id="rId5" imgW="4013200" imgH="2857500" progId="MS_ClipArt_Gallery.2">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990600"/>
                        <a:ext cx="1371600" cy="144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dissolve">
                                      <p:cBhvr>
                                        <p:cTn id="7" dur="500"/>
                                        <p:tgtEl>
                                          <p:spTgt spid="12595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25970"/>
                                        </p:tgtEl>
                                        <p:attrNameLst>
                                          <p:attrName>style.visibility</p:attrName>
                                        </p:attrNameLst>
                                      </p:cBhvr>
                                      <p:to>
                                        <p:strVal val="visible"/>
                                      </p:to>
                                    </p:set>
                                    <p:animEffect transition="in" filter="dissolve">
                                      <p:cBhvr>
                                        <p:cTn id="11" dur="500"/>
                                        <p:tgtEl>
                                          <p:spTgt spid="12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P spid="12597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doorofheave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02755" name="Rectangle 3"/>
          <p:cNvSpPr>
            <a:spLocks noGrp="1" noChangeArrowheads="1"/>
          </p:cNvSpPr>
          <p:nvPr>
            <p:ph type="title"/>
          </p:nvPr>
        </p:nvSpPr>
        <p:spPr>
          <a:xfrm>
            <a:off x="457200" y="274638"/>
            <a:ext cx="8153400" cy="1143000"/>
          </a:xfrm>
        </p:spPr>
        <p:txBody>
          <a:bodyPr/>
          <a:lstStyle/>
          <a:p>
            <a:pPr eaLnBrk="1" hangingPunct="1">
              <a:defRPr/>
            </a:pPr>
            <a:r>
              <a:rPr lang="en-US" altLang="zh-CN" sz="4800" u="sng">
                <a:solidFill>
                  <a:srgbClr val="000000"/>
                </a:solidFill>
                <a:effectLst>
                  <a:outerShdw blurRad="38100" dist="38100" dir="2700000" algn="tl">
                    <a:srgbClr val="FFFFFF"/>
                  </a:outerShdw>
                </a:effectLst>
                <a:ea typeface="宋体" charset="0"/>
                <a:cs typeface="宋体" charset="0"/>
              </a:rPr>
              <a:t>Tulisan – Judul &amp; Gaya</a:t>
            </a:r>
          </a:p>
        </p:txBody>
      </p:sp>
      <p:sp>
        <p:nvSpPr>
          <p:cNvPr id="202756" name="Rectangle 4"/>
          <p:cNvSpPr>
            <a:spLocks noChangeArrowheads="1"/>
          </p:cNvSpPr>
          <p:nvPr/>
        </p:nvSpPr>
        <p:spPr bwMode="auto">
          <a:xfrm>
            <a:off x="1104900" y="4191000"/>
            <a:ext cx="6934200" cy="130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lnSpc>
                <a:spcPct val="110000"/>
              </a:lnSpc>
              <a:defRPr/>
            </a:pPr>
            <a:r>
              <a:rPr lang="en-US" altLang="zh-CN" sz="3600" b="0">
                <a:solidFill>
                  <a:srgbClr val="000000"/>
                </a:solidFill>
                <a:latin typeface="Arial" charset="0"/>
                <a:ea typeface="宋体" charset="0"/>
                <a:cs typeface="宋体" charset="0"/>
              </a:rPr>
              <a:t>Gabungan dari </a:t>
            </a:r>
          </a:p>
          <a:p>
            <a:pPr eaLnBrk="1" hangingPunct="1">
              <a:lnSpc>
                <a:spcPct val="110000"/>
              </a:lnSpc>
              <a:defRPr/>
            </a:pPr>
            <a:r>
              <a:rPr lang="en-US" altLang="zh-CN" sz="3600" b="0">
                <a:solidFill>
                  <a:srgbClr val="000000"/>
                </a:solidFill>
                <a:latin typeface="Arial" charset="0"/>
                <a:ea typeface="宋体" charset="0"/>
                <a:cs typeface="宋体" charset="0"/>
              </a:rPr>
              <a:t>Narasi, puisi, pepatah &amp; meditasi</a:t>
            </a:r>
          </a:p>
        </p:txBody>
      </p:sp>
      <p:sp>
        <p:nvSpPr>
          <p:cNvPr id="202757" name="Rectangle 5"/>
          <p:cNvSpPr>
            <a:spLocks noChangeArrowheads="1"/>
          </p:cNvSpPr>
          <p:nvPr/>
        </p:nvSpPr>
        <p:spPr bwMode="auto">
          <a:xfrm>
            <a:off x="914400" y="1828800"/>
            <a:ext cx="7239000"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en-US" altLang="zh-CN" sz="2800" b="0">
                <a:solidFill>
                  <a:srgbClr val="000000"/>
                </a:solidFill>
                <a:latin typeface="Arial" charset="0"/>
                <a:ea typeface="宋体" charset="0"/>
                <a:cs typeface="宋体" charset="0"/>
              </a:rPr>
              <a:t>“</a:t>
            </a:r>
            <a:r>
              <a:rPr lang="en-US" altLang="zh-CN" sz="2800" b="0" i="1">
                <a:solidFill>
                  <a:srgbClr val="000000"/>
                </a:solidFill>
                <a:latin typeface="Arial" charset="0"/>
                <a:ea typeface="宋体" charset="0"/>
                <a:cs typeface="宋体" charset="0"/>
              </a:rPr>
              <a:t>Pengkhotbah”, </a:t>
            </a:r>
            <a:r>
              <a:rPr lang="en-US" altLang="zh-CN" sz="2800" b="0">
                <a:solidFill>
                  <a:srgbClr val="000000"/>
                </a:solidFill>
                <a:latin typeface="Arial" charset="0"/>
                <a:ea typeface="宋体" charset="0"/>
                <a:cs typeface="宋体" charset="0"/>
              </a:rPr>
              <a:t>berasal dari terjemahan Septuagint </a:t>
            </a:r>
            <a:r>
              <a:rPr lang="en-US" altLang="zh-CN" sz="2800" b="0" i="1">
                <a:solidFill>
                  <a:srgbClr val="000000"/>
                </a:solidFill>
                <a:latin typeface="Arial" charset="0"/>
                <a:ea typeface="宋体" charset="0"/>
                <a:cs typeface="宋体" charset="0"/>
              </a:rPr>
              <a:t>“Qohelet”, </a:t>
            </a:r>
            <a:r>
              <a:rPr lang="en-US" altLang="zh-CN" sz="2800" b="0">
                <a:solidFill>
                  <a:srgbClr val="000000"/>
                </a:solidFill>
                <a:latin typeface="Arial" charset="0"/>
                <a:ea typeface="宋体" charset="0"/>
                <a:cs typeface="宋体" charset="0"/>
              </a:rPr>
              <a:t>yang berarti </a:t>
            </a:r>
            <a:r>
              <a:rPr lang="en-US" altLang="zh-CN" sz="2800" b="0" i="1">
                <a:solidFill>
                  <a:srgbClr val="000000"/>
                </a:solidFill>
                <a:latin typeface="Arial" charset="0"/>
                <a:ea typeface="宋体" charset="0"/>
                <a:cs typeface="宋体" charset="0"/>
              </a:rPr>
              <a:t>“The Preacher (pengkhotbah)” </a:t>
            </a:r>
            <a:r>
              <a:rPr lang="en-US" altLang="zh-CN" sz="2800" b="0">
                <a:solidFill>
                  <a:srgbClr val="000000"/>
                </a:solidFill>
                <a:latin typeface="Arial" charset="0"/>
                <a:ea typeface="宋体" charset="0"/>
                <a:cs typeface="宋体" charset="0"/>
              </a:rPr>
              <a:t>(KJV) or “The Teacher (sang guru)” (NIV).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slide(fromBottom)">
                                      <p:cBhvr>
                                        <p:cTn id="7" dur="10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WordArt 2"/>
          <p:cNvSpPr>
            <a:spLocks noChangeArrowheads="1" noChangeShapeType="1" noTextEdit="1"/>
          </p:cNvSpPr>
          <p:nvPr/>
        </p:nvSpPr>
        <p:spPr bwMode="auto">
          <a:xfrm>
            <a:off x="1066800" y="762000"/>
            <a:ext cx="5486400" cy="609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200" kern="10">
                <a:solidFill>
                  <a:srgbClr val="FFFF66"/>
                </a:solidFill>
                <a:latin typeface="Arial Black"/>
                <a:ea typeface="Arial Black"/>
                <a:cs typeface="Arial Black"/>
              </a:rPr>
              <a:t>Pengamatan Menarik</a:t>
            </a:r>
          </a:p>
        </p:txBody>
      </p:sp>
      <p:sp>
        <p:nvSpPr>
          <p:cNvPr id="128003" name="Rectangle 3"/>
          <p:cNvSpPr>
            <a:spLocks noGrp="1" noChangeArrowheads="1"/>
          </p:cNvSpPr>
          <p:nvPr>
            <p:ph type="ctrTitle"/>
          </p:nvPr>
        </p:nvSpPr>
        <p:spPr>
          <a:xfrm>
            <a:off x="990600" y="1524000"/>
            <a:ext cx="7620000" cy="914400"/>
          </a:xfrm>
        </p:spPr>
        <p:txBody>
          <a:bodyPr/>
          <a:lstStyle/>
          <a:p>
            <a:pPr algn="l">
              <a:defRPr/>
            </a:pPr>
            <a:r>
              <a:rPr lang="en-US" sz="2400" b="1">
                <a:solidFill>
                  <a:srgbClr val="F8F8F8"/>
                </a:solidFill>
                <a:latin typeface="Arial" charset="0"/>
                <a:cs typeface="+mj-cs"/>
              </a:rPr>
              <a:t>Nama untuk Pengkhotbah dalam Ibrani adalah </a:t>
            </a:r>
            <a:r>
              <a:rPr lang="en-US" sz="2400" b="1">
                <a:solidFill>
                  <a:srgbClr val="FFFF99"/>
                </a:solidFill>
                <a:latin typeface="Arial" charset="0"/>
                <a:cs typeface="+mj-cs"/>
              </a:rPr>
              <a:t>Qohelet</a:t>
            </a:r>
            <a:r>
              <a:rPr lang="en-US" sz="2400" b="1">
                <a:solidFill>
                  <a:srgbClr val="F8F8F8"/>
                </a:solidFill>
                <a:latin typeface="Arial" charset="0"/>
                <a:cs typeface="+mj-cs"/>
              </a:rPr>
              <a:t>, artinya </a:t>
            </a:r>
            <a:r>
              <a:rPr lang="ja-JP" altLang="en-US" sz="2400" b="1">
                <a:solidFill>
                  <a:srgbClr val="FFFF99"/>
                </a:solidFill>
                <a:latin typeface="Arial"/>
                <a:cs typeface="+mj-cs"/>
              </a:rPr>
              <a:t>“</a:t>
            </a:r>
            <a:r>
              <a:rPr lang="en-US" sz="2400" b="1">
                <a:solidFill>
                  <a:srgbClr val="FFFF99"/>
                </a:solidFill>
                <a:latin typeface="Arial" charset="0"/>
                <a:cs typeface="+mj-cs"/>
              </a:rPr>
              <a:t>pengoleksi kalimat,</a:t>
            </a:r>
            <a:r>
              <a:rPr lang="ja-JP" altLang="en-US" sz="2400" b="1">
                <a:solidFill>
                  <a:srgbClr val="FFFF99"/>
                </a:solidFill>
                <a:latin typeface="Arial"/>
                <a:cs typeface="+mj-cs"/>
              </a:rPr>
              <a:t>”</a:t>
            </a:r>
            <a:r>
              <a:rPr lang="en-US" sz="2400" b="1">
                <a:solidFill>
                  <a:srgbClr val="F8F8F8"/>
                </a:solidFill>
                <a:latin typeface="Arial" charset="0"/>
                <a:cs typeface="+mj-cs"/>
              </a:rPr>
              <a:t> or </a:t>
            </a:r>
            <a:r>
              <a:rPr lang="ja-JP" altLang="en-US" sz="2400" b="1">
                <a:solidFill>
                  <a:srgbClr val="FFFF99"/>
                </a:solidFill>
                <a:latin typeface="Arial"/>
                <a:cs typeface="+mj-cs"/>
              </a:rPr>
              <a:t>“</a:t>
            </a:r>
            <a:r>
              <a:rPr lang="en-US" sz="2400" b="1">
                <a:solidFill>
                  <a:srgbClr val="FFFF99"/>
                </a:solidFill>
                <a:latin typeface="Arial" charset="0"/>
                <a:cs typeface="+mj-cs"/>
              </a:rPr>
              <a:t>Pengkhotbah.</a:t>
            </a:r>
            <a:r>
              <a:rPr lang="ja-JP" altLang="en-US" sz="2400" b="1">
                <a:solidFill>
                  <a:srgbClr val="FFFF99"/>
                </a:solidFill>
                <a:latin typeface="Arial"/>
                <a:cs typeface="+mj-cs"/>
              </a:rPr>
              <a:t>”</a:t>
            </a:r>
            <a:endParaRPr lang="en-US">
              <a:cs typeface="+mj-cs"/>
            </a:endParaRPr>
          </a:p>
        </p:txBody>
      </p:sp>
      <p:sp>
        <p:nvSpPr>
          <p:cNvPr id="128004" name="Rectangle 4"/>
          <p:cNvSpPr>
            <a:spLocks noChangeArrowheads="1"/>
          </p:cNvSpPr>
          <p:nvPr/>
        </p:nvSpPr>
        <p:spPr bwMode="auto">
          <a:xfrm>
            <a:off x="990600" y="2590800"/>
            <a:ext cx="73152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a:solidFill>
                  <a:srgbClr val="F8F8F8"/>
                </a:solidFill>
                <a:latin typeface="Arial" charset="0"/>
                <a:cs typeface="+mn-cs"/>
              </a:rPr>
              <a:t>Sang penulis mengidentifikasikan </a:t>
            </a:r>
            <a:r>
              <a:rPr lang="en-US">
                <a:solidFill>
                  <a:srgbClr val="FFFF99"/>
                </a:solidFill>
                <a:latin typeface="Arial" charset="0"/>
                <a:cs typeface="+mn-cs"/>
              </a:rPr>
              <a:t>7 kali</a:t>
            </a:r>
            <a:r>
              <a:rPr lang="en-US">
                <a:solidFill>
                  <a:srgbClr val="F8F8F8"/>
                </a:solidFill>
                <a:latin typeface="Arial" charset="0"/>
                <a:cs typeface="+mn-cs"/>
              </a:rPr>
              <a:t> sebagai </a:t>
            </a:r>
            <a:r>
              <a:rPr lang="ja-JP" altLang="en-US">
                <a:solidFill>
                  <a:srgbClr val="F8F8F8"/>
                </a:solidFill>
                <a:latin typeface="Arial"/>
                <a:cs typeface="+mn-cs"/>
              </a:rPr>
              <a:t>“</a:t>
            </a:r>
            <a:r>
              <a:rPr lang="en-US">
                <a:solidFill>
                  <a:srgbClr val="F8F8F8"/>
                </a:solidFill>
                <a:latin typeface="Arial" charset="0"/>
                <a:cs typeface="+mn-cs"/>
              </a:rPr>
              <a:t>Qohelet</a:t>
            </a:r>
            <a:r>
              <a:rPr lang="ja-JP" altLang="en-US">
                <a:solidFill>
                  <a:srgbClr val="F8F8F8"/>
                </a:solidFill>
                <a:latin typeface="Arial"/>
                <a:cs typeface="+mn-cs"/>
              </a:rPr>
              <a:t>”</a:t>
            </a:r>
            <a:r>
              <a:rPr lang="en-US">
                <a:solidFill>
                  <a:srgbClr val="F8F8F8"/>
                </a:solidFill>
                <a:latin typeface="Arial" charset="0"/>
                <a:cs typeface="+mn-cs"/>
              </a:rPr>
              <a:t> atau </a:t>
            </a:r>
            <a:r>
              <a:rPr lang="ja-JP" altLang="en-US">
                <a:solidFill>
                  <a:srgbClr val="F8F8F8"/>
                </a:solidFill>
                <a:latin typeface="Arial"/>
                <a:cs typeface="+mn-cs"/>
              </a:rPr>
              <a:t>“</a:t>
            </a:r>
            <a:r>
              <a:rPr lang="en-US">
                <a:solidFill>
                  <a:srgbClr val="F8F8F8"/>
                </a:solidFill>
                <a:latin typeface="Arial" charset="0"/>
                <a:cs typeface="+mn-cs"/>
              </a:rPr>
              <a:t>Pengkhotbah.</a:t>
            </a:r>
            <a:r>
              <a:rPr lang="ja-JP" altLang="en-US">
                <a:solidFill>
                  <a:srgbClr val="F8F8F8"/>
                </a:solidFill>
                <a:latin typeface="Arial"/>
                <a:cs typeface="+mn-cs"/>
              </a:rPr>
              <a:t>”</a:t>
            </a:r>
            <a:endParaRPr lang="en-US" sz="4400" b="0">
              <a:solidFill>
                <a:schemeClr val="tx2"/>
              </a:solidFill>
              <a:cs typeface="+mn-cs"/>
            </a:endParaRPr>
          </a:p>
        </p:txBody>
      </p:sp>
      <p:sp>
        <p:nvSpPr>
          <p:cNvPr id="128005" name="AutoShape 5"/>
          <p:cNvSpPr>
            <a:spLocks noChangeArrowheads="1"/>
          </p:cNvSpPr>
          <p:nvPr/>
        </p:nvSpPr>
        <p:spPr bwMode="auto">
          <a:xfrm>
            <a:off x="533400" y="27432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28006" name="AutoShape 6"/>
          <p:cNvSpPr>
            <a:spLocks noChangeArrowheads="1"/>
          </p:cNvSpPr>
          <p:nvPr/>
        </p:nvSpPr>
        <p:spPr bwMode="auto">
          <a:xfrm>
            <a:off x="533400" y="17526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28007" name="Rectangle 7"/>
          <p:cNvSpPr>
            <a:spLocks noChangeArrowheads="1"/>
          </p:cNvSpPr>
          <p:nvPr/>
        </p:nvSpPr>
        <p:spPr bwMode="auto">
          <a:xfrm>
            <a:off x="990600" y="3581400"/>
            <a:ext cx="76962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a:solidFill>
                  <a:srgbClr val="F8F8F8"/>
                </a:solidFill>
                <a:latin typeface="Arial" charset="0"/>
                <a:cs typeface="+mn-cs"/>
              </a:rPr>
              <a:t>Kata </a:t>
            </a:r>
            <a:r>
              <a:rPr lang="ja-JP" altLang="en-US">
                <a:solidFill>
                  <a:srgbClr val="FFFF99"/>
                </a:solidFill>
                <a:latin typeface="Arial"/>
                <a:cs typeface="+mn-cs"/>
              </a:rPr>
              <a:t>“</a:t>
            </a:r>
            <a:r>
              <a:rPr lang="en-US">
                <a:solidFill>
                  <a:srgbClr val="FFFF99"/>
                </a:solidFill>
                <a:latin typeface="Arial" charset="0"/>
                <a:cs typeface="+mn-cs"/>
              </a:rPr>
              <a:t>kesia-siaan</a:t>
            </a:r>
            <a:r>
              <a:rPr lang="ja-JP" altLang="en-US">
                <a:solidFill>
                  <a:srgbClr val="FFFF99"/>
                </a:solidFill>
                <a:latin typeface="Arial"/>
                <a:cs typeface="+mn-cs"/>
              </a:rPr>
              <a:t>”</a:t>
            </a:r>
            <a:r>
              <a:rPr lang="en-US">
                <a:solidFill>
                  <a:srgbClr val="F8F8F8"/>
                </a:solidFill>
                <a:latin typeface="Arial" charset="0"/>
                <a:cs typeface="+mn-cs"/>
              </a:rPr>
              <a:t> digunakan </a:t>
            </a:r>
            <a:r>
              <a:rPr lang="en-US">
                <a:solidFill>
                  <a:srgbClr val="FFFF99"/>
                </a:solidFill>
                <a:latin typeface="Arial" charset="0"/>
                <a:cs typeface="+mn-cs"/>
              </a:rPr>
              <a:t>37 kali</a:t>
            </a:r>
            <a:r>
              <a:rPr lang="en-US">
                <a:solidFill>
                  <a:srgbClr val="F8F8F8"/>
                </a:solidFill>
                <a:latin typeface="Arial" charset="0"/>
                <a:cs typeface="+mn-cs"/>
              </a:rPr>
              <a:t> dan menunjuk kepada sesuatu yang hilang.</a:t>
            </a:r>
            <a:endParaRPr lang="en-US" sz="4400" b="0">
              <a:solidFill>
                <a:schemeClr val="tx2"/>
              </a:solidFill>
              <a:cs typeface="+mn-cs"/>
            </a:endParaRPr>
          </a:p>
        </p:txBody>
      </p:sp>
      <p:sp>
        <p:nvSpPr>
          <p:cNvPr id="128008" name="Rectangle 8"/>
          <p:cNvSpPr>
            <a:spLocks noChangeArrowheads="1"/>
          </p:cNvSpPr>
          <p:nvPr/>
        </p:nvSpPr>
        <p:spPr bwMode="auto">
          <a:xfrm>
            <a:off x="990600" y="4572000"/>
            <a:ext cx="76962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a:solidFill>
                  <a:srgbClr val="F8F8F8"/>
                </a:solidFill>
                <a:latin typeface="Arial" charset="0"/>
                <a:cs typeface="+mn-cs"/>
              </a:rPr>
              <a:t>Frase </a:t>
            </a:r>
            <a:r>
              <a:rPr lang="ja-JP" altLang="en-US">
                <a:solidFill>
                  <a:srgbClr val="FFFF99"/>
                </a:solidFill>
                <a:latin typeface="Arial"/>
                <a:cs typeface="+mn-cs"/>
              </a:rPr>
              <a:t>“</a:t>
            </a:r>
            <a:r>
              <a:rPr lang="en-US">
                <a:solidFill>
                  <a:srgbClr val="FFFF99"/>
                </a:solidFill>
                <a:latin typeface="Arial" charset="0"/>
                <a:cs typeface="+mn-cs"/>
              </a:rPr>
              <a:t>di bawah matahari</a:t>
            </a:r>
            <a:r>
              <a:rPr lang="ja-JP" altLang="en-US">
                <a:solidFill>
                  <a:srgbClr val="FFFF99"/>
                </a:solidFill>
                <a:latin typeface="Arial"/>
                <a:cs typeface="+mn-cs"/>
              </a:rPr>
              <a:t>”</a:t>
            </a:r>
            <a:r>
              <a:rPr lang="en-US">
                <a:solidFill>
                  <a:srgbClr val="F8F8F8"/>
                </a:solidFill>
                <a:latin typeface="Arial" charset="0"/>
                <a:cs typeface="+mn-cs"/>
              </a:rPr>
              <a:t> yang menunjuk ke sudut pandang manusia digunakan </a:t>
            </a:r>
            <a:r>
              <a:rPr lang="en-US">
                <a:solidFill>
                  <a:srgbClr val="FFFF99"/>
                </a:solidFill>
                <a:latin typeface="Arial" charset="0"/>
                <a:cs typeface="+mn-cs"/>
              </a:rPr>
              <a:t>27 kali</a:t>
            </a:r>
            <a:r>
              <a:rPr lang="en-US">
                <a:solidFill>
                  <a:srgbClr val="F8F8F8"/>
                </a:solidFill>
                <a:latin typeface="Arial" charset="0"/>
                <a:cs typeface="+mn-cs"/>
              </a:rPr>
              <a:t>.</a:t>
            </a:r>
            <a:endParaRPr lang="en-US" sz="4400" b="0">
              <a:solidFill>
                <a:schemeClr val="tx2"/>
              </a:solidFill>
              <a:cs typeface="+mn-cs"/>
            </a:endParaRPr>
          </a:p>
        </p:txBody>
      </p:sp>
      <p:sp>
        <p:nvSpPr>
          <p:cNvPr id="128009" name="AutoShape 9"/>
          <p:cNvSpPr>
            <a:spLocks noChangeArrowheads="1"/>
          </p:cNvSpPr>
          <p:nvPr/>
        </p:nvSpPr>
        <p:spPr bwMode="auto">
          <a:xfrm>
            <a:off x="533400" y="37338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28010" name="AutoShape 10"/>
          <p:cNvSpPr>
            <a:spLocks noChangeArrowheads="1"/>
          </p:cNvSpPr>
          <p:nvPr/>
        </p:nvSpPr>
        <p:spPr bwMode="auto">
          <a:xfrm>
            <a:off x="533400" y="4724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40298" name="Object 11"/>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dissolve">
                                      <p:cBhvr>
                                        <p:cTn id="7" dur="500"/>
                                        <p:tgtEl>
                                          <p:spTgt spid="128006"/>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28003"/>
                                        </p:tgtEl>
                                        <p:attrNameLst>
                                          <p:attrName>style.visibility</p:attrName>
                                        </p:attrNameLst>
                                      </p:cBhvr>
                                      <p:to>
                                        <p:strVal val="visible"/>
                                      </p:to>
                                    </p:set>
                                    <p:animEffect transition="in" filter="dissolve">
                                      <p:cBhvr>
                                        <p:cTn id="11" dur="500"/>
                                        <p:tgtEl>
                                          <p:spTgt spid="1280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8005"/>
                                        </p:tgtEl>
                                        <p:attrNameLst>
                                          <p:attrName>style.visibility</p:attrName>
                                        </p:attrNameLst>
                                      </p:cBhvr>
                                      <p:to>
                                        <p:strVal val="visible"/>
                                      </p:to>
                                    </p:set>
                                    <p:animEffect transition="in" filter="dissolve">
                                      <p:cBhvr>
                                        <p:cTn id="16" dur="500"/>
                                        <p:tgtEl>
                                          <p:spTgt spid="128005"/>
                                        </p:tgtEl>
                                      </p:cBhvr>
                                    </p:animEffect>
                                  </p:childTnLst>
                                </p:cTn>
                              </p:par>
                            </p:childTnLst>
                          </p:cTn>
                        </p:par>
                        <p:par>
                          <p:cTn id="17" fill="hold" nodeType="afterGroup">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128004"/>
                                        </p:tgtEl>
                                        <p:attrNameLst>
                                          <p:attrName>style.visibility</p:attrName>
                                        </p:attrNameLst>
                                      </p:cBhvr>
                                      <p:to>
                                        <p:strVal val="visible"/>
                                      </p:to>
                                    </p:set>
                                    <p:animEffect transition="in" filter="dissolve">
                                      <p:cBhvr>
                                        <p:cTn id="20" dur="500"/>
                                        <p:tgtEl>
                                          <p:spTgt spid="12800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8009"/>
                                        </p:tgtEl>
                                        <p:attrNameLst>
                                          <p:attrName>style.visibility</p:attrName>
                                        </p:attrNameLst>
                                      </p:cBhvr>
                                      <p:to>
                                        <p:strVal val="visible"/>
                                      </p:to>
                                    </p:set>
                                    <p:animEffect transition="in" filter="dissolve">
                                      <p:cBhvr>
                                        <p:cTn id="25" dur="500"/>
                                        <p:tgtEl>
                                          <p:spTgt spid="128009"/>
                                        </p:tgtEl>
                                      </p:cBhvr>
                                    </p:animEffect>
                                  </p:childTnLst>
                                </p:cTn>
                              </p:par>
                            </p:childTnLst>
                          </p:cTn>
                        </p:par>
                        <p:par>
                          <p:cTn id="26" fill="hold" nodeType="afterGroup">
                            <p:stCondLst>
                              <p:cond delay="500"/>
                            </p:stCondLst>
                            <p:childTnLst>
                              <p:par>
                                <p:cTn id="27" presetID="9" presetClass="entr" presetSubtype="0" fill="hold" grpId="0" nodeType="afterEffect">
                                  <p:stCondLst>
                                    <p:cond delay="1000"/>
                                  </p:stCondLst>
                                  <p:childTnLst>
                                    <p:set>
                                      <p:cBhvr>
                                        <p:cTn id="28" dur="1" fill="hold">
                                          <p:stCondLst>
                                            <p:cond delay="0"/>
                                          </p:stCondLst>
                                        </p:cTn>
                                        <p:tgtEl>
                                          <p:spTgt spid="128007"/>
                                        </p:tgtEl>
                                        <p:attrNameLst>
                                          <p:attrName>style.visibility</p:attrName>
                                        </p:attrNameLst>
                                      </p:cBhvr>
                                      <p:to>
                                        <p:strVal val="visible"/>
                                      </p:to>
                                    </p:set>
                                    <p:animEffect transition="in" filter="dissolve">
                                      <p:cBhvr>
                                        <p:cTn id="29" dur="500"/>
                                        <p:tgtEl>
                                          <p:spTgt spid="1280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8010"/>
                                        </p:tgtEl>
                                        <p:attrNameLst>
                                          <p:attrName>style.visibility</p:attrName>
                                        </p:attrNameLst>
                                      </p:cBhvr>
                                      <p:to>
                                        <p:strVal val="visible"/>
                                      </p:to>
                                    </p:set>
                                    <p:animEffect transition="in" filter="dissolve">
                                      <p:cBhvr>
                                        <p:cTn id="34" dur="500"/>
                                        <p:tgtEl>
                                          <p:spTgt spid="128010"/>
                                        </p:tgtEl>
                                      </p:cBhvr>
                                    </p:animEffect>
                                  </p:childTnLst>
                                </p:cTn>
                              </p:par>
                            </p:childTnLst>
                          </p:cTn>
                        </p:par>
                        <p:par>
                          <p:cTn id="35" fill="hold" nodeType="afterGroup">
                            <p:stCondLst>
                              <p:cond delay="500"/>
                            </p:stCondLst>
                            <p:childTnLst>
                              <p:par>
                                <p:cTn id="36" presetID="9" presetClass="entr" presetSubtype="0" fill="hold" grpId="0" nodeType="afterEffect">
                                  <p:stCondLst>
                                    <p:cond delay="1000"/>
                                  </p:stCondLst>
                                  <p:childTnLst>
                                    <p:set>
                                      <p:cBhvr>
                                        <p:cTn id="37" dur="1" fill="hold">
                                          <p:stCondLst>
                                            <p:cond delay="0"/>
                                          </p:stCondLst>
                                        </p:cTn>
                                        <p:tgtEl>
                                          <p:spTgt spid="128008"/>
                                        </p:tgtEl>
                                        <p:attrNameLst>
                                          <p:attrName>style.visibility</p:attrName>
                                        </p:attrNameLst>
                                      </p:cBhvr>
                                      <p:to>
                                        <p:strVal val="visible"/>
                                      </p:to>
                                    </p:set>
                                    <p:animEffect transition="in" filter="dissolve">
                                      <p:cBhvr>
                                        <p:cTn id="38" dur="500"/>
                                        <p:tgtEl>
                                          <p:spTgt spid="128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utoUpdateAnimBg="0"/>
      <p:bldP spid="128004" grpId="0" autoUpdateAnimBg="0"/>
      <p:bldP spid="128005" grpId="0" animBg="1"/>
      <p:bldP spid="128006" grpId="0" animBg="1"/>
      <p:bldP spid="128007" grpId="0" autoUpdateAnimBg="0"/>
      <p:bldP spid="128008" grpId="0" autoUpdateAnimBg="0"/>
      <p:bldP spid="128009" grpId="0" animBg="1"/>
      <p:bldP spid="1280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1371600" y="838200"/>
            <a:ext cx="6553200" cy="1371600"/>
          </a:xfrm>
        </p:spPr>
        <p:txBody>
          <a:bodyPr/>
          <a:lstStyle/>
          <a:p>
            <a:pPr>
              <a:defRPr/>
            </a:pPr>
            <a:r>
              <a:rPr lang="en-US" b="1">
                <a:solidFill>
                  <a:srgbClr val="F8F8F8"/>
                </a:solidFill>
                <a:latin typeface="Arial" charset="0"/>
                <a:cs typeface="+mj-cs"/>
              </a:rPr>
              <a:t>3 Kategori yang Jelas</a:t>
            </a:r>
            <a:br>
              <a:rPr lang="en-US" b="1">
                <a:solidFill>
                  <a:srgbClr val="F8F8F8"/>
                </a:solidFill>
                <a:latin typeface="Arial" charset="0"/>
                <a:cs typeface="+mj-cs"/>
              </a:rPr>
            </a:br>
            <a:r>
              <a:rPr lang="en-US" b="1">
                <a:solidFill>
                  <a:srgbClr val="F8F8F8"/>
                </a:solidFill>
                <a:latin typeface="Arial" charset="0"/>
                <a:cs typeface="+mj-cs"/>
              </a:rPr>
              <a:t>Di</a:t>
            </a:r>
            <a:endParaRPr lang="en-US" sz="4700">
              <a:solidFill>
                <a:schemeClr val="hlink"/>
              </a:solidFill>
              <a:effectLst>
                <a:outerShdw blurRad="38100" dist="38100" dir="2700000" algn="tl">
                  <a:srgbClr val="FFFFFF"/>
                </a:outerShdw>
              </a:effectLst>
              <a:cs typeface="+mj-cs"/>
            </a:endParaRPr>
          </a:p>
        </p:txBody>
      </p:sp>
      <p:sp>
        <p:nvSpPr>
          <p:cNvPr id="130051" name="Text Box 3"/>
          <p:cNvSpPr txBox="1">
            <a:spLocks noChangeArrowheads="1"/>
          </p:cNvSpPr>
          <p:nvPr/>
        </p:nvSpPr>
        <p:spPr bwMode="auto">
          <a:xfrm>
            <a:off x="12192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52" name="Text Box 4"/>
          <p:cNvSpPr txBox="1">
            <a:spLocks noChangeArrowheads="1"/>
          </p:cNvSpPr>
          <p:nvPr/>
        </p:nvSpPr>
        <p:spPr bwMode="auto">
          <a:xfrm>
            <a:off x="1676400" y="3124200"/>
            <a:ext cx="685800" cy="579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53" name="Text Box 5"/>
          <p:cNvSpPr txBox="1">
            <a:spLocks noChangeArrowheads="1"/>
          </p:cNvSpPr>
          <p:nvPr/>
        </p:nvSpPr>
        <p:spPr bwMode="auto">
          <a:xfrm>
            <a:off x="2133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54" name="Text Box 6"/>
          <p:cNvSpPr txBox="1">
            <a:spLocks noChangeArrowheads="1"/>
          </p:cNvSpPr>
          <p:nvPr/>
        </p:nvSpPr>
        <p:spPr bwMode="auto">
          <a:xfrm>
            <a:off x="2590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55" name="Text Box 7"/>
          <p:cNvSpPr txBox="1">
            <a:spLocks noChangeArrowheads="1"/>
          </p:cNvSpPr>
          <p:nvPr/>
        </p:nvSpPr>
        <p:spPr bwMode="auto">
          <a:xfrm>
            <a:off x="3048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56" name="Text Box 8"/>
          <p:cNvSpPr txBox="1">
            <a:spLocks noChangeArrowheads="1"/>
          </p:cNvSpPr>
          <p:nvPr/>
        </p:nvSpPr>
        <p:spPr bwMode="auto">
          <a:xfrm>
            <a:off x="3505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57" name="Text Box 9"/>
          <p:cNvSpPr txBox="1">
            <a:spLocks noChangeArrowheads="1"/>
          </p:cNvSpPr>
          <p:nvPr/>
        </p:nvSpPr>
        <p:spPr bwMode="auto">
          <a:xfrm>
            <a:off x="3962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58" name="Text Box 10"/>
          <p:cNvSpPr txBox="1">
            <a:spLocks noChangeArrowheads="1"/>
          </p:cNvSpPr>
          <p:nvPr/>
        </p:nvSpPr>
        <p:spPr bwMode="auto">
          <a:xfrm>
            <a:off x="4419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59" name="Text Box 11"/>
          <p:cNvSpPr txBox="1">
            <a:spLocks noChangeArrowheads="1"/>
          </p:cNvSpPr>
          <p:nvPr/>
        </p:nvSpPr>
        <p:spPr bwMode="auto">
          <a:xfrm>
            <a:off x="4876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60" name="Text Box 12"/>
          <p:cNvSpPr txBox="1">
            <a:spLocks noChangeArrowheads="1"/>
          </p:cNvSpPr>
          <p:nvPr/>
        </p:nvSpPr>
        <p:spPr bwMode="auto">
          <a:xfrm>
            <a:off x="5334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61" name="Text Box 13"/>
          <p:cNvSpPr txBox="1">
            <a:spLocks noChangeArrowheads="1"/>
          </p:cNvSpPr>
          <p:nvPr/>
        </p:nvSpPr>
        <p:spPr bwMode="auto">
          <a:xfrm>
            <a:off x="57912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62" name="Text Box 14"/>
          <p:cNvSpPr txBox="1">
            <a:spLocks noChangeArrowheads="1"/>
          </p:cNvSpPr>
          <p:nvPr/>
        </p:nvSpPr>
        <p:spPr bwMode="auto">
          <a:xfrm>
            <a:off x="62484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63" name="Text Box 15"/>
          <p:cNvSpPr txBox="1">
            <a:spLocks noChangeArrowheads="1"/>
          </p:cNvSpPr>
          <p:nvPr/>
        </p:nvSpPr>
        <p:spPr bwMode="auto">
          <a:xfrm>
            <a:off x="67056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64" name="Text Box 16"/>
          <p:cNvSpPr txBox="1">
            <a:spLocks noChangeArrowheads="1"/>
          </p:cNvSpPr>
          <p:nvPr/>
        </p:nvSpPr>
        <p:spPr bwMode="auto">
          <a:xfrm>
            <a:off x="71628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65" name="Text Box 17"/>
          <p:cNvSpPr txBox="1">
            <a:spLocks noChangeArrowheads="1"/>
          </p:cNvSpPr>
          <p:nvPr/>
        </p:nvSpPr>
        <p:spPr bwMode="auto">
          <a:xfrm>
            <a:off x="7620000" y="3124200"/>
            <a:ext cx="685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solidFill>
                  <a:srgbClr val="CC0000"/>
                </a:solidFill>
                <a:latin typeface="Wingdings" charset="0"/>
                <a:cs typeface="+mn-cs"/>
              </a:rPr>
              <a:t>Q</a:t>
            </a:r>
            <a:endParaRPr lang="en-US" sz="3200">
              <a:solidFill>
                <a:srgbClr val="F8F8F8"/>
              </a:solidFill>
              <a:latin typeface="Wingdings" charset="0"/>
              <a:cs typeface="+mn-cs"/>
            </a:endParaRPr>
          </a:p>
        </p:txBody>
      </p:sp>
      <p:sp>
        <p:nvSpPr>
          <p:cNvPr id="130066" name="Text Box 18"/>
          <p:cNvSpPr txBox="1">
            <a:spLocks noChangeArrowheads="1"/>
          </p:cNvSpPr>
          <p:nvPr/>
        </p:nvSpPr>
        <p:spPr bwMode="auto">
          <a:xfrm>
            <a:off x="2133600" y="1981200"/>
            <a:ext cx="50292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000">
                <a:solidFill>
                  <a:srgbClr val="FFFF66"/>
                </a:solidFill>
                <a:effectLst>
                  <a:outerShdw blurRad="38100" dist="38100" dir="2700000" algn="tl">
                    <a:srgbClr val="FFFFFF"/>
                  </a:outerShdw>
                </a:effectLst>
                <a:latin typeface="Arial" charset="0"/>
                <a:cs typeface="+mn-cs"/>
              </a:rPr>
              <a:t>Pengkhotbah</a:t>
            </a:r>
            <a:endParaRPr lang="en-US" sz="6000">
              <a:solidFill>
                <a:srgbClr val="FFFF66"/>
              </a:solidFill>
              <a:effectLst>
                <a:outerShdw blurRad="38100" dist="38100" dir="2700000" algn="tl">
                  <a:srgbClr val="FFFFFF"/>
                </a:outerShdw>
              </a:effectLst>
              <a:cs typeface="+mn-cs"/>
            </a:endParaRPr>
          </a:p>
        </p:txBody>
      </p:sp>
      <p:graphicFrame>
        <p:nvGraphicFramePr>
          <p:cNvPr id="142354" name="Object 19"/>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2355" name="Object 20"/>
          <p:cNvGraphicFramePr>
            <a:graphicFrameLocks noChangeAspect="1"/>
          </p:cNvGraphicFramePr>
          <p:nvPr/>
        </p:nvGraphicFramePr>
        <p:xfrm>
          <a:off x="533400" y="914400"/>
          <a:ext cx="1371600" cy="1447800"/>
        </p:xfrm>
        <a:graphic>
          <a:graphicData uri="http://schemas.openxmlformats.org/presentationml/2006/ole">
            <mc:AlternateContent xmlns:mc="http://schemas.openxmlformats.org/markup-compatibility/2006">
              <mc:Choice xmlns:v="urn:schemas-microsoft-com:vml" Requires="v">
                <p:oleObj name="Clip" r:id="rId5" imgW="4013200" imgH="2857500" progId="MS_ClipArt_Gallery.2">
                  <p:embed/>
                </p:oleObj>
              </mc:Choice>
              <mc:Fallback>
                <p:oleObj name="Clip" r:id="rId5" imgW="4013200" imgH="2857500" progId="MS_ClipArt_Gallery.2">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914400"/>
                        <a:ext cx="1371600" cy="144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dissolve">
                                      <p:cBhvr>
                                        <p:cTn id="7" dur="500"/>
                                        <p:tgtEl>
                                          <p:spTgt spid="130050"/>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30066"/>
                                        </p:tgtEl>
                                        <p:attrNameLst>
                                          <p:attrName>style.visibility</p:attrName>
                                        </p:attrNameLst>
                                      </p:cBhvr>
                                      <p:to>
                                        <p:strVal val="visible"/>
                                      </p:to>
                                    </p:set>
                                    <p:animEffect transition="in" filter="dissolve">
                                      <p:cBhvr>
                                        <p:cTn id="11" dur="500"/>
                                        <p:tgtEl>
                                          <p:spTgt spid="130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6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1295400" y="685800"/>
            <a:ext cx="7467600" cy="1143000"/>
          </a:xfrm>
        </p:spPr>
        <p:txBody>
          <a:bodyPr/>
          <a:lstStyle/>
          <a:p>
            <a:pPr algn="l">
              <a:defRPr/>
            </a:pPr>
            <a:r>
              <a:rPr lang="en-US" sz="4000" b="1">
                <a:solidFill>
                  <a:srgbClr val="FFFF66"/>
                </a:solidFill>
                <a:latin typeface="Arial" charset="0"/>
                <a:cs typeface="+mj-cs"/>
              </a:rPr>
              <a:t>Kesia-siaan pencapaian manusia (1:12-6:9)</a:t>
            </a:r>
            <a:endParaRPr lang="en-US" sz="4700">
              <a:solidFill>
                <a:schemeClr val="hlink"/>
              </a:solidFill>
              <a:effectLst>
                <a:outerShdw blurRad="38100" dist="38100" dir="2700000" algn="tl">
                  <a:srgbClr val="FFFFFF"/>
                </a:outerShdw>
              </a:effectLst>
              <a:cs typeface="+mj-cs"/>
            </a:endParaRPr>
          </a:p>
        </p:txBody>
      </p:sp>
      <p:sp>
        <p:nvSpPr>
          <p:cNvPr id="132099" name="Text Box 3"/>
          <p:cNvSpPr txBox="1">
            <a:spLocks noChangeArrowheads="1"/>
          </p:cNvSpPr>
          <p:nvPr/>
        </p:nvSpPr>
        <p:spPr bwMode="auto">
          <a:xfrm>
            <a:off x="1447800" y="2133600"/>
            <a:ext cx="76962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600" b="0">
                <a:solidFill>
                  <a:srgbClr val="F8F8F8"/>
                </a:solidFill>
                <a:latin typeface="Arial" charset="0"/>
                <a:cs typeface="+mn-cs"/>
              </a:rPr>
              <a:t>Tidak ada keuntungan di dalamnya (1:3)</a:t>
            </a:r>
            <a:endParaRPr lang="en-US" sz="3600">
              <a:solidFill>
                <a:srgbClr val="F8F8F8"/>
              </a:solidFill>
              <a:latin typeface="Arial" charset="0"/>
              <a:cs typeface="+mn-cs"/>
            </a:endParaRPr>
          </a:p>
        </p:txBody>
      </p:sp>
      <p:sp>
        <p:nvSpPr>
          <p:cNvPr id="132100" name="Text Box 4"/>
          <p:cNvSpPr txBox="1">
            <a:spLocks noChangeArrowheads="1"/>
          </p:cNvSpPr>
          <p:nvPr/>
        </p:nvSpPr>
        <p:spPr bwMode="auto">
          <a:xfrm>
            <a:off x="1447800" y="3238500"/>
            <a:ext cx="71405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600" b="0">
                <a:solidFill>
                  <a:srgbClr val="F8F8F8"/>
                </a:solidFill>
                <a:latin typeface="Arial" charset="0"/>
                <a:cs typeface="+mn-cs"/>
              </a:rPr>
              <a:t>Tidak ada kepuasan yang didapatkan (1:12-18)</a:t>
            </a:r>
          </a:p>
        </p:txBody>
      </p:sp>
      <p:sp>
        <p:nvSpPr>
          <p:cNvPr id="132101" name="Text Box 5"/>
          <p:cNvSpPr txBox="1">
            <a:spLocks noChangeArrowheads="1"/>
          </p:cNvSpPr>
          <p:nvPr/>
        </p:nvSpPr>
        <p:spPr bwMode="auto">
          <a:xfrm>
            <a:off x="0" y="0"/>
            <a:ext cx="31242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0" i="1">
                <a:solidFill>
                  <a:srgbClr val="FFFF66"/>
                </a:solidFill>
                <a:latin typeface="Arial Black" charset="0"/>
                <a:cs typeface="+mn-cs"/>
              </a:rPr>
              <a:t>Kategori 1</a:t>
            </a:r>
          </a:p>
        </p:txBody>
      </p:sp>
      <p:sp>
        <p:nvSpPr>
          <p:cNvPr id="132102" name="Text Box 6"/>
          <p:cNvSpPr txBox="1">
            <a:spLocks noChangeArrowheads="1"/>
          </p:cNvSpPr>
          <p:nvPr/>
        </p:nvSpPr>
        <p:spPr bwMode="auto">
          <a:xfrm>
            <a:off x="1447800" y="4343400"/>
            <a:ext cx="77882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600" b="0">
                <a:solidFill>
                  <a:srgbClr val="F8F8F8"/>
                </a:solidFill>
                <a:latin typeface="Arial" charset="0"/>
                <a:cs typeface="+mn-cs"/>
              </a:rPr>
              <a:t>Hidup manusia, seperti alam, adalah putaran yang berlanjut (1:3-11)</a:t>
            </a:r>
          </a:p>
        </p:txBody>
      </p:sp>
      <p:sp>
        <p:nvSpPr>
          <p:cNvPr id="132103" name="AutoShape 7"/>
          <p:cNvSpPr>
            <a:spLocks noChangeArrowheads="1"/>
          </p:cNvSpPr>
          <p:nvPr/>
        </p:nvSpPr>
        <p:spPr bwMode="auto">
          <a:xfrm>
            <a:off x="990600" y="4572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2104" name="AutoShape 8"/>
          <p:cNvSpPr>
            <a:spLocks noChangeArrowheads="1"/>
          </p:cNvSpPr>
          <p:nvPr/>
        </p:nvSpPr>
        <p:spPr bwMode="auto">
          <a:xfrm>
            <a:off x="990600" y="3429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2105" name="AutoShape 9"/>
          <p:cNvSpPr>
            <a:spLocks noChangeArrowheads="1"/>
          </p:cNvSpPr>
          <p:nvPr/>
        </p:nvSpPr>
        <p:spPr bwMode="auto">
          <a:xfrm>
            <a:off x="990600" y="23622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44393" name="Object 10"/>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dissolve">
                                      <p:cBhvr>
                                        <p:cTn id="7" dur="500"/>
                                        <p:tgtEl>
                                          <p:spTgt spid="132101"/>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iterate type="wd">
                                    <p:tmPct val="100000"/>
                                  </p:iterate>
                                  <p:childTnLst>
                                    <p:set>
                                      <p:cBhvr>
                                        <p:cTn id="10" dur="1" fill="hold">
                                          <p:stCondLst>
                                            <p:cond delay="0"/>
                                          </p:stCondLst>
                                        </p:cTn>
                                        <p:tgtEl>
                                          <p:spTgt spid="132098"/>
                                        </p:tgtEl>
                                        <p:attrNameLst>
                                          <p:attrName>style.visibility</p:attrName>
                                        </p:attrNameLst>
                                      </p:cBhvr>
                                      <p:to>
                                        <p:strVal val="visible"/>
                                      </p:to>
                                    </p:set>
                                    <p:animEffect transition="in" filter="dissolve">
                                      <p:cBhvr>
                                        <p:cTn id="11" dur="300"/>
                                        <p:tgtEl>
                                          <p:spTgt spid="1320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2105"/>
                                        </p:tgtEl>
                                        <p:attrNameLst>
                                          <p:attrName>style.visibility</p:attrName>
                                        </p:attrNameLst>
                                      </p:cBhvr>
                                      <p:to>
                                        <p:strVal val="visible"/>
                                      </p:to>
                                    </p:set>
                                    <p:animEffect transition="in" filter="dissolve">
                                      <p:cBhvr>
                                        <p:cTn id="16" dur="500"/>
                                        <p:tgtEl>
                                          <p:spTgt spid="132105"/>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2099"/>
                                        </p:tgtEl>
                                        <p:attrNameLst>
                                          <p:attrName>style.visibility</p:attrName>
                                        </p:attrNameLst>
                                      </p:cBhvr>
                                      <p:to>
                                        <p:strVal val="visible"/>
                                      </p:to>
                                    </p:set>
                                    <p:animEffect transition="in" filter="dissolve">
                                      <p:cBhvr>
                                        <p:cTn id="20" dur="500"/>
                                        <p:tgtEl>
                                          <p:spTgt spid="1320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2104"/>
                                        </p:tgtEl>
                                        <p:attrNameLst>
                                          <p:attrName>style.visibility</p:attrName>
                                        </p:attrNameLst>
                                      </p:cBhvr>
                                      <p:to>
                                        <p:strVal val="visible"/>
                                      </p:to>
                                    </p:set>
                                    <p:animEffect transition="in" filter="dissolve">
                                      <p:cBhvr>
                                        <p:cTn id="25" dur="500"/>
                                        <p:tgtEl>
                                          <p:spTgt spid="132104"/>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32100"/>
                                        </p:tgtEl>
                                        <p:attrNameLst>
                                          <p:attrName>style.visibility</p:attrName>
                                        </p:attrNameLst>
                                      </p:cBhvr>
                                      <p:to>
                                        <p:strVal val="visible"/>
                                      </p:to>
                                    </p:set>
                                    <p:animEffect transition="in" filter="dissolve">
                                      <p:cBhvr>
                                        <p:cTn id="29" dur="500"/>
                                        <p:tgtEl>
                                          <p:spTgt spid="13210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2103"/>
                                        </p:tgtEl>
                                        <p:attrNameLst>
                                          <p:attrName>style.visibility</p:attrName>
                                        </p:attrNameLst>
                                      </p:cBhvr>
                                      <p:to>
                                        <p:strVal val="visible"/>
                                      </p:to>
                                    </p:set>
                                    <p:animEffect transition="in" filter="dissolve">
                                      <p:cBhvr>
                                        <p:cTn id="34" dur="500"/>
                                        <p:tgtEl>
                                          <p:spTgt spid="132103"/>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2102"/>
                                        </p:tgtEl>
                                        <p:attrNameLst>
                                          <p:attrName>style.visibility</p:attrName>
                                        </p:attrNameLst>
                                      </p:cBhvr>
                                      <p:to>
                                        <p:strVal val="visible"/>
                                      </p:to>
                                    </p:set>
                                    <p:animEffect transition="in" filter="dissolve">
                                      <p:cBhvr>
                                        <p:cTn id="38" dur="500"/>
                                        <p:tgtEl>
                                          <p:spTgt spid="13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099" grpId="0" autoUpdateAnimBg="0"/>
      <p:bldP spid="132100" grpId="0" autoUpdateAnimBg="0"/>
      <p:bldP spid="132101" grpId="0" autoUpdateAnimBg="0"/>
      <p:bldP spid="132102" grpId="0" autoUpdateAnimBg="0"/>
      <p:bldP spid="132103" grpId="0" animBg="1"/>
      <p:bldP spid="132104" grpId="0" animBg="1"/>
      <p:bldP spid="13210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1295400" y="685800"/>
            <a:ext cx="6248400" cy="609600"/>
          </a:xfrm>
        </p:spPr>
        <p:txBody>
          <a:bodyPr/>
          <a:lstStyle/>
          <a:p>
            <a:pPr algn="l">
              <a:defRPr/>
            </a:pPr>
            <a:r>
              <a:rPr lang="en-US" sz="4000" b="1">
                <a:solidFill>
                  <a:srgbClr val="FFFF66"/>
                </a:solidFill>
                <a:latin typeface="Arial" charset="0"/>
                <a:cs typeface="+mj-cs"/>
              </a:rPr>
              <a:t>Masalah lain dibahas</a:t>
            </a:r>
            <a:endParaRPr lang="en-US" sz="4700">
              <a:solidFill>
                <a:schemeClr val="hlink"/>
              </a:solidFill>
              <a:effectLst>
                <a:outerShdw blurRad="38100" dist="38100" dir="2700000" algn="tl">
                  <a:srgbClr val="FFFFFF"/>
                </a:outerShdw>
              </a:effectLst>
              <a:cs typeface="+mj-cs"/>
            </a:endParaRPr>
          </a:p>
        </p:txBody>
      </p:sp>
      <p:sp>
        <p:nvSpPr>
          <p:cNvPr id="134147" name="Text Box 3"/>
          <p:cNvSpPr txBox="1">
            <a:spLocks noChangeArrowheads="1"/>
          </p:cNvSpPr>
          <p:nvPr/>
        </p:nvSpPr>
        <p:spPr bwMode="auto">
          <a:xfrm>
            <a:off x="1371600" y="1371600"/>
            <a:ext cx="8164513"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Kesenangan sensual tidak pernah memberikan kepuasan yang dijanjikan (2:10-11)</a:t>
            </a:r>
            <a:endParaRPr lang="en-US" sz="3600">
              <a:solidFill>
                <a:srgbClr val="F8F8F8"/>
              </a:solidFill>
              <a:latin typeface="Arial" charset="0"/>
              <a:cs typeface="+mn-cs"/>
            </a:endParaRPr>
          </a:p>
        </p:txBody>
      </p:sp>
      <p:sp>
        <p:nvSpPr>
          <p:cNvPr id="134148" name="Text Box 4"/>
          <p:cNvSpPr txBox="1">
            <a:spLocks noChangeArrowheads="1"/>
          </p:cNvSpPr>
          <p:nvPr/>
        </p:nvSpPr>
        <p:spPr bwMode="auto">
          <a:xfrm>
            <a:off x="1371600" y="2895600"/>
            <a:ext cx="7543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Kepuasan tidak juga didapat ketika seorang hidup bijaksana (2:21)</a:t>
            </a:r>
          </a:p>
        </p:txBody>
      </p:sp>
      <p:sp>
        <p:nvSpPr>
          <p:cNvPr id="134149" name="Text Box 5"/>
          <p:cNvSpPr txBox="1">
            <a:spLocks noChangeArrowheads="1"/>
          </p:cNvSpPr>
          <p:nvPr/>
        </p:nvSpPr>
        <p:spPr bwMode="auto">
          <a:xfrm>
            <a:off x="1371600" y="4114800"/>
            <a:ext cx="8253413"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Kerja keras kita tidak dijamin bakal terus ada setelah kita meninggal (2:18-19)</a:t>
            </a:r>
            <a:endParaRPr lang="en-US" sz="3600" b="0">
              <a:solidFill>
                <a:srgbClr val="F8F8F8"/>
              </a:solidFill>
              <a:latin typeface="Arial" charset="0"/>
              <a:cs typeface="+mn-cs"/>
            </a:endParaRPr>
          </a:p>
        </p:txBody>
      </p:sp>
      <p:sp>
        <p:nvSpPr>
          <p:cNvPr id="134150" name="AutoShape 6"/>
          <p:cNvSpPr>
            <a:spLocks noChangeArrowheads="1"/>
          </p:cNvSpPr>
          <p:nvPr/>
        </p:nvSpPr>
        <p:spPr bwMode="auto">
          <a:xfrm>
            <a:off x="914400" y="4343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4151" name="AutoShape 7"/>
          <p:cNvSpPr>
            <a:spLocks noChangeArrowheads="1"/>
          </p:cNvSpPr>
          <p:nvPr/>
        </p:nvSpPr>
        <p:spPr bwMode="auto">
          <a:xfrm>
            <a:off x="914400" y="3048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4152" name="AutoShape 8"/>
          <p:cNvSpPr>
            <a:spLocks noChangeArrowheads="1"/>
          </p:cNvSpPr>
          <p:nvPr/>
        </p:nvSpPr>
        <p:spPr bwMode="auto">
          <a:xfrm>
            <a:off x="914400" y="16002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4153" name="Text Box 9"/>
          <p:cNvSpPr txBox="1">
            <a:spLocks noChangeArrowheads="1"/>
          </p:cNvSpPr>
          <p:nvPr/>
        </p:nvSpPr>
        <p:spPr bwMode="auto">
          <a:xfrm>
            <a:off x="-152400" y="0"/>
            <a:ext cx="59436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0" i="1">
                <a:solidFill>
                  <a:srgbClr val="FFFF66"/>
                </a:solidFill>
                <a:latin typeface="Arial Black" charset="0"/>
                <a:cs typeface="+mn-cs"/>
              </a:rPr>
              <a:t>Pencapaian Manusia</a:t>
            </a:r>
          </a:p>
        </p:txBody>
      </p:sp>
      <p:graphicFrame>
        <p:nvGraphicFramePr>
          <p:cNvPr id="146441" name="Object 10"/>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dissolve">
                                      <p:cBhvr>
                                        <p:cTn id="7" dur="500"/>
                                        <p:tgtEl>
                                          <p:spTgt spid="13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152"/>
                                        </p:tgtEl>
                                        <p:attrNameLst>
                                          <p:attrName>style.visibility</p:attrName>
                                        </p:attrNameLst>
                                      </p:cBhvr>
                                      <p:to>
                                        <p:strVal val="visible"/>
                                      </p:to>
                                    </p:set>
                                    <p:animEffect transition="in" filter="dissolve">
                                      <p:cBhvr>
                                        <p:cTn id="12" dur="500"/>
                                        <p:tgtEl>
                                          <p:spTgt spid="134152"/>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34147"/>
                                        </p:tgtEl>
                                        <p:attrNameLst>
                                          <p:attrName>style.visibility</p:attrName>
                                        </p:attrNameLst>
                                      </p:cBhvr>
                                      <p:to>
                                        <p:strVal val="visible"/>
                                      </p:to>
                                    </p:set>
                                    <p:animEffect transition="in" filter="dissolve">
                                      <p:cBhvr>
                                        <p:cTn id="16" dur="500"/>
                                        <p:tgtEl>
                                          <p:spTgt spid="1341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4151"/>
                                        </p:tgtEl>
                                        <p:attrNameLst>
                                          <p:attrName>style.visibility</p:attrName>
                                        </p:attrNameLst>
                                      </p:cBhvr>
                                      <p:to>
                                        <p:strVal val="visible"/>
                                      </p:to>
                                    </p:set>
                                    <p:animEffect transition="in" filter="dissolve">
                                      <p:cBhvr>
                                        <p:cTn id="21" dur="500"/>
                                        <p:tgtEl>
                                          <p:spTgt spid="134151"/>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34148"/>
                                        </p:tgtEl>
                                        <p:attrNameLst>
                                          <p:attrName>style.visibility</p:attrName>
                                        </p:attrNameLst>
                                      </p:cBhvr>
                                      <p:to>
                                        <p:strVal val="visible"/>
                                      </p:to>
                                    </p:set>
                                    <p:animEffect transition="in" filter="dissolve">
                                      <p:cBhvr>
                                        <p:cTn id="25" dur="500"/>
                                        <p:tgtEl>
                                          <p:spTgt spid="1341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4150"/>
                                        </p:tgtEl>
                                        <p:attrNameLst>
                                          <p:attrName>style.visibility</p:attrName>
                                        </p:attrNameLst>
                                      </p:cBhvr>
                                      <p:to>
                                        <p:strVal val="visible"/>
                                      </p:to>
                                    </p:set>
                                    <p:animEffect transition="in" filter="dissolve">
                                      <p:cBhvr>
                                        <p:cTn id="30" dur="500"/>
                                        <p:tgtEl>
                                          <p:spTgt spid="134150"/>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34149"/>
                                        </p:tgtEl>
                                        <p:attrNameLst>
                                          <p:attrName>style.visibility</p:attrName>
                                        </p:attrNameLst>
                                      </p:cBhvr>
                                      <p:to>
                                        <p:strVal val="visible"/>
                                      </p:to>
                                    </p:set>
                                    <p:animEffect transition="in" filter="dissolve">
                                      <p:cBhvr>
                                        <p:cTn id="34"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47" grpId="0" autoUpdateAnimBg="0"/>
      <p:bldP spid="134148" grpId="0" autoUpdateAnimBg="0"/>
      <p:bldP spid="134149" grpId="0" autoUpdateAnimBg="0"/>
      <p:bldP spid="134150" grpId="0" animBg="1"/>
      <p:bldP spid="134151" grpId="0" animBg="1"/>
      <p:bldP spid="13415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1295400" y="685800"/>
            <a:ext cx="6781800" cy="1143000"/>
          </a:xfrm>
        </p:spPr>
        <p:txBody>
          <a:bodyPr/>
          <a:lstStyle/>
          <a:p>
            <a:pPr algn="l">
              <a:defRPr/>
            </a:pPr>
            <a:r>
              <a:rPr lang="en-US" sz="4000" b="1">
                <a:solidFill>
                  <a:srgbClr val="FFFF66"/>
                </a:solidFill>
                <a:latin typeface="Arial" charset="0"/>
                <a:cs typeface="+mj-cs"/>
              </a:rPr>
              <a:t>Kesia-siaan Pengetahuan manusia (6:10-11:6)</a:t>
            </a:r>
            <a:endParaRPr lang="en-US" sz="4700">
              <a:solidFill>
                <a:schemeClr val="hlink"/>
              </a:solidFill>
              <a:effectLst>
                <a:outerShdw blurRad="38100" dist="38100" dir="2700000" algn="tl">
                  <a:srgbClr val="FFFFFF"/>
                </a:outerShdw>
              </a:effectLst>
              <a:cs typeface="+mj-cs"/>
            </a:endParaRPr>
          </a:p>
        </p:txBody>
      </p:sp>
      <p:sp>
        <p:nvSpPr>
          <p:cNvPr id="136195" name="Text Box 3"/>
          <p:cNvSpPr txBox="1">
            <a:spLocks noChangeArrowheads="1"/>
          </p:cNvSpPr>
          <p:nvPr/>
        </p:nvSpPr>
        <p:spPr bwMode="auto">
          <a:xfrm>
            <a:off x="1371600" y="3048000"/>
            <a:ext cx="7772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800" b="0">
                <a:solidFill>
                  <a:srgbClr val="F8F8F8"/>
                </a:solidFill>
                <a:latin typeface="Arial" charset="0"/>
                <a:cs typeface="+mn-cs"/>
              </a:rPr>
              <a:t>Manusia bodoh dan harus bergantung pada rencana Allah yang bijaksana (7:1-9:10)</a:t>
            </a:r>
          </a:p>
        </p:txBody>
      </p:sp>
      <p:sp>
        <p:nvSpPr>
          <p:cNvPr id="136196" name="Text Box 4"/>
          <p:cNvSpPr txBox="1">
            <a:spLocks noChangeArrowheads="1"/>
          </p:cNvSpPr>
          <p:nvPr/>
        </p:nvSpPr>
        <p:spPr bwMode="auto">
          <a:xfrm>
            <a:off x="1371600" y="1981200"/>
            <a:ext cx="6629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800" b="0">
                <a:solidFill>
                  <a:srgbClr val="F8F8F8"/>
                </a:solidFill>
                <a:latin typeface="Arial" charset="0"/>
                <a:cs typeface="+mn-cs"/>
              </a:rPr>
              <a:t>Pengetahuan manusia v. pengetahuan Allah (6:10-11)</a:t>
            </a:r>
          </a:p>
        </p:txBody>
      </p:sp>
      <p:sp>
        <p:nvSpPr>
          <p:cNvPr id="136197" name="Text Box 5"/>
          <p:cNvSpPr txBox="1">
            <a:spLocks noChangeArrowheads="1"/>
          </p:cNvSpPr>
          <p:nvPr/>
        </p:nvSpPr>
        <p:spPr bwMode="auto">
          <a:xfrm>
            <a:off x="1371600" y="4191000"/>
            <a:ext cx="7086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Pengetahuan mencegah kita jatuh dalam kejatuhan manusia (7:11-12)</a:t>
            </a:r>
            <a:endParaRPr lang="en-US" sz="3600" b="0">
              <a:solidFill>
                <a:srgbClr val="F8F8F8"/>
              </a:solidFill>
              <a:latin typeface="Arial" charset="0"/>
              <a:cs typeface="+mn-cs"/>
            </a:endParaRPr>
          </a:p>
        </p:txBody>
      </p:sp>
      <p:sp>
        <p:nvSpPr>
          <p:cNvPr id="136198" name="Text Box 6"/>
          <p:cNvSpPr txBox="1">
            <a:spLocks noChangeArrowheads="1"/>
          </p:cNvSpPr>
          <p:nvPr/>
        </p:nvSpPr>
        <p:spPr bwMode="auto">
          <a:xfrm>
            <a:off x="1371600" y="5334000"/>
            <a:ext cx="70866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Kebijaksanaan memberikan hidup kita perspektif yang dari Tuhan (7:13-14)</a:t>
            </a:r>
            <a:endParaRPr lang="en-US" sz="3600" b="0">
              <a:solidFill>
                <a:srgbClr val="F8F8F8"/>
              </a:solidFill>
              <a:latin typeface="Arial" charset="0"/>
              <a:cs typeface="+mn-cs"/>
            </a:endParaRPr>
          </a:p>
        </p:txBody>
      </p:sp>
      <p:sp>
        <p:nvSpPr>
          <p:cNvPr id="136199" name="Text Box 7"/>
          <p:cNvSpPr txBox="1">
            <a:spLocks noChangeArrowheads="1"/>
          </p:cNvSpPr>
          <p:nvPr/>
        </p:nvSpPr>
        <p:spPr bwMode="auto">
          <a:xfrm>
            <a:off x="0" y="0"/>
            <a:ext cx="31242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0" i="1">
                <a:solidFill>
                  <a:srgbClr val="FFFF66"/>
                </a:solidFill>
                <a:latin typeface="Arial Black" charset="0"/>
                <a:cs typeface="+mn-cs"/>
              </a:rPr>
              <a:t>Kategori 2</a:t>
            </a:r>
            <a:endParaRPr lang="en-US" sz="3200" b="0">
              <a:solidFill>
                <a:srgbClr val="FFFF66"/>
              </a:solidFill>
              <a:latin typeface="Arial Black" charset="0"/>
              <a:cs typeface="+mn-cs"/>
            </a:endParaRPr>
          </a:p>
        </p:txBody>
      </p:sp>
      <p:sp>
        <p:nvSpPr>
          <p:cNvPr id="136200" name="AutoShape 8"/>
          <p:cNvSpPr>
            <a:spLocks noChangeArrowheads="1"/>
          </p:cNvSpPr>
          <p:nvPr/>
        </p:nvSpPr>
        <p:spPr bwMode="auto">
          <a:xfrm>
            <a:off x="914400" y="21336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6201" name="AutoShape 9"/>
          <p:cNvSpPr>
            <a:spLocks noChangeArrowheads="1"/>
          </p:cNvSpPr>
          <p:nvPr/>
        </p:nvSpPr>
        <p:spPr bwMode="auto">
          <a:xfrm>
            <a:off x="914400" y="3200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6202" name="AutoShape 10"/>
          <p:cNvSpPr>
            <a:spLocks noChangeArrowheads="1"/>
          </p:cNvSpPr>
          <p:nvPr/>
        </p:nvSpPr>
        <p:spPr bwMode="auto">
          <a:xfrm>
            <a:off x="914400" y="4343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6203" name="AutoShape 11"/>
          <p:cNvSpPr>
            <a:spLocks noChangeArrowheads="1"/>
          </p:cNvSpPr>
          <p:nvPr/>
        </p:nvSpPr>
        <p:spPr bwMode="auto">
          <a:xfrm>
            <a:off x="914400" y="5486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48491" name="Object 12"/>
          <p:cNvGraphicFramePr>
            <a:graphicFrameLocks noChangeAspect="1"/>
          </p:cNvGraphicFramePr>
          <p:nvPr/>
        </p:nvGraphicFramePr>
        <p:xfrm>
          <a:off x="7724775" y="228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228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dissolve">
                                      <p:cBhvr>
                                        <p:cTn id="7" dur="500"/>
                                        <p:tgtEl>
                                          <p:spTgt spid="136199"/>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iterate type="wd">
                                    <p:tmPct val="100000"/>
                                  </p:iterate>
                                  <p:childTnLst>
                                    <p:set>
                                      <p:cBhvr>
                                        <p:cTn id="10" dur="1" fill="hold">
                                          <p:stCondLst>
                                            <p:cond delay="0"/>
                                          </p:stCondLst>
                                        </p:cTn>
                                        <p:tgtEl>
                                          <p:spTgt spid="136194"/>
                                        </p:tgtEl>
                                        <p:attrNameLst>
                                          <p:attrName>style.visibility</p:attrName>
                                        </p:attrNameLst>
                                      </p:cBhvr>
                                      <p:to>
                                        <p:strVal val="visible"/>
                                      </p:to>
                                    </p:set>
                                    <p:animEffect transition="in" filter="dissolve">
                                      <p:cBhvr>
                                        <p:cTn id="11" dur="300"/>
                                        <p:tgtEl>
                                          <p:spTgt spid="1361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6200"/>
                                        </p:tgtEl>
                                        <p:attrNameLst>
                                          <p:attrName>style.visibility</p:attrName>
                                        </p:attrNameLst>
                                      </p:cBhvr>
                                      <p:to>
                                        <p:strVal val="visible"/>
                                      </p:to>
                                    </p:set>
                                    <p:animEffect transition="in" filter="dissolve">
                                      <p:cBhvr>
                                        <p:cTn id="16" dur="500"/>
                                        <p:tgtEl>
                                          <p:spTgt spid="13620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6196"/>
                                        </p:tgtEl>
                                        <p:attrNameLst>
                                          <p:attrName>style.visibility</p:attrName>
                                        </p:attrNameLst>
                                      </p:cBhvr>
                                      <p:to>
                                        <p:strVal val="visible"/>
                                      </p:to>
                                    </p:set>
                                    <p:animEffect transition="in" filter="dissolve">
                                      <p:cBhvr>
                                        <p:cTn id="20" dur="500"/>
                                        <p:tgtEl>
                                          <p:spTgt spid="1361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6201"/>
                                        </p:tgtEl>
                                        <p:attrNameLst>
                                          <p:attrName>style.visibility</p:attrName>
                                        </p:attrNameLst>
                                      </p:cBhvr>
                                      <p:to>
                                        <p:strVal val="visible"/>
                                      </p:to>
                                    </p:set>
                                    <p:animEffect transition="in" filter="dissolve">
                                      <p:cBhvr>
                                        <p:cTn id="25" dur="500"/>
                                        <p:tgtEl>
                                          <p:spTgt spid="136201"/>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36195"/>
                                        </p:tgtEl>
                                        <p:attrNameLst>
                                          <p:attrName>style.visibility</p:attrName>
                                        </p:attrNameLst>
                                      </p:cBhvr>
                                      <p:to>
                                        <p:strVal val="visible"/>
                                      </p:to>
                                    </p:set>
                                    <p:animEffect transition="in" filter="dissolve">
                                      <p:cBhvr>
                                        <p:cTn id="29" dur="500"/>
                                        <p:tgtEl>
                                          <p:spTgt spid="1361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6202"/>
                                        </p:tgtEl>
                                        <p:attrNameLst>
                                          <p:attrName>style.visibility</p:attrName>
                                        </p:attrNameLst>
                                      </p:cBhvr>
                                      <p:to>
                                        <p:strVal val="visible"/>
                                      </p:to>
                                    </p:set>
                                    <p:animEffect transition="in" filter="dissolve">
                                      <p:cBhvr>
                                        <p:cTn id="34" dur="500"/>
                                        <p:tgtEl>
                                          <p:spTgt spid="136202"/>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6197"/>
                                        </p:tgtEl>
                                        <p:attrNameLst>
                                          <p:attrName>style.visibility</p:attrName>
                                        </p:attrNameLst>
                                      </p:cBhvr>
                                      <p:to>
                                        <p:strVal val="visible"/>
                                      </p:to>
                                    </p:set>
                                    <p:animEffect transition="in" filter="dissolve">
                                      <p:cBhvr>
                                        <p:cTn id="38" dur="500"/>
                                        <p:tgtEl>
                                          <p:spTgt spid="13619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6203"/>
                                        </p:tgtEl>
                                        <p:attrNameLst>
                                          <p:attrName>style.visibility</p:attrName>
                                        </p:attrNameLst>
                                      </p:cBhvr>
                                      <p:to>
                                        <p:strVal val="visible"/>
                                      </p:to>
                                    </p:set>
                                    <p:animEffect transition="in" filter="dissolve">
                                      <p:cBhvr>
                                        <p:cTn id="43" dur="500"/>
                                        <p:tgtEl>
                                          <p:spTgt spid="136203"/>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36198"/>
                                        </p:tgtEl>
                                        <p:attrNameLst>
                                          <p:attrName>style.visibility</p:attrName>
                                        </p:attrNameLst>
                                      </p:cBhvr>
                                      <p:to>
                                        <p:strVal val="visible"/>
                                      </p:to>
                                    </p:set>
                                    <p:animEffect transition="in" filter="dissolve">
                                      <p:cBhvr>
                                        <p:cTn id="47" dur="500"/>
                                        <p:tgtEl>
                                          <p:spTgt spid="13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5" grpId="0" autoUpdateAnimBg="0"/>
      <p:bldP spid="136196" grpId="0" autoUpdateAnimBg="0"/>
      <p:bldP spid="136197" grpId="0" autoUpdateAnimBg="0"/>
      <p:bldP spid="136198" grpId="0" autoUpdateAnimBg="0"/>
      <p:bldP spid="136199" grpId="0" autoUpdateAnimBg="0"/>
      <p:bldP spid="136200" grpId="0" animBg="1"/>
      <p:bldP spid="136201" grpId="0" animBg="1"/>
      <p:bldP spid="136202" grpId="0" animBg="1"/>
      <p:bldP spid="13620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1295400" y="685800"/>
            <a:ext cx="6248400" cy="609600"/>
          </a:xfrm>
        </p:spPr>
        <p:txBody>
          <a:bodyPr/>
          <a:lstStyle/>
          <a:p>
            <a:pPr algn="l">
              <a:defRPr/>
            </a:pPr>
            <a:r>
              <a:rPr lang="en-US" sz="4000" b="1">
                <a:solidFill>
                  <a:srgbClr val="FFFF66"/>
                </a:solidFill>
                <a:latin typeface="Arial" charset="0"/>
                <a:cs typeface="+mj-cs"/>
              </a:rPr>
              <a:t>Masalah lain dibahas</a:t>
            </a:r>
            <a:endParaRPr lang="en-US" sz="4700">
              <a:solidFill>
                <a:schemeClr val="hlink"/>
              </a:solidFill>
              <a:effectLst>
                <a:outerShdw blurRad="38100" dist="38100" dir="2700000" algn="tl">
                  <a:srgbClr val="FFFFFF"/>
                </a:outerShdw>
              </a:effectLst>
              <a:cs typeface="+mj-cs"/>
            </a:endParaRPr>
          </a:p>
        </p:txBody>
      </p:sp>
      <p:sp>
        <p:nvSpPr>
          <p:cNvPr id="138243" name="Text Box 3"/>
          <p:cNvSpPr txBox="1">
            <a:spLocks noChangeArrowheads="1"/>
          </p:cNvSpPr>
          <p:nvPr/>
        </p:nvSpPr>
        <p:spPr bwMode="auto">
          <a:xfrm>
            <a:off x="1371600" y="13716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Persyaratan pemimpin yang bijaksana</a:t>
            </a:r>
            <a:endParaRPr lang="en-US" sz="3600">
              <a:solidFill>
                <a:srgbClr val="F8F8F8"/>
              </a:solidFill>
              <a:latin typeface="Arial" charset="0"/>
              <a:cs typeface="+mn-cs"/>
            </a:endParaRPr>
          </a:p>
        </p:txBody>
      </p:sp>
      <p:sp>
        <p:nvSpPr>
          <p:cNvPr id="138244" name="Text Box 4"/>
          <p:cNvSpPr txBox="1">
            <a:spLocks noChangeArrowheads="1"/>
          </p:cNvSpPr>
          <p:nvPr/>
        </p:nvSpPr>
        <p:spPr bwMode="auto">
          <a:xfrm>
            <a:off x="1371600" y="2057400"/>
            <a:ext cx="718026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800" b="0">
                <a:solidFill>
                  <a:srgbClr val="F8F8F8"/>
                </a:solidFill>
                <a:latin typeface="Arial" charset="0"/>
                <a:cs typeface="+mn-cs"/>
              </a:rPr>
              <a:t>Keberadaan ketidakadilan yang terjadi di sekitar kita</a:t>
            </a:r>
          </a:p>
        </p:txBody>
      </p:sp>
      <p:sp>
        <p:nvSpPr>
          <p:cNvPr id="138246" name="Text Box 6"/>
          <p:cNvSpPr txBox="1">
            <a:spLocks noChangeArrowheads="1"/>
          </p:cNvSpPr>
          <p:nvPr/>
        </p:nvSpPr>
        <p:spPr bwMode="auto">
          <a:xfrm>
            <a:off x="1371600" y="3200400"/>
            <a:ext cx="7086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Kekuasaan Allah terhadap manusia dan perbuatannya</a:t>
            </a:r>
            <a:endParaRPr lang="en-US" sz="3600" b="0">
              <a:solidFill>
                <a:srgbClr val="F8F8F8"/>
              </a:solidFill>
              <a:latin typeface="Arial" charset="0"/>
              <a:cs typeface="+mn-cs"/>
            </a:endParaRPr>
          </a:p>
        </p:txBody>
      </p:sp>
      <p:sp>
        <p:nvSpPr>
          <p:cNvPr id="138247" name="AutoShape 7"/>
          <p:cNvSpPr>
            <a:spLocks noChangeArrowheads="1"/>
          </p:cNvSpPr>
          <p:nvPr/>
        </p:nvSpPr>
        <p:spPr bwMode="auto">
          <a:xfrm>
            <a:off x="914400" y="3429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8248" name="AutoShape 8"/>
          <p:cNvSpPr>
            <a:spLocks noChangeArrowheads="1"/>
          </p:cNvSpPr>
          <p:nvPr/>
        </p:nvSpPr>
        <p:spPr bwMode="auto">
          <a:xfrm>
            <a:off x="914400" y="22098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8249" name="AutoShape 9"/>
          <p:cNvSpPr>
            <a:spLocks noChangeArrowheads="1"/>
          </p:cNvSpPr>
          <p:nvPr/>
        </p:nvSpPr>
        <p:spPr bwMode="auto">
          <a:xfrm>
            <a:off x="914400" y="15240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38250" name="Text Box 10"/>
          <p:cNvSpPr txBox="1">
            <a:spLocks noChangeArrowheads="1"/>
          </p:cNvSpPr>
          <p:nvPr/>
        </p:nvSpPr>
        <p:spPr bwMode="auto">
          <a:xfrm>
            <a:off x="1371600" y="4343400"/>
            <a:ext cx="73914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Nasihat bagaimana hidup bahagia, berjalan dalam kesucian dan memberikan yang terbaik</a:t>
            </a:r>
            <a:endParaRPr lang="en-US" sz="3600" b="0">
              <a:solidFill>
                <a:srgbClr val="F8F8F8"/>
              </a:solidFill>
              <a:latin typeface="Arial" charset="0"/>
              <a:cs typeface="+mn-cs"/>
            </a:endParaRPr>
          </a:p>
        </p:txBody>
      </p:sp>
      <p:sp>
        <p:nvSpPr>
          <p:cNvPr id="138251" name="AutoShape 11"/>
          <p:cNvSpPr>
            <a:spLocks noChangeArrowheads="1"/>
          </p:cNvSpPr>
          <p:nvPr/>
        </p:nvSpPr>
        <p:spPr bwMode="auto">
          <a:xfrm>
            <a:off x="914400" y="44958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50538" name="Object 12"/>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8253" name="Text Box 13"/>
          <p:cNvSpPr txBox="1">
            <a:spLocks noChangeArrowheads="1"/>
          </p:cNvSpPr>
          <p:nvPr/>
        </p:nvSpPr>
        <p:spPr bwMode="auto">
          <a:xfrm>
            <a:off x="228600" y="0"/>
            <a:ext cx="59436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i="1">
                <a:solidFill>
                  <a:srgbClr val="FFFF66"/>
                </a:solidFill>
                <a:latin typeface="Arial Black" charset="0"/>
                <a:cs typeface="+mn-cs"/>
              </a:rPr>
              <a:t>Kebijaksanaan Manusia</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dissolve">
                                      <p:cBhvr>
                                        <p:cTn id="7" dur="500"/>
                                        <p:tgtEl>
                                          <p:spTgt spid="138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8249"/>
                                        </p:tgtEl>
                                        <p:attrNameLst>
                                          <p:attrName>style.visibility</p:attrName>
                                        </p:attrNameLst>
                                      </p:cBhvr>
                                      <p:to>
                                        <p:strVal val="visible"/>
                                      </p:to>
                                    </p:set>
                                    <p:animEffect transition="in" filter="dissolve">
                                      <p:cBhvr>
                                        <p:cTn id="12" dur="500"/>
                                        <p:tgtEl>
                                          <p:spTgt spid="138249"/>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38243"/>
                                        </p:tgtEl>
                                        <p:attrNameLst>
                                          <p:attrName>style.visibility</p:attrName>
                                        </p:attrNameLst>
                                      </p:cBhvr>
                                      <p:to>
                                        <p:strVal val="visible"/>
                                      </p:to>
                                    </p:set>
                                    <p:animEffect transition="in" filter="dissolve">
                                      <p:cBhvr>
                                        <p:cTn id="16" dur="500"/>
                                        <p:tgtEl>
                                          <p:spTgt spid="1382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8248"/>
                                        </p:tgtEl>
                                        <p:attrNameLst>
                                          <p:attrName>style.visibility</p:attrName>
                                        </p:attrNameLst>
                                      </p:cBhvr>
                                      <p:to>
                                        <p:strVal val="visible"/>
                                      </p:to>
                                    </p:set>
                                    <p:animEffect transition="in" filter="dissolve">
                                      <p:cBhvr>
                                        <p:cTn id="21" dur="500"/>
                                        <p:tgtEl>
                                          <p:spTgt spid="138248"/>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38244"/>
                                        </p:tgtEl>
                                        <p:attrNameLst>
                                          <p:attrName>style.visibility</p:attrName>
                                        </p:attrNameLst>
                                      </p:cBhvr>
                                      <p:to>
                                        <p:strVal val="visible"/>
                                      </p:to>
                                    </p:set>
                                    <p:animEffect transition="in" filter="dissolve">
                                      <p:cBhvr>
                                        <p:cTn id="25" dur="500"/>
                                        <p:tgtEl>
                                          <p:spTgt spid="1382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8247"/>
                                        </p:tgtEl>
                                        <p:attrNameLst>
                                          <p:attrName>style.visibility</p:attrName>
                                        </p:attrNameLst>
                                      </p:cBhvr>
                                      <p:to>
                                        <p:strVal val="visible"/>
                                      </p:to>
                                    </p:set>
                                    <p:animEffect transition="in" filter="dissolve">
                                      <p:cBhvr>
                                        <p:cTn id="30" dur="500"/>
                                        <p:tgtEl>
                                          <p:spTgt spid="138247"/>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38246"/>
                                        </p:tgtEl>
                                        <p:attrNameLst>
                                          <p:attrName>style.visibility</p:attrName>
                                        </p:attrNameLst>
                                      </p:cBhvr>
                                      <p:to>
                                        <p:strVal val="visible"/>
                                      </p:to>
                                    </p:set>
                                    <p:animEffect transition="in" filter="dissolve">
                                      <p:cBhvr>
                                        <p:cTn id="34" dur="500"/>
                                        <p:tgtEl>
                                          <p:spTgt spid="1382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38251"/>
                                        </p:tgtEl>
                                        <p:attrNameLst>
                                          <p:attrName>style.visibility</p:attrName>
                                        </p:attrNameLst>
                                      </p:cBhvr>
                                      <p:to>
                                        <p:strVal val="visible"/>
                                      </p:to>
                                    </p:set>
                                    <p:animEffect transition="in" filter="dissolve">
                                      <p:cBhvr>
                                        <p:cTn id="39" dur="500"/>
                                        <p:tgtEl>
                                          <p:spTgt spid="138251"/>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38250"/>
                                        </p:tgtEl>
                                        <p:attrNameLst>
                                          <p:attrName>style.visibility</p:attrName>
                                        </p:attrNameLst>
                                      </p:cBhvr>
                                      <p:to>
                                        <p:strVal val="visible"/>
                                      </p:to>
                                    </p:set>
                                    <p:animEffect transition="in" filter="dissolve">
                                      <p:cBhvr>
                                        <p:cTn id="43"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3" grpId="0" autoUpdateAnimBg="0"/>
      <p:bldP spid="138244" grpId="0" autoUpdateAnimBg="0"/>
      <p:bldP spid="138246" grpId="0" autoUpdateAnimBg="0"/>
      <p:bldP spid="138247" grpId="0" animBg="1"/>
      <p:bldP spid="138248" grpId="0" animBg="1"/>
      <p:bldP spid="138249" grpId="0" animBg="1"/>
      <p:bldP spid="138250" grpId="0" autoUpdateAnimBg="0"/>
      <p:bldP spid="13825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1295400" y="685800"/>
            <a:ext cx="7467600" cy="1143000"/>
          </a:xfrm>
        </p:spPr>
        <p:txBody>
          <a:bodyPr/>
          <a:lstStyle/>
          <a:p>
            <a:pPr algn="l">
              <a:defRPr/>
            </a:pPr>
            <a:r>
              <a:rPr lang="en-US" sz="4000" b="1">
                <a:solidFill>
                  <a:srgbClr val="FFFF66"/>
                </a:solidFill>
                <a:latin typeface="Arial" charset="0"/>
                <a:cs typeface="+mj-cs"/>
              </a:rPr>
              <a:t>Kebahagiaan masa muda dan ketaatan (11:7-12:14)</a:t>
            </a:r>
            <a:endParaRPr lang="en-US" sz="4700">
              <a:solidFill>
                <a:schemeClr val="hlink"/>
              </a:solidFill>
              <a:effectLst>
                <a:outerShdw blurRad="38100" dist="38100" dir="2700000" algn="tl">
                  <a:srgbClr val="FFFFFF"/>
                </a:outerShdw>
              </a:effectLst>
              <a:cs typeface="+mj-cs"/>
            </a:endParaRPr>
          </a:p>
        </p:txBody>
      </p:sp>
      <p:sp>
        <p:nvSpPr>
          <p:cNvPr id="140291" name="Text Box 3"/>
          <p:cNvSpPr txBox="1">
            <a:spLocks noChangeArrowheads="1"/>
          </p:cNvSpPr>
          <p:nvPr/>
        </p:nvSpPr>
        <p:spPr bwMode="auto">
          <a:xfrm>
            <a:off x="1447800" y="2133600"/>
            <a:ext cx="67056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Biarkan manusia bersukacita sepanjang hidupnya</a:t>
            </a:r>
          </a:p>
        </p:txBody>
      </p:sp>
      <p:sp>
        <p:nvSpPr>
          <p:cNvPr id="140292" name="Text Box 4"/>
          <p:cNvSpPr txBox="1">
            <a:spLocks noChangeArrowheads="1"/>
          </p:cNvSpPr>
          <p:nvPr/>
        </p:nvSpPr>
        <p:spPr bwMode="auto">
          <a:xfrm>
            <a:off x="1447800" y="3352800"/>
            <a:ext cx="7162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Biarkan dia bersukacita saat masih muda, mengikuti impulsnya</a:t>
            </a:r>
            <a:endParaRPr lang="en-US" sz="3600" b="0">
              <a:solidFill>
                <a:srgbClr val="F8F8F8"/>
              </a:solidFill>
              <a:latin typeface="Arial" charset="0"/>
              <a:cs typeface="+mn-cs"/>
            </a:endParaRPr>
          </a:p>
        </p:txBody>
      </p:sp>
      <p:sp>
        <p:nvSpPr>
          <p:cNvPr id="140293" name="Text Box 5"/>
          <p:cNvSpPr txBox="1">
            <a:spLocks noChangeArrowheads="1"/>
          </p:cNvSpPr>
          <p:nvPr/>
        </p:nvSpPr>
        <p:spPr bwMode="auto">
          <a:xfrm>
            <a:off x="1447800" y="4648200"/>
            <a:ext cx="6553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3200" b="0">
                <a:solidFill>
                  <a:srgbClr val="F8F8F8"/>
                </a:solidFill>
                <a:latin typeface="Arial" charset="0"/>
                <a:cs typeface="+mn-cs"/>
              </a:rPr>
              <a:t>Tuhan akan menghakimi semua</a:t>
            </a:r>
            <a:endParaRPr lang="en-US" sz="3600">
              <a:solidFill>
                <a:srgbClr val="F8F8F8"/>
              </a:solidFill>
              <a:latin typeface="Arial" charset="0"/>
              <a:cs typeface="+mn-cs"/>
            </a:endParaRPr>
          </a:p>
        </p:txBody>
      </p:sp>
      <p:sp>
        <p:nvSpPr>
          <p:cNvPr id="140294" name="Text Box 6"/>
          <p:cNvSpPr txBox="1">
            <a:spLocks noChangeArrowheads="1"/>
          </p:cNvSpPr>
          <p:nvPr/>
        </p:nvSpPr>
        <p:spPr bwMode="auto">
          <a:xfrm>
            <a:off x="0" y="0"/>
            <a:ext cx="31242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0" i="1">
                <a:solidFill>
                  <a:srgbClr val="FFFF66"/>
                </a:solidFill>
                <a:latin typeface="Arial Black" charset="0"/>
                <a:cs typeface="+mn-cs"/>
              </a:rPr>
              <a:t>Kategori 3</a:t>
            </a:r>
          </a:p>
        </p:txBody>
      </p:sp>
      <p:sp>
        <p:nvSpPr>
          <p:cNvPr id="140295" name="AutoShape 7"/>
          <p:cNvSpPr>
            <a:spLocks noChangeArrowheads="1"/>
          </p:cNvSpPr>
          <p:nvPr/>
        </p:nvSpPr>
        <p:spPr bwMode="auto">
          <a:xfrm>
            <a:off x="914400" y="23622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0296" name="AutoShape 8"/>
          <p:cNvSpPr>
            <a:spLocks noChangeArrowheads="1"/>
          </p:cNvSpPr>
          <p:nvPr/>
        </p:nvSpPr>
        <p:spPr bwMode="auto">
          <a:xfrm>
            <a:off x="914400" y="35814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0297" name="AutoShape 9"/>
          <p:cNvSpPr>
            <a:spLocks noChangeArrowheads="1"/>
          </p:cNvSpPr>
          <p:nvPr/>
        </p:nvSpPr>
        <p:spPr bwMode="auto">
          <a:xfrm>
            <a:off x="914400" y="4800600"/>
            <a:ext cx="381000" cy="228600"/>
          </a:xfrm>
          <a:prstGeom prst="homePlate">
            <a:avLst>
              <a:gd name="adj"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52585" name="Object 10"/>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0294"/>
                                        </p:tgtEl>
                                        <p:attrNameLst>
                                          <p:attrName>style.visibility</p:attrName>
                                        </p:attrNameLst>
                                      </p:cBhvr>
                                      <p:to>
                                        <p:strVal val="visible"/>
                                      </p:to>
                                    </p:set>
                                    <p:animEffect transition="in" filter="dissolve">
                                      <p:cBhvr>
                                        <p:cTn id="7" dur="500"/>
                                        <p:tgtEl>
                                          <p:spTgt spid="14029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iterate type="wd">
                                    <p:tmPct val="100000"/>
                                  </p:iterate>
                                  <p:childTnLst>
                                    <p:set>
                                      <p:cBhvr>
                                        <p:cTn id="10" dur="1" fill="hold">
                                          <p:stCondLst>
                                            <p:cond delay="0"/>
                                          </p:stCondLst>
                                        </p:cTn>
                                        <p:tgtEl>
                                          <p:spTgt spid="140290"/>
                                        </p:tgtEl>
                                        <p:attrNameLst>
                                          <p:attrName>style.visibility</p:attrName>
                                        </p:attrNameLst>
                                      </p:cBhvr>
                                      <p:to>
                                        <p:strVal val="visible"/>
                                      </p:to>
                                    </p:set>
                                    <p:animEffect transition="in" filter="dissolve">
                                      <p:cBhvr>
                                        <p:cTn id="11" dur="300"/>
                                        <p:tgtEl>
                                          <p:spTgt spid="1402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0295"/>
                                        </p:tgtEl>
                                        <p:attrNameLst>
                                          <p:attrName>style.visibility</p:attrName>
                                        </p:attrNameLst>
                                      </p:cBhvr>
                                      <p:to>
                                        <p:strVal val="visible"/>
                                      </p:to>
                                    </p:set>
                                    <p:animEffect transition="in" filter="dissolve">
                                      <p:cBhvr>
                                        <p:cTn id="16" dur="500"/>
                                        <p:tgtEl>
                                          <p:spTgt spid="140295"/>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40291"/>
                                        </p:tgtEl>
                                        <p:attrNameLst>
                                          <p:attrName>style.visibility</p:attrName>
                                        </p:attrNameLst>
                                      </p:cBhvr>
                                      <p:to>
                                        <p:strVal val="visible"/>
                                      </p:to>
                                    </p:set>
                                    <p:animEffect transition="in" filter="dissolve">
                                      <p:cBhvr>
                                        <p:cTn id="20" dur="500"/>
                                        <p:tgtEl>
                                          <p:spTgt spid="1402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0296"/>
                                        </p:tgtEl>
                                        <p:attrNameLst>
                                          <p:attrName>style.visibility</p:attrName>
                                        </p:attrNameLst>
                                      </p:cBhvr>
                                      <p:to>
                                        <p:strVal val="visible"/>
                                      </p:to>
                                    </p:set>
                                    <p:animEffect transition="in" filter="dissolve">
                                      <p:cBhvr>
                                        <p:cTn id="25" dur="500"/>
                                        <p:tgtEl>
                                          <p:spTgt spid="140296"/>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40292"/>
                                        </p:tgtEl>
                                        <p:attrNameLst>
                                          <p:attrName>style.visibility</p:attrName>
                                        </p:attrNameLst>
                                      </p:cBhvr>
                                      <p:to>
                                        <p:strVal val="visible"/>
                                      </p:to>
                                    </p:set>
                                    <p:animEffect transition="in" filter="dissolve">
                                      <p:cBhvr>
                                        <p:cTn id="29" dur="500"/>
                                        <p:tgtEl>
                                          <p:spTgt spid="14029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0297"/>
                                        </p:tgtEl>
                                        <p:attrNameLst>
                                          <p:attrName>style.visibility</p:attrName>
                                        </p:attrNameLst>
                                      </p:cBhvr>
                                      <p:to>
                                        <p:strVal val="visible"/>
                                      </p:to>
                                    </p:set>
                                    <p:animEffect transition="in" filter="dissolve">
                                      <p:cBhvr>
                                        <p:cTn id="34" dur="500"/>
                                        <p:tgtEl>
                                          <p:spTgt spid="140297"/>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40293"/>
                                        </p:tgtEl>
                                        <p:attrNameLst>
                                          <p:attrName>style.visibility</p:attrName>
                                        </p:attrNameLst>
                                      </p:cBhvr>
                                      <p:to>
                                        <p:strVal val="visible"/>
                                      </p:to>
                                    </p:set>
                                    <p:animEffect transition="in" filter="dissolve">
                                      <p:cBhvr>
                                        <p:cTn id="38"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1" grpId="0" autoUpdateAnimBg="0"/>
      <p:bldP spid="140292" grpId="0" autoUpdateAnimBg="0"/>
      <p:bldP spid="140293" grpId="0" autoUpdateAnimBg="0"/>
      <p:bldP spid="140294" grpId="0" autoUpdateAnimBg="0"/>
      <p:bldP spid="140295" grpId="0" animBg="1"/>
      <p:bldP spid="140296" grpId="0" animBg="1"/>
      <p:bldP spid="14029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Galmi (rest) 010"/>
          <p:cNvPicPr>
            <a:picLocks noChangeAspect="1" noChangeArrowheads="1"/>
          </p:cNvPicPr>
          <p:nvPr/>
        </p:nvPicPr>
        <p:blipFill>
          <a:blip r:embed="rId2">
            <a:extLst>
              <a:ext uri="{28A0092B-C50C-407E-A947-70E740481C1C}">
                <a14:useLocalDpi xmlns:a14="http://schemas.microsoft.com/office/drawing/2010/main" val="0"/>
              </a:ext>
            </a:extLst>
          </a:blip>
          <a:srcRect l="3659" b="8888"/>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9443" name="WordArt 3"/>
          <p:cNvSpPr>
            <a:spLocks noChangeArrowheads="1" noChangeShapeType="1" noTextEdit="1"/>
          </p:cNvSpPr>
          <p:nvPr/>
        </p:nvSpPr>
        <p:spPr bwMode="auto">
          <a:xfrm>
            <a:off x="304800" y="457200"/>
            <a:ext cx="8534400" cy="762000"/>
          </a:xfrm>
          <a:prstGeom prst="rect">
            <a:avLst/>
          </a:prstGeom>
        </p:spPr>
        <p:txBody>
          <a:bodyPr wrap="none" fromWordArt="1">
            <a:prstTxWarp prst="textPlain">
              <a:avLst>
                <a:gd name="adj" fmla="val 50000"/>
              </a:avLst>
            </a:prstTxWarp>
          </a:bodyPr>
          <a:lstStyle/>
          <a:p>
            <a:r>
              <a:rPr lang="en-US" kern="10">
                <a:ln w="12700" cap="sq">
                  <a:solidFill>
                    <a:srgbClr val="3333CC"/>
                  </a:solidFill>
                  <a:round/>
                  <a:headEnd type="none" w="sm" len="sm"/>
                  <a:tailEnd type="none" w="sm" len="sm"/>
                </a:ln>
                <a:solidFill>
                  <a:srgbClr val="B2B2B2">
                    <a:alpha val="50195"/>
                  </a:srgbClr>
                </a:solidFill>
                <a:effectLst>
                  <a:outerShdw blurRad="63500" dist="46662" dir="2115817" algn="ctr" rotWithShape="0">
                    <a:srgbClr val="9999FF">
                      <a:alpha val="74997"/>
                    </a:srgbClr>
                  </a:outerShdw>
                </a:effectLst>
                <a:latin typeface="Arial Black"/>
                <a:ea typeface="Arial Black"/>
                <a:cs typeface="Arial Black"/>
              </a:rPr>
              <a:t>Banyak belajar melelahkan badan  (12:12)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9443"/>
                                        </p:tgtEl>
                                        <p:attrNameLst>
                                          <p:attrName>style.visibility</p:attrName>
                                        </p:attrNameLst>
                                      </p:cBhvr>
                                      <p:to>
                                        <p:strVal val="visible"/>
                                      </p:to>
                                    </p:set>
                                    <p:animEffect transition="in" filter="dissolve">
                                      <p:cBhvr>
                                        <p:cTn id="7" dur="500"/>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609600" y="609600"/>
            <a:ext cx="7848600" cy="1524000"/>
          </a:xfrm>
        </p:spPr>
        <p:txBody>
          <a:bodyPr/>
          <a:lstStyle/>
          <a:p>
            <a:pPr algn="l">
              <a:defRPr/>
            </a:pPr>
            <a:r>
              <a:rPr lang="en-US" sz="4000" b="1">
                <a:solidFill>
                  <a:srgbClr val="FFFF66"/>
                </a:solidFill>
                <a:effectLst>
                  <a:outerShdw blurRad="38100" dist="38100" dir="2700000" algn="tl">
                    <a:srgbClr val="FFFFFF"/>
                  </a:outerShdw>
                </a:effectLst>
                <a:latin typeface="Arial" charset="0"/>
                <a:cs typeface="+mj-cs"/>
              </a:rPr>
              <a:t>Secara Keseluruhan, pencarian yang ditujukan dalam buku ini adalah:</a:t>
            </a:r>
            <a:endParaRPr lang="en-US" sz="4700">
              <a:solidFill>
                <a:schemeClr val="hlink"/>
              </a:solidFill>
              <a:effectLst>
                <a:outerShdw blurRad="38100" dist="38100" dir="2700000" algn="tl">
                  <a:srgbClr val="FFFFFF"/>
                </a:outerShdw>
              </a:effectLst>
              <a:cs typeface="+mj-cs"/>
            </a:endParaRPr>
          </a:p>
        </p:txBody>
      </p:sp>
      <p:sp>
        <p:nvSpPr>
          <p:cNvPr id="142339" name="WordArt 3"/>
          <p:cNvSpPr>
            <a:spLocks noChangeArrowheads="1" noChangeShapeType="1" noTextEdit="1"/>
          </p:cNvSpPr>
          <p:nvPr/>
        </p:nvSpPr>
        <p:spPr bwMode="auto">
          <a:xfrm>
            <a:off x="1371600" y="2362200"/>
            <a:ext cx="2111375" cy="58737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2800" kern="10">
                <a:solidFill>
                  <a:srgbClr val="CCFFCC"/>
                </a:solidFill>
                <a:latin typeface="Arial Black"/>
                <a:ea typeface="Arial Black"/>
                <a:cs typeface="Arial Black"/>
              </a:rPr>
              <a:t>Pengetahuan</a:t>
            </a:r>
          </a:p>
        </p:txBody>
      </p:sp>
      <p:sp>
        <p:nvSpPr>
          <p:cNvPr id="142340" name="WordArt 4"/>
          <p:cNvSpPr>
            <a:spLocks noChangeArrowheads="1" noChangeShapeType="1" noTextEdit="1"/>
          </p:cNvSpPr>
          <p:nvPr/>
        </p:nvSpPr>
        <p:spPr bwMode="auto">
          <a:xfrm>
            <a:off x="1371600" y="3048000"/>
            <a:ext cx="2438400" cy="51117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2800" kern="10">
                <a:solidFill>
                  <a:srgbClr val="CCFFCC"/>
                </a:solidFill>
                <a:latin typeface="Arial Black"/>
                <a:ea typeface="Arial Black"/>
                <a:cs typeface="Arial Black"/>
              </a:rPr>
              <a:t>hiburan</a:t>
            </a:r>
          </a:p>
        </p:txBody>
      </p:sp>
      <p:sp>
        <p:nvSpPr>
          <p:cNvPr id="142341" name="WordArt 5"/>
          <p:cNvSpPr>
            <a:spLocks noChangeArrowheads="1" noChangeShapeType="1" noTextEdit="1"/>
          </p:cNvSpPr>
          <p:nvPr/>
        </p:nvSpPr>
        <p:spPr bwMode="auto">
          <a:xfrm>
            <a:off x="1371600" y="3810000"/>
            <a:ext cx="2408238" cy="5334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2800" kern="10">
                <a:solidFill>
                  <a:srgbClr val="CCFFCC"/>
                </a:solidFill>
                <a:latin typeface="Arial Black"/>
                <a:ea typeface="Arial Black"/>
                <a:cs typeface="Arial Black"/>
              </a:rPr>
              <a:t>kepemilikan</a:t>
            </a:r>
          </a:p>
        </p:txBody>
      </p:sp>
      <p:sp>
        <p:nvSpPr>
          <p:cNvPr id="142342" name="WordArt 6"/>
          <p:cNvSpPr>
            <a:spLocks noChangeArrowheads="1" noChangeShapeType="1" noTextEdit="1"/>
          </p:cNvSpPr>
          <p:nvPr/>
        </p:nvSpPr>
        <p:spPr bwMode="auto">
          <a:xfrm>
            <a:off x="1371600" y="4495800"/>
            <a:ext cx="2911475" cy="5334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2800" kern="10">
                <a:solidFill>
                  <a:srgbClr val="CCFFCC"/>
                </a:solidFill>
                <a:latin typeface="Arial Black"/>
                <a:ea typeface="Arial Black"/>
                <a:cs typeface="Arial Black"/>
              </a:rPr>
              <a:t>kebijaksanaan &amp; kebodohan</a:t>
            </a:r>
          </a:p>
        </p:txBody>
      </p:sp>
      <p:sp>
        <p:nvSpPr>
          <p:cNvPr id="142343" name="WordArt 7"/>
          <p:cNvSpPr>
            <a:spLocks noChangeArrowheads="1" noChangeShapeType="1" noTextEdit="1"/>
          </p:cNvSpPr>
          <p:nvPr/>
        </p:nvSpPr>
        <p:spPr bwMode="auto">
          <a:xfrm>
            <a:off x="5334000" y="3048000"/>
            <a:ext cx="1227138" cy="51117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2800" kern="10">
                <a:solidFill>
                  <a:srgbClr val="CCFFCC"/>
                </a:solidFill>
                <a:latin typeface="Arial Black"/>
                <a:ea typeface="Arial Black"/>
                <a:cs typeface="Arial Black"/>
              </a:rPr>
              <a:t>usaha</a:t>
            </a:r>
          </a:p>
        </p:txBody>
      </p:sp>
      <p:sp>
        <p:nvSpPr>
          <p:cNvPr id="142344" name="WordArt 8"/>
          <p:cNvSpPr>
            <a:spLocks noChangeArrowheads="1" noChangeShapeType="1" noTextEdit="1"/>
          </p:cNvSpPr>
          <p:nvPr/>
        </p:nvSpPr>
        <p:spPr bwMode="auto">
          <a:xfrm>
            <a:off x="5334000" y="2286000"/>
            <a:ext cx="2103438" cy="58737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2800" kern="10">
                <a:solidFill>
                  <a:srgbClr val="CCFFCC"/>
                </a:solidFill>
                <a:latin typeface="Arial Black"/>
                <a:ea typeface="Arial Black"/>
                <a:cs typeface="Arial Black"/>
              </a:rPr>
              <a:t>filsafat</a:t>
            </a:r>
          </a:p>
        </p:txBody>
      </p:sp>
      <p:sp>
        <p:nvSpPr>
          <p:cNvPr id="142345" name="WordArt 9"/>
          <p:cNvSpPr>
            <a:spLocks noChangeArrowheads="1" noChangeShapeType="1" noTextEdit="1"/>
          </p:cNvSpPr>
          <p:nvPr/>
        </p:nvSpPr>
        <p:spPr bwMode="auto">
          <a:xfrm>
            <a:off x="5334000" y="3733800"/>
            <a:ext cx="1211263" cy="51117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2800" kern="10">
                <a:solidFill>
                  <a:srgbClr val="CCFFCC"/>
                </a:solidFill>
                <a:latin typeface="Arial Black"/>
                <a:ea typeface="Arial Black"/>
                <a:cs typeface="Arial Black"/>
              </a:rPr>
              <a:t>kekayaan</a:t>
            </a:r>
          </a:p>
        </p:txBody>
      </p:sp>
      <p:sp>
        <p:nvSpPr>
          <p:cNvPr id="142346" name="WordArt 10"/>
          <p:cNvSpPr>
            <a:spLocks noChangeArrowheads="1" noChangeShapeType="1" noTextEdit="1"/>
          </p:cNvSpPr>
          <p:nvPr/>
        </p:nvSpPr>
        <p:spPr bwMode="auto">
          <a:xfrm>
            <a:off x="5334000" y="4419600"/>
            <a:ext cx="2133600" cy="609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2800" kern="10">
                <a:solidFill>
                  <a:srgbClr val="CCFFCC"/>
                </a:solidFill>
                <a:latin typeface="Arial Black"/>
                <a:ea typeface="Arial Black"/>
                <a:cs typeface="Arial Black"/>
              </a:rPr>
              <a:t>kesenangan</a:t>
            </a:r>
          </a:p>
        </p:txBody>
      </p:sp>
      <p:pic>
        <p:nvPicPr>
          <p:cNvPr id="142347" name="Picture 11" descr="Red 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8" name="Picture 12" descr="Red 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9" name="Picture 13" descr="Red 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50" name="Picture 14" descr="Red 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51" name="Picture 15" descr="Red 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84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52" name="Picture 16" descr="Red 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242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53" name="Picture 17" descr="Red 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862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54" name="Picture 18" descr="Red 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55666" name="Object 19"/>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4" imgW="635000" imgH="647700" progId="MS_ClipArt_Gallery.2">
                  <p:embed/>
                </p:oleObj>
              </mc:Choice>
              <mc:Fallback>
                <p:oleObj name="Clip" r:id="rId4" imgW="635000" imgH="647700" progId="MS_ClipArt_Gallery.2">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142338"/>
                                        </p:tgtEl>
                                        <p:attrNameLst>
                                          <p:attrName>style.visibility</p:attrName>
                                        </p:attrNameLst>
                                      </p:cBhvr>
                                      <p:to>
                                        <p:strVal val="visible"/>
                                      </p:to>
                                    </p:set>
                                    <p:animEffect transition="in" filter="dissolve">
                                      <p:cBhvr>
                                        <p:cTn id="7" dur="300"/>
                                        <p:tgtEl>
                                          <p:spTgt spid="142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2347"/>
                                        </p:tgtEl>
                                        <p:attrNameLst>
                                          <p:attrName>style.visibility</p:attrName>
                                        </p:attrNameLst>
                                      </p:cBhvr>
                                      <p:to>
                                        <p:strVal val="visible"/>
                                      </p:to>
                                    </p:set>
                                    <p:anim calcmode="lin" valueType="num">
                                      <p:cBhvr>
                                        <p:cTn id="12" dur="500" fill="hold"/>
                                        <p:tgtEl>
                                          <p:spTgt spid="142347"/>
                                        </p:tgtEl>
                                        <p:attrNameLst>
                                          <p:attrName>ppt_w</p:attrName>
                                        </p:attrNameLst>
                                      </p:cBhvr>
                                      <p:tavLst>
                                        <p:tav tm="0">
                                          <p:val>
                                            <p:fltVal val="0"/>
                                          </p:val>
                                        </p:tav>
                                        <p:tav tm="100000">
                                          <p:val>
                                            <p:strVal val="#ppt_w"/>
                                          </p:val>
                                        </p:tav>
                                      </p:tavLst>
                                    </p:anim>
                                    <p:anim calcmode="lin" valueType="num">
                                      <p:cBhvr>
                                        <p:cTn id="13" dur="500" fill="hold"/>
                                        <p:tgtEl>
                                          <p:spTgt spid="142347"/>
                                        </p:tgtEl>
                                        <p:attrNameLst>
                                          <p:attrName>ppt_h</p:attrName>
                                        </p:attrNameLst>
                                      </p:cBhvr>
                                      <p:tavLst>
                                        <p:tav tm="0">
                                          <p:val>
                                            <p:fltVal val="0"/>
                                          </p:val>
                                        </p:tav>
                                        <p:tav tm="100000">
                                          <p:val>
                                            <p:strVal val="#ppt_h"/>
                                          </p:val>
                                        </p:tav>
                                      </p:tavLst>
                                    </p:anim>
                                    <p:anim calcmode="lin" valueType="num">
                                      <p:cBhvr>
                                        <p:cTn id="14" dur="500" fill="hold"/>
                                        <p:tgtEl>
                                          <p:spTgt spid="142347"/>
                                        </p:tgtEl>
                                        <p:attrNameLst>
                                          <p:attrName>ppt_x</p:attrName>
                                        </p:attrNameLst>
                                      </p:cBhvr>
                                      <p:tavLst>
                                        <p:tav tm="0">
                                          <p:val>
                                            <p:fltVal val="0.5"/>
                                          </p:val>
                                        </p:tav>
                                        <p:tav tm="100000">
                                          <p:val>
                                            <p:strVal val="#ppt_x"/>
                                          </p:val>
                                        </p:tav>
                                      </p:tavLst>
                                    </p:anim>
                                    <p:anim calcmode="lin" valueType="num">
                                      <p:cBhvr>
                                        <p:cTn id="15" dur="500" fill="hold"/>
                                        <p:tgtEl>
                                          <p:spTgt spid="142347"/>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42339"/>
                                        </p:tgtEl>
                                        <p:attrNameLst>
                                          <p:attrName>style.visibility</p:attrName>
                                        </p:attrNameLst>
                                      </p:cBhvr>
                                      <p:to>
                                        <p:strVal val="visible"/>
                                      </p:to>
                                    </p:set>
                                    <p:animEffect transition="in" filter="dissolve">
                                      <p:cBhvr>
                                        <p:cTn id="19" dur="500"/>
                                        <p:tgtEl>
                                          <p:spTgt spid="1423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142348"/>
                                        </p:tgtEl>
                                        <p:attrNameLst>
                                          <p:attrName>style.visibility</p:attrName>
                                        </p:attrNameLst>
                                      </p:cBhvr>
                                      <p:to>
                                        <p:strVal val="visible"/>
                                      </p:to>
                                    </p:set>
                                    <p:anim calcmode="lin" valueType="num">
                                      <p:cBhvr>
                                        <p:cTn id="24" dur="500" fill="hold"/>
                                        <p:tgtEl>
                                          <p:spTgt spid="142348"/>
                                        </p:tgtEl>
                                        <p:attrNameLst>
                                          <p:attrName>ppt_w</p:attrName>
                                        </p:attrNameLst>
                                      </p:cBhvr>
                                      <p:tavLst>
                                        <p:tav tm="0">
                                          <p:val>
                                            <p:fltVal val="0"/>
                                          </p:val>
                                        </p:tav>
                                        <p:tav tm="100000">
                                          <p:val>
                                            <p:strVal val="#ppt_w"/>
                                          </p:val>
                                        </p:tav>
                                      </p:tavLst>
                                    </p:anim>
                                    <p:anim calcmode="lin" valueType="num">
                                      <p:cBhvr>
                                        <p:cTn id="25" dur="500" fill="hold"/>
                                        <p:tgtEl>
                                          <p:spTgt spid="142348"/>
                                        </p:tgtEl>
                                        <p:attrNameLst>
                                          <p:attrName>ppt_h</p:attrName>
                                        </p:attrNameLst>
                                      </p:cBhvr>
                                      <p:tavLst>
                                        <p:tav tm="0">
                                          <p:val>
                                            <p:fltVal val="0"/>
                                          </p:val>
                                        </p:tav>
                                        <p:tav tm="100000">
                                          <p:val>
                                            <p:strVal val="#ppt_h"/>
                                          </p:val>
                                        </p:tav>
                                      </p:tavLst>
                                    </p:anim>
                                    <p:anim calcmode="lin" valueType="num">
                                      <p:cBhvr>
                                        <p:cTn id="26" dur="500" fill="hold"/>
                                        <p:tgtEl>
                                          <p:spTgt spid="142348"/>
                                        </p:tgtEl>
                                        <p:attrNameLst>
                                          <p:attrName>ppt_x</p:attrName>
                                        </p:attrNameLst>
                                      </p:cBhvr>
                                      <p:tavLst>
                                        <p:tav tm="0">
                                          <p:val>
                                            <p:fltVal val="0.5"/>
                                          </p:val>
                                        </p:tav>
                                        <p:tav tm="100000">
                                          <p:val>
                                            <p:strVal val="#ppt_x"/>
                                          </p:val>
                                        </p:tav>
                                      </p:tavLst>
                                    </p:anim>
                                    <p:anim calcmode="lin" valueType="num">
                                      <p:cBhvr>
                                        <p:cTn id="27" dur="500" fill="hold"/>
                                        <p:tgtEl>
                                          <p:spTgt spid="142348"/>
                                        </p:tgtEl>
                                        <p:attrNameLst>
                                          <p:attrName>ppt_y</p:attrName>
                                        </p:attrNameLst>
                                      </p:cBhvr>
                                      <p:tavLst>
                                        <p:tav tm="0">
                                          <p:val>
                                            <p:fltVal val="0.5"/>
                                          </p:val>
                                        </p:tav>
                                        <p:tav tm="100000">
                                          <p:val>
                                            <p:strVal val="#ppt_y"/>
                                          </p:val>
                                        </p:tav>
                                      </p:tavLst>
                                    </p:anim>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42340"/>
                                        </p:tgtEl>
                                        <p:attrNameLst>
                                          <p:attrName>style.visibility</p:attrName>
                                        </p:attrNameLst>
                                      </p:cBhvr>
                                      <p:to>
                                        <p:strVal val="visible"/>
                                      </p:to>
                                    </p:set>
                                    <p:animEffect transition="in" filter="dissolve">
                                      <p:cBhvr>
                                        <p:cTn id="31" dur="500"/>
                                        <p:tgtEl>
                                          <p:spTgt spid="14234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42349"/>
                                        </p:tgtEl>
                                        <p:attrNameLst>
                                          <p:attrName>style.visibility</p:attrName>
                                        </p:attrNameLst>
                                      </p:cBhvr>
                                      <p:to>
                                        <p:strVal val="visible"/>
                                      </p:to>
                                    </p:set>
                                    <p:anim calcmode="lin" valueType="num">
                                      <p:cBhvr>
                                        <p:cTn id="36" dur="500" fill="hold"/>
                                        <p:tgtEl>
                                          <p:spTgt spid="142349"/>
                                        </p:tgtEl>
                                        <p:attrNameLst>
                                          <p:attrName>ppt_w</p:attrName>
                                        </p:attrNameLst>
                                      </p:cBhvr>
                                      <p:tavLst>
                                        <p:tav tm="0">
                                          <p:val>
                                            <p:fltVal val="0"/>
                                          </p:val>
                                        </p:tav>
                                        <p:tav tm="100000">
                                          <p:val>
                                            <p:strVal val="#ppt_w"/>
                                          </p:val>
                                        </p:tav>
                                      </p:tavLst>
                                    </p:anim>
                                    <p:anim calcmode="lin" valueType="num">
                                      <p:cBhvr>
                                        <p:cTn id="37" dur="500" fill="hold"/>
                                        <p:tgtEl>
                                          <p:spTgt spid="142349"/>
                                        </p:tgtEl>
                                        <p:attrNameLst>
                                          <p:attrName>ppt_h</p:attrName>
                                        </p:attrNameLst>
                                      </p:cBhvr>
                                      <p:tavLst>
                                        <p:tav tm="0">
                                          <p:val>
                                            <p:fltVal val="0"/>
                                          </p:val>
                                        </p:tav>
                                        <p:tav tm="100000">
                                          <p:val>
                                            <p:strVal val="#ppt_h"/>
                                          </p:val>
                                        </p:tav>
                                      </p:tavLst>
                                    </p:anim>
                                    <p:anim calcmode="lin" valueType="num">
                                      <p:cBhvr>
                                        <p:cTn id="38" dur="500" fill="hold"/>
                                        <p:tgtEl>
                                          <p:spTgt spid="142349"/>
                                        </p:tgtEl>
                                        <p:attrNameLst>
                                          <p:attrName>ppt_x</p:attrName>
                                        </p:attrNameLst>
                                      </p:cBhvr>
                                      <p:tavLst>
                                        <p:tav tm="0">
                                          <p:val>
                                            <p:fltVal val="0.5"/>
                                          </p:val>
                                        </p:tav>
                                        <p:tav tm="100000">
                                          <p:val>
                                            <p:strVal val="#ppt_x"/>
                                          </p:val>
                                        </p:tav>
                                      </p:tavLst>
                                    </p:anim>
                                    <p:anim calcmode="lin" valueType="num">
                                      <p:cBhvr>
                                        <p:cTn id="39" dur="500" fill="hold"/>
                                        <p:tgtEl>
                                          <p:spTgt spid="142349"/>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42341"/>
                                        </p:tgtEl>
                                        <p:attrNameLst>
                                          <p:attrName>style.visibility</p:attrName>
                                        </p:attrNameLst>
                                      </p:cBhvr>
                                      <p:to>
                                        <p:strVal val="visible"/>
                                      </p:to>
                                    </p:set>
                                    <p:animEffect transition="in" filter="dissolve">
                                      <p:cBhvr>
                                        <p:cTn id="43" dur="500"/>
                                        <p:tgtEl>
                                          <p:spTgt spid="1423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nodeType="clickEffect">
                                  <p:stCondLst>
                                    <p:cond delay="0"/>
                                  </p:stCondLst>
                                  <p:childTnLst>
                                    <p:set>
                                      <p:cBhvr>
                                        <p:cTn id="47" dur="1" fill="hold">
                                          <p:stCondLst>
                                            <p:cond delay="0"/>
                                          </p:stCondLst>
                                        </p:cTn>
                                        <p:tgtEl>
                                          <p:spTgt spid="142350"/>
                                        </p:tgtEl>
                                        <p:attrNameLst>
                                          <p:attrName>style.visibility</p:attrName>
                                        </p:attrNameLst>
                                      </p:cBhvr>
                                      <p:to>
                                        <p:strVal val="visible"/>
                                      </p:to>
                                    </p:set>
                                    <p:anim calcmode="lin" valueType="num">
                                      <p:cBhvr>
                                        <p:cTn id="48" dur="500" fill="hold"/>
                                        <p:tgtEl>
                                          <p:spTgt spid="142350"/>
                                        </p:tgtEl>
                                        <p:attrNameLst>
                                          <p:attrName>ppt_w</p:attrName>
                                        </p:attrNameLst>
                                      </p:cBhvr>
                                      <p:tavLst>
                                        <p:tav tm="0">
                                          <p:val>
                                            <p:fltVal val="0"/>
                                          </p:val>
                                        </p:tav>
                                        <p:tav tm="100000">
                                          <p:val>
                                            <p:strVal val="#ppt_w"/>
                                          </p:val>
                                        </p:tav>
                                      </p:tavLst>
                                    </p:anim>
                                    <p:anim calcmode="lin" valueType="num">
                                      <p:cBhvr>
                                        <p:cTn id="49" dur="500" fill="hold"/>
                                        <p:tgtEl>
                                          <p:spTgt spid="142350"/>
                                        </p:tgtEl>
                                        <p:attrNameLst>
                                          <p:attrName>ppt_h</p:attrName>
                                        </p:attrNameLst>
                                      </p:cBhvr>
                                      <p:tavLst>
                                        <p:tav tm="0">
                                          <p:val>
                                            <p:fltVal val="0"/>
                                          </p:val>
                                        </p:tav>
                                        <p:tav tm="100000">
                                          <p:val>
                                            <p:strVal val="#ppt_h"/>
                                          </p:val>
                                        </p:tav>
                                      </p:tavLst>
                                    </p:anim>
                                    <p:anim calcmode="lin" valueType="num">
                                      <p:cBhvr>
                                        <p:cTn id="50" dur="500" fill="hold"/>
                                        <p:tgtEl>
                                          <p:spTgt spid="142350"/>
                                        </p:tgtEl>
                                        <p:attrNameLst>
                                          <p:attrName>ppt_x</p:attrName>
                                        </p:attrNameLst>
                                      </p:cBhvr>
                                      <p:tavLst>
                                        <p:tav tm="0">
                                          <p:val>
                                            <p:fltVal val="0.5"/>
                                          </p:val>
                                        </p:tav>
                                        <p:tav tm="100000">
                                          <p:val>
                                            <p:strVal val="#ppt_x"/>
                                          </p:val>
                                        </p:tav>
                                      </p:tavLst>
                                    </p:anim>
                                    <p:anim calcmode="lin" valueType="num">
                                      <p:cBhvr>
                                        <p:cTn id="51" dur="500" fill="hold"/>
                                        <p:tgtEl>
                                          <p:spTgt spid="14235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142342"/>
                                        </p:tgtEl>
                                        <p:attrNameLst>
                                          <p:attrName>style.visibility</p:attrName>
                                        </p:attrNameLst>
                                      </p:cBhvr>
                                      <p:to>
                                        <p:strVal val="visible"/>
                                      </p:to>
                                    </p:set>
                                    <p:animEffect transition="in" filter="dissolve">
                                      <p:cBhvr>
                                        <p:cTn id="55" dur="500"/>
                                        <p:tgtEl>
                                          <p:spTgt spid="1423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142351"/>
                                        </p:tgtEl>
                                        <p:attrNameLst>
                                          <p:attrName>style.visibility</p:attrName>
                                        </p:attrNameLst>
                                      </p:cBhvr>
                                      <p:to>
                                        <p:strVal val="visible"/>
                                      </p:to>
                                    </p:set>
                                    <p:anim calcmode="lin" valueType="num">
                                      <p:cBhvr>
                                        <p:cTn id="60" dur="500" fill="hold"/>
                                        <p:tgtEl>
                                          <p:spTgt spid="142351"/>
                                        </p:tgtEl>
                                        <p:attrNameLst>
                                          <p:attrName>ppt_w</p:attrName>
                                        </p:attrNameLst>
                                      </p:cBhvr>
                                      <p:tavLst>
                                        <p:tav tm="0">
                                          <p:val>
                                            <p:fltVal val="0"/>
                                          </p:val>
                                        </p:tav>
                                        <p:tav tm="100000">
                                          <p:val>
                                            <p:strVal val="#ppt_w"/>
                                          </p:val>
                                        </p:tav>
                                      </p:tavLst>
                                    </p:anim>
                                    <p:anim calcmode="lin" valueType="num">
                                      <p:cBhvr>
                                        <p:cTn id="61" dur="500" fill="hold"/>
                                        <p:tgtEl>
                                          <p:spTgt spid="142351"/>
                                        </p:tgtEl>
                                        <p:attrNameLst>
                                          <p:attrName>ppt_h</p:attrName>
                                        </p:attrNameLst>
                                      </p:cBhvr>
                                      <p:tavLst>
                                        <p:tav tm="0">
                                          <p:val>
                                            <p:fltVal val="0"/>
                                          </p:val>
                                        </p:tav>
                                        <p:tav tm="100000">
                                          <p:val>
                                            <p:strVal val="#ppt_h"/>
                                          </p:val>
                                        </p:tav>
                                      </p:tavLst>
                                    </p:anim>
                                    <p:anim calcmode="lin" valueType="num">
                                      <p:cBhvr>
                                        <p:cTn id="62" dur="500" fill="hold"/>
                                        <p:tgtEl>
                                          <p:spTgt spid="142351"/>
                                        </p:tgtEl>
                                        <p:attrNameLst>
                                          <p:attrName>ppt_x</p:attrName>
                                        </p:attrNameLst>
                                      </p:cBhvr>
                                      <p:tavLst>
                                        <p:tav tm="0">
                                          <p:val>
                                            <p:fltVal val="0.5"/>
                                          </p:val>
                                        </p:tav>
                                        <p:tav tm="100000">
                                          <p:val>
                                            <p:strVal val="#ppt_x"/>
                                          </p:val>
                                        </p:tav>
                                      </p:tavLst>
                                    </p:anim>
                                    <p:anim calcmode="lin" valueType="num">
                                      <p:cBhvr>
                                        <p:cTn id="63" dur="500" fill="hold"/>
                                        <p:tgtEl>
                                          <p:spTgt spid="142351"/>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00"/>
                            </p:stCondLst>
                            <p:childTnLst>
                              <p:par>
                                <p:cTn id="65" presetID="9" presetClass="entr" presetSubtype="0" fill="hold" grpId="0" nodeType="afterEffect">
                                  <p:stCondLst>
                                    <p:cond delay="0"/>
                                  </p:stCondLst>
                                  <p:childTnLst>
                                    <p:set>
                                      <p:cBhvr>
                                        <p:cTn id="66" dur="1" fill="hold">
                                          <p:stCondLst>
                                            <p:cond delay="0"/>
                                          </p:stCondLst>
                                        </p:cTn>
                                        <p:tgtEl>
                                          <p:spTgt spid="142344"/>
                                        </p:tgtEl>
                                        <p:attrNameLst>
                                          <p:attrName>style.visibility</p:attrName>
                                        </p:attrNameLst>
                                      </p:cBhvr>
                                      <p:to>
                                        <p:strVal val="visible"/>
                                      </p:to>
                                    </p:set>
                                    <p:animEffect transition="in" filter="dissolve">
                                      <p:cBhvr>
                                        <p:cTn id="67" dur="500"/>
                                        <p:tgtEl>
                                          <p:spTgt spid="14234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nodeType="clickEffect">
                                  <p:stCondLst>
                                    <p:cond delay="0"/>
                                  </p:stCondLst>
                                  <p:childTnLst>
                                    <p:set>
                                      <p:cBhvr>
                                        <p:cTn id="71" dur="1" fill="hold">
                                          <p:stCondLst>
                                            <p:cond delay="0"/>
                                          </p:stCondLst>
                                        </p:cTn>
                                        <p:tgtEl>
                                          <p:spTgt spid="142352"/>
                                        </p:tgtEl>
                                        <p:attrNameLst>
                                          <p:attrName>style.visibility</p:attrName>
                                        </p:attrNameLst>
                                      </p:cBhvr>
                                      <p:to>
                                        <p:strVal val="visible"/>
                                      </p:to>
                                    </p:set>
                                    <p:anim calcmode="lin" valueType="num">
                                      <p:cBhvr>
                                        <p:cTn id="72" dur="500" fill="hold"/>
                                        <p:tgtEl>
                                          <p:spTgt spid="142352"/>
                                        </p:tgtEl>
                                        <p:attrNameLst>
                                          <p:attrName>ppt_w</p:attrName>
                                        </p:attrNameLst>
                                      </p:cBhvr>
                                      <p:tavLst>
                                        <p:tav tm="0">
                                          <p:val>
                                            <p:fltVal val="0"/>
                                          </p:val>
                                        </p:tav>
                                        <p:tav tm="100000">
                                          <p:val>
                                            <p:strVal val="#ppt_w"/>
                                          </p:val>
                                        </p:tav>
                                      </p:tavLst>
                                    </p:anim>
                                    <p:anim calcmode="lin" valueType="num">
                                      <p:cBhvr>
                                        <p:cTn id="73" dur="500" fill="hold"/>
                                        <p:tgtEl>
                                          <p:spTgt spid="142352"/>
                                        </p:tgtEl>
                                        <p:attrNameLst>
                                          <p:attrName>ppt_h</p:attrName>
                                        </p:attrNameLst>
                                      </p:cBhvr>
                                      <p:tavLst>
                                        <p:tav tm="0">
                                          <p:val>
                                            <p:fltVal val="0"/>
                                          </p:val>
                                        </p:tav>
                                        <p:tav tm="100000">
                                          <p:val>
                                            <p:strVal val="#ppt_h"/>
                                          </p:val>
                                        </p:tav>
                                      </p:tavLst>
                                    </p:anim>
                                    <p:anim calcmode="lin" valueType="num">
                                      <p:cBhvr>
                                        <p:cTn id="74" dur="500" fill="hold"/>
                                        <p:tgtEl>
                                          <p:spTgt spid="142352"/>
                                        </p:tgtEl>
                                        <p:attrNameLst>
                                          <p:attrName>ppt_x</p:attrName>
                                        </p:attrNameLst>
                                      </p:cBhvr>
                                      <p:tavLst>
                                        <p:tav tm="0">
                                          <p:val>
                                            <p:fltVal val="0.5"/>
                                          </p:val>
                                        </p:tav>
                                        <p:tav tm="100000">
                                          <p:val>
                                            <p:strVal val="#ppt_x"/>
                                          </p:val>
                                        </p:tav>
                                      </p:tavLst>
                                    </p:anim>
                                    <p:anim calcmode="lin" valueType="num">
                                      <p:cBhvr>
                                        <p:cTn id="75" dur="500" fill="hold"/>
                                        <p:tgtEl>
                                          <p:spTgt spid="142352"/>
                                        </p:tgtEl>
                                        <p:attrNameLst>
                                          <p:attrName>ppt_y</p:attrName>
                                        </p:attrNameLst>
                                      </p:cBhvr>
                                      <p:tavLst>
                                        <p:tav tm="0">
                                          <p:val>
                                            <p:fltVal val="0.5"/>
                                          </p:val>
                                        </p:tav>
                                        <p:tav tm="100000">
                                          <p:val>
                                            <p:strVal val="#ppt_y"/>
                                          </p:val>
                                        </p:tav>
                                      </p:tavLst>
                                    </p:anim>
                                  </p:childTnLst>
                                </p:cTn>
                              </p:par>
                            </p:childTnLst>
                          </p:cTn>
                        </p:par>
                        <p:par>
                          <p:cTn id="76" fill="hold" nodeType="afterGroup">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142343"/>
                                        </p:tgtEl>
                                        <p:attrNameLst>
                                          <p:attrName>style.visibility</p:attrName>
                                        </p:attrNameLst>
                                      </p:cBhvr>
                                      <p:to>
                                        <p:strVal val="visible"/>
                                      </p:to>
                                    </p:set>
                                    <p:animEffect transition="in" filter="dissolve">
                                      <p:cBhvr>
                                        <p:cTn id="79" dur="500"/>
                                        <p:tgtEl>
                                          <p:spTgt spid="14234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528" fill="hold" nodeType="clickEffect">
                                  <p:stCondLst>
                                    <p:cond delay="0"/>
                                  </p:stCondLst>
                                  <p:childTnLst>
                                    <p:set>
                                      <p:cBhvr>
                                        <p:cTn id="83" dur="1" fill="hold">
                                          <p:stCondLst>
                                            <p:cond delay="0"/>
                                          </p:stCondLst>
                                        </p:cTn>
                                        <p:tgtEl>
                                          <p:spTgt spid="142353"/>
                                        </p:tgtEl>
                                        <p:attrNameLst>
                                          <p:attrName>style.visibility</p:attrName>
                                        </p:attrNameLst>
                                      </p:cBhvr>
                                      <p:to>
                                        <p:strVal val="visible"/>
                                      </p:to>
                                    </p:set>
                                    <p:anim calcmode="lin" valueType="num">
                                      <p:cBhvr>
                                        <p:cTn id="84" dur="500" fill="hold"/>
                                        <p:tgtEl>
                                          <p:spTgt spid="142353"/>
                                        </p:tgtEl>
                                        <p:attrNameLst>
                                          <p:attrName>ppt_w</p:attrName>
                                        </p:attrNameLst>
                                      </p:cBhvr>
                                      <p:tavLst>
                                        <p:tav tm="0">
                                          <p:val>
                                            <p:fltVal val="0"/>
                                          </p:val>
                                        </p:tav>
                                        <p:tav tm="100000">
                                          <p:val>
                                            <p:strVal val="#ppt_w"/>
                                          </p:val>
                                        </p:tav>
                                      </p:tavLst>
                                    </p:anim>
                                    <p:anim calcmode="lin" valueType="num">
                                      <p:cBhvr>
                                        <p:cTn id="85" dur="500" fill="hold"/>
                                        <p:tgtEl>
                                          <p:spTgt spid="142353"/>
                                        </p:tgtEl>
                                        <p:attrNameLst>
                                          <p:attrName>ppt_h</p:attrName>
                                        </p:attrNameLst>
                                      </p:cBhvr>
                                      <p:tavLst>
                                        <p:tav tm="0">
                                          <p:val>
                                            <p:fltVal val="0"/>
                                          </p:val>
                                        </p:tav>
                                        <p:tav tm="100000">
                                          <p:val>
                                            <p:strVal val="#ppt_h"/>
                                          </p:val>
                                        </p:tav>
                                      </p:tavLst>
                                    </p:anim>
                                    <p:anim calcmode="lin" valueType="num">
                                      <p:cBhvr>
                                        <p:cTn id="86" dur="500" fill="hold"/>
                                        <p:tgtEl>
                                          <p:spTgt spid="142353"/>
                                        </p:tgtEl>
                                        <p:attrNameLst>
                                          <p:attrName>ppt_x</p:attrName>
                                        </p:attrNameLst>
                                      </p:cBhvr>
                                      <p:tavLst>
                                        <p:tav tm="0">
                                          <p:val>
                                            <p:fltVal val="0.5"/>
                                          </p:val>
                                        </p:tav>
                                        <p:tav tm="100000">
                                          <p:val>
                                            <p:strVal val="#ppt_x"/>
                                          </p:val>
                                        </p:tav>
                                      </p:tavLst>
                                    </p:anim>
                                    <p:anim calcmode="lin" valueType="num">
                                      <p:cBhvr>
                                        <p:cTn id="87" dur="500" fill="hold"/>
                                        <p:tgtEl>
                                          <p:spTgt spid="142353"/>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500"/>
                            </p:stCondLst>
                            <p:childTnLst>
                              <p:par>
                                <p:cTn id="89" presetID="9" presetClass="entr" presetSubtype="0" fill="hold" grpId="0" nodeType="afterEffect">
                                  <p:stCondLst>
                                    <p:cond delay="0"/>
                                  </p:stCondLst>
                                  <p:childTnLst>
                                    <p:set>
                                      <p:cBhvr>
                                        <p:cTn id="90" dur="1" fill="hold">
                                          <p:stCondLst>
                                            <p:cond delay="0"/>
                                          </p:stCondLst>
                                        </p:cTn>
                                        <p:tgtEl>
                                          <p:spTgt spid="142345"/>
                                        </p:tgtEl>
                                        <p:attrNameLst>
                                          <p:attrName>style.visibility</p:attrName>
                                        </p:attrNameLst>
                                      </p:cBhvr>
                                      <p:to>
                                        <p:strVal val="visible"/>
                                      </p:to>
                                    </p:set>
                                    <p:animEffect transition="in" filter="dissolve">
                                      <p:cBhvr>
                                        <p:cTn id="91" dur="500"/>
                                        <p:tgtEl>
                                          <p:spTgt spid="14234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nodeType="clickEffect">
                                  <p:stCondLst>
                                    <p:cond delay="0"/>
                                  </p:stCondLst>
                                  <p:childTnLst>
                                    <p:set>
                                      <p:cBhvr>
                                        <p:cTn id="95" dur="1" fill="hold">
                                          <p:stCondLst>
                                            <p:cond delay="0"/>
                                          </p:stCondLst>
                                        </p:cTn>
                                        <p:tgtEl>
                                          <p:spTgt spid="142354"/>
                                        </p:tgtEl>
                                        <p:attrNameLst>
                                          <p:attrName>style.visibility</p:attrName>
                                        </p:attrNameLst>
                                      </p:cBhvr>
                                      <p:to>
                                        <p:strVal val="visible"/>
                                      </p:to>
                                    </p:set>
                                    <p:anim calcmode="lin" valueType="num">
                                      <p:cBhvr>
                                        <p:cTn id="96" dur="500" fill="hold"/>
                                        <p:tgtEl>
                                          <p:spTgt spid="142354"/>
                                        </p:tgtEl>
                                        <p:attrNameLst>
                                          <p:attrName>ppt_w</p:attrName>
                                        </p:attrNameLst>
                                      </p:cBhvr>
                                      <p:tavLst>
                                        <p:tav tm="0">
                                          <p:val>
                                            <p:fltVal val="0"/>
                                          </p:val>
                                        </p:tav>
                                        <p:tav tm="100000">
                                          <p:val>
                                            <p:strVal val="#ppt_w"/>
                                          </p:val>
                                        </p:tav>
                                      </p:tavLst>
                                    </p:anim>
                                    <p:anim calcmode="lin" valueType="num">
                                      <p:cBhvr>
                                        <p:cTn id="97" dur="500" fill="hold"/>
                                        <p:tgtEl>
                                          <p:spTgt spid="142354"/>
                                        </p:tgtEl>
                                        <p:attrNameLst>
                                          <p:attrName>ppt_h</p:attrName>
                                        </p:attrNameLst>
                                      </p:cBhvr>
                                      <p:tavLst>
                                        <p:tav tm="0">
                                          <p:val>
                                            <p:fltVal val="0"/>
                                          </p:val>
                                        </p:tav>
                                        <p:tav tm="100000">
                                          <p:val>
                                            <p:strVal val="#ppt_h"/>
                                          </p:val>
                                        </p:tav>
                                      </p:tavLst>
                                    </p:anim>
                                    <p:anim calcmode="lin" valueType="num">
                                      <p:cBhvr>
                                        <p:cTn id="98" dur="500" fill="hold"/>
                                        <p:tgtEl>
                                          <p:spTgt spid="142354"/>
                                        </p:tgtEl>
                                        <p:attrNameLst>
                                          <p:attrName>ppt_x</p:attrName>
                                        </p:attrNameLst>
                                      </p:cBhvr>
                                      <p:tavLst>
                                        <p:tav tm="0">
                                          <p:val>
                                            <p:fltVal val="0.5"/>
                                          </p:val>
                                        </p:tav>
                                        <p:tav tm="100000">
                                          <p:val>
                                            <p:strVal val="#ppt_x"/>
                                          </p:val>
                                        </p:tav>
                                      </p:tavLst>
                                    </p:anim>
                                    <p:anim calcmode="lin" valueType="num">
                                      <p:cBhvr>
                                        <p:cTn id="99" dur="500" fill="hold"/>
                                        <p:tgtEl>
                                          <p:spTgt spid="142354"/>
                                        </p:tgtEl>
                                        <p:attrNameLst>
                                          <p:attrName>ppt_y</p:attrName>
                                        </p:attrNameLst>
                                      </p:cBhvr>
                                      <p:tavLst>
                                        <p:tav tm="0">
                                          <p:val>
                                            <p:fltVal val="0.5"/>
                                          </p:val>
                                        </p:tav>
                                        <p:tav tm="100000">
                                          <p:val>
                                            <p:strVal val="#ppt_y"/>
                                          </p:val>
                                        </p:tav>
                                      </p:tavLst>
                                    </p:anim>
                                  </p:childTnLst>
                                </p:cTn>
                              </p:par>
                            </p:childTnLst>
                          </p:cTn>
                        </p:par>
                        <p:par>
                          <p:cTn id="100" fill="hold" nodeType="afterGroup">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142346"/>
                                        </p:tgtEl>
                                        <p:attrNameLst>
                                          <p:attrName>style.visibility</p:attrName>
                                        </p:attrNameLst>
                                      </p:cBhvr>
                                      <p:to>
                                        <p:strVal val="visible"/>
                                      </p:to>
                                    </p:set>
                                    <p:animEffect transition="in" filter="dissolve">
                                      <p:cBhvr>
                                        <p:cTn id="103" dur="500"/>
                                        <p:tgtEl>
                                          <p:spTgt spid="142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39" grpId="0" animBg="1"/>
      <p:bldP spid="142340" grpId="0" animBg="1"/>
      <p:bldP spid="142341" grpId="0" animBg="1"/>
      <p:bldP spid="142342" grpId="0" animBg="1"/>
      <p:bldP spid="142343" grpId="0" animBg="1"/>
      <p:bldP spid="142344" grpId="0" animBg="1"/>
      <p:bldP spid="142345" grpId="0" animBg="1"/>
      <p:bldP spid="14234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762000" y="381000"/>
            <a:ext cx="8077200" cy="838200"/>
          </a:xfrm>
        </p:spPr>
        <p:txBody>
          <a:bodyPr/>
          <a:lstStyle/>
          <a:p>
            <a:pPr algn="l">
              <a:defRPr/>
            </a:pPr>
            <a:r>
              <a:rPr lang="en-US" sz="4000">
                <a:solidFill>
                  <a:srgbClr val="FFFF66"/>
                </a:solidFill>
                <a:effectLst>
                  <a:outerShdw blurRad="38100" dist="38100" dir="2700000" algn="tl">
                    <a:srgbClr val="FFFFFF"/>
                  </a:outerShdw>
                </a:effectLst>
                <a:latin typeface="Arial" charset="0"/>
                <a:cs typeface="+mj-cs"/>
              </a:rPr>
              <a:t>Akan tetapi, Salomo memberitahu kita . . .</a:t>
            </a:r>
            <a:endParaRPr lang="en-US" sz="4700">
              <a:solidFill>
                <a:schemeClr val="hlink"/>
              </a:solidFill>
              <a:effectLst>
                <a:outerShdw blurRad="38100" dist="38100" dir="2700000" algn="tl">
                  <a:srgbClr val="FFFFFF"/>
                </a:outerShdw>
              </a:effectLst>
              <a:cs typeface="+mj-cs"/>
            </a:endParaRPr>
          </a:p>
        </p:txBody>
      </p:sp>
      <p:sp>
        <p:nvSpPr>
          <p:cNvPr id="144387" name="Rectangle 3"/>
          <p:cNvSpPr>
            <a:spLocks noChangeArrowheads="1"/>
          </p:cNvSpPr>
          <p:nvPr/>
        </p:nvSpPr>
        <p:spPr bwMode="auto">
          <a:xfrm>
            <a:off x="762000" y="1371600"/>
            <a:ext cx="5105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sz="3200" b="0">
                <a:solidFill>
                  <a:srgbClr val="99FF33"/>
                </a:solidFill>
                <a:effectLst>
                  <a:outerShdw blurRad="38100" dist="38100" dir="2700000" algn="tl">
                    <a:srgbClr val="FFFFFF"/>
                  </a:outerShdw>
                </a:effectLst>
                <a:latin typeface="Arial" charset="0"/>
                <a:cs typeface="+mn-cs"/>
              </a:rPr>
              <a:t>Tanpa pertolongan Tuhan:</a:t>
            </a:r>
            <a:endParaRPr lang="en-US" sz="4700" b="0">
              <a:solidFill>
                <a:schemeClr val="hlink"/>
              </a:solidFill>
              <a:effectLst>
                <a:outerShdw blurRad="38100" dist="38100" dir="2700000" algn="tl">
                  <a:srgbClr val="FFFFFF"/>
                </a:outerShdw>
              </a:effectLst>
              <a:cs typeface="+mn-cs"/>
            </a:endParaRPr>
          </a:p>
        </p:txBody>
      </p:sp>
      <p:sp>
        <p:nvSpPr>
          <p:cNvPr id="144388" name="Rectangle 4"/>
          <p:cNvSpPr>
            <a:spLocks noChangeArrowheads="1"/>
          </p:cNvSpPr>
          <p:nvPr/>
        </p:nvSpPr>
        <p:spPr bwMode="auto">
          <a:xfrm>
            <a:off x="762000" y="1905000"/>
            <a:ext cx="7391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sz="2800" b="0">
                <a:solidFill>
                  <a:srgbClr val="F8F8F8"/>
                </a:solidFill>
                <a:effectLst>
                  <a:outerShdw blurRad="38100" dist="38100" dir="2700000" algn="tl">
                    <a:srgbClr val="808080"/>
                  </a:outerShdw>
                </a:effectLst>
                <a:latin typeface="Arial" charset="0"/>
                <a:cs typeface="+mn-cs"/>
              </a:rPr>
              <a:t>Manusia tidak bisa menemukan apa yang baik dan berarti untuk dirinya lakukan</a:t>
            </a:r>
            <a:r>
              <a:rPr lang="en-US" sz="3200" b="0">
                <a:solidFill>
                  <a:srgbClr val="F8F8F8"/>
                </a:solidFill>
                <a:effectLst>
                  <a:outerShdw blurRad="38100" dist="38100" dir="2700000" algn="tl">
                    <a:srgbClr val="808080"/>
                  </a:outerShdw>
                </a:effectLst>
                <a:latin typeface="Arial" charset="0"/>
                <a:cs typeface="+mn-cs"/>
              </a:rPr>
              <a:t>.</a:t>
            </a:r>
            <a:endParaRPr lang="en-US" sz="4700" b="0">
              <a:solidFill>
                <a:schemeClr val="hlink"/>
              </a:solidFill>
              <a:effectLst>
                <a:outerShdw blurRad="38100" dist="38100" dir="2700000" algn="tl">
                  <a:srgbClr val="FFFFFF"/>
                </a:outerShdw>
              </a:effectLst>
              <a:cs typeface="+mn-cs"/>
            </a:endParaRPr>
          </a:p>
        </p:txBody>
      </p:sp>
      <p:sp>
        <p:nvSpPr>
          <p:cNvPr id="144389" name="Rectangle 5"/>
          <p:cNvSpPr>
            <a:spLocks noChangeArrowheads="1"/>
          </p:cNvSpPr>
          <p:nvPr/>
        </p:nvSpPr>
        <p:spPr bwMode="auto">
          <a:xfrm>
            <a:off x="762000" y="3352800"/>
            <a:ext cx="5105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sz="3200" b="0">
                <a:solidFill>
                  <a:srgbClr val="99FF33"/>
                </a:solidFill>
                <a:effectLst>
                  <a:outerShdw blurRad="38100" dist="38100" dir="2700000" algn="tl">
                    <a:srgbClr val="FFFFFF"/>
                  </a:outerShdw>
                </a:effectLst>
                <a:latin typeface="Arial" charset="0"/>
                <a:cs typeface="+mn-cs"/>
              </a:rPr>
              <a:t>Tanpa pengungkapan dari Allah:</a:t>
            </a:r>
            <a:endParaRPr lang="en-US" sz="4700" b="0">
              <a:solidFill>
                <a:schemeClr val="hlink"/>
              </a:solidFill>
              <a:effectLst>
                <a:outerShdw blurRad="38100" dist="38100" dir="2700000" algn="tl">
                  <a:srgbClr val="FFFFFF"/>
                </a:outerShdw>
              </a:effectLst>
              <a:cs typeface="+mn-cs"/>
            </a:endParaRPr>
          </a:p>
        </p:txBody>
      </p:sp>
      <p:sp>
        <p:nvSpPr>
          <p:cNvPr id="144390" name="Rectangle 6"/>
          <p:cNvSpPr>
            <a:spLocks noChangeArrowheads="1"/>
          </p:cNvSpPr>
          <p:nvPr/>
        </p:nvSpPr>
        <p:spPr bwMode="auto">
          <a:xfrm>
            <a:off x="838200" y="4343400"/>
            <a:ext cx="7391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sz="3200" b="0">
                <a:solidFill>
                  <a:srgbClr val="F8F8F8"/>
                </a:solidFill>
                <a:effectLst>
                  <a:outerShdw blurRad="38100" dist="38100" dir="2700000" algn="tl">
                    <a:srgbClr val="808080"/>
                  </a:outerShdw>
                </a:effectLst>
                <a:latin typeface="Arial" charset="0"/>
                <a:cs typeface="+mn-cs"/>
              </a:rPr>
              <a:t>Manusia tidak tahu apa yang akan terjadi.</a:t>
            </a:r>
            <a:endParaRPr lang="en-US" sz="4700" b="0">
              <a:solidFill>
                <a:schemeClr val="hlink"/>
              </a:solidFill>
              <a:effectLst>
                <a:outerShdw blurRad="38100" dist="38100" dir="2700000" algn="tl">
                  <a:srgbClr val="FFFFFF"/>
                </a:outerShdw>
              </a:effectLst>
              <a:cs typeface="+mn-cs"/>
            </a:endParaRPr>
          </a:p>
        </p:txBody>
      </p:sp>
      <p:graphicFrame>
        <p:nvGraphicFramePr>
          <p:cNvPr id="157702" name="Object 7"/>
          <p:cNvGraphicFramePr>
            <a:graphicFrameLocks noChangeAspect="1"/>
          </p:cNvGraphicFramePr>
          <p:nvPr/>
        </p:nvGraphicFramePr>
        <p:xfrm>
          <a:off x="7315200" y="5562600"/>
          <a:ext cx="1266825" cy="1295400"/>
        </p:xfrm>
        <a:graphic>
          <a:graphicData uri="http://schemas.openxmlformats.org/presentationml/2006/ole">
            <mc:AlternateContent xmlns:mc="http://schemas.openxmlformats.org/markup-compatibility/2006">
              <mc:Choice xmlns:v="urn:schemas-microsoft-com:vml" Requires="v">
                <p:oleObj name="Clip" r:id="rId3" imgW="635000" imgH="647700" progId="MS_ClipArt_Gallery.2">
                  <p:embed/>
                </p:oleObj>
              </mc:Choice>
              <mc:Fallback>
                <p:oleObj name="Clip" r:id="rId3" imgW="635000" imgH="647700"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562600"/>
                        <a:ext cx="126682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144386"/>
                                        </p:tgtEl>
                                        <p:attrNameLst>
                                          <p:attrName>style.visibility</p:attrName>
                                        </p:attrNameLst>
                                      </p:cBhvr>
                                      <p:to>
                                        <p:strVal val="visible"/>
                                      </p:to>
                                    </p:set>
                                    <p:animEffect transition="in" filter="dissolve">
                                      <p:cBhvr>
                                        <p:cTn id="7" dur="3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44387"/>
                                        </p:tgtEl>
                                        <p:attrNameLst>
                                          <p:attrName>style.visibility</p:attrName>
                                        </p:attrNameLst>
                                      </p:cBhvr>
                                      <p:to>
                                        <p:strVal val="visible"/>
                                      </p:to>
                                    </p:set>
                                    <p:anim calcmode="lin" valueType="num">
                                      <p:cBhvr>
                                        <p:cTn id="12" dur="500" fill="hold"/>
                                        <p:tgtEl>
                                          <p:spTgt spid="144387"/>
                                        </p:tgtEl>
                                        <p:attrNameLst>
                                          <p:attrName>ppt_w</p:attrName>
                                        </p:attrNameLst>
                                      </p:cBhvr>
                                      <p:tavLst>
                                        <p:tav tm="0">
                                          <p:val>
                                            <p:fltVal val="0"/>
                                          </p:val>
                                        </p:tav>
                                        <p:tav tm="100000">
                                          <p:val>
                                            <p:strVal val="#ppt_w"/>
                                          </p:val>
                                        </p:tav>
                                      </p:tavLst>
                                    </p:anim>
                                    <p:anim calcmode="lin" valueType="num">
                                      <p:cBhvr>
                                        <p:cTn id="13" dur="500" fill="hold"/>
                                        <p:tgtEl>
                                          <p:spTgt spid="144387"/>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
                            </p:stCondLst>
                            <p:childTnLst>
                              <p:par>
                                <p:cTn id="15" presetID="9" presetClass="entr" presetSubtype="0" fill="hold" grpId="0" nodeType="afterEffect">
                                  <p:stCondLst>
                                    <p:cond delay="1000"/>
                                  </p:stCondLst>
                                  <p:childTnLst>
                                    <p:set>
                                      <p:cBhvr>
                                        <p:cTn id="16" dur="1" fill="hold">
                                          <p:stCondLst>
                                            <p:cond delay="0"/>
                                          </p:stCondLst>
                                        </p:cTn>
                                        <p:tgtEl>
                                          <p:spTgt spid="144388"/>
                                        </p:tgtEl>
                                        <p:attrNameLst>
                                          <p:attrName>style.visibility</p:attrName>
                                        </p:attrNameLst>
                                      </p:cBhvr>
                                      <p:to>
                                        <p:strVal val="visible"/>
                                      </p:to>
                                    </p:set>
                                    <p:animEffect transition="in" filter="dissolve">
                                      <p:cBhvr>
                                        <p:cTn id="17" dur="500"/>
                                        <p:tgtEl>
                                          <p:spTgt spid="144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44389"/>
                                        </p:tgtEl>
                                        <p:attrNameLst>
                                          <p:attrName>style.visibility</p:attrName>
                                        </p:attrNameLst>
                                      </p:cBhvr>
                                      <p:to>
                                        <p:strVal val="visible"/>
                                      </p:to>
                                    </p:set>
                                    <p:anim calcmode="lin" valueType="num">
                                      <p:cBhvr>
                                        <p:cTn id="22" dur="500" fill="hold"/>
                                        <p:tgtEl>
                                          <p:spTgt spid="144389"/>
                                        </p:tgtEl>
                                        <p:attrNameLst>
                                          <p:attrName>ppt_w</p:attrName>
                                        </p:attrNameLst>
                                      </p:cBhvr>
                                      <p:tavLst>
                                        <p:tav tm="0">
                                          <p:val>
                                            <p:fltVal val="0"/>
                                          </p:val>
                                        </p:tav>
                                        <p:tav tm="100000">
                                          <p:val>
                                            <p:strVal val="#ppt_w"/>
                                          </p:val>
                                        </p:tav>
                                      </p:tavLst>
                                    </p:anim>
                                    <p:anim calcmode="lin" valueType="num">
                                      <p:cBhvr>
                                        <p:cTn id="23" dur="500" fill="hold"/>
                                        <p:tgtEl>
                                          <p:spTgt spid="144389"/>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500"/>
                            </p:stCondLst>
                            <p:childTnLst>
                              <p:par>
                                <p:cTn id="25" presetID="9" presetClass="entr" presetSubtype="0" fill="hold" grpId="0" nodeType="afterEffect">
                                  <p:stCondLst>
                                    <p:cond delay="1000"/>
                                  </p:stCondLst>
                                  <p:childTnLst>
                                    <p:set>
                                      <p:cBhvr>
                                        <p:cTn id="26" dur="1" fill="hold">
                                          <p:stCondLst>
                                            <p:cond delay="0"/>
                                          </p:stCondLst>
                                        </p:cTn>
                                        <p:tgtEl>
                                          <p:spTgt spid="144390"/>
                                        </p:tgtEl>
                                        <p:attrNameLst>
                                          <p:attrName>style.visibility</p:attrName>
                                        </p:attrNameLst>
                                      </p:cBhvr>
                                      <p:to>
                                        <p:strVal val="visible"/>
                                      </p:to>
                                    </p:set>
                                    <p:animEffect transition="in" filter="dissolve">
                                      <p:cBhvr>
                                        <p:cTn id="27" dur="500"/>
                                        <p:tgtEl>
                                          <p:spTgt spid="144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utoUpdateAnimBg="0"/>
      <p:bldP spid="144387" grpId="0" autoUpdateAnimBg="0"/>
      <p:bldP spid="144388" grpId="0" autoUpdateAnimBg="0"/>
      <p:bldP spid="144389" grpId="0" autoUpdateAnimBg="0"/>
      <p:bldP spid="14439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purple%20wind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04803" name="Rectangle 3"/>
          <p:cNvSpPr>
            <a:spLocks noGrp="1" noChangeArrowheads="1"/>
          </p:cNvSpPr>
          <p:nvPr>
            <p:ph type="title"/>
          </p:nvPr>
        </p:nvSpPr>
        <p:spPr>
          <a:xfrm>
            <a:off x="3657600" y="198438"/>
            <a:ext cx="5486400" cy="1143000"/>
          </a:xfrm>
        </p:spPr>
        <p:txBody>
          <a:bodyPr/>
          <a:lstStyle/>
          <a:p>
            <a:pPr eaLnBrk="1" hangingPunct="1">
              <a:defRPr/>
            </a:pPr>
            <a:r>
              <a:rPr lang="en-US" altLang="zh-CN" sz="5400" u="sng">
                <a:solidFill>
                  <a:srgbClr val="000000"/>
                </a:solidFill>
                <a:effectLst>
                  <a:outerShdw blurRad="38100" dist="38100" dir="2700000" algn="tl">
                    <a:srgbClr val="FFFFFF"/>
                  </a:outerShdw>
                </a:effectLst>
                <a:ea typeface="宋体" charset="0"/>
                <a:cs typeface="宋体" charset="0"/>
              </a:rPr>
              <a:t>Waktu &amp; Tempat</a:t>
            </a:r>
          </a:p>
        </p:txBody>
      </p:sp>
      <p:pic>
        <p:nvPicPr>
          <p:cNvPr id="204804" name="Picture 4" descr="whattime_copy(1)"/>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0" y="0"/>
            <a:ext cx="3733800" cy="6858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04805" name="Text Box 5"/>
          <p:cNvSpPr txBox="1">
            <a:spLocks noChangeArrowheads="1"/>
          </p:cNvSpPr>
          <p:nvPr/>
        </p:nvSpPr>
        <p:spPr bwMode="auto">
          <a:xfrm>
            <a:off x="3816350" y="1257300"/>
            <a:ext cx="5327650" cy="522605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1" hangingPunct="1">
              <a:lnSpc>
                <a:spcPct val="110000"/>
              </a:lnSpc>
              <a:spcBef>
                <a:spcPct val="50000"/>
              </a:spcBef>
              <a:defRPr/>
            </a:pPr>
            <a:r>
              <a:rPr lang="en-US" altLang="zh-CN" sz="3200">
                <a:solidFill>
                  <a:srgbClr val="660033"/>
                </a:solidFill>
                <a:latin typeface="Arial" charset="0"/>
                <a:ea typeface="宋体" charset="0"/>
                <a:cs typeface="宋体" charset="0"/>
              </a:rPr>
              <a:t>Kemungkinan sebelum 931 BC</a:t>
            </a:r>
          </a:p>
          <a:p>
            <a:pPr algn="l">
              <a:defRPr/>
            </a:pPr>
            <a:endParaRPr lang="en-US" altLang="zh-CN" sz="2000">
              <a:solidFill>
                <a:srgbClr val="660033"/>
              </a:solidFill>
              <a:latin typeface="Arial" charset="0"/>
              <a:ea typeface="宋体" charset="0"/>
              <a:cs typeface="宋体" charset="0"/>
            </a:endParaRPr>
          </a:p>
          <a:p>
            <a:pPr algn="l">
              <a:lnSpc>
                <a:spcPct val="110000"/>
              </a:lnSpc>
              <a:defRPr/>
            </a:pPr>
            <a:r>
              <a:rPr lang="en-US" altLang="zh-CN" sz="3200">
                <a:solidFill>
                  <a:srgbClr val="660033"/>
                </a:solidFill>
                <a:latin typeface="Arial" charset="0"/>
                <a:ea typeface="宋体" charset="0"/>
                <a:cs typeface="宋体" charset="0"/>
              </a:rPr>
              <a:t>Salomo sudah menjadi orang tua.  Dia melihat kembali semua pencapaiannya, semua hal yang dia perjuangkan.  Dia melihat semuanya sia-sia.</a:t>
            </a:r>
          </a:p>
        </p:txBody>
      </p:sp>
      <p:pic>
        <p:nvPicPr>
          <p:cNvPr id="204806" name="Picture 6" descr="j029688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924800" y="5181600"/>
            <a:ext cx="990600" cy="1371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6" presetClass="emph" presetSubtype="0" fill="hold" nodeType="afterEffect">
                                  <p:stCondLst>
                                    <p:cond delay="0"/>
                                  </p:stCondLst>
                                  <p:childTnLst>
                                    <p:animScale>
                                      <p:cBhvr>
                                        <p:cTn id="9" dur="2000" fill="hold"/>
                                        <p:tgtEl>
                                          <p:spTgt spid="204805">
                                            <p:txEl>
                                              <p:pRg st="0" end="0"/>
                                            </p:txEl>
                                          </p:spTgt>
                                        </p:tgtEl>
                                      </p:cBhvr>
                                      <p:by x="130000" y="130000"/>
                                    </p:animScale>
                                  </p:childTnLst>
                                </p:cTn>
                              </p:par>
                            </p:childTnLst>
                          </p:cTn>
                        </p:par>
                        <p:par>
                          <p:cTn id="10" fill="hold" nodeType="afterGroup">
                            <p:stCondLst>
                              <p:cond delay="2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204805">
                                            <p:txEl>
                                              <p:pRg st="2" end="2"/>
                                            </p:txEl>
                                          </p:spTgt>
                                        </p:tgtEl>
                                        <p:attrNameLst>
                                          <p:attrName>style.visibility</p:attrName>
                                        </p:attrNameLst>
                                      </p:cBhvr>
                                      <p:to>
                                        <p:strVal val="visible"/>
                                      </p:to>
                                    </p:set>
                                    <p:anim calcmode="discrete" valueType="clr">
                                      <p:cBhvr override="childStyle">
                                        <p:cTn id="13" dur="80"/>
                                        <p:tgtEl>
                                          <p:spTgt spid="20480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4805">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20480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600200" y="228600"/>
            <a:ext cx="6019800" cy="990600"/>
          </a:xfrm>
        </p:spPr>
        <p:txBody>
          <a:bodyPr/>
          <a:lstStyle/>
          <a:p>
            <a:pPr>
              <a:defRPr/>
            </a:pPr>
            <a:r>
              <a:rPr lang="en-US" sz="5400">
                <a:solidFill>
                  <a:srgbClr val="FF0000"/>
                </a:solidFill>
                <a:latin typeface="Arial Black" charset="0"/>
                <a:cs typeface="+mj-cs"/>
              </a:rPr>
              <a:t>Kesimpulan</a:t>
            </a:r>
            <a:endParaRPr lang="en-US">
              <a:cs typeface="+mj-cs"/>
            </a:endParaRPr>
          </a:p>
        </p:txBody>
      </p:sp>
      <p:sp>
        <p:nvSpPr>
          <p:cNvPr id="155651" name="Text Box 3"/>
          <p:cNvSpPr txBox="1">
            <a:spLocks noChangeArrowheads="1"/>
          </p:cNvSpPr>
          <p:nvPr/>
        </p:nvSpPr>
        <p:spPr bwMode="auto">
          <a:xfrm>
            <a:off x="838200" y="1143000"/>
            <a:ext cx="78486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FFF00"/>
                </a:solidFill>
                <a:latin typeface="Arial" charset="0"/>
                <a:cs typeface="+mn-cs"/>
              </a:rPr>
              <a:t>Salomo mendemonstrasikan bahwa hidup tanpa Tuhan tidak berarti. </a:t>
            </a:r>
            <a:endParaRPr lang="en-US" sz="2800">
              <a:latin typeface="Arial" charset="0"/>
              <a:cs typeface="+mn-cs"/>
            </a:endParaRPr>
          </a:p>
        </p:txBody>
      </p:sp>
      <p:sp>
        <p:nvSpPr>
          <p:cNvPr id="155652" name="Text Box 4"/>
          <p:cNvSpPr txBox="1">
            <a:spLocks noChangeArrowheads="1"/>
          </p:cNvSpPr>
          <p:nvPr/>
        </p:nvSpPr>
        <p:spPr bwMode="auto">
          <a:xfrm>
            <a:off x="838200" y="2133600"/>
            <a:ext cx="8077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FFF00"/>
                </a:solidFill>
                <a:latin typeface="Arial" charset="0"/>
                <a:cs typeface="+mn-cs"/>
              </a:rPr>
              <a:t>Dia menunjukkan bahwa hidup tidak dapat dimengerti, kita harus hidup dengan iman, bukan dengan apa yang kita lihat. </a:t>
            </a:r>
            <a:endParaRPr lang="en-US" sz="2800">
              <a:latin typeface="Arial" charset="0"/>
              <a:cs typeface="+mn-cs"/>
            </a:endParaRPr>
          </a:p>
        </p:txBody>
      </p:sp>
      <p:sp>
        <p:nvSpPr>
          <p:cNvPr id="155653" name="Text Box 5"/>
          <p:cNvSpPr txBox="1">
            <a:spLocks noChangeArrowheads="1"/>
          </p:cNvSpPr>
          <p:nvPr/>
        </p:nvSpPr>
        <p:spPr bwMode="auto">
          <a:xfrm>
            <a:off x="838200" y="3200400"/>
            <a:ext cx="8077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FFF00"/>
                </a:solidFill>
                <a:latin typeface="Arial" charset="0"/>
                <a:cs typeface="+mn-cs"/>
              </a:rPr>
              <a:t>Pandangannya mengenai optimisme kosong dari kebijaksanaan tradisional. </a:t>
            </a:r>
            <a:endParaRPr lang="en-US" sz="2800">
              <a:latin typeface="Arial" charset="0"/>
              <a:cs typeface="+mn-cs"/>
            </a:endParaRPr>
          </a:p>
        </p:txBody>
      </p:sp>
      <p:sp>
        <p:nvSpPr>
          <p:cNvPr id="155654" name="Text Box 6"/>
          <p:cNvSpPr txBox="1">
            <a:spLocks noChangeArrowheads="1"/>
          </p:cNvSpPr>
          <p:nvPr/>
        </p:nvSpPr>
        <p:spPr bwMode="auto">
          <a:xfrm>
            <a:off x="838200" y="4191000"/>
            <a:ext cx="77724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a:solidFill>
                  <a:srgbClr val="FFFF00"/>
                </a:solidFill>
                <a:latin typeface="Arial" charset="0"/>
                <a:cs typeface="+mn-cs"/>
              </a:rPr>
              <a:t>Pengkhotbah menegaskan bahwa satu-satunya jawaban arti hidup adalah takut akan Tuhan dan menikmati apa yang diberikan oleh Nya. </a:t>
            </a:r>
            <a:endParaRPr lang="en-US" sz="2800">
              <a:latin typeface="Arial" charset="0"/>
              <a:cs typeface="+mn-cs"/>
            </a:endParaRPr>
          </a:p>
        </p:txBody>
      </p:sp>
      <p:graphicFrame>
        <p:nvGraphicFramePr>
          <p:cNvPr id="155655" name="Object 7"/>
          <p:cNvGraphicFramePr>
            <a:graphicFrameLocks noChangeAspect="1"/>
          </p:cNvGraphicFramePr>
          <p:nvPr/>
        </p:nvGraphicFramePr>
        <p:xfrm>
          <a:off x="381000" y="1295400"/>
          <a:ext cx="304800" cy="304800"/>
        </p:xfrm>
        <a:graphic>
          <a:graphicData uri="http://schemas.openxmlformats.org/presentationml/2006/ole">
            <mc:AlternateContent xmlns:mc="http://schemas.openxmlformats.org/markup-compatibility/2006">
              <mc:Choice xmlns:v="urn:schemas-microsoft-com:vml" Requires="v">
                <p:oleObj name="Clip" r:id="rId3" imgW="914400" imgH="914400" progId="MS_ClipArt_Gallery.2">
                  <p:embed/>
                </p:oleObj>
              </mc:Choice>
              <mc:Fallback>
                <p:oleObj name="Clip" r:id="rId3" imgW="914400" imgH="914400"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5656" name="Object 8"/>
          <p:cNvGraphicFramePr>
            <a:graphicFrameLocks noChangeAspect="1"/>
          </p:cNvGraphicFramePr>
          <p:nvPr/>
        </p:nvGraphicFramePr>
        <p:xfrm>
          <a:off x="381000" y="2286000"/>
          <a:ext cx="304800" cy="304800"/>
        </p:xfrm>
        <a:graphic>
          <a:graphicData uri="http://schemas.openxmlformats.org/presentationml/2006/ole">
            <mc:AlternateContent xmlns:mc="http://schemas.openxmlformats.org/markup-compatibility/2006">
              <mc:Choice xmlns:v="urn:schemas-microsoft-com:vml" Requires="v">
                <p:oleObj name="Clip" r:id="rId5" imgW="914400" imgH="914400" progId="MS_ClipArt_Gallery.2">
                  <p:embed/>
                </p:oleObj>
              </mc:Choice>
              <mc:Fallback>
                <p:oleObj name="Clip" r:id="rId5" imgW="914400" imgH="914400" progId="MS_ClipArt_Gallery.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5657" name="Object 9"/>
          <p:cNvGraphicFramePr>
            <a:graphicFrameLocks noChangeAspect="1"/>
          </p:cNvGraphicFramePr>
          <p:nvPr/>
        </p:nvGraphicFramePr>
        <p:xfrm>
          <a:off x="381000" y="3352800"/>
          <a:ext cx="304800" cy="304800"/>
        </p:xfrm>
        <a:graphic>
          <a:graphicData uri="http://schemas.openxmlformats.org/presentationml/2006/ole">
            <mc:AlternateContent xmlns:mc="http://schemas.openxmlformats.org/markup-compatibility/2006">
              <mc:Choice xmlns:v="urn:schemas-microsoft-com:vml" Requires="v">
                <p:oleObj name="Clip" r:id="rId6" imgW="914400" imgH="914400" progId="MS_ClipArt_Gallery.2">
                  <p:embed/>
                </p:oleObj>
              </mc:Choice>
              <mc:Fallback>
                <p:oleObj name="Clip" r:id="rId6" imgW="914400" imgH="914400" progId="MS_ClipArt_Gallery.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5658" name="Object 10"/>
          <p:cNvGraphicFramePr>
            <a:graphicFrameLocks noChangeAspect="1"/>
          </p:cNvGraphicFramePr>
          <p:nvPr/>
        </p:nvGraphicFramePr>
        <p:xfrm>
          <a:off x="381000" y="4343400"/>
          <a:ext cx="304800" cy="304800"/>
        </p:xfrm>
        <a:graphic>
          <a:graphicData uri="http://schemas.openxmlformats.org/presentationml/2006/ole">
            <mc:AlternateContent xmlns:mc="http://schemas.openxmlformats.org/markup-compatibility/2006">
              <mc:Choice xmlns:v="urn:schemas-microsoft-com:vml" Requires="v">
                <p:oleObj name="Clip" r:id="rId7" imgW="914400" imgH="914400" progId="MS_ClipArt_Gallery.2">
                  <p:embed/>
                </p:oleObj>
              </mc:Choice>
              <mc:Fallback>
                <p:oleObj name="Clip" r:id="rId7" imgW="914400" imgH="9144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434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9754" name="Object 11"/>
          <p:cNvGraphicFramePr>
            <a:graphicFrameLocks noChangeAspect="1"/>
          </p:cNvGraphicFramePr>
          <p:nvPr/>
        </p:nvGraphicFramePr>
        <p:xfrm>
          <a:off x="685800" y="5257800"/>
          <a:ext cx="7772400" cy="1082675"/>
        </p:xfrm>
        <a:graphic>
          <a:graphicData uri="http://schemas.openxmlformats.org/presentationml/2006/ole">
            <mc:AlternateContent xmlns:mc="http://schemas.openxmlformats.org/markup-compatibility/2006">
              <mc:Choice xmlns:v="urn:schemas-microsoft-com:vml" Requires="v">
                <p:oleObj name="Clip" r:id="rId8" imgW="1155700" imgH="406400" progId="MS_ClipArt_Gallery.2">
                  <p:embed/>
                </p:oleObj>
              </mc:Choice>
              <mc:Fallback>
                <p:oleObj name="Clip" r:id="rId8" imgW="1155700" imgH="406400" progId="MS_ClipArt_Gallery.2">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5257800"/>
                        <a:ext cx="7772400" cy="1082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5655"/>
                                        </p:tgtEl>
                                        <p:attrNameLst>
                                          <p:attrName>style.visibility</p:attrName>
                                        </p:attrNameLst>
                                      </p:cBhvr>
                                      <p:to>
                                        <p:strVal val="visible"/>
                                      </p:to>
                                    </p:set>
                                    <p:anim calcmode="lin" valueType="num">
                                      <p:cBhvr additive="base">
                                        <p:cTn id="7" dur="500" fill="hold"/>
                                        <p:tgtEl>
                                          <p:spTgt spid="155655"/>
                                        </p:tgtEl>
                                        <p:attrNameLst>
                                          <p:attrName>ppt_x</p:attrName>
                                        </p:attrNameLst>
                                      </p:cBhvr>
                                      <p:tavLst>
                                        <p:tav tm="0">
                                          <p:val>
                                            <p:strVal val="0-#ppt_w/2"/>
                                          </p:val>
                                        </p:tav>
                                        <p:tav tm="100000">
                                          <p:val>
                                            <p:strVal val="#ppt_x"/>
                                          </p:val>
                                        </p:tav>
                                      </p:tavLst>
                                    </p:anim>
                                    <p:anim calcmode="lin" valueType="num">
                                      <p:cBhvr additive="base">
                                        <p:cTn id="8" dur="500" fill="hold"/>
                                        <p:tgtEl>
                                          <p:spTgt spid="1556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5651"/>
                                        </p:tgtEl>
                                        <p:attrNameLst>
                                          <p:attrName>style.visibility</p:attrName>
                                        </p:attrNameLst>
                                      </p:cBhvr>
                                      <p:to>
                                        <p:strVal val="visible"/>
                                      </p:to>
                                    </p:set>
                                    <p:animEffect transition="in" filter="dissolve">
                                      <p:cBhvr>
                                        <p:cTn id="12" dur="500"/>
                                        <p:tgtEl>
                                          <p:spTgt spid="1556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55656"/>
                                        </p:tgtEl>
                                        <p:attrNameLst>
                                          <p:attrName>style.visibility</p:attrName>
                                        </p:attrNameLst>
                                      </p:cBhvr>
                                      <p:to>
                                        <p:strVal val="visible"/>
                                      </p:to>
                                    </p:set>
                                    <p:anim calcmode="lin" valueType="num">
                                      <p:cBhvr additive="base">
                                        <p:cTn id="17" dur="500" fill="hold"/>
                                        <p:tgtEl>
                                          <p:spTgt spid="155656"/>
                                        </p:tgtEl>
                                        <p:attrNameLst>
                                          <p:attrName>ppt_x</p:attrName>
                                        </p:attrNameLst>
                                      </p:cBhvr>
                                      <p:tavLst>
                                        <p:tav tm="0">
                                          <p:val>
                                            <p:strVal val="0-#ppt_w/2"/>
                                          </p:val>
                                        </p:tav>
                                        <p:tav tm="100000">
                                          <p:val>
                                            <p:strVal val="#ppt_x"/>
                                          </p:val>
                                        </p:tav>
                                      </p:tavLst>
                                    </p:anim>
                                    <p:anim calcmode="lin" valueType="num">
                                      <p:cBhvr additive="base">
                                        <p:cTn id="18" dur="500" fill="hold"/>
                                        <p:tgtEl>
                                          <p:spTgt spid="15565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155652"/>
                                        </p:tgtEl>
                                        <p:attrNameLst>
                                          <p:attrName>style.visibility</p:attrName>
                                        </p:attrNameLst>
                                      </p:cBhvr>
                                      <p:to>
                                        <p:strVal val="visible"/>
                                      </p:to>
                                    </p:set>
                                    <p:animEffect transition="in" filter="dissolve">
                                      <p:cBhvr>
                                        <p:cTn id="22" dur="500"/>
                                        <p:tgtEl>
                                          <p:spTgt spid="155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55657"/>
                                        </p:tgtEl>
                                        <p:attrNameLst>
                                          <p:attrName>style.visibility</p:attrName>
                                        </p:attrNameLst>
                                      </p:cBhvr>
                                      <p:to>
                                        <p:strVal val="visible"/>
                                      </p:to>
                                    </p:set>
                                    <p:anim calcmode="lin" valueType="num">
                                      <p:cBhvr additive="base">
                                        <p:cTn id="27" dur="500" fill="hold"/>
                                        <p:tgtEl>
                                          <p:spTgt spid="155657"/>
                                        </p:tgtEl>
                                        <p:attrNameLst>
                                          <p:attrName>ppt_x</p:attrName>
                                        </p:attrNameLst>
                                      </p:cBhvr>
                                      <p:tavLst>
                                        <p:tav tm="0">
                                          <p:val>
                                            <p:strVal val="0-#ppt_w/2"/>
                                          </p:val>
                                        </p:tav>
                                        <p:tav tm="100000">
                                          <p:val>
                                            <p:strVal val="#ppt_x"/>
                                          </p:val>
                                        </p:tav>
                                      </p:tavLst>
                                    </p:anim>
                                    <p:anim calcmode="lin" valueType="num">
                                      <p:cBhvr additive="base">
                                        <p:cTn id="28" dur="500" fill="hold"/>
                                        <p:tgtEl>
                                          <p:spTgt spid="15565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55653"/>
                                        </p:tgtEl>
                                        <p:attrNameLst>
                                          <p:attrName>style.visibility</p:attrName>
                                        </p:attrNameLst>
                                      </p:cBhvr>
                                      <p:to>
                                        <p:strVal val="visible"/>
                                      </p:to>
                                    </p:set>
                                    <p:animEffect transition="in" filter="dissolve">
                                      <p:cBhvr>
                                        <p:cTn id="32" dur="500"/>
                                        <p:tgtEl>
                                          <p:spTgt spid="1556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55658"/>
                                        </p:tgtEl>
                                        <p:attrNameLst>
                                          <p:attrName>style.visibility</p:attrName>
                                        </p:attrNameLst>
                                      </p:cBhvr>
                                      <p:to>
                                        <p:strVal val="visible"/>
                                      </p:to>
                                    </p:set>
                                    <p:anim calcmode="lin" valueType="num">
                                      <p:cBhvr additive="base">
                                        <p:cTn id="37" dur="500" fill="hold"/>
                                        <p:tgtEl>
                                          <p:spTgt spid="155658"/>
                                        </p:tgtEl>
                                        <p:attrNameLst>
                                          <p:attrName>ppt_x</p:attrName>
                                        </p:attrNameLst>
                                      </p:cBhvr>
                                      <p:tavLst>
                                        <p:tav tm="0">
                                          <p:val>
                                            <p:strVal val="0-#ppt_w/2"/>
                                          </p:val>
                                        </p:tav>
                                        <p:tav tm="100000">
                                          <p:val>
                                            <p:strVal val="#ppt_x"/>
                                          </p:val>
                                        </p:tav>
                                      </p:tavLst>
                                    </p:anim>
                                    <p:anim calcmode="lin" valueType="num">
                                      <p:cBhvr additive="base">
                                        <p:cTn id="38" dur="500" fill="hold"/>
                                        <p:tgtEl>
                                          <p:spTgt spid="15565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155654"/>
                                        </p:tgtEl>
                                        <p:attrNameLst>
                                          <p:attrName>style.visibility</p:attrName>
                                        </p:attrNameLst>
                                      </p:cBhvr>
                                      <p:to>
                                        <p:strVal val="visible"/>
                                      </p:to>
                                    </p:set>
                                    <p:animEffect transition="in" filter="dissolve">
                                      <p:cBhvr>
                                        <p:cTn id="42" dur="500"/>
                                        <p:tgtEl>
                                          <p:spTgt spid="155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utoUpdateAnimBg="0"/>
      <p:bldP spid="155652" grpId="0" autoUpdateAnimBg="0"/>
      <p:bldP spid="155653" grpId="0" autoUpdateAnimBg="0"/>
      <p:bldP spid="15565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152400" y="1524000"/>
            <a:ext cx="8763000" cy="838200"/>
          </a:xfrm>
        </p:spPr>
        <p:txBody>
          <a:bodyPr/>
          <a:lstStyle/>
          <a:p>
            <a:pPr algn="l">
              <a:defRPr/>
            </a:pPr>
            <a:r>
              <a:rPr lang="en-US" sz="2800" b="1">
                <a:solidFill>
                  <a:srgbClr val="FFFF00"/>
                </a:solidFill>
                <a:latin typeface="Arial" charset="0"/>
                <a:cs typeface="+mj-cs"/>
              </a:rPr>
              <a:t>Kesimpulan Salomo sederhana dan tepat sasaran:</a:t>
            </a:r>
            <a:endParaRPr lang="en-US" sz="4700">
              <a:solidFill>
                <a:schemeClr val="hlink"/>
              </a:solidFill>
              <a:effectLst>
                <a:outerShdw blurRad="38100" dist="38100" dir="2700000" algn="tl">
                  <a:srgbClr val="FFFFFF"/>
                </a:outerShdw>
              </a:effectLst>
              <a:cs typeface="+mj-cs"/>
            </a:endParaRPr>
          </a:p>
        </p:txBody>
      </p:sp>
      <p:sp>
        <p:nvSpPr>
          <p:cNvPr id="161794" name="WordArt 3"/>
          <p:cNvSpPr>
            <a:spLocks noChangeArrowheads="1" noChangeShapeType="1" noTextEdit="1"/>
          </p:cNvSpPr>
          <p:nvPr/>
        </p:nvSpPr>
        <p:spPr bwMode="auto">
          <a:xfrm>
            <a:off x="381000" y="457200"/>
            <a:ext cx="3048000" cy="838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0000"/>
                </a:solidFill>
                <a:latin typeface="Arial Black"/>
                <a:ea typeface="Arial Black"/>
                <a:cs typeface="Arial Black"/>
              </a:rPr>
              <a:t>Jadi...</a:t>
            </a:r>
          </a:p>
        </p:txBody>
      </p:sp>
      <p:sp>
        <p:nvSpPr>
          <p:cNvPr id="156676" name="Rectangle 4"/>
          <p:cNvSpPr>
            <a:spLocks noChangeArrowheads="1"/>
          </p:cNvSpPr>
          <p:nvPr/>
        </p:nvSpPr>
        <p:spPr bwMode="auto">
          <a:xfrm>
            <a:off x="609600" y="2209800"/>
            <a:ext cx="82296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ja-JP" altLang="en-US" sz="2800">
                <a:solidFill>
                  <a:srgbClr val="F8F8F8"/>
                </a:solidFill>
                <a:latin typeface="Arial"/>
                <a:cs typeface="+mn-cs"/>
              </a:rPr>
              <a:t>“</a:t>
            </a:r>
            <a:r>
              <a:rPr lang="en-US" sz="2800">
                <a:solidFill>
                  <a:srgbClr val="F8F8F8"/>
                </a:solidFill>
                <a:latin typeface="Arial" charset="0"/>
                <a:cs typeface="+mn-cs"/>
              </a:rPr>
              <a:t>Takutlah akan Tuhan dan berpeganglah pada perintah-perintahNya</a:t>
            </a:r>
            <a:r>
              <a:rPr lang="ja-JP" altLang="en-US" sz="2800">
                <a:solidFill>
                  <a:srgbClr val="F8F8F8"/>
                </a:solidFill>
                <a:latin typeface="Arial"/>
                <a:cs typeface="+mn-cs"/>
              </a:rPr>
              <a:t>”</a:t>
            </a:r>
            <a:r>
              <a:rPr lang="en-US" sz="2800">
                <a:solidFill>
                  <a:srgbClr val="F8F8F8"/>
                </a:solidFill>
                <a:latin typeface="Arial" charset="0"/>
                <a:cs typeface="+mn-cs"/>
              </a:rPr>
              <a:t> (12:13).</a:t>
            </a:r>
            <a:endParaRPr lang="en-US" sz="4700" b="0">
              <a:solidFill>
                <a:schemeClr val="hlink"/>
              </a:solidFill>
              <a:effectLst>
                <a:outerShdw blurRad="38100" dist="38100" dir="2700000" algn="tl">
                  <a:srgbClr val="FFFFFF"/>
                </a:outerShdw>
              </a:effectLst>
              <a:cs typeface="+mn-cs"/>
            </a:endParaRPr>
          </a:p>
        </p:txBody>
      </p:sp>
      <p:sp>
        <p:nvSpPr>
          <p:cNvPr id="156677" name="Rectangle 5"/>
          <p:cNvSpPr>
            <a:spLocks noChangeArrowheads="1"/>
          </p:cNvSpPr>
          <p:nvPr/>
        </p:nvSpPr>
        <p:spPr bwMode="auto">
          <a:xfrm>
            <a:off x="152400" y="3581400"/>
            <a:ext cx="9437688"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sz="2800">
                <a:solidFill>
                  <a:srgbClr val="FFFF00"/>
                </a:solidFill>
                <a:latin typeface="Arial" charset="0"/>
                <a:cs typeface="+mn-cs"/>
              </a:rPr>
              <a:t>Mengapa perintah ini relevan untuk semua orang?</a:t>
            </a:r>
            <a:endParaRPr lang="en-US" sz="4700" b="0">
              <a:solidFill>
                <a:schemeClr val="hlink"/>
              </a:solidFill>
              <a:effectLst>
                <a:outerShdw blurRad="38100" dist="38100" dir="2700000" algn="tl">
                  <a:srgbClr val="FFFFFF"/>
                </a:outerShdw>
              </a:effectLst>
              <a:cs typeface="+mn-cs"/>
            </a:endParaRPr>
          </a:p>
        </p:txBody>
      </p:sp>
      <p:sp>
        <p:nvSpPr>
          <p:cNvPr id="156678" name="Rectangle 6"/>
          <p:cNvSpPr>
            <a:spLocks noChangeArrowheads="1"/>
          </p:cNvSpPr>
          <p:nvPr/>
        </p:nvSpPr>
        <p:spPr bwMode="auto">
          <a:xfrm>
            <a:off x="609600" y="4191000"/>
            <a:ext cx="83058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defRPr/>
            </a:pPr>
            <a:r>
              <a:rPr lang="en-US" sz="2800">
                <a:solidFill>
                  <a:srgbClr val="F8F8F8"/>
                </a:solidFill>
                <a:latin typeface="Arial" charset="0"/>
                <a:cs typeface="+mn-cs"/>
              </a:rPr>
              <a:t>Karena Allah akan membawa setiap perbuatan ke pengadilan yang berlaku atas sesuatu yang tersembunyi, entah itu baik atau jahat (12:14).</a:t>
            </a:r>
            <a:endParaRPr lang="en-US" sz="4700" b="0">
              <a:solidFill>
                <a:schemeClr val="hlink"/>
              </a:solidFill>
              <a:effectLst>
                <a:outerShdw blurRad="38100" dist="38100" dir="2700000" algn="tl">
                  <a:srgbClr val="FFFFFF"/>
                </a:outerShdw>
              </a:effectLst>
              <a:cs typeface="+mn-cs"/>
            </a:endParaRPr>
          </a:p>
        </p:txBody>
      </p:sp>
      <p:graphicFrame>
        <p:nvGraphicFramePr>
          <p:cNvPr id="161798" name="Object 7"/>
          <p:cNvGraphicFramePr>
            <a:graphicFrameLocks noChangeAspect="1"/>
          </p:cNvGraphicFramePr>
          <p:nvPr/>
        </p:nvGraphicFramePr>
        <p:xfrm>
          <a:off x="685800" y="5470525"/>
          <a:ext cx="7772400" cy="1082675"/>
        </p:xfrm>
        <a:graphic>
          <a:graphicData uri="http://schemas.openxmlformats.org/presentationml/2006/ole">
            <mc:AlternateContent xmlns:mc="http://schemas.openxmlformats.org/markup-compatibility/2006">
              <mc:Choice xmlns:v="urn:schemas-microsoft-com:vml" Requires="v">
                <p:oleObj name="Clip" r:id="rId3" imgW="1155700" imgH="406400" progId="MS_ClipArt_Gallery.2">
                  <p:embed/>
                </p:oleObj>
              </mc:Choice>
              <mc:Fallback>
                <p:oleObj name="Clip" r:id="rId3" imgW="1155700" imgH="406400"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470525"/>
                        <a:ext cx="7772400" cy="1082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dissolve">
                                      <p:cBhvr>
                                        <p:cTn id="7" dur="500"/>
                                        <p:tgtEl>
                                          <p:spTgt spid="156674"/>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156676"/>
                                        </p:tgtEl>
                                        <p:attrNameLst>
                                          <p:attrName>style.visibility</p:attrName>
                                        </p:attrNameLst>
                                      </p:cBhvr>
                                      <p:to>
                                        <p:strVal val="visible"/>
                                      </p:to>
                                    </p:set>
                                    <p:animEffect transition="in" filter="dissolve">
                                      <p:cBhvr>
                                        <p:cTn id="11" dur="500"/>
                                        <p:tgtEl>
                                          <p:spTgt spid="1566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6677"/>
                                        </p:tgtEl>
                                        <p:attrNameLst>
                                          <p:attrName>style.visibility</p:attrName>
                                        </p:attrNameLst>
                                      </p:cBhvr>
                                      <p:to>
                                        <p:strVal val="visible"/>
                                      </p:to>
                                    </p:set>
                                    <p:animEffect transition="in" filter="dissolve">
                                      <p:cBhvr>
                                        <p:cTn id="16" dur="500"/>
                                        <p:tgtEl>
                                          <p:spTgt spid="156677"/>
                                        </p:tgtEl>
                                      </p:cBhvr>
                                    </p:animEffect>
                                  </p:childTnLst>
                                </p:cTn>
                              </p:par>
                            </p:childTnLst>
                          </p:cTn>
                        </p:par>
                        <p:par>
                          <p:cTn id="17" fill="hold" nodeType="afterGroup">
                            <p:stCondLst>
                              <p:cond delay="500"/>
                            </p:stCondLst>
                            <p:childTnLst>
                              <p:par>
                                <p:cTn id="18" presetID="9" presetClass="entr" presetSubtype="0" fill="hold" grpId="0" nodeType="afterEffect">
                                  <p:stCondLst>
                                    <p:cond delay="2000"/>
                                  </p:stCondLst>
                                  <p:childTnLst>
                                    <p:set>
                                      <p:cBhvr>
                                        <p:cTn id="19" dur="1" fill="hold">
                                          <p:stCondLst>
                                            <p:cond delay="0"/>
                                          </p:stCondLst>
                                        </p:cTn>
                                        <p:tgtEl>
                                          <p:spTgt spid="156678"/>
                                        </p:tgtEl>
                                        <p:attrNameLst>
                                          <p:attrName>style.visibility</p:attrName>
                                        </p:attrNameLst>
                                      </p:cBhvr>
                                      <p:to>
                                        <p:strVal val="visible"/>
                                      </p:to>
                                    </p:set>
                                    <p:animEffect transition="in" filter="dissolve">
                                      <p:cBhvr>
                                        <p:cTn id="20" dur="500"/>
                                        <p:tgtEl>
                                          <p:spTgt spid="156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utoUpdateAnimBg="0"/>
      <p:bldP spid="156676" grpId="0" autoUpdateAnimBg="0"/>
      <p:bldP spid="156677" grpId="0" autoUpdateAnimBg="0"/>
      <p:bldP spid="15667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1600200" y="762000"/>
            <a:ext cx="6248400" cy="3657600"/>
          </a:xfrm>
        </p:spPr>
        <p:txBody>
          <a:bodyPr/>
          <a:lstStyle/>
          <a:p>
            <a:pPr>
              <a:defRPr/>
            </a:pPr>
            <a:r>
              <a:rPr lang="en-US" sz="4000" b="1">
                <a:solidFill>
                  <a:srgbClr val="FFFF00"/>
                </a:solidFill>
                <a:latin typeface="Arial" charset="0"/>
                <a:cs typeface="+mj-cs"/>
              </a:rPr>
              <a:t>Allah adalah jawaban atas keputusasaan kita, dan ketaatan kepada-Nya adalah obat bagi ketidakpuasan kita. </a:t>
            </a:r>
            <a:endParaRPr lang="en-US" sz="4700">
              <a:solidFill>
                <a:schemeClr val="hlink"/>
              </a:solidFill>
              <a:effectLst>
                <a:outerShdw blurRad="38100" dist="38100" dir="2700000" algn="tl">
                  <a:srgbClr val="FFFFFF"/>
                </a:outerShdw>
              </a:effectLst>
              <a:cs typeface="+mj-cs"/>
            </a:endParaRPr>
          </a:p>
        </p:txBody>
      </p:sp>
      <p:graphicFrame>
        <p:nvGraphicFramePr>
          <p:cNvPr id="163842" name="Object 3"/>
          <p:cNvGraphicFramePr>
            <a:graphicFrameLocks noChangeAspect="1"/>
          </p:cNvGraphicFramePr>
          <p:nvPr/>
        </p:nvGraphicFramePr>
        <p:xfrm>
          <a:off x="685800" y="5334000"/>
          <a:ext cx="7772400" cy="1006475"/>
        </p:xfrm>
        <a:graphic>
          <a:graphicData uri="http://schemas.openxmlformats.org/presentationml/2006/ole">
            <mc:AlternateContent xmlns:mc="http://schemas.openxmlformats.org/markup-compatibility/2006">
              <mc:Choice xmlns:v="urn:schemas-microsoft-com:vml" Requires="v">
                <p:oleObj name="Clip" r:id="rId3" imgW="1155700" imgH="406400" progId="MS_ClipArt_Gallery.2">
                  <p:embed/>
                </p:oleObj>
              </mc:Choice>
              <mc:Fallback>
                <p:oleObj name="Clip" r:id="rId3" imgW="1155700" imgH="4064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0"/>
                        <a:ext cx="7772400"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dissolve">
                                      <p:cBhvr>
                                        <p:cTn id="7" dur="500"/>
                                        <p:tgtEl>
                                          <p:spTgt spid="158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1219200" y="304800"/>
            <a:ext cx="68580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US" sz="4000">
                <a:solidFill>
                  <a:srgbClr val="FFFF00"/>
                </a:solidFill>
                <a:latin typeface="Arial" charset="0"/>
                <a:cs typeface="+mn-cs"/>
              </a:rPr>
              <a:t>Kita dapat</a:t>
            </a:r>
            <a:br>
              <a:rPr lang="en-US" sz="4000">
                <a:solidFill>
                  <a:srgbClr val="FFFF00"/>
                </a:solidFill>
                <a:latin typeface="Arial" charset="0"/>
                <a:cs typeface="+mn-cs"/>
              </a:rPr>
            </a:br>
            <a:r>
              <a:rPr lang="en-US" sz="4000">
                <a:solidFill>
                  <a:srgbClr val="FFFF00"/>
                </a:solidFill>
                <a:latin typeface="Arial" charset="0"/>
                <a:cs typeface="+mn-cs"/>
              </a:rPr>
              <a:t>memilih untuk percaya</a:t>
            </a:r>
            <a:br>
              <a:rPr lang="en-US" sz="4000">
                <a:solidFill>
                  <a:srgbClr val="FFFF00"/>
                </a:solidFill>
                <a:latin typeface="Arial" charset="0"/>
                <a:cs typeface="+mn-cs"/>
              </a:rPr>
            </a:br>
            <a:r>
              <a:rPr lang="en-US" sz="4000">
                <a:solidFill>
                  <a:srgbClr val="FFFF00"/>
                </a:solidFill>
                <a:latin typeface="Arial" charset="0"/>
                <a:cs typeface="+mn-cs"/>
              </a:rPr>
              <a:t>atau menolak perkataanNya.</a:t>
            </a:r>
            <a:endParaRPr lang="en-US" sz="4700" b="0">
              <a:solidFill>
                <a:schemeClr val="hlink"/>
              </a:solidFill>
              <a:effectLst>
                <a:outerShdw blurRad="38100" dist="38100" dir="2700000" algn="tl">
                  <a:srgbClr val="FFFFFF"/>
                </a:outerShdw>
              </a:effectLst>
              <a:cs typeface="+mn-cs"/>
            </a:endParaRPr>
          </a:p>
        </p:txBody>
      </p:sp>
      <p:graphicFrame>
        <p:nvGraphicFramePr>
          <p:cNvPr id="165890" name="Object 3"/>
          <p:cNvGraphicFramePr>
            <a:graphicFrameLocks noChangeAspect="1"/>
          </p:cNvGraphicFramePr>
          <p:nvPr/>
        </p:nvGraphicFramePr>
        <p:xfrm>
          <a:off x="685800" y="5334000"/>
          <a:ext cx="7772400" cy="1006475"/>
        </p:xfrm>
        <a:graphic>
          <a:graphicData uri="http://schemas.openxmlformats.org/presentationml/2006/ole">
            <mc:AlternateContent xmlns:mc="http://schemas.openxmlformats.org/markup-compatibility/2006">
              <mc:Choice xmlns:v="urn:schemas-microsoft-com:vml" Requires="v">
                <p:oleObj name="Clip" r:id="rId3" imgW="1155700" imgH="406400" progId="MS_ClipArt_Gallery.2">
                  <p:embed/>
                </p:oleObj>
              </mc:Choice>
              <mc:Fallback>
                <p:oleObj name="Clip" r:id="rId3" imgW="1155700" imgH="4064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0"/>
                        <a:ext cx="7772400"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0772" name="Text Box 4"/>
          <p:cNvSpPr txBox="1">
            <a:spLocks noChangeArrowheads="1"/>
          </p:cNvSpPr>
          <p:nvPr/>
        </p:nvSpPr>
        <p:spPr bwMode="auto">
          <a:xfrm>
            <a:off x="1066800" y="2514600"/>
            <a:ext cx="7086600" cy="314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FFFF00"/>
                </a:solidFill>
                <a:latin typeface="Arial" charset="0"/>
                <a:cs typeface="+mn-cs"/>
              </a:rPr>
              <a:t>Tapi kita semua</a:t>
            </a:r>
            <a:br>
              <a:rPr lang="en-US" sz="4000">
                <a:solidFill>
                  <a:srgbClr val="FFFF00"/>
                </a:solidFill>
                <a:latin typeface="Arial" charset="0"/>
                <a:cs typeface="+mn-cs"/>
              </a:rPr>
            </a:br>
            <a:r>
              <a:rPr lang="en-US" sz="4000">
                <a:solidFill>
                  <a:srgbClr val="FFFF00"/>
                </a:solidFill>
                <a:latin typeface="Arial" charset="0"/>
                <a:cs typeface="+mn-cs"/>
              </a:rPr>
              <a:t>suatu hari nanti</a:t>
            </a:r>
            <a:br>
              <a:rPr lang="en-US" sz="4000">
                <a:solidFill>
                  <a:srgbClr val="FFFF00"/>
                </a:solidFill>
                <a:latin typeface="Arial" charset="0"/>
                <a:cs typeface="+mn-cs"/>
              </a:rPr>
            </a:br>
            <a:r>
              <a:rPr lang="en-US" sz="4000">
                <a:solidFill>
                  <a:srgbClr val="FFFF00"/>
                </a:solidFill>
                <a:latin typeface="Arial" charset="0"/>
                <a:cs typeface="+mn-cs"/>
              </a:rPr>
              <a:t>akan bertemu Dia dan bertanggungjawab akan hidup kita.</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dissolve">
                                      <p:cBhvr>
                                        <p:cTn id="7" dur="500"/>
                                        <p:tgtEl>
                                          <p:spTgt spid="160770"/>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160772"/>
                                        </p:tgtEl>
                                        <p:attrNameLst>
                                          <p:attrName>style.visibility</p:attrName>
                                        </p:attrNameLst>
                                      </p:cBhvr>
                                      <p:to>
                                        <p:strVal val="visible"/>
                                      </p:to>
                                    </p:set>
                                    <p:animEffect transition="in" filter="dissolve">
                                      <p:cBhvr>
                                        <p:cTn id="11" dur="5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utoUpdateAnimBg="0"/>
      <p:bldP spid="16077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SUNSET"/>
          <p:cNvPicPr>
            <a:picLocks noChangeAspect="1" noChangeArrowheads="1"/>
          </p:cNvPicPr>
          <p:nvPr/>
        </p:nvPicPr>
        <p:blipFill>
          <a:blip r:embed="rId3">
            <a:lum bright="-30000"/>
            <a:extLst>
              <a:ext uri="{28A0092B-C50C-407E-A947-70E740481C1C}">
                <a14:useLocalDpi xmlns:a14="http://schemas.microsoft.com/office/drawing/2010/main" val="0"/>
              </a:ext>
            </a:extLst>
          </a:blip>
          <a:srcRect t="6923" b="23846"/>
          <a:stretch>
            <a:fillRect/>
          </a:stretch>
        </p:blipFill>
        <p:spPr bwMode="auto">
          <a:xfrm>
            <a:off x="1371600" y="0"/>
            <a:ext cx="6426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2819" name="WordArt 3" descr="Large checker board"/>
          <p:cNvSpPr>
            <a:spLocks noChangeArrowheads="1" noChangeShapeType="1" noTextEdit="1"/>
          </p:cNvSpPr>
          <p:nvPr/>
        </p:nvSpPr>
        <p:spPr bwMode="auto">
          <a:xfrm>
            <a:off x="457200" y="685800"/>
            <a:ext cx="8458200" cy="28956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r>
              <a:rPr lang="en-US" sz="3600" kern="10">
                <a:ln w="9525">
                  <a:round/>
                  <a:headEnd/>
                  <a:tailEnd/>
                </a:ln>
                <a:pattFill prst="lgCheck">
                  <a:fgClr>
                    <a:srgbClr val="99FF99"/>
                  </a:fgClr>
                  <a:bgClr>
                    <a:srgbClr val="FFFFFF"/>
                  </a:bgClr>
                </a:pattFill>
                <a:latin typeface="Arial Black"/>
                <a:ea typeface="Arial Black"/>
                <a:cs typeface="Arial Black"/>
              </a:rPr>
              <a:t>Apa pencarianmu yang kosong?</a:t>
            </a:r>
          </a:p>
        </p:txBody>
      </p:sp>
      <p:sp>
        <p:nvSpPr>
          <p:cNvPr id="162820" name="Rectangle 4"/>
          <p:cNvSpPr>
            <a:spLocks noGrp="1" noChangeArrowheads="1"/>
          </p:cNvSpPr>
          <p:nvPr>
            <p:ph type="ctrTitle"/>
          </p:nvPr>
        </p:nvSpPr>
        <p:spPr>
          <a:xfrm>
            <a:off x="381000" y="3581400"/>
            <a:ext cx="7848600" cy="3124200"/>
          </a:xfrm>
          <a:effectLst>
            <a:outerShdw blurRad="63500" dist="38099" dir="2700000" algn="ctr" rotWithShape="0">
              <a:schemeClr val="tx1">
                <a:alpha val="74998"/>
              </a:schemeClr>
            </a:outerShdw>
          </a:effectLst>
        </p:spPr>
        <p:txBody>
          <a:bodyPr/>
          <a:lstStyle/>
          <a:p>
            <a:pPr>
              <a:defRPr/>
            </a:pPr>
            <a:r>
              <a:rPr lang="en-US">
                <a:solidFill>
                  <a:srgbClr val="FFFFFF"/>
                </a:solidFill>
                <a:cs typeface="+mj-cs"/>
              </a:rPr>
              <a:t>Nilai?</a:t>
            </a:r>
            <a:br>
              <a:rPr lang="en-US">
                <a:solidFill>
                  <a:srgbClr val="FFFFFF"/>
                </a:solidFill>
                <a:cs typeface="+mj-cs"/>
              </a:rPr>
            </a:br>
            <a:r>
              <a:rPr lang="en-US">
                <a:solidFill>
                  <a:srgbClr val="FFFFFF"/>
                </a:solidFill>
                <a:cs typeface="+mj-cs"/>
              </a:rPr>
              <a:t>Posisi pelayanan yang </a:t>
            </a:r>
            <a:r>
              <a:rPr lang="ja-JP" altLang="en-US">
                <a:solidFill>
                  <a:srgbClr val="FFFFFF"/>
                </a:solidFill>
                <a:latin typeface="Arial"/>
                <a:cs typeface="+mj-cs"/>
              </a:rPr>
              <a:t>“</a:t>
            </a:r>
            <a:r>
              <a:rPr lang="en-US">
                <a:solidFill>
                  <a:srgbClr val="FFFFFF"/>
                </a:solidFill>
                <a:cs typeface="+mj-cs"/>
              </a:rPr>
              <a:t>sempurna</a:t>
            </a:r>
            <a:r>
              <a:rPr lang="ja-JP" altLang="en-US">
                <a:solidFill>
                  <a:srgbClr val="FFFFFF"/>
                </a:solidFill>
                <a:latin typeface="Arial"/>
                <a:cs typeface="+mj-cs"/>
              </a:rPr>
              <a:t>”</a:t>
            </a:r>
            <a:r>
              <a:rPr lang="en-US">
                <a:solidFill>
                  <a:srgbClr val="FFFFFF"/>
                </a:solidFill>
                <a:cs typeface="+mj-cs"/>
              </a:rPr>
              <a:t>?</a:t>
            </a:r>
            <a:br>
              <a:rPr lang="en-US">
                <a:solidFill>
                  <a:srgbClr val="FFFFFF"/>
                </a:solidFill>
                <a:cs typeface="+mj-cs"/>
              </a:rPr>
            </a:br>
            <a:r>
              <a:rPr lang="en-US">
                <a:solidFill>
                  <a:srgbClr val="FFFFFF"/>
                </a:solidFill>
                <a:cs typeface="+mj-cs"/>
              </a:rPr>
              <a:t>Kesenangan?</a:t>
            </a:r>
            <a:br>
              <a:rPr lang="en-US">
                <a:solidFill>
                  <a:srgbClr val="FFFFFF"/>
                </a:solidFill>
                <a:cs typeface="+mj-cs"/>
              </a:rPr>
            </a:br>
            <a:r>
              <a:rPr lang="en-US">
                <a:solidFill>
                  <a:srgbClr val="FFFFFF"/>
                </a:solidFill>
                <a:cs typeface="+mj-cs"/>
              </a:rPr>
              <a:t>Kepemilikan?</a:t>
            </a:r>
            <a:br>
              <a:rPr lang="en-US">
                <a:solidFill>
                  <a:srgbClr val="FFFFFF"/>
                </a:solidFill>
                <a:cs typeface="+mj-cs"/>
              </a:rPr>
            </a:br>
            <a:r>
              <a:rPr lang="en-US">
                <a:solidFill>
                  <a:srgbClr val="FFFFFF"/>
                </a:solidFill>
                <a:cs typeface="+mj-cs"/>
              </a:rPr>
              <a:t>Kekuasaan?</a:t>
            </a:r>
            <a:br>
              <a:rPr lang="en-US">
                <a:solidFill>
                  <a:srgbClr val="FFFFFF"/>
                </a:solidFill>
                <a:cs typeface="+mj-cs"/>
              </a:rPr>
            </a:br>
            <a:endParaRPr lang="en-US">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62819"/>
                                        </p:tgtEl>
                                        <p:attrNameLst>
                                          <p:attrName>style.visibility</p:attrName>
                                        </p:attrNameLst>
                                      </p:cBhvr>
                                      <p:to>
                                        <p:strVal val="visible"/>
                                      </p:to>
                                    </p:set>
                                    <p:animEffect transition="in" filter="dissolve">
                                      <p:cBhvr>
                                        <p:cTn id="7" dur="500"/>
                                        <p:tgtEl>
                                          <p:spTgt spid="162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wd">
                                    <p:tmAbs val="500"/>
                                  </p:iterate>
                                  <p:childTnLst>
                                    <p:set>
                                      <p:cBhvr>
                                        <p:cTn id="11" dur="1" fill="hold">
                                          <p:stCondLst>
                                            <p:cond delay="0"/>
                                          </p:stCondLst>
                                        </p:cTn>
                                        <p:tgtEl>
                                          <p:spTgt spid="162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P spid="1628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p:txBody>
          <a:bodyPr/>
          <a:lstStyle/>
          <a:p>
            <a:pPr eaLnBrk="1" hangingPunct="1">
              <a:defRPr/>
            </a:pPr>
            <a:r>
              <a:rPr lang="en-US" altLang="zh-CN">
                <a:ea typeface="宋体" charset="0"/>
                <a:cs typeface="宋体" charset="0"/>
              </a:rPr>
              <a:t>3 Fs</a:t>
            </a:r>
          </a:p>
        </p:txBody>
      </p:sp>
      <p:pic>
        <p:nvPicPr>
          <p:cNvPr id="258051" name="Picture 3" descr="bs0192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outerShdw blurRad="63500" dist="38099" dir="2700000" algn="ctr" rotWithShape="0">
              <a:schemeClr val="folHlink">
                <a:alpha val="74998"/>
              </a:schemeClr>
            </a:outerShdw>
          </a:effectLst>
          <a:extLst>
            <a:ext uri="{909E8E84-426E-40dd-AFC4-6F175D3DCCD1}">
              <a14:hiddenFill xmlns:a14="http://schemas.microsoft.com/office/drawing/2010/main" xmlns="">
                <a:solidFill>
                  <a:srgbClr val="FFFFFF"/>
                </a:solidFill>
              </a14:hiddenFill>
            </a:ext>
          </a:extLst>
        </p:spPr>
      </p:pic>
      <p:sp>
        <p:nvSpPr>
          <p:cNvPr id="258052" name="WordArt 4"/>
          <p:cNvSpPr>
            <a:spLocks noChangeArrowheads="1" noChangeShapeType="1" noTextEdit="1"/>
          </p:cNvSpPr>
          <p:nvPr/>
        </p:nvSpPr>
        <p:spPr bwMode="auto">
          <a:xfrm rot="487806">
            <a:off x="6858000" y="762000"/>
            <a:ext cx="2133600" cy="915988"/>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66FF66"/>
                </a:solidFill>
                <a:latin typeface="Times New Roman"/>
                <a:ea typeface="Times New Roman"/>
                <a:cs typeface="Times New Roman"/>
              </a:rPr>
              <a:t>Sia-sia</a:t>
            </a:r>
          </a:p>
        </p:txBody>
      </p:sp>
      <p:sp>
        <p:nvSpPr>
          <p:cNvPr id="258053" name="WordArt 5"/>
          <p:cNvSpPr>
            <a:spLocks noChangeArrowheads="1" noChangeShapeType="1" noTextEdit="1"/>
          </p:cNvSpPr>
          <p:nvPr/>
        </p:nvSpPr>
        <p:spPr bwMode="auto">
          <a:xfrm rot="-495251">
            <a:off x="150813" y="598488"/>
            <a:ext cx="2057400" cy="1176337"/>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FF00"/>
                </a:solidFill>
                <a:latin typeface="Times New Roman"/>
                <a:ea typeface="Times New Roman"/>
                <a:cs typeface="Times New Roman"/>
              </a:rPr>
              <a:t>Berlalu cepat</a:t>
            </a:r>
          </a:p>
        </p:txBody>
      </p:sp>
      <p:sp>
        <p:nvSpPr>
          <p:cNvPr id="258054" name="WordArt 6"/>
          <p:cNvSpPr>
            <a:spLocks noChangeArrowheads="1" noChangeShapeType="1" noTextEdit="1"/>
          </p:cNvSpPr>
          <p:nvPr/>
        </p:nvSpPr>
        <p:spPr bwMode="auto">
          <a:xfrm>
            <a:off x="2914650" y="304800"/>
            <a:ext cx="3314700" cy="914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FF00"/>
                </a:solidFill>
                <a:latin typeface="Times New Roman"/>
                <a:ea typeface="Times New Roman"/>
                <a:cs typeface="Times New Roman"/>
              </a:rPr>
              <a:t>Frustrasi</a:t>
            </a:r>
          </a:p>
        </p:txBody>
      </p:sp>
      <p:sp>
        <p:nvSpPr>
          <p:cNvPr id="258055" name="AutoShape 7"/>
          <p:cNvSpPr>
            <a:spLocks noChangeArrowheads="1"/>
          </p:cNvSpPr>
          <p:nvPr/>
        </p:nvSpPr>
        <p:spPr bwMode="auto">
          <a:xfrm>
            <a:off x="4572000" y="2743200"/>
            <a:ext cx="3505200" cy="1447800"/>
          </a:xfrm>
          <a:prstGeom prst="cloudCallout">
            <a:avLst>
              <a:gd name="adj1" fmla="val -48278"/>
              <a:gd name="adj2" fmla="val 48028"/>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200" b="0">
              <a:latin typeface="Arial" charset="0"/>
              <a:cs typeface="+mn-cs"/>
            </a:endParaRPr>
          </a:p>
          <a:p>
            <a:pPr>
              <a:defRPr/>
            </a:pPr>
            <a:r>
              <a:rPr lang="en-US" b="0">
                <a:latin typeface="Arial" charset="0"/>
                <a:cs typeface="+mn-cs"/>
              </a:rPr>
              <a:t>kekecewaan</a:t>
            </a:r>
          </a:p>
        </p:txBody>
      </p:sp>
      <p:sp>
        <p:nvSpPr>
          <p:cNvPr id="258056" name="AutoShape 8"/>
          <p:cNvSpPr>
            <a:spLocks noChangeArrowheads="1"/>
          </p:cNvSpPr>
          <p:nvPr/>
        </p:nvSpPr>
        <p:spPr bwMode="auto">
          <a:xfrm>
            <a:off x="2286000" y="1447800"/>
            <a:ext cx="3505200" cy="1447800"/>
          </a:xfrm>
          <a:prstGeom prst="cloudCallout">
            <a:avLst>
              <a:gd name="adj1" fmla="val 9241"/>
              <a:gd name="adj2" fmla="val 126097"/>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200" b="0">
              <a:latin typeface="Arial" charset="0"/>
              <a:cs typeface="+mn-cs"/>
            </a:endParaRPr>
          </a:p>
          <a:p>
            <a:pPr>
              <a:defRPr/>
            </a:pPr>
            <a:r>
              <a:rPr lang="en-US" b="0">
                <a:latin typeface="Arial" charset="0"/>
                <a:cs typeface="+mn-cs"/>
              </a:rPr>
              <a:t>kekosongan</a:t>
            </a:r>
          </a:p>
        </p:txBody>
      </p:sp>
      <p:sp>
        <p:nvSpPr>
          <p:cNvPr id="258057" name="AutoShape 9"/>
          <p:cNvSpPr>
            <a:spLocks noChangeArrowheads="1"/>
          </p:cNvSpPr>
          <p:nvPr/>
        </p:nvSpPr>
        <p:spPr bwMode="auto">
          <a:xfrm>
            <a:off x="0" y="3124200"/>
            <a:ext cx="3505200" cy="1447800"/>
          </a:xfrm>
          <a:prstGeom prst="cloudCallout">
            <a:avLst>
              <a:gd name="adj1" fmla="val 69338"/>
              <a:gd name="adj2" fmla="val 14366"/>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200" b="0">
              <a:latin typeface="Arial" charset="0"/>
              <a:cs typeface="+mn-cs"/>
            </a:endParaRPr>
          </a:p>
          <a:p>
            <a:pPr>
              <a:defRPr/>
            </a:pPr>
            <a:r>
              <a:rPr lang="en-US" b="0">
                <a:latin typeface="Arial" charset="0"/>
                <a:cs typeface="+mn-cs"/>
              </a:rPr>
              <a:t>Tidak nyata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8052"/>
                                        </p:tgtEl>
                                        <p:attrNameLst>
                                          <p:attrName>style.visibility</p:attrName>
                                        </p:attrNameLst>
                                      </p:cBhvr>
                                      <p:to>
                                        <p:strVal val="visible"/>
                                      </p:to>
                                    </p:set>
                                    <p:animEffect transition="in" filter="blinds(horizontal)">
                                      <p:cBhvr>
                                        <p:cTn id="7" dur="1000"/>
                                        <p:tgtEl>
                                          <p:spTgt spid="258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8053"/>
                                        </p:tgtEl>
                                        <p:attrNameLst>
                                          <p:attrName>style.visibility</p:attrName>
                                        </p:attrNameLst>
                                      </p:cBhvr>
                                      <p:to>
                                        <p:strVal val="visible"/>
                                      </p:to>
                                    </p:set>
                                    <p:animEffect transition="in" filter="blinds(horizontal)">
                                      <p:cBhvr>
                                        <p:cTn id="12" dur="1000"/>
                                        <p:tgtEl>
                                          <p:spTgt spid="258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8054"/>
                                        </p:tgtEl>
                                        <p:attrNameLst>
                                          <p:attrName>style.visibility</p:attrName>
                                        </p:attrNameLst>
                                      </p:cBhvr>
                                      <p:to>
                                        <p:strVal val="visible"/>
                                      </p:to>
                                    </p:set>
                                    <p:animEffect transition="in" filter="blinds(horizontal)">
                                      <p:cBhvr>
                                        <p:cTn id="17" dur="1000"/>
                                        <p:tgtEl>
                                          <p:spTgt spid="258054"/>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8055"/>
                                        </p:tgtEl>
                                        <p:attrNameLst>
                                          <p:attrName>style.visibility</p:attrName>
                                        </p:attrNameLst>
                                      </p:cBhvr>
                                      <p:to>
                                        <p:strVal val="visible"/>
                                      </p:to>
                                    </p:set>
                                    <p:animEffect transition="in" filter="fade">
                                      <p:cBhvr>
                                        <p:cTn id="21" dur="2000"/>
                                        <p:tgtEl>
                                          <p:spTgt spid="2580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8056"/>
                                        </p:tgtEl>
                                        <p:attrNameLst>
                                          <p:attrName>style.visibility</p:attrName>
                                        </p:attrNameLst>
                                      </p:cBhvr>
                                      <p:to>
                                        <p:strVal val="visible"/>
                                      </p:to>
                                    </p:set>
                                    <p:animEffect transition="in" filter="fade">
                                      <p:cBhvr>
                                        <p:cTn id="24" dur="2000"/>
                                        <p:tgtEl>
                                          <p:spTgt spid="2580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8057"/>
                                        </p:tgtEl>
                                        <p:attrNameLst>
                                          <p:attrName>style.visibility</p:attrName>
                                        </p:attrNameLst>
                                      </p:cBhvr>
                                      <p:to>
                                        <p:strVal val="visible"/>
                                      </p:to>
                                    </p:set>
                                    <p:animEffect transition="in" filter="fade">
                                      <p:cBhvr>
                                        <p:cTn id="27" dur="20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animBg="1"/>
      <p:bldP spid="258053" grpId="0" animBg="1"/>
      <p:bldP spid="258054" grpId="0" animBg="1"/>
      <p:bldP spid="258055" grpId="0" animBg="1"/>
      <p:bldP spid="258056" grpId="0" animBg="1"/>
      <p:bldP spid="2580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a:xfrm>
            <a:off x="1828800" y="152400"/>
            <a:ext cx="4953000" cy="1143000"/>
          </a:xfrm>
        </p:spPr>
        <p:txBody>
          <a:bodyPr/>
          <a:lstStyle/>
          <a:p>
            <a:pPr eaLnBrk="1" hangingPunct="1">
              <a:defRPr/>
            </a:pPr>
            <a:r>
              <a:rPr lang="en-US" altLang="zh-CN" sz="5400" u="sng">
                <a:ea typeface="宋体" charset="0"/>
                <a:cs typeface="宋体" charset="0"/>
              </a:rPr>
              <a:t>Keadaan Sulit</a:t>
            </a:r>
          </a:p>
        </p:txBody>
      </p:sp>
      <p:sp>
        <p:nvSpPr>
          <p:cNvPr id="260099" name="Text Box 3"/>
          <p:cNvSpPr txBox="1">
            <a:spLocks noChangeArrowheads="1"/>
          </p:cNvSpPr>
          <p:nvPr/>
        </p:nvSpPr>
        <p:spPr bwMode="auto">
          <a:xfrm>
            <a:off x="4572000" y="2133600"/>
            <a:ext cx="4572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zh-CN" altLang="en-US" sz="1800" b="0">
              <a:latin typeface="Arial" charset="0"/>
              <a:ea typeface="宋体" charset="0"/>
              <a:cs typeface="宋体" charset="0"/>
            </a:endParaRPr>
          </a:p>
        </p:txBody>
      </p:sp>
      <p:sp>
        <p:nvSpPr>
          <p:cNvPr id="260100" name="Rectangle 4"/>
          <p:cNvSpPr>
            <a:spLocks noChangeArrowheads="1"/>
          </p:cNvSpPr>
          <p:nvPr/>
        </p:nvSpPr>
        <p:spPr bwMode="auto">
          <a:xfrm>
            <a:off x="609600" y="2057400"/>
            <a:ext cx="7620000" cy="338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eaLnBrk="1" hangingPunct="1">
              <a:lnSpc>
                <a:spcPct val="110000"/>
              </a:lnSpc>
              <a:defRPr/>
            </a:pPr>
            <a:r>
              <a:rPr lang="en-US" altLang="zh-CN" sz="2800" b="0">
                <a:latin typeface="Arial" charset="0"/>
                <a:ea typeface="宋体" charset="0"/>
                <a:cs typeface="宋体" charset="0"/>
              </a:rPr>
              <a:t>Seseorang yang telah…                                                     Memiliki </a:t>
            </a:r>
            <a:r>
              <a:rPr lang="en-US" altLang="zh-CN" sz="2800" b="0">
                <a:solidFill>
                  <a:srgbClr val="66FF66"/>
                </a:solidFill>
                <a:latin typeface="Arial" charset="0"/>
                <a:ea typeface="宋体" charset="0"/>
                <a:cs typeface="宋体" charset="0"/>
              </a:rPr>
              <a:t>SEGALANYA  </a:t>
            </a:r>
            <a:r>
              <a:rPr lang="en-US" altLang="zh-CN" sz="2800" b="0">
                <a:latin typeface="Arial" charset="0"/>
                <a:ea typeface="宋体" charset="0"/>
                <a:cs typeface="宋体" charset="0"/>
              </a:rPr>
              <a:t>                                                      dan mencoba </a:t>
            </a:r>
            <a:r>
              <a:rPr lang="en-US" altLang="zh-CN" sz="2800" b="0">
                <a:solidFill>
                  <a:srgbClr val="66FF66"/>
                </a:solidFill>
                <a:latin typeface="Arial" charset="0"/>
                <a:ea typeface="宋体" charset="0"/>
                <a:cs typeface="宋体" charset="0"/>
              </a:rPr>
              <a:t>SEMUANYA “DI BAWAH MATAHARI”  </a:t>
            </a:r>
          </a:p>
          <a:p>
            <a:pPr algn="l" eaLnBrk="1" hangingPunct="1">
              <a:lnSpc>
                <a:spcPct val="110000"/>
              </a:lnSpc>
              <a:defRPr/>
            </a:pPr>
            <a:r>
              <a:rPr lang="en-US" altLang="zh-CN" sz="2800" b="0">
                <a:latin typeface="Arial" charset="0"/>
                <a:ea typeface="宋体" charset="0"/>
                <a:cs typeface="宋体" charset="0"/>
              </a:rPr>
              <a:t>…dia </a:t>
            </a:r>
            <a:r>
              <a:rPr lang="en-US" altLang="zh-CN" sz="2800" b="0">
                <a:solidFill>
                  <a:srgbClr val="66FF66"/>
                </a:solidFill>
                <a:latin typeface="Arial" charset="0"/>
                <a:ea typeface="宋体" charset="0"/>
                <a:cs typeface="宋体" charset="0"/>
              </a:rPr>
              <a:t>PUNYA </a:t>
            </a:r>
            <a:r>
              <a:rPr lang="en-US" altLang="zh-CN" sz="2800" b="0">
                <a:latin typeface="Arial" charset="0"/>
                <a:ea typeface="宋体" charset="0"/>
                <a:cs typeface="宋体" charset="0"/>
              </a:rPr>
              <a:t>semuanya</a:t>
            </a:r>
          </a:p>
          <a:p>
            <a:pPr algn="l" eaLnBrk="1" hangingPunct="1">
              <a:lnSpc>
                <a:spcPct val="110000"/>
              </a:lnSpc>
              <a:defRPr/>
            </a:pPr>
            <a:r>
              <a:rPr lang="en-US" altLang="zh-CN" sz="2800" b="0">
                <a:latin typeface="Arial" charset="0"/>
                <a:ea typeface="宋体" charset="0"/>
                <a:cs typeface="宋体" charset="0"/>
              </a:rPr>
              <a:t>…dia pernah </a:t>
            </a:r>
            <a:r>
              <a:rPr lang="en-US" altLang="zh-CN" sz="2800" b="0">
                <a:solidFill>
                  <a:srgbClr val="66FF66"/>
                </a:solidFill>
                <a:latin typeface="Arial" charset="0"/>
                <a:ea typeface="宋体" charset="0"/>
                <a:cs typeface="宋体" charset="0"/>
              </a:rPr>
              <a:t>MELAKUKAN </a:t>
            </a:r>
            <a:r>
              <a:rPr lang="en-US" altLang="zh-CN" sz="2800" b="0">
                <a:latin typeface="Arial" charset="0"/>
                <a:ea typeface="宋体" charset="0"/>
                <a:cs typeface="宋体" charset="0"/>
              </a:rPr>
              <a:t>segalanya</a:t>
            </a:r>
          </a:p>
          <a:p>
            <a:pPr algn="l" eaLnBrk="1" hangingPunct="1">
              <a:lnSpc>
                <a:spcPct val="110000"/>
              </a:lnSpc>
              <a:defRPr/>
            </a:pPr>
            <a:r>
              <a:rPr lang="en-US" altLang="zh-CN" sz="2800" b="0">
                <a:latin typeface="Arial" charset="0"/>
                <a:ea typeface="宋体" charset="0"/>
                <a:cs typeface="宋体" charset="0"/>
              </a:rPr>
              <a:t>…tapi…</a:t>
            </a:r>
          </a:p>
        </p:txBody>
      </p:sp>
      <p:pic>
        <p:nvPicPr>
          <p:cNvPr id="260101" name="Picture 5" descr="Ar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14800"/>
            <a:ext cx="215265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0102" name="AutoShape 6"/>
          <p:cNvSpPr>
            <a:spLocks noChangeArrowheads="1"/>
          </p:cNvSpPr>
          <p:nvPr/>
        </p:nvSpPr>
        <p:spPr bwMode="auto">
          <a:xfrm>
            <a:off x="152400" y="1219200"/>
            <a:ext cx="8305800" cy="4114800"/>
          </a:xfrm>
          <a:prstGeom prst="wedgeEllipseCallout">
            <a:avLst>
              <a:gd name="adj1" fmla="val 41917"/>
              <a:gd name="adj2" fmla="val 35417"/>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CN" altLang="en-US" sz="1800" b="0">
              <a:latin typeface="Arial" charset="0"/>
              <a:ea typeface="宋体" charset="0"/>
              <a:cs typeface="宋体" charset="0"/>
            </a:endParaRPr>
          </a:p>
        </p:txBody>
      </p:sp>
      <p:sp>
        <p:nvSpPr>
          <p:cNvPr id="260103" name="WordArt 7"/>
          <p:cNvSpPr>
            <a:spLocks noChangeArrowheads="1" noChangeShapeType="1" noTextEdit="1"/>
          </p:cNvSpPr>
          <p:nvPr/>
        </p:nvSpPr>
        <p:spPr bwMode="auto">
          <a:xfrm rot="-201711">
            <a:off x="2971800" y="3124200"/>
            <a:ext cx="5253038" cy="1533525"/>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E3E02"/>
                    </a:gs>
                    <a:gs pos="100000">
                      <a:srgbClr val="FFE701"/>
                    </a:gs>
                  </a:gsLst>
                  <a:lin ang="16380000" scaled="1"/>
                </a:gradFill>
                <a:latin typeface="Impact"/>
                <a:ea typeface="Impact"/>
                <a:cs typeface="Impact"/>
              </a:rPr>
              <a:t>Adakah solusi?</a:t>
            </a:r>
          </a:p>
        </p:txBody>
      </p:sp>
      <p:sp>
        <p:nvSpPr>
          <p:cNvPr id="260104" name="WordArt 8"/>
          <p:cNvSpPr>
            <a:spLocks noChangeArrowheads="1" noChangeShapeType="1" noTextEdit="1"/>
          </p:cNvSpPr>
          <p:nvPr/>
        </p:nvSpPr>
        <p:spPr bwMode="auto">
          <a:xfrm>
            <a:off x="609600" y="1971675"/>
            <a:ext cx="5253038" cy="1533525"/>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Adakah harapan?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0100"/>
                                        </p:tgtEl>
                                        <p:attrNameLst>
                                          <p:attrName>style.visibility</p:attrName>
                                        </p:attrNameLst>
                                      </p:cBhvr>
                                      <p:to>
                                        <p:strVal val="visible"/>
                                      </p:to>
                                    </p:set>
                                    <p:anim calcmode="discrete" valueType="clr">
                                      <p:cBhvr override="childStyle">
                                        <p:cTn id="7" dur="80"/>
                                        <p:tgtEl>
                                          <p:spTgt spid="2601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0100"/>
                                        </p:tgtEl>
                                        <p:attrNameLst>
                                          <p:attrName>fillcolor</p:attrName>
                                        </p:attrNameLst>
                                      </p:cBhvr>
                                      <p:tavLst>
                                        <p:tav tm="0">
                                          <p:val>
                                            <p:clrVal>
                                              <a:schemeClr val="accent2"/>
                                            </p:clrVal>
                                          </p:val>
                                        </p:tav>
                                        <p:tav tm="50000">
                                          <p:val>
                                            <p:clrVal>
                                              <a:schemeClr val="hlink"/>
                                            </p:clrVal>
                                          </p:val>
                                        </p:tav>
                                      </p:tavLst>
                                    </p:anim>
                                    <p:set>
                                      <p:cBhvr>
                                        <p:cTn id="9" dur="80"/>
                                        <p:tgtEl>
                                          <p:spTgt spid="2601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60101"/>
                                        </p:tgtEl>
                                        <p:attrNameLst>
                                          <p:attrName>style.visibility</p:attrName>
                                        </p:attrNameLst>
                                      </p:cBhvr>
                                      <p:to>
                                        <p:strVal val="visible"/>
                                      </p:to>
                                    </p:set>
                                    <p:animEffect transition="in" filter="fade">
                                      <p:cBhvr>
                                        <p:cTn id="14" dur="2000"/>
                                        <p:tgtEl>
                                          <p:spTgt spid="26010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0102"/>
                                        </p:tgtEl>
                                        <p:attrNameLst>
                                          <p:attrName>style.visibility</p:attrName>
                                        </p:attrNameLst>
                                      </p:cBhvr>
                                      <p:to>
                                        <p:strVal val="visible"/>
                                      </p:to>
                                    </p:set>
                                    <p:animEffect transition="in" filter="fade">
                                      <p:cBhvr>
                                        <p:cTn id="17" dur="2000"/>
                                        <p:tgtEl>
                                          <p:spTgt spid="26010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0103"/>
                                        </p:tgtEl>
                                        <p:attrNameLst>
                                          <p:attrName>style.visibility</p:attrName>
                                        </p:attrNameLst>
                                      </p:cBhvr>
                                      <p:to>
                                        <p:strVal val="visible"/>
                                      </p:to>
                                    </p:set>
                                    <p:animEffect transition="in" filter="fade">
                                      <p:cBhvr>
                                        <p:cTn id="20" dur="2000"/>
                                        <p:tgtEl>
                                          <p:spTgt spid="26010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0104"/>
                                        </p:tgtEl>
                                        <p:attrNameLst>
                                          <p:attrName>style.visibility</p:attrName>
                                        </p:attrNameLst>
                                      </p:cBhvr>
                                      <p:to>
                                        <p:strVal val="visible"/>
                                      </p:to>
                                    </p:set>
                                    <p:animEffect transition="in" filter="fade">
                                      <p:cBhvr>
                                        <p:cTn id="23" dur="2000"/>
                                        <p:tgtEl>
                                          <p:spTgt spid="260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p:bldP spid="260102" grpId="0" animBg="1"/>
      <p:bldP spid="260103" grpId="0" animBg="1"/>
      <p:bldP spid="26010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idx="4294967295"/>
          </p:nvPr>
        </p:nvSpPr>
        <p:spPr/>
        <p:txBody>
          <a:bodyPr/>
          <a:lstStyle/>
          <a:p>
            <a:pPr eaLnBrk="1" hangingPunct="1">
              <a:defRPr/>
            </a:pPr>
            <a:r>
              <a:rPr lang="en-US" altLang="zh-CN">
                <a:ea typeface="宋体" charset="0"/>
                <a:cs typeface="宋体" charset="0"/>
              </a:rPr>
              <a:t>2 Fs</a:t>
            </a:r>
          </a:p>
        </p:txBody>
      </p:sp>
      <p:pic>
        <p:nvPicPr>
          <p:cNvPr id="262147" name="Picture 3" descr="bs0192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effectLst>
            <a:outerShdw blurRad="63500" dist="38099" dir="2700000" algn="ctr" rotWithShape="0">
              <a:schemeClr val="folHlink">
                <a:alpha val="74998"/>
              </a:schemeClr>
            </a:outerShdw>
          </a:effectLst>
          <a:extLst>
            <a:ext uri="{909E8E84-426E-40dd-AFC4-6F175D3DCCD1}">
              <a14:hiddenFill xmlns:a14="http://schemas.microsoft.com/office/drawing/2010/main" xmlns="">
                <a:solidFill>
                  <a:srgbClr val="FFFFFF"/>
                </a:solidFill>
              </a14:hiddenFill>
            </a:ext>
          </a:extLst>
        </p:spPr>
      </p:pic>
      <p:sp>
        <p:nvSpPr>
          <p:cNvPr id="262148" name="WordArt 4"/>
          <p:cNvSpPr>
            <a:spLocks noChangeArrowheads="1" noChangeShapeType="1" noTextEdit="1"/>
          </p:cNvSpPr>
          <p:nvPr/>
        </p:nvSpPr>
        <p:spPr bwMode="auto">
          <a:xfrm rot="487806">
            <a:off x="6858000" y="762000"/>
            <a:ext cx="2133600" cy="915988"/>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66FF66"/>
                </a:solidFill>
                <a:latin typeface="Times New Roman"/>
                <a:ea typeface="Times New Roman"/>
                <a:cs typeface="Times New Roman"/>
              </a:rPr>
              <a:t>Futile</a:t>
            </a:r>
          </a:p>
        </p:txBody>
      </p:sp>
      <p:sp>
        <p:nvSpPr>
          <p:cNvPr id="262149" name="WordArt 5"/>
          <p:cNvSpPr>
            <a:spLocks noChangeArrowheads="1" noChangeShapeType="1" noTextEdit="1"/>
          </p:cNvSpPr>
          <p:nvPr/>
        </p:nvSpPr>
        <p:spPr bwMode="auto">
          <a:xfrm rot="-495251">
            <a:off x="150813" y="598488"/>
            <a:ext cx="2057400" cy="1176337"/>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FF00"/>
                </a:solidFill>
                <a:latin typeface="Times New Roman"/>
                <a:ea typeface="Times New Roman"/>
                <a:cs typeface="Times New Roman"/>
              </a:rPr>
              <a:t>Fleeting</a:t>
            </a:r>
          </a:p>
        </p:txBody>
      </p:sp>
      <p:sp>
        <p:nvSpPr>
          <p:cNvPr id="262150" name="WordArt 6"/>
          <p:cNvSpPr>
            <a:spLocks noChangeArrowheads="1" noChangeShapeType="1" noTextEdit="1"/>
          </p:cNvSpPr>
          <p:nvPr/>
        </p:nvSpPr>
        <p:spPr bwMode="auto">
          <a:xfrm>
            <a:off x="2914650" y="304800"/>
            <a:ext cx="3314700" cy="914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FF00"/>
                </a:solidFill>
                <a:latin typeface="Times New Roman"/>
                <a:ea typeface="Times New Roman"/>
                <a:cs typeface="Times New Roman"/>
              </a:rPr>
              <a:t>Frustration</a:t>
            </a:r>
          </a:p>
        </p:txBody>
      </p:sp>
      <p:sp>
        <p:nvSpPr>
          <p:cNvPr id="262151" name="AutoShape 7"/>
          <p:cNvSpPr>
            <a:spLocks noChangeArrowheads="1"/>
          </p:cNvSpPr>
          <p:nvPr/>
        </p:nvSpPr>
        <p:spPr bwMode="auto">
          <a:xfrm>
            <a:off x="2362200" y="-533400"/>
            <a:ext cx="4343400" cy="7010400"/>
          </a:xfrm>
          <a:prstGeom prst="upArrow">
            <a:avLst>
              <a:gd name="adj1" fmla="val 50000"/>
              <a:gd name="adj2" fmla="val 40351"/>
            </a:avLst>
          </a:prstGeom>
          <a:solidFill>
            <a:schemeClr val="accent1"/>
          </a:solidFill>
          <a:ln w="9525">
            <a:solidFill>
              <a:schemeClr val="tx1"/>
            </a:solidFill>
            <a:miter lim="800000"/>
            <a:headEnd/>
            <a:tailEnd/>
          </a:ln>
          <a:effectLst>
            <a:outerShdw blurRad="63500" dist="12700" dir="16200000" sy="50000" rotWithShape="0">
              <a:schemeClr val="bg2">
                <a:alpha val="50000"/>
              </a:schemeClr>
            </a:outerShdw>
          </a:effectLst>
        </p:spPr>
        <p:txBody>
          <a:bodyPr wrap="none" anchor="ctr"/>
          <a:lstStyle/>
          <a:p>
            <a:pPr>
              <a:defRPr/>
            </a:pPr>
            <a:endParaRPr lang="en-US" b="0">
              <a:cs typeface="+mn-cs"/>
            </a:endParaRPr>
          </a:p>
        </p:txBody>
      </p:sp>
      <p:sp>
        <p:nvSpPr>
          <p:cNvPr id="174087" name="WordArt 8"/>
          <p:cNvSpPr>
            <a:spLocks noChangeArrowheads="1" noChangeShapeType="1" noTextEdit="1"/>
          </p:cNvSpPr>
          <p:nvPr/>
        </p:nvSpPr>
        <p:spPr bwMode="auto">
          <a:xfrm>
            <a:off x="3848100" y="381000"/>
            <a:ext cx="1219200" cy="24384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(12:1)</a:t>
            </a:r>
          </a:p>
          <a:p>
            <a:r>
              <a:rPr lang="en-US" sz="3600" kern="10">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Find</a:t>
            </a:r>
          </a:p>
          <a:p>
            <a:r>
              <a:rPr lang="en-US" sz="3600" kern="10">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God</a:t>
            </a:r>
          </a:p>
        </p:txBody>
      </p:sp>
      <p:sp>
        <p:nvSpPr>
          <p:cNvPr id="262153" name="WordArt 9"/>
          <p:cNvSpPr>
            <a:spLocks noChangeArrowheads="1" noChangeShapeType="1" noTextEdit="1"/>
          </p:cNvSpPr>
          <p:nvPr/>
        </p:nvSpPr>
        <p:spPr bwMode="auto">
          <a:xfrm>
            <a:off x="3619500" y="3048000"/>
            <a:ext cx="1905000" cy="310832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&amp;</a:t>
            </a:r>
          </a:p>
          <a:p>
            <a:r>
              <a:rPr lang="en-US" sz="3600" kern="10">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Fear</a:t>
            </a:r>
          </a:p>
          <a:p>
            <a:r>
              <a:rPr lang="en-US" sz="3600" kern="10">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God</a:t>
            </a:r>
          </a:p>
          <a:p>
            <a:r>
              <a:rPr lang="en-US" sz="3600" kern="10">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(12:13)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262149"/>
                                        </p:tgtEl>
                                      </p:cBhvr>
                                    </p:animEffect>
                                    <p:set>
                                      <p:cBhvr>
                                        <p:cTn id="7" dur="1" fill="hold">
                                          <p:stCondLst>
                                            <p:cond delay="1999"/>
                                          </p:stCondLst>
                                        </p:cTn>
                                        <p:tgtEl>
                                          <p:spTgt spid="26214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62150"/>
                                        </p:tgtEl>
                                      </p:cBhvr>
                                    </p:animEffect>
                                    <p:set>
                                      <p:cBhvr>
                                        <p:cTn id="10" dur="1" fill="hold">
                                          <p:stCondLst>
                                            <p:cond delay="1999"/>
                                          </p:stCondLst>
                                        </p:cTn>
                                        <p:tgtEl>
                                          <p:spTgt spid="26215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62148"/>
                                        </p:tgtEl>
                                      </p:cBhvr>
                                    </p:animEffect>
                                    <p:set>
                                      <p:cBhvr>
                                        <p:cTn id="13" dur="1" fill="hold">
                                          <p:stCondLst>
                                            <p:cond delay="1999"/>
                                          </p:stCondLst>
                                        </p:cTn>
                                        <p:tgtEl>
                                          <p:spTgt spid="26214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2153"/>
                                        </p:tgtEl>
                                        <p:attrNameLst>
                                          <p:attrName>style.visibility</p:attrName>
                                        </p:attrNameLst>
                                      </p:cBhvr>
                                      <p:to>
                                        <p:strVal val="visible"/>
                                      </p:to>
                                    </p:set>
                                    <p:animEffect transition="in" filter="fade">
                                      <p:cBhvr>
                                        <p:cTn id="18" dur="1000"/>
                                        <p:tgtEl>
                                          <p:spTgt spid="262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animBg="1"/>
      <p:bldP spid="262149" grpId="0" animBg="1"/>
      <p:bldP spid="262150" grpId="0" animBg="1"/>
      <p:bldP spid="26215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descr="purple_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6130" name="Picture 3" descr="Pre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0497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4196" name="Rectangle 4"/>
          <p:cNvSpPr>
            <a:spLocks noGrp="1" noChangeArrowheads="1"/>
          </p:cNvSpPr>
          <p:nvPr>
            <p:ph type="title" idx="4294967295"/>
          </p:nvPr>
        </p:nvSpPr>
        <p:spPr>
          <a:xfrm>
            <a:off x="1295400" y="274638"/>
            <a:ext cx="7391400" cy="1143000"/>
          </a:xfrm>
        </p:spPr>
        <p:txBody>
          <a:bodyPr/>
          <a:lstStyle/>
          <a:p>
            <a:pPr eaLnBrk="1" hangingPunct="1">
              <a:defRPr/>
            </a:pPr>
            <a:r>
              <a:rPr lang="en-US" sz="5400" u="sng">
                <a:solidFill>
                  <a:srgbClr val="000000"/>
                </a:solidFill>
                <a:effectLst>
                  <a:outerShdw blurRad="38100" dist="38100" dir="2700000" algn="tl">
                    <a:srgbClr val="FFFFFF"/>
                  </a:outerShdw>
                </a:effectLst>
                <a:cs typeface="+mj-cs"/>
              </a:rPr>
              <a:t>Poin untuk Aplikasi</a:t>
            </a:r>
          </a:p>
        </p:txBody>
      </p:sp>
      <p:sp>
        <p:nvSpPr>
          <p:cNvPr id="264198" name="Rectangle 6"/>
          <p:cNvSpPr>
            <a:spLocks noChangeArrowheads="1"/>
          </p:cNvSpPr>
          <p:nvPr/>
        </p:nvSpPr>
        <p:spPr bwMode="auto">
          <a:xfrm>
            <a:off x="1828800" y="2057400"/>
            <a:ext cx="6324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800" b="0">
                <a:latin typeface="Arial" charset="0"/>
                <a:cs typeface="+mn-cs"/>
              </a:rPr>
              <a:t>Cari Tuhan &amp; Takut akan Tuhan berarti…</a:t>
            </a:r>
          </a:p>
        </p:txBody>
      </p:sp>
      <p:sp>
        <p:nvSpPr>
          <p:cNvPr id="264199" name="Text Box 7"/>
          <p:cNvSpPr txBox="1">
            <a:spLocks noChangeArrowheads="1"/>
          </p:cNvSpPr>
          <p:nvPr/>
        </p:nvSpPr>
        <p:spPr bwMode="auto">
          <a:xfrm>
            <a:off x="381000" y="5029200"/>
            <a:ext cx="792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800" b="0">
              <a:latin typeface="Arial" charset="0"/>
              <a:cs typeface="+mn-cs"/>
            </a:endParaRPr>
          </a:p>
        </p:txBody>
      </p:sp>
      <p:sp>
        <p:nvSpPr>
          <p:cNvPr id="264200" name="Text Box 8"/>
          <p:cNvSpPr txBox="1">
            <a:spLocks noChangeArrowheads="1"/>
          </p:cNvSpPr>
          <p:nvPr/>
        </p:nvSpPr>
        <p:spPr bwMode="auto">
          <a:xfrm>
            <a:off x="228600" y="2895600"/>
            <a:ext cx="8001000" cy="2051050"/>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ja-JP" altLang="en-US" sz="3200" b="0">
                <a:latin typeface="Arial"/>
                <a:cs typeface="+mn-cs"/>
              </a:rPr>
              <a:t>“</a:t>
            </a:r>
            <a:r>
              <a:rPr lang="en-US" sz="3200">
                <a:solidFill>
                  <a:srgbClr val="F8F8F8"/>
                </a:solidFill>
                <a:latin typeface="Arial" charset="0"/>
                <a:cs typeface="Arial" charset="0"/>
              </a:rPr>
              <a:t>Karena Allah akan membawa setiap perbuatan ke pengadilan yang berlaku atas sesuatu yang tersembunyi, entah itu baik atau jahat (Pengkhotbah 12:14)</a:t>
            </a:r>
            <a:r>
              <a:rPr lang="en-US" sz="3200" b="0">
                <a:latin typeface="Arial" charset="0"/>
                <a:cs typeface="Arial" charset="0"/>
              </a:rPr>
              <a:t>.</a:t>
            </a:r>
            <a:r>
              <a:rPr lang="ja-JP" altLang="en-US" sz="3200" b="0">
                <a:latin typeface="Arial" charset="0"/>
                <a:cs typeface="Arial" charset="0"/>
              </a:rPr>
              <a:t>”</a:t>
            </a:r>
            <a:endParaRPr lang="en-US" sz="3200" b="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4200"/>
                                        </p:tgtEl>
                                        <p:attrNameLst>
                                          <p:attrName>style.visibility</p:attrName>
                                        </p:attrNameLst>
                                      </p:cBhvr>
                                      <p:to>
                                        <p:strVal val="visible"/>
                                      </p:to>
                                    </p:set>
                                    <p:animEffect transition="in" filter="fade">
                                      <p:cBhvr>
                                        <p:cTn id="7" dur="1000"/>
                                        <p:tgtEl>
                                          <p:spTgt spid="264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304800"/>
            <a:ext cx="8229600" cy="1143000"/>
          </a:xfrm>
        </p:spPr>
        <p:txBody>
          <a:bodyPr/>
          <a:lstStyle/>
          <a:p>
            <a:pPr eaLnBrk="1" hangingPunct="1">
              <a:defRPr/>
            </a:pPr>
            <a:r>
              <a:rPr lang="en-US" altLang="zh-CN" sz="5400" u="sng">
                <a:ea typeface="宋体" charset="0"/>
                <a:cs typeface="宋体" charset="0"/>
              </a:rPr>
              <a:t>Remaja</a:t>
            </a:r>
          </a:p>
        </p:txBody>
      </p:sp>
      <p:sp>
        <p:nvSpPr>
          <p:cNvPr id="266243" name="Rectangle 3"/>
          <p:cNvSpPr>
            <a:spLocks noChangeArrowheads="1"/>
          </p:cNvSpPr>
          <p:nvPr/>
        </p:nvSpPr>
        <p:spPr bwMode="auto">
          <a:xfrm>
            <a:off x="228600" y="685800"/>
            <a:ext cx="8610600" cy="613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defRPr/>
            </a:pPr>
            <a:r>
              <a:rPr lang="en-US" sz="1800" b="0">
                <a:latin typeface="Arial" charset="0"/>
                <a:cs typeface="+mn-cs"/>
              </a:rPr>
              <a:t>        C              F</a:t>
            </a:r>
          </a:p>
          <a:p>
            <a:pPr eaLnBrk="1" hangingPunct="1">
              <a:defRPr/>
            </a:pPr>
            <a:r>
              <a:rPr lang="en-US" sz="1800" b="0">
                <a:latin typeface="Arial" charset="0"/>
                <a:cs typeface="+mn-cs"/>
              </a:rPr>
              <a:t>Remaja, remaja</a:t>
            </a:r>
          </a:p>
          <a:p>
            <a:pPr eaLnBrk="1" hangingPunct="1">
              <a:defRPr/>
            </a:pPr>
            <a:r>
              <a:rPr lang="en-US" sz="1800" b="0">
                <a:latin typeface="Arial" charset="0"/>
                <a:cs typeface="+mn-cs"/>
              </a:rPr>
              <a:t>              C                                        G7</a:t>
            </a:r>
          </a:p>
          <a:p>
            <a:pPr eaLnBrk="1" hangingPunct="1">
              <a:defRPr/>
            </a:pPr>
            <a:r>
              <a:rPr lang="en-US" sz="1800" b="0">
                <a:latin typeface="Arial" charset="0"/>
                <a:cs typeface="+mn-cs"/>
              </a:rPr>
              <a:t>Apakah kamu mendapatkan yang dicari dalam hidup?</a:t>
            </a:r>
          </a:p>
          <a:p>
            <a:pPr eaLnBrk="1" hangingPunct="1">
              <a:defRPr/>
            </a:pPr>
            <a:r>
              <a:rPr lang="en-US" sz="1800" b="0">
                <a:latin typeface="Arial" charset="0"/>
                <a:cs typeface="+mn-cs"/>
              </a:rPr>
              <a:t>            C                            C7</a:t>
            </a:r>
          </a:p>
          <a:p>
            <a:pPr eaLnBrk="1" hangingPunct="1">
              <a:defRPr/>
            </a:pPr>
            <a:r>
              <a:rPr lang="en-US" sz="1800" b="0">
                <a:latin typeface="Arial" charset="0"/>
                <a:cs typeface="+mn-cs"/>
              </a:rPr>
              <a:t>Kesenangan yang kamu dapatkan</a:t>
            </a:r>
          </a:p>
          <a:p>
            <a:pPr eaLnBrk="1" hangingPunct="1">
              <a:defRPr/>
            </a:pPr>
            <a:r>
              <a:rPr lang="en-US" sz="1800" b="0">
                <a:latin typeface="Arial" charset="0"/>
                <a:cs typeface="+mn-cs"/>
              </a:rPr>
              <a:t>        F</a:t>
            </a:r>
          </a:p>
          <a:p>
            <a:pPr eaLnBrk="1" hangingPunct="1">
              <a:defRPr/>
            </a:pPr>
            <a:r>
              <a:rPr lang="en-US" sz="1800" b="0">
                <a:latin typeface="Arial" charset="0"/>
                <a:cs typeface="+mn-cs"/>
              </a:rPr>
              <a:t>Memuaskan pikiranmu?</a:t>
            </a:r>
          </a:p>
          <a:p>
            <a:pPr eaLnBrk="1" hangingPunct="1">
              <a:defRPr/>
            </a:pPr>
            <a:r>
              <a:rPr lang="en-US" sz="1800" b="0">
                <a:latin typeface="Arial" charset="0"/>
                <a:cs typeface="+mn-cs"/>
              </a:rPr>
              <a:t>                  C                           G7                 C</a:t>
            </a:r>
          </a:p>
          <a:p>
            <a:pPr eaLnBrk="1" hangingPunct="1">
              <a:defRPr/>
            </a:pPr>
            <a:r>
              <a:rPr lang="en-US" sz="1800" b="0">
                <a:latin typeface="Arial" charset="0"/>
                <a:cs typeface="+mn-cs"/>
              </a:rPr>
              <a:t>Atau mereka membuat engkau terus mencari</a:t>
            </a:r>
          </a:p>
          <a:p>
            <a:pPr eaLnBrk="1" hangingPunct="1">
              <a:defRPr/>
            </a:pPr>
            <a:r>
              <a:rPr lang="en-US" sz="1800" b="0">
                <a:latin typeface="Arial" charset="0"/>
                <a:cs typeface="+mn-cs"/>
              </a:rPr>
              <a:t>                                      C7</a:t>
            </a:r>
          </a:p>
          <a:p>
            <a:pPr eaLnBrk="1" hangingPunct="1">
              <a:defRPr/>
            </a:pPr>
            <a:r>
              <a:rPr lang="en-US" sz="1800" b="0">
                <a:latin typeface="Arial" charset="0"/>
                <a:cs typeface="+mn-cs"/>
              </a:rPr>
              <a:t>Untuk kebahagiaan, yang tiada tandingan</a:t>
            </a:r>
          </a:p>
          <a:p>
            <a:pPr eaLnBrk="1" hangingPunct="1">
              <a:defRPr/>
            </a:pPr>
            <a:r>
              <a:rPr lang="en-US" sz="1800" b="0">
                <a:latin typeface="Arial" charset="0"/>
                <a:cs typeface="+mn-cs"/>
              </a:rPr>
              <a:t>             F                                C</a:t>
            </a:r>
          </a:p>
          <a:p>
            <a:pPr eaLnBrk="1" hangingPunct="1">
              <a:defRPr/>
            </a:pPr>
            <a:r>
              <a:rPr lang="en-US" sz="1800" b="0">
                <a:latin typeface="Arial" charset="0"/>
                <a:cs typeface="+mn-cs"/>
              </a:rPr>
              <a:t>Pergilah ke Dia yang ke bukit</a:t>
            </a:r>
          </a:p>
          <a:p>
            <a:pPr eaLnBrk="1" hangingPunct="1">
              <a:defRPr/>
            </a:pPr>
            <a:r>
              <a:rPr lang="en-US" sz="1800" b="0">
                <a:latin typeface="Arial" charset="0"/>
                <a:cs typeface="+mn-cs"/>
              </a:rPr>
              <a:t>                                            Am                G          G7          </a:t>
            </a:r>
          </a:p>
          <a:p>
            <a:pPr eaLnBrk="1" hangingPunct="1">
              <a:defRPr/>
            </a:pPr>
            <a:r>
              <a:rPr lang="en-US" sz="1800" b="0">
                <a:latin typeface="Arial" charset="0"/>
                <a:cs typeface="+mn-cs"/>
              </a:rPr>
              <a:t>Dimana Dia mati menebus dosa Dia tidak berdosa</a:t>
            </a:r>
          </a:p>
          <a:p>
            <a:pPr eaLnBrk="1" hangingPunct="1">
              <a:defRPr/>
            </a:pPr>
            <a:r>
              <a:rPr lang="en-US" sz="1800" b="0">
                <a:latin typeface="Arial" charset="0"/>
                <a:cs typeface="+mn-cs"/>
              </a:rPr>
              <a:t>                 C                    C7</a:t>
            </a:r>
          </a:p>
          <a:p>
            <a:pPr eaLnBrk="1" hangingPunct="1">
              <a:defRPr/>
            </a:pPr>
            <a:r>
              <a:rPr lang="en-US" sz="1800" b="0">
                <a:latin typeface="Arial" charset="0"/>
                <a:cs typeface="+mn-cs"/>
              </a:rPr>
              <a:t>Berikan hidupmu untuk Yesus hari ini</a:t>
            </a:r>
          </a:p>
          <a:p>
            <a:pPr eaLnBrk="1" hangingPunct="1">
              <a:defRPr/>
            </a:pPr>
            <a:r>
              <a:rPr lang="en-US" sz="1800" b="0">
                <a:latin typeface="Arial" charset="0"/>
                <a:cs typeface="+mn-cs"/>
              </a:rPr>
              <a:t>            F </a:t>
            </a:r>
          </a:p>
          <a:p>
            <a:pPr eaLnBrk="1" hangingPunct="1">
              <a:defRPr/>
            </a:pPr>
            <a:r>
              <a:rPr lang="en-US" sz="1800" b="0">
                <a:latin typeface="Arial" charset="0"/>
                <a:cs typeface="+mn-cs"/>
              </a:rPr>
              <a:t>Dia kan bimbing jalanmu</a:t>
            </a:r>
          </a:p>
          <a:p>
            <a:pPr eaLnBrk="1" hangingPunct="1">
              <a:defRPr/>
            </a:pPr>
            <a:r>
              <a:rPr lang="en-US" sz="1800" b="0">
                <a:latin typeface="Arial" charset="0"/>
                <a:cs typeface="+mn-cs"/>
              </a:rPr>
              <a:t>                      C            G7                    C</a:t>
            </a:r>
          </a:p>
          <a:p>
            <a:pPr eaLnBrk="1" hangingPunct="1">
              <a:defRPr/>
            </a:pPr>
            <a:r>
              <a:rPr lang="en-US" sz="1800" b="0">
                <a:latin typeface="Arial" charset="0"/>
                <a:cs typeface="+mn-cs"/>
              </a:rPr>
              <a:t>Itulah kebahagiaan yang sejati</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scr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WordArt 3"/>
          <p:cNvSpPr>
            <a:spLocks noChangeArrowheads="1" noChangeShapeType="1" noTextEdit="1"/>
          </p:cNvSpPr>
          <p:nvPr/>
        </p:nvSpPr>
        <p:spPr bwMode="auto">
          <a:xfrm rot="-337604">
            <a:off x="6704013" y="1116013"/>
            <a:ext cx="2209800" cy="642937"/>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CC00CC"/>
                    </a:gs>
                    <a:gs pos="100000">
                      <a:srgbClr val="6600CC"/>
                    </a:gs>
                  </a:gsLst>
                  <a:lin ang="16500000" scaled="1"/>
                </a:gradFill>
                <a:effectLst>
                  <a:outerShdw blurRad="63500" dist="53882" dir="2700000" algn="ctr" rotWithShape="0">
                    <a:srgbClr val="9999FF">
                      <a:alpha val="79999"/>
                    </a:srgbClr>
                  </a:outerShdw>
                </a:effectLst>
                <a:latin typeface="Impact"/>
                <a:ea typeface="Impact"/>
                <a:cs typeface="Impact"/>
              </a:rPr>
              <a:t>Proverbs</a:t>
            </a:r>
          </a:p>
        </p:txBody>
      </p:sp>
      <p:sp>
        <p:nvSpPr>
          <p:cNvPr id="52227" name="WordArt 4"/>
          <p:cNvSpPr>
            <a:spLocks noChangeArrowheads="1" noChangeShapeType="1" noTextEdit="1"/>
          </p:cNvSpPr>
          <p:nvPr/>
        </p:nvSpPr>
        <p:spPr bwMode="auto">
          <a:xfrm rot="-285818">
            <a:off x="5561013" y="222250"/>
            <a:ext cx="2990850" cy="5334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CC00CC"/>
                    </a:gs>
                    <a:gs pos="100000">
                      <a:srgbClr val="6600CC"/>
                    </a:gs>
                  </a:gsLst>
                  <a:lin ang="16440000" scaled="1"/>
                </a:gradFill>
                <a:effectLst>
                  <a:outerShdw blurRad="63500" dist="53882" dir="2700000" algn="ctr" rotWithShape="0">
                    <a:srgbClr val="9999FF">
                      <a:alpha val="79999"/>
                    </a:srgbClr>
                  </a:outerShdw>
                </a:effectLst>
                <a:latin typeface="Impact"/>
                <a:ea typeface="Impact"/>
                <a:cs typeface="Impact"/>
              </a:rPr>
              <a:t>of Solomon</a:t>
            </a:r>
          </a:p>
        </p:txBody>
      </p:sp>
      <p:sp>
        <p:nvSpPr>
          <p:cNvPr id="52228" name="WordArt 5"/>
          <p:cNvSpPr>
            <a:spLocks noChangeArrowheads="1" noChangeShapeType="1" noTextEdit="1"/>
          </p:cNvSpPr>
          <p:nvPr/>
        </p:nvSpPr>
        <p:spPr bwMode="auto">
          <a:xfrm rot="-186459">
            <a:off x="3046413" y="682625"/>
            <a:ext cx="1830387" cy="471488"/>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CC00CC"/>
                    </a:gs>
                    <a:gs pos="100000">
                      <a:srgbClr val="6600CC"/>
                    </a:gs>
                  </a:gsLst>
                  <a:lin ang="16380000" scaled="1"/>
                </a:gradFill>
                <a:effectLst>
                  <a:outerShdw blurRad="63500" dist="53882" dir="2700000" algn="ctr" rotWithShape="0">
                    <a:srgbClr val="9999FF">
                      <a:alpha val="79999"/>
                    </a:srgbClr>
                  </a:outerShdw>
                </a:effectLst>
                <a:latin typeface="Impact"/>
                <a:ea typeface="Impact"/>
                <a:cs typeface="Impact"/>
              </a:rPr>
              <a:t>Song</a:t>
            </a:r>
          </a:p>
        </p:txBody>
      </p:sp>
      <p:sp>
        <p:nvSpPr>
          <p:cNvPr id="52229" name="WordArt 6"/>
          <p:cNvSpPr>
            <a:spLocks noChangeArrowheads="1" noChangeShapeType="1" noTextEdit="1"/>
          </p:cNvSpPr>
          <p:nvPr/>
        </p:nvSpPr>
        <p:spPr bwMode="auto">
          <a:xfrm rot="3324070">
            <a:off x="5349082" y="2374106"/>
            <a:ext cx="2743200" cy="642937"/>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2040000" scaled="1"/>
                </a:gradFill>
                <a:effectLst>
                  <a:outerShdw blurRad="63500" dist="53882" dir="2700000" algn="ctr" rotWithShape="0">
                    <a:srgbClr val="9999FF">
                      <a:alpha val="79999"/>
                    </a:srgbClr>
                  </a:outerShdw>
                </a:effectLst>
                <a:latin typeface="Impact"/>
                <a:ea typeface="Impact"/>
                <a:cs typeface="Impact"/>
              </a:rPr>
              <a:t>Ecclesiastes</a:t>
            </a:r>
          </a:p>
        </p:txBody>
      </p:sp>
      <p:sp>
        <p:nvSpPr>
          <p:cNvPr id="206855" name="Rectangle 7"/>
          <p:cNvSpPr>
            <a:spLocks noChangeArrowheads="1"/>
          </p:cNvSpPr>
          <p:nvPr/>
        </p:nvSpPr>
        <p:spPr bwMode="auto">
          <a:xfrm>
            <a:off x="533400" y="2459038"/>
            <a:ext cx="7589838" cy="26765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lgn="l">
              <a:defRPr/>
            </a:pPr>
            <a:r>
              <a:rPr lang="en-US" sz="3200">
                <a:latin typeface="Arial" charset="0"/>
                <a:cs typeface="+mn-cs"/>
              </a:rPr>
              <a:t>Salomo, terlihat di dalam –</a:t>
            </a:r>
          </a:p>
          <a:p>
            <a:pPr algn="l">
              <a:defRPr/>
            </a:pPr>
            <a:endParaRPr lang="en-US" sz="3200">
              <a:latin typeface="Arial" charset="0"/>
              <a:cs typeface="+mn-cs"/>
            </a:endParaRPr>
          </a:p>
          <a:p>
            <a:pPr algn="l">
              <a:lnSpc>
                <a:spcPct val="110000"/>
              </a:lnSpc>
              <a:defRPr/>
            </a:pPr>
            <a:r>
              <a:rPr lang="en-US" sz="3200">
                <a:latin typeface="Arial" charset="0"/>
                <a:cs typeface="+mn-cs"/>
              </a:rPr>
              <a:t>             Kidung Agung   - sang kekasih</a:t>
            </a:r>
          </a:p>
          <a:p>
            <a:pPr algn="l">
              <a:lnSpc>
                <a:spcPct val="110000"/>
              </a:lnSpc>
              <a:defRPr/>
            </a:pPr>
            <a:r>
              <a:rPr lang="en-US" sz="3200">
                <a:latin typeface="Arial" charset="0"/>
                <a:cs typeface="+mn-cs"/>
              </a:rPr>
              <a:t>	     Amsal                 - si bijaksana</a:t>
            </a:r>
          </a:p>
          <a:p>
            <a:pPr algn="l">
              <a:lnSpc>
                <a:spcPct val="110000"/>
              </a:lnSpc>
              <a:defRPr/>
            </a:pPr>
            <a:r>
              <a:rPr lang="en-US" sz="3200">
                <a:latin typeface="Arial" charset="0"/>
                <a:cs typeface="+mn-cs"/>
              </a:rPr>
              <a:t>             Pengkhotbah     - si bodoh</a:t>
            </a:r>
          </a:p>
        </p:txBody>
      </p:sp>
      <p:sp>
        <p:nvSpPr>
          <p:cNvPr id="206856" name="Rectangle 8"/>
          <p:cNvSpPr>
            <a:spLocks noGrp="1" noChangeArrowheads="1"/>
          </p:cNvSpPr>
          <p:nvPr>
            <p:ph type="title" idx="4294967295"/>
          </p:nvPr>
        </p:nvSpPr>
        <p:spPr>
          <a:xfrm>
            <a:off x="0" y="533400"/>
            <a:ext cx="4876800" cy="533400"/>
          </a:xfrm>
        </p:spPr>
        <p:txBody>
          <a:bodyPr/>
          <a:lstStyle/>
          <a:p>
            <a:pPr eaLnBrk="1" hangingPunct="1">
              <a:defRPr/>
            </a:pPr>
            <a:r>
              <a:rPr lang="en-US" sz="3600" b="1">
                <a:cs typeface="+mj-cs"/>
              </a:rPr>
              <a:t>Salomo dalam Buku-bukunya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06855">
                                            <p:txEl>
                                              <p:pRg st="0" end="0"/>
                                            </p:txEl>
                                          </p:spTgt>
                                        </p:tgtEl>
                                        <p:attrNameLst>
                                          <p:attrName>style.visibility</p:attrName>
                                        </p:attrNameLst>
                                      </p:cBhvr>
                                      <p:to>
                                        <p:strVal val="visible"/>
                                      </p:to>
                                    </p:set>
                                    <p:anim calcmode="discrete" valueType="clr">
                                      <p:cBhvr override="childStyle">
                                        <p:cTn id="7" dur="80"/>
                                        <p:tgtEl>
                                          <p:spTgt spid="2068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68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6855">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06855">
                                            <p:txEl>
                                              <p:pRg st="2" end="2"/>
                                            </p:txEl>
                                          </p:spTgt>
                                        </p:tgtEl>
                                        <p:attrNameLst>
                                          <p:attrName>style.visibility</p:attrName>
                                        </p:attrNameLst>
                                      </p:cBhvr>
                                      <p:to>
                                        <p:strVal val="visible"/>
                                      </p:to>
                                    </p:set>
                                    <p:anim calcmode="discrete" valueType="clr">
                                      <p:cBhvr override="childStyle">
                                        <p:cTn id="12" dur="80"/>
                                        <p:tgtEl>
                                          <p:spTgt spid="20685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6855">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206855">
                                            <p:txEl>
                                              <p:pRg st="2" end="2"/>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206855">
                                            <p:txEl>
                                              <p:pRg st="3" end="3"/>
                                            </p:txEl>
                                          </p:spTgt>
                                        </p:tgtEl>
                                        <p:attrNameLst>
                                          <p:attrName>style.visibility</p:attrName>
                                        </p:attrNameLst>
                                      </p:cBhvr>
                                      <p:to>
                                        <p:strVal val="visible"/>
                                      </p:to>
                                    </p:set>
                                    <p:anim calcmode="discrete" valueType="clr">
                                      <p:cBhvr override="childStyle">
                                        <p:cTn id="17" dur="80"/>
                                        <p:tgtEl>
                                          <p:spTgt spid="20685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06855">
                                            <p:txEl>
                                              <p:pRg st="3" end="3"/>
                                            </p:txEl>
                                          </p:spTgt>
                                        </p:tgtEl>
                                        <p:attrNameLst>
                                          <p:attrName>fillcolor</p:attrName>
                                        </p:attrNameLst>
                                      </p:cBhvr>
                                      <p:tavLst>
                                        <p:tav tm="0">
                                          <p:val>
                                            <p:clrVal>
                                              <a:schemeClr val="accent2"/>
                                            </p:clrVal>
                                          </p:val>
                                        </p:tav>
                                        <p:tav tm="50000">
                                          <p:val>
                                            <p:clrVal>
                                              <a:schemeClr val="hlink"/>
                                            </p:clrVal>
                                          </p:val>
                                        </p:tav>
                                      </p:tavLst>
                                    </p:anim>
                                    <p:set>
                                      <p:cBhvr>
                                        <p:cTn id="19" dur="80"/>
                                        <p:tgtEl>
                                          <p:spTgt spid="206855">
                                            <p:txEl>
                                              <p:pRg st="3" end="3"/>
                                            </p:txEl>
                                          </p:spTgt>
                                        </p:tgtEl>
                                        <p:attrNameLst>
                                          <p:attrName>fill.type</p:attrName>
                                        </p:attrNameLst>
                                      </p:cBhvr>
                                      <p:to>
                                        <p:strVal val="solid"/>
                                      </p:to>
                                    </p:set>
                                  </p:childTnLst>
                                </p:cTn>
                              </p:par>
                            </p:childTnLst>
                          </p:cTn>
                        </p:par>
                        <p:par>
                          <p:cTn id="20" fill="hold" nodeType="afterGroup">
                            <p:stCondLst>
                              <p:cond delay="96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206855">
                                            <p:txEl>
                                              <p:pRg st="4" end="4"/>
                                            </p:txEl>
                                          </p:spTgt>
                                        </p:tgtEl>
                                        <p:attrNameLst>
                                          <p:attrName>style.visibility</p:attrName>
                                        </p:attrNameLst>
                                      </p:cBhvr>
                                      <p:to>
                                        <p:strVal val="visible"/>
                                      </p:to>
                                    </p:set>
                                    <p:anim calcmode="discrete" valueType="clr">
                                      <p:cBhvr override="childStyle">
                                        <p:cTn id="23" dur="80"/>
                                        <p:tgtEl>
                                          <p:spTgt spid="20685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06855">
                                            <p:txEl>
                                              <p:pRg st="4" end="4"/>
                                            </p:txEl>
                                          </p:spTgt>
                                        </p:tgtEl>
                                        <p:attrNameLst>
                                          <p:attrName>fillcolor</p:attrName>
                                        </p:attrNameLst>
                                      </p:cBhvr>
                                      <p:tavLst>
                                        <p:tav tm="0">
                                          <p:val>
                                            <p:clrVal>
                                              <a:schemeClr val="accent2"/>
                                            </p:clrVal>
                                          </p:val>
                                        </p:tav>
                                        <p:tav tm="50000">
                                          <p:val>
                                            <p:clrVal>
                                              <a:schemeClr val="hlink"/>
                                            </p:clrVal>
                                          </p:val>
                                        </p:tav>
                                      </p:tavLst>
                                    </p:anim>
                                    <p:set>
                                      <p:cBhvr>
                                        <p:cTn id="25" dur="80"/>
                                        <p:tgtEl>
                                          <p:spTgt spid="20685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descr="j04005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609600"/>
            <a:ext cx="67818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8291" name="WordArt 3"/>
          <p:cNvSpPr>
            <a:spLocks noChangeArrowheads="1" noChangeShapeType="1" noTextEdit="1"/>
          </p:cNvSpPr>
          <p:nvPr/>
        </p:nvSpPr>
        <p:spPr bwMode="auto">
          <a:xfrm>
            <a:off x="1219200" y="5105400"/>
            <a:ext cx="6705600" cy="17526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0000"/>
                </a:solidFill>
                <a:latin typeface="Impact"/>
                <a:ea typeface="Impact"/>
                <a:cs typeface="Impact"/>
              </a:rPr>
              <a:t>Thank you for your kind attention!</a:t>
            </a:r>
          </a:p>
        </p:txBody>
      </p:sp>
      <p:grpSp>
        <p:nvGrpSpPr>
          <p:cNvPr id="268292" name="Group 4"/>
          <p:cNvGrpSpPr>
            <a:grpSpLocks/>
          </p:cNvGrpSpPr>
          <p:nvPr/>
        </p:nvGrpSpPr>
        <p:grpSpPr bwMode="auto">
          <a:xfrm>
            <a:off x="838200" y="1143000"/>
            <a:ext cx="7543800" cy="5562600"/>
            <a:chOff x="528" y="720"/>
            <a:chExt cx="4752" cy="3504"/>
          </a:xfrm>
        </p:grpSpPr>
        <p:pic>
          <p:nvPicPr>
            <p:cNvPr id="180229" name="Picture 5" descr="j01725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8" y="3168"/>
              <a:ext cx="1536"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0230" name="Picture 6" descr="j01725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3168"/>
              <a:ext cx="1536"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0231" name="Picture 7" descr="j01725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44" y="3168"/>
              <a:ext cx="1536"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32" name="WordArt 8"/>
            <p:cNvSpPr>
              <a:spLocks noChangeArrowheads="1" noChangeShapeType="1" noTextEdit="1"/>
            </p:cNvSpPr>
            <p:nvPr/>
          </p:nvSpPr>
          <p:spPr bwMode="auto">
            <a:xfrm>
              <a:off x="864" y="720"/>
              <a:ext cx="3984" cy="2254"/>
            </a:xfrm>
            <a:prstGeom prst="rect">
              <a:avLst/>
            </a:prstGeom>
          </p:spPr>
          <p:txBody>
            <a:bodyPr wrap="none" fromWordArt="1">
              <a:prstTxWarp prst="textFadeUp">
                <a:avLst>
                  <a:gd name="adj" fmla="val 9991"/>
                </a:avLst>
              </a:prstTxWarp>
            </a:bodyPr>
            <a:lstStyle/>
            <a:p>
              <a:r>
                <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0000"/>
                      </a:srgbClr>
                    </a:outerShdw>
                  </a:effectLst>
                  <a:latin typeface="Arial Black"/>
                  <a:ea typeface="Arial Black"/>
                  <a:cs typeface="Arial Black"/>
                </a:rPr>
                <a:t>This Project is done by:</a:t>
              </a:r>
            </a:p>
            <a:p>
              <a:r>
                <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0000"/>
                      </a:srgbClr>
                    </a:outerShdw>
                  </a:effectLst>
                  <a:latin typeface="Arial Black"/>
                  <a:ea typeface="Arial Black"/>
                  <a:cs typeface="Arial Black"/>
                </a:rPr>
                <a:t>John Tan</a:t>
              </a:r>
            </a:p>
            <a:p>
              <a:r>
                <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0000"/>
                      </a:srgbClr>
                    </a:outerShdw>
                  </a:effectLst>
                  <a:latin typeface="Arial Black"/>
                  <a:ea typeface="Arial Black"/>
                  <a:cs typeface="Arial Black"/>
                </a:rPr>
                <a:t>Kenneth Liew</a:t>
              </a:r>
            </a:p>
            <a:p>
              <a:r>
                <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0000"/>
                      </a:srgbClr>
                    </a:outerShdw>
                  </a:effectLst>
                  <a:latin typeface="Arial Black"/>
                  <a:ea typeface="Arial Black"/>
                  <a:cs typeface="Arial Black"/>
                </a:rPr>
                <a:t>Joshua Chan</a:t>
              </a:r>
            </a:p>
          </p:txBody>
        </p:sp>
      </p:grpSp>
      <p:sp>
        <p:nvSpPr>
          <p:cNvPr id="268297" name="Rectangle 9"/>
          <p:cNvSpPr>
            <a:spLocks noGrp="1" noChangeArrowheads="1"/>
          </p:cNvSpPr>
          <p:nvPr>
            <p:ph type="title" idx="4294967295"/>
          </p:nvPr>
        </p:nvSpPr>
        <p:spPr>
          <a:xfrm>
            <a:off x="457200" y="-1143000"/>
            <a:ext cx="8229600" cy="1143000"/>
          </a:xfrm>
        </p:spPr>
        <p:txBody>
          <a:bodyPr/>
          <a:lstStyle/>
          <a:p>
            <a:pPr eaLnBrk="1" hangingPunct="1">
              <a:defRPr/>
            </a:pPr>
            <a:r>
              <a:rPr lang="en-US">
                <a:cs typeface="+mj-cs"/>
              </a:rPr>
              <a:t>Project authors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8291"/>
                                        </p:tgtEl>
                                        <p:attrNameLst>
                                          <p:attrName>style.visibility</p:attrName>
                                        </p:attrNameLst>
                                      </p:cBhvr>
                                      <p:to>
                                        <p:strVal val="visible"/>
                                      </p:to>
                                    </p:set>
                                    <p:anim calcmode="lin" valueType="num">
                                      <p:cBhvr>
                                        <p:cTn id="7" dur="1000" fill="hold"/>
                                        <p:tgtEl>
                                          <p:spTgt spid="268291"/>
                                        </p:tgtEl>
                                        <p:attrNameLst>
                                          <p:attrName>ppt_w</p:attrName>
                                        </p:attrNameLst>
                                      </p:cBhvr>
                                      <p:tavLst>
                                        <p:tav tm="0">
                                          <p:val>
                                            <p:strVal val="#ppt_w*0.70"/>
                                          </p:val>
                                        </p:tav>
                                        <p:tav tm="100000">
                                          <p:val>
                                            <p:strVal val="#ppt_w"/>
                                          </p:val>
                                        </p:tav>
                                      </p:tavLst>
                                    </p:anim>
                                    <p:anim calcmode="lin" valueType="num">
                                      <p:cBhvr>
                                        <p:cTn id="8" dur="1000" fill="hold"/>
                                        <p:tgtEl>
                                          <p:spTgt spid="268291"/>
                                        </p:tgtEl>
                                        <p:attrNameLst>
                                          <p:attrName>ppt_h</p:attrName>
                                        </p:attrNameLst>
                                      </p:cBhvr>
                                      <p:tavLst>
                                        <p:tav tm="0">
                                          <p:val>
                                            <p:strVal val="#ppt_h"/>
                                          </p:val>
                                        </p:tav>
                                        <p:tav tm="100000">
                                          <p:val>
                                            <p:strVal val="#ppt_h"/>
                                          </p:val>
                                        </p:tav>
                                      </p:tavLst>
                                    </p:anim>
                                    <p:animEffect transition="in" filter="fade">
                                      <p:cBhvr>
                                        <p:cTn id="9" dur="1000"/>
                                        <p:tgtEl>
                                          <p:spTgt spid="268291"/>
                                        </p:tgtEl>
                                      </p:cBhvr>
                                    </p:animEffect>
                                  </p:childTnLst>
                                </p:cTn>
                              </p:par>
                            </p:childTnLst>
                          </p:cTn>
                        </p:par>
                        <p:par>
                          <p:cTn id="10" fill="hold" nodeType="afterGroup">
                            <p:stCondLst>
                              <p:cond delay="1000"/>
                            </p:stCondLst>
                            <p:childTnLst>
                              <p:par>
                                <p:cTn id="11" presetID="10" presetClass="exit" presetSubtype="0" fill="hold" nodeType="afterEffect">
                                  <p:stCondLst>
                                    <p:cond delay="1000"/>
                                  </p:stCondLst>
                                  <p:childTnLst>
                                    <p:animEffect transition="out" filter="fade">
                                      <p:cBhvr>
                                        <p:cTn id="12" dur="2000"/>
                                        <p:tgtEl>
                                          <p:spTgt spid="268290"/>
                                        </p:tgtEl>
                                      </p:cBhvr>
                                    </p:animEffect>
                                    <p:set>
                                      <p:cBhvr>
                                        <p:cTn id="13" dur="1" fill="hold">
                                          <p:stCondLst>
                                            <p:cond delay="1999"/>
                                          </p:stCondLst>
                                        </p:cTn>
                                        <p:tgtEl>
                                          <p:spTgt spid="268290"/>
                                        </p:tgtEl>
                                        <p:attrNameLst>
                                          <p:attrName>style.visibility</p:attrName>
                                        </p:attrNameLst>
                                      </p:cBhvr>
                                      <p:to>
                                        <p:strVal val="hidden"/>
                                      </p:to>
                                    </p:set>
                                  </p:childTnLst>
                                </p:cTn>
                              </p:par>
                              <p:par>
                                <p:cTn id="14" presetID="10" presetClass="exit" presetSubtype="0" fill="hold" grpId="1" nodeType="withEffect">
                                  <p:stCondLst>
                                    <p:cond delay="1000"/>
                                  </p:stCondLst>
                                  <p:childTnLst>
                                    <p:animEffect transition="out" filter="fade">
                                      <p:cBhvr>
                                        <p:cTn id="15" dur="2000"/>
                                        <p:tgtEl>
                                          <p:spTgt spid="268291"/>
                                        </p:tgtEl>
                                      </p:cBhvr>
                                    </p:animEffect>
                                    <p:set>
                                      <p:cBhvr>
                                        <p:cTn id="16" dur="1" fill="hold">
                                          <p:stCondLst>
                                            <p:cond delay="1999"/>
                                          </p:stCondLst>
                                        </p:cTn>
                                        <p:tgtEl>
                                          <p:spTgt spid="268291"/>
                                        </p:tgtEl>
                                        <p:attrNameLst>
                                          <p:attrName>style.visibility</p:attrName>
                                        </p:attrNameLst>
                                      </p:cBhvr>
                                      <p:to>
                                        <p:strVal val="hidden"/>
                                      </p:to>
                                    </p:set>
                                  </p:childTnLst>
                                </p:cTn>
                              </p:par>
                            </p:childTnLst>
                          </p:cTn>
                        </p:par>
                        <p:par>
                          <p:cTn id="17" fill="hold" nodeType="afterGroup">
                            <p:stCondLst>
                              <p:cond delay="4000"/>
                            </p:stCondLst>
                            <p:childTnLst>
                              <p:par>
                                <p:cTn id="18" presetID="10" presetClass="entr" presetSubtype="0" fill="hold" nodeType="afterEffect">
                                  <p:stCondLst>
                                    <p:cond delay="0"/>
                                  </p:stCondLst>
                                  <p:childTnLst>
                                    <p:set>
                                      <p:cBhvr>
                                        <p:cTn id="19" dur="1" fill="hold">
                                          <p:stCondLst>
                                            <p:cond delay="0"/>
                                          </p:stCondLst>
                                        </p:cTn>
                                        <p:tgtEl>
                                          <p:spTgt spid="268292"/>
                                        </p:tgtEl>
                                        <p:attrNameLst>
                                          <p:attrName>style.visibility</p:attrName>
                                        </p:attrNameLst>
                                      </p:cBhvr>
                                      <p:to>
                                        <p:strVal val="visible"/>
                                      </p:to>
                                    </p:set>
                                    <p:animEffect transition="in" filter="fade">
                                      <p:cBhvr>
                                        <p:cTn id="20" dur="2000"/>
                                        <p:tgtEl>
                                          <p:spTgt spid="268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p:bldP spid="268291"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914400" y="381000"/>
            <a:ext cx="7391400" cy="1828800"/>
          </a:xfrm>
        </p:spPr>
        <p:txBody>
          <a:bodyPr/>
          <a:lstStyle/>
          <a:p>
            <a:pPr algn="l">
              <a:defRPr/>
            </a:pPr>
            <a:r>
              <a:rPr lang="en-US" sz="4000">
                <a:solidFill>
                  <a:srgbClr val="FFFF66"/>
                </a:solidFill>
                <a:effectLst>
                  <a:outerShdw blurRad="38100" dist="38100" dir="2700000" algn="tl">
                    <a:srgbClr val="FFFFFF"/>
                  </a:outerShdw>
                </a:effectLst>
                <a:latin typeface="Arial" charset="0"/>
                <a:cs typeface="+mj-cs"/>
              </a:rPr>
              <a:t>Dan sekarang, marilah kita dengarkan suara yang tidak asing dari masa lalu</a:t>
            </a:r>
            <a:endParaRPr lang="en-US" sz="4700">
              <a:solidFill>
                <a:schemeClr val="hlink"/>
              </a:solidFill>
              <a:effectLst>
                <a:outerShdw blurRad="38100" dist="38100" dir="2700000" algn="tl">
                  <a:srgbClr val="FFFFFF"/>
                </a:outerShdw>
              </a:effectLst>
              <a:cs typeface="+mj-cs"/>
            </a:endParaRPr>
          </a:p>
        </p:txBody>
      </p:sp>
      <p:sp>
        <p:nvSpPr>
          <p:cNvPr id="146435" name="WordArt 3"/>
          <p:cNvSpPr>
            <a:spLocks noChangeArrowheads="1" noChangeShapeType="1" noTextEdit="1"/>
          </p:cNvSpPr>
          <p:nvPr/>
        </p:nvSpPr>
        <p:spPr bwMode="auto">
          <a:xfrm>
            <a:off x="1600200" y="2286000"/>
            <a:ext cx="2590800" cy="5715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99FF33"/>
                </a:solidFill>
                <a:effectLst>
                  <a:outerShdw blurRad="63500" dist="38099" dir="2700000" algn="ctr" rotWithShape="0">
                    <a:srgbClr val="C0C0C0">
                      <a:alpha val="74997"/>
                    </a:srgbClr>
                  </a:outerShdw>
                </a:effectLst>
                <a:latin typeface="Impact"/>
                <a:ea typeface="Impact"/>
                <a:cs typeface="Impact"/>
              </a:rPr>
              <a:t>Mempersembahkan</a:t>
            </a:r>
          </a:p>
        </p:txBody>
      </p:sp>
      <p:sp>
        <p:nvSpPr>
          <p:cNvPr id="146436" name="WordArt 4"/>
          <p:cNvSpPr>
            <a:spLocks noChangeArrowheads="1" noChangeShapeType="1" noTextEdit="1"/>
          </p:cNvSpPr>
          <p:nvPr/>
        </p:nvSpPr>
        <p:spPr bwMode="auto">
          <a:xfrm>
            <a:off x="1828800" y="2971800"/>
            <a:ext cx="5410200" cy="112395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FFFF00"/>
                </a:solidFill>
                <a:effectLst>
                  <a:outerShdw blurRad="63500" dist="38099" dir="2700000" algn="ctr" rotWithShape="0">
                    <a:srgbClr val="C0C0C0">
                      <a:alpha val="74997"/>
                    </a:srgbClr>
                  </a:outerShdw>
                </a:effectLst>
                <a:latin typeface="Impact"/>
                <a:ea typeface="Impact"/>
                <a:cs typeface="Impact"/>
              </a:rPr>
              <a:t>Raja Salomo</a:t>
            </a:r>
          </a:p>
        </p:txBody>
      </p:sp>
      <p:cxnSp>
        <p:nvCxnSpPr>
          <p:cNvPr id="146437" name="AutoShape 5"/>
          <p:cNvCxnSpPr>
            <a:cxnSpLocks noChangeShapeType="1"/>
          </p:cNvCxnSpPr>
          <p:nvPr/>
        </p:nvCxnSpPr>
        <p:spPr bwMode="auto">
          <a:xfrm flipH="1" flipV="1">
            <a:off x="5486400" y="4572000"/>
            <a:ext cx="381000" cy="990600"/>
          </a:xfrm>
          <a:prstGeom prst="straightConnector1">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6438" name="AutoShape 6"/>
          <p:cNvCxnSpPr>
            <a:cxnSpLocks noChangeShapeType="1"/>
          </p:cNvCxnSpPr>
          <p:nvPr/>
        </p:nvCxnSpPr>
        <p:spPr bwMode="auto">
          <a:xfrm>
            <a:off x="5486400" y="4572000"/>
            <a:ext cx="381000" cy="304800"/>
          </a:xfrm>
          <a:prstGeom prst="straightConnector1">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6439" name="Line 7"/>
          <p:cNvSpPr>
            <a:spLocks noChangeShapeType="1"/>
          </p:cNvSpPr>
          <p:nvPr/>
        </p:nvSpPr>
        <p:spPr bwMode="auto">
          <a:xfrm flipV="1">
            <a:off x="5867400" y="4419600"/>
            <a:ext cx="0" cy="4572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0" name="Line 8"/>
          <p:cNvSpPr>
            <a:spLocks noChangeShapeType="1"/>
          </p:cNvSpPr>
          <p:nvPr/>
        </p:nvSpPr>
        <p:spPr bwMode="auto">
          <a:xfrm>
            <a:off x="5867400" y="4419600"/>
            <a:ext cx="3048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1" name="Line 9"/>
          <p:cNvSpPr>
            <a:spLocks noChangeShapeType="1"/>
          </p:cNvSpPr>
          <p:nvPr/>
        </p:nvSpPr>
        <p:spPr bwMode="auto">
          <a:xfrm flipV="1">
            <a:off x="6172200" y="4343400"/>
            <a:ext cx="76200" cy="4572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2" name="Line 10"/>
          <p:cNvSpPr>
            <a:spLocks noChangeShapeType="1"/>
          </p:cNvSpPr>
          <p:nvPr/>
        </p:nvSpPr>
        <p:spPr bwMode="auto">
          <a:xfrm>
            <a:off x="6248400" y="4343400"/>
            <a:ext cx="1524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3" name="Line 11"/>
          <p:cNvSpPr>
            <a:spLocks noChangeShapeType="1"/>
          </p:cNvSpPr>
          <p:nvPr/>
        </p:nvSpPr>
        <p:spPr bwMode="auto">
          <a:xfrm flipV="1">
            <a:off x="6400800" y="4343400"/>
            <a:ext cx="1524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4" name="Line 12"/>
          <p:cNvSpPr>
            <a:spLocks noChangeShapeType="1"/>
          </p:cNvSpPr>
          <p:nvPr/>
        </p:nvSpPr>
        <p:spPr bwMode="auto">
          <a:xfrm>
            <a:off x="6553200" y="4343400"/>
            <a:ext cx="1524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5" name="Line 13"/>
          <p:cNvSpPr>
            <a:spLocks noChangeShapeType="1"/>
          </p:cNvSpPr>
          <p:nvPr/>
        </p:nvSpPr>
        <p:spPr bwMode="auto">
          <a:xfrm flipV="1">
            <a:off x="6705600" y="4343400"/>
            <a:ext cx="152400" cy="3048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6" name="Line 14"/>
          <p:cNvSpPr>
            <a:spLocks noChangeShapeType="1"/>
          </p:cNvSpPr>
          <p:nvPr/>
        </p:nvSpPr>
        <p:spPr bwMode="auto">
          <a:xfrm>
            <a:off x="6858000" y="4343400"/>
            <a:ext cx="762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7" name="Line 15"/>
          <p:cNvSpPr>
            <a:spLocks noChangeShapeType="1"/>
          </p:cNvSpPr>
          <p:nvPr/>
        </p:nvSpPr>
        <p:spPr bwMode="auto">
          <a:xfrm flipV="1">
            <a:off x="6934200" y="4343400"/>
            <a:ext cx="2286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8" name="Line 16"/>
          <p:cNvSpPr>
            <a:spLocks noChangeShapeType="1"/>
          </p:cNvSpPr>
          <p:nvPr/>
        </p:nvSpPr>
        <p:spPr bwMode="auto">
          <a:xfrm>
            <a:off x="7162800" y="4343400"/>
            <a:ext cx="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49" name="Line 17"/>
          <p:cNvSpPr>
            <a:spLocks noChangeShapeType="1"/>
          </p:cNvSpPr>
          <p:nvPr/>
        </p:nvSpPr>
        <p:spPr bwMode="auto">
          <a:xfrm flipV="1">
            <a:off x="7162800" y="4495800"/>
            <a:ext cx="304800" cy="2286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0" name="Line 18"/>
          <p:cNvSpPr>
            <a:spLocks noChangeShapeType="1"/>
          </p:cNvSpPr>
          <p:nvPr/>
        </p:nvSpPr>
        <p:spPr bwMode="auto">
          <a:xfrm flipH="1">
            <a:off x="7239000" y="4495800"/>
            <a:ext cx="228600" cy="10668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1" name="Line 19"/>
          <p:cNvSpPr>
            <a:spLocks noChangeShapeType="1"/>
          </p:cNvSpPr>
          <p:nvPr/>
        </p:nvSpPr>
        <p:spPr bwMode="auto">
          <a:xfrm>
            <a:off x="5867400" y="5562600"/>
            <a:ext cx="1371600" cy="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2" name="AutoShape 20"/>
          <p:cNvSpPr>
            <a:spLocks noChangeArrowheads="1"/>
          </p:cNvSpPr>
          <p:nvPr/>
        </p:nvSpPr>
        <p:spPr bwMode="auto">
          <a:xfrm>
            <a:off x="57912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3" name="AutoShape 21"/>
          <p:cNvSpPr>
            <a:spLocks noChangeArrowheads="1"/>
          </p:cNvSpPr>
          <p:nvPr/>
        </p:nvSpPr>
        <p:spPr bwMode="auto">
          <a:xfrm>
            <a:off x="60960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4" name="AutoShape 22"/>
          <p:cNvSpPr>
            <a:spLocks noChangeArrowheads="1"/>
          </p:cNvSpPr>
          <p:nvPr/>
        </p:nvSpPr>
        <p:spPr bwMode="auto">
          <a:xfrm>
            <a:off x="64008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5" name="AutoShape 23"/>
          <p:cNvSpPr>
            <a:spLocks noChangeArrowheads="1"/>
          </p:cNvSpPr>
          <p:nvPr/>
        </p:nvSpPr>
        <p:spPr bwMode="auto">
          <a:xfrm>
            <a:off x="67056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6" name="AutoShape 24"/>
          <p:cNvSpPr>
            <a:spLocks noChangeArrowheads="1"/>
          </p:cNvSpPr>
          <p:nvPr/>
        </p:nvSpPr>
        <p:spPr bwMode="auto">
          <a:xfrm>
            <a:off x="70104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7" name="AutoShape 25"/>
          <p:cNvSpPr>
            <a:spLocks noChangeArrowheads="1"/>
          </p:cNvSpPr>
          <p:nvPr/>
        </p:nvSpPr>
        <p:spPr bwMode="auto">
          <a:xfrm>
            <a:off x="5334000" y="44196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8" name="AutoShape 26"/>
          <p:cNvSpPr>
            <a:spLocks noChangeArrowheads="1"/>
          </p:cNvSpPr>
          <p:nvPr/>
        </p:nvSpPr>
        <p:spPr bwMode="auto">
          <a:xfrm>
            <a:off x="6096000" y="41910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59" name="AutoShape 27"/>
          <p:cNvSpPr>
            <a:spLocks noChangeArrowheads="1"/>
          </p:cNvSpPr>
          <p:nvPr/>
        </p:nvSpPr>
        <p:spPr bwMode="auto">
          <a:xfrm>
            <a:off x="6400800" y="41910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60" name="AutoShape 28"/>
          <p:cNvSpPr>
            <a:spLocks noChangeArrowheads="1"/>
          </p:cNvSpPr>
          <p:nvPr/>
        </p:nvSpPr>
        <p:spPr bwMode="auto">
          <a:xfrm>
            <a:off x="6705600" y="41910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61" name="AutoShape 29"/>
          <p:cNvSpPr>
            <a:spLocks noChangeArrowheads="1"/>
          </p:cNvSpPr>
          <p:nvPr/>
        </p:nvSpPr>
        <p:spPr bwMode="auto">
          <a:xfrm>
            <a:off x="7010400" y="41910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62" name="AutoShape 30"/>
          <p:cNvSpPr>
            <a:spLocks noChangeArrowheads="1"/>
          </p:cNvSpPr>
          <p:nvPr/>
        </p:nvSpPr>
        <p:spPr bwMode="auto">
          <a:xfrm>
            <a:off x="7391400" y="43434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6463" name="AutoShape 31"/>
          <p:cNvSpPr>
            <a:spLocks noChangeArrowheads="1"/>
          </p:cNvSpPr>
          <p:nvPr/>
        </p:nvSpPr>
        <p:spPr bwMode="auto">
          <a:xfrm>
            <a:off x="5715000" y="42672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46434"/>
                                        </p:tgtEl>
                                        <p:attrNameLst>
                                          <p:attrName>style.visibility</p:attrName>
                                        </p:attrNameLst>
                                      </p:cBhvr>
                                      <p:to>
                                        <p:strVal val="visible"/>
                                      </p:to>
                                    </p:set>
                                    <p:animEffect transition="in" filter="dissolve">
                                      <p:cBhvr>
                                        <p:cTn id="7" dur="300"/>
                                        <p:tgtEl>
                                          <p:spTgt spid="146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6" fill="hold" grpId="0" nodeType="clickEffect">
                                  <p:stCondLst>
                                    <p:cond delay="0"/>
                                  </p:stCondLst>
                                  <p:childTnLst>
                                    <p:set>
                                      <p:cBhvr>
                                        <p:cTn id="11" dur="1" fill="hold">
                                          <p:stCondLst>
                                            <p:cond delay="0"/>
                                          </p:stCondLst>
                                        </p:cTn>
                                        <p:tgtEl>
                                          <p:spTgt spid="146435"/>
                                        </p:tgtEl>
                                        <p:attrNameLst>
                                          <p:attrName>style.visibility</p:attrName>
                                        </p:attrNameLst>
                                      </p:cBhvr>
                                      <p:to>
                                        <p:strVal val="visible"/>
                                      </p:to>
                                    </p:set>
                                    <p:anim calcmode="lin" valueType="num">
                                      <p:cBhvr>
                                        <p:cTn id="12" dur="500" fill="hold"/>
                                        <p:tgtEl>
                                          <p:spTgt spid="146435"/>
                                        </p:tgtEl>
                                        <p:attrNameLst>
                                          <p:attrName>ppt_w</p:attrName>
                                        </p:attrNameLst>
                                      </p:cBhvr>
                                      <p:tavLst>
                                        <p:tav tm="0">
                                          <p:val>
                                            <p:strVal val="(6*min(max(#ppt_w*#ppt_h,.3),1)-7.4)/-.7*#ppt_w"/>
                                          </p:val>
                                        </p:tav>
                                        <p:tav tm="100000">
                                          <p:val>
                                            <p:strVal val="#ppt_w"/>
                                          </p:val>
                                        </p:tav>
                                      </p:tavLst>
                                    </p:anim>
                                    <p:anim calcmode="lin" valueType="num">
                                      <p:cBhvr>
                                        <p:cTn id="13" dur="500" fill="hold"/>
                                        <p:tgtEl>
                                          <p:spTgt spid="146435"/>
                                        </p:tgtEl>
                                        <p:attrNameLst>
                                          <p:attrName>ppt_h</p:attrName>
                                        </p:attrNameLst>
                                      </p:cBhvr>
                                      <p:tavLst>
                                        <p:tav tm="0">
                                          <p:val>
                                            <p:strVal val="(6*min(max(#ppt_w*#ppt_h,.3),1)-7.4)/-.7*#ppt_h"/>
                                          </p:val>
                                        </p:tav>
                                        <p:tav tm="100000">
                                          <p:val>
                                            <p:strVal val="#ppt_h"/>
                                          </p:val>
                                        </p:tav>
                                      </p:tavLst>
                                    </p:anim>
                                    <p:anim calcmode="lin" valueType="num">
                                      <p:cBhvr>
                                        <p:cTn id="14" dur="500" fill="hold"/>
                                        <p:tgtEl>
                                          <p:spTgt spid="146435"/>
                                        </p:tgtEl>
                                        <p:attrNameLst>
                                          <p:attrName>ppt_x</p:attrName>
                                        </p:attrNameLst>
                                      </p:cBhvr>
                                      <p:tavLst>
                                        <p:tav tm="0">
                                          <p:val>
                                            <p:fltVal val="0.5"/>
                                          </p:val>
                                        </p:tav>
                                        <p:tav tm="100000">
                                          <p:val>
                                            <p:strVal val="#ppt_x"/>
                                          </p:val>
                                        </p:tav>
                                      </p:tavLst>
                                    </p:anim>
                                    <p:anim calcmode="lin" valueType="num">
                                      <p:cBhvr>
                                        <p:cTn id="15" dur="500" fill="hold"/>
                                        <p:tgtEl>
                                          <p:spTgt spid="146435"/>
                                        </p:tgtEl>
                                        <p:attrNameLst>
                                          <p:attrName>ppt_y</p:attrName>
                                        </p:attrNameLst>
                                      </p:cBhvr>
                                      <p:tavLst>
                                        <p:tav tm="0">
                                          <p:val>
                                            <p:strVal val="1+(6*min(max(#ppt_w*#ppt_h,.3),1)-7.4)/-.7*#ppt_h/2"/>
                                          </p:val>
                                        </p:tav>
                                        <p:tav tm="100000">
                                          <p:val>
                                            <p:strVal val="#ppt_y"/>
                                          </p:val>
                                        </p:tav>
                                      </p:tavLst>
                                    </p:anim>
                                  </p:childTnLst>
                                </p:cTn>
                              </p:par>
                            </p:childTnLst>
                          </p:cTn>
                        </p:par>
                        <p:par>
                          <p:cTn id="16" fill="hold" nodeType="afterGroup">
                            <p:stCondLst>
                              <p:cond delay="500"/>
                            </p:stCondLst>
                            <p:childTnLst>
                              <p:par>
                                <p:cTn id="17" presetID="23" presetClass="entr" presetSubtype="36" fill="hold" grpId="0" nodeType="afterEffect">
                                  <p:stCondLst>
                                    <p:cond delay="0"/>
                                  </p:stCondLst>
                                  <p:childTnLst>
                                    <p:set>
                                      <p:cBhvr>
                                        <p:cTn id="18" dur="1" fill="hold">
                                          <p:stCondLst>
                                            <p:cond delay="0"/>
                                          </p:stCondLst>
                                        </p:cTn>
                                        <p:tgtEl>
                                          <p:spTgt spid="146436"/>
                                        </p:tgtEl>
                                        <p:attrNameLst>
                                          <p:attrName>style.visibility</p:attrName>
                                        </p:attrNameLst>
                                      </p:cBhvr>
                                      <p:to>
                                        <p:strVal val="visible"/>
                                      </p:to>
                                    </p:set>
                                    <p:anim calcmode="lin" valueType="num">
                                      <p:cBhvr>
                                        <p:cTn id="19" dur="500" fill="hold"/>
                                        <p:tgtEl>
                                          <p:spTgt spid="146436"/>
                                        </p:tgtEl>
                                        <p:attrNameLst>
                                          <p:attrName>ppt_w</p:attrName>
                                        </p:attrNameLst>
                                      </p:cBhvr>
                                      <p:tavLst>
                                        <p:tav tm="0">
                                          <p:val>
                                            <p:strVal val="(6*min(max(#ppt_w*#ppt_h,.3),1)-7.4)/-.7*#ppt_w"/>
                                          </p:val>
                                        </p:tav>
                                        <p:tav tm="100000">
                                          <p:val>
                                            <p:strVal val="#ppt_w"/>
                                          </p:val>
                                        </p:tav>
                                      </p:tavLst>
                                    </p:anim>
                                    <p:anim calcmode="lin" valueType="num">
                                      <p:cBhvr>
                                        <p:cTn id="20" dur="500" fill="hold"/>
                                        <p:tgtEl>
                                          <p:spTgt spid="146436"/>
                                        </p:tgtEl>
                                        <p:attrNameLst>
                                          <p:attrName>ppt_h</p:attrName>
                                        </p:attrNameLst>
                                      </p:cBhvr>
                                      <p:tavLst>
                                        <p:tav tm="0">
                                          <p:val>
                                            <p:strVal val="(6*min(max(#ppt_w*#ppt_h,.3),1)-7.4)/-.7*#ppt_h"/>
                                          </p:val>
                                        </p:tav>
                                        <p:tav tm="100000">
                                          <p:val>
                                            <p:strVal val="#ppt_h"/>
                                          </p:val>
                                        </p:tav>
                                      </p:tavLst>
                                    </p:anim>
                                    <p:anim calcmode="lin" valueType="num">
                                      <p:cBhvr>
                                        <p:cTn id="21" dur="500" fill="hold"/>
                                        <p:tgtEl>
                                          <p:spTgt spid="146436"/>
                                        </p:tgtEl>
                                        <p:attrNameLst>
                                          <p:attrName>ppt_x</p:attrName>
                                        </p:attrNameLst>
                                      </p:cBhvr>
                                      <p:tavLst>
                                        <p:tav tm="0">
                                          <p:val>
                                            <p:fltVal val="0.5"/>
                                          </p:val>
                                        </p:tav>
                                        <p:tav tm="100000">
                                          <p:val>
                                            <p:strVal val="#ppt_x"/>
                                          </p:val>
                                        </p:tav>
                                      </p:tavLst>
                                    </p:anim>
                                    <p:anim calcmode="lin" valueType="num">
                                      <p:cBhvr>
                                        <p:cTn id="22" dur="500" fill="hold"/>
                                        <p:tgtEl>
                                          <p:spTgt spid="14643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146435" grpId="0" animBg="1"/>
      <p:bldP spid="14643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2133600" y="533400"/>
            <a:ext cx="4800600" cy="914400"/>
          </a:xfrm>
          <a:solidFill>
            <a:srgbClr val="FFFF00"/>
          </a:solidFill>
        </p:spPr>
        <p:txBody>
          <a:bodyPr/>
          <a:lstStyle/>
          <a:p>
            <a:pPr>
              <a:defRPr/>
            </a:pPr>
            <a:r>
              <a:rPr lang="en-US" sz="6000" b="1">
                <a:solidFill>
                  <a:srgbClr val="FF6600"/>
                </a:solidFill>
                <a:latin typeface="Comic Sans MS" charset="0"/>
                <a:cs typeface="+mj-cs"/>
              </a:rPr>
              <a:t>Drama</a:t>
            </a:r>
            <a:endParaRPr lang="en-US" sz="4700">
              <a:solidFill>
                <a:schemeClr val="hlink"/>
              </a:solidFill>
              <a:effectLst>
                <a:outerShdw blurRad="38100" dist="38100" dir="2700000" algn="tl">
                  <a:srgbClr val="000000"/>
                </a:outerShdw>
              </a:effectLst>
              <a:cs typeface="+mj-cs"/>
            </a:endParaRPr>
          </a:p>
        </p:txBody>
      </p:sp>
      <p:sp>
        <p:nvSpPr>
          <p:cNvPr id="149507" name="Rectangle 3"/>
          <p:cNvSpPr>
            <a:spLocks noChangeArrowheads="1"/>
          </p:cNvSpPr>
          <p:nvPr/>
        </p:nvSpPr>
        <p:spPr bwMode="auto">
          <a:xfrm>
            <a:off x="304800" y="1676400"/>
            <a:ext cx="23622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US" sz="4800">
                <a:solidFill>
                  <a:srgbClr val="FF6600"/>
                </a:solidFill>
                <a:latin typeface="Comic Sans MS" charset="0"/>
                <a:cs typeface="+mn-cs"/>
              </a:rPr>
              <a:t>Tokoh:</a:t>
            </a:r>
            <a:endParaRPr lang="en-US" sz="4800" b="0">
              <a:solidFill>
                <a:schemeClr val="hlink"/>
              </a:solidFill>
              <a:effectLst>
                <a:outerShdw blurRad="38100" dist="38100" dir="2700000" algn="tl">
                  <a:srgbClr val="FFFFFF"/>
                </a:outerShdw>
              </a:effectLst>
              <a:cs typeface="+mn-cs"/>
            </a:endParaRPr>
          </a:p>
        </p:txBody>
      </p:sp>
      <p:sp>
        <p:nvSpPr>
          <p:cNvPr id="149508" name="Rectangle 4"/>
          <p:cNvSpPr>
            <a:spLocks noChangeArrowheads="1"/>
          </p:cNvSpPr>
          <p:nvPr/>
        </p:nvSpPr>
        <p:spPr bwMode="auto">
          <a:xfrm>
            <a:off x="2438400" y="1752600"/>
            <a:ext cx="5867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US" sz="4000">
                <a:solidFill>
                  <a:srgbClr val="FF6600"/>
                </a:solidFill>
                <a:latin typeface="Comic Sans MS" charset="0"/>
                <a:cs typeface="+mn-cs"/>
              </a:rPr>
              <a:t>Wanita muda yang kaya</a:t>
            </a:r>
            <a:endParaRPr lang="en-US" sz="4000" b="0">
              <a:solidFill>
                <a:schemeClr val="hlink"/>
              </a:solidFill>
              <a:effectLst>
                <a:outerShdw blurRad="38100" dist="38100" dir="2700000" algn="tl">
                  <a:srgbClr val="FFFFFF"/>
                </a:outerShdw>
              </a:effectLst>
              <a:cs typeface="+mn-cs"/>
            </a:endParaRPr>
          </a:p>
        </p:txBody>
      </p:sp>
      <p:sp>
        <p:nvSpPr>
          <p:cNvPr id="149509" name="Rectangle 5"/>
          <p:cNvSpPr>
            <a:spLocks noChangeArrowheads="1"/>
          </p:cNvSpPr>
          <p:nvPr/>
        </p:nvSpPr>
        <p:spPr bwMode="auto">
          <a:xfrm>
            <a:off x="2895600" y="2971800"/>
            <a:ext cx="58674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US" sz="4400">
                <a:solidFill>
                  <a:srgbClr val="FF6600"/>
                </a:solidFill>
                <a:latin typeface="Comic Sans MS" charset="0"/>
                <a:cs typeface="+mn-cs"/>
              </a:rPr>
              <a:t> Pelesir yang bahagia</a:t>
            </a:r>
            <a:endParaRPr lang="en-US" sz="4700" b="0">
              <a:solidFill>
                <a:schemeClr val="hlink"/>
              </a:solidFill>
              <a:effectLst>
                <a:outerShdw blurRad="38100" dist="38100" dir="2700000" algn="tl">
                  <a:srgbClr val="FFFFFF"/>
                </a:outerShdw>
              </a:effectLst>
              <a:cs typeface="+mn-cs"/>
            </a:endParaRPr>
          </a:p>
        </p:txBody>
      </p:sp>
      <p:sp>
        <p:nvSpPr>
          <p:cNvPr id="149510" name="Rectangle 6"/>
          <p:cNvSpPr>
            <a:spLocks noChangeArrowheads="1"/>
          </p:cNvSpPr>
          <p:nvPr/>
        </p:nvSpPr>
        <p:spPr bwMode="auto">
          <a:xfrm>
            <a:off x="2209800" y="4953000"/>
            <a:ext cx="5867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US" sz="4400">
                <a:solidFill>
                  <a:srgbClr val="FF6600"/>
                </a:solidFill>
                <a:latin typeface="Comic Sans MS" charset="0"/>
                <a:cs typeface="+mn-cs"/>
              </a:rPr>
              <a:t>Orang yang pandai</a:t>
            </a:r>
            <a:endParaRPr lang="en-US" sz="4700" b="0">
              <a:solidFill>
                <a:schemeClr val="hlink"/>
              </a:solidFill>
              <a:effectLst>
                <a:outerShdw blurRad="38100" dist="38100" dir="2700000" algn="tl">
                  <a:srgbClr val="FFFFFF"/>
                </a:outerShdw>
              </a:effectLst>
              <a:cs typeface="+mn-cs"/>
            </a:endParaRPr>
          </a:p>
        </p:txBody>
      </p:sp>
      <p:sp>
        <p:nvSpPr>
          <p:cNvPr id="149511" name="AutoShape 7"/>
          <p:cNvSpPr>
            <a:spLocks noChangeArrowheads="1"/>
          </p:cNvSpPr>
          <p:nvPr/>
        </p:nvSpPr>
        <p:spPr bwMode="auto">
          <a:xfrm rot="-1492351">
            <a:off x="990600" y="35814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12" name="AutoShape 8"/>
          <p:cNvSpPr>
            <a:spLocks noChangeArrowheads="1"/>
          </p:cNvSpPr>
          <p:nvPr/>
        </p:nvSpPr>
        <p:spPr bwMode="auto">
          <a:xfrm rot="-1492351">
            <a:off x="1066800" y="10668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13" name="AutoShape 9"/>
          <p:cNvSpPr>
            <a:spLocks noChangeArrowheads="1"/>
          </p:cNvSpPr>
          <p:nvPr/>
        </p:nvSpPr>
        <p:spPr bwMode="auto">
          <a:xfrm rot="-1492351">
            <a:off x="2133600" y="48768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14" name="AutoShape 10"/>
          <p:cNvSpPr>
            <a:spLocks noChangeArrowheads="1"/>
          </p:cNvSpPr>
          <p:nvPr/>
        </p:nvSpPr>
        <p:spPr bwMode="auto">
          <a:xfrm rot="-1492351">
            <a:off x="1524000" y="28956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15" name="AutoShape 11"/>
          <p:cNvSpPr>
            <a:spLocks noChangeArrowheads="1"/>
          </p:cNvSpPr>
          <p:nvPr/>
        </p:nvSpPr>
        <p:spPr bwMode="auto">
          <a:xfrm rot="-1492351">
            <a:off x="2362200" y="35052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16" name="AutoShape 12"/>
          <p:cNvSpPr>
            <a:spLocks noChangeArrowheads="1"/>
          </p:cNvSpPr>
          <p:nvPr/>
        </p:nvSpPr>
        <p:spPr bwMode="auto">
          <a:xfrm rot="-1492351">
            <a:off x="7315200" y="35814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17" name="AutoShape 13"/>
          <p:cNvSpPr>
            <a:spLocks noChangeArrowheads="1"/>
          </p:cNvSpPr>
          <p:nvPr/>
        </p:nvSpPr>
        <p:spPr bwMode="auto">
          <a:xfrm rot="-1492351">
            <a:off x="7010400" y="25146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18" name="AutoShape 14"/>
          <p:cNvSpPr>
            <a:spLocks noChangeArrowheads="1"/>
          </p:cNvSpPr>
          <p:nvPr/>
        </p:nvSpPr>
        <p:spPr bwMode="auto">
          <a:xfrm rot="-1492351">
            <a:off x="6248400" y="51816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19" name="AutoShape 15"/>
          <p:cNvSpPr>
            <a:spLocks noChangeArrowheads="1"/>
          </p:cNvSpPr>
          <p:nvPr/>
        </p:nvSpPr>
        <p:spPr bwMode="auto">
          <a:xfrm rot="-1492351">
            <a:off x="7543800" y="15240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0" name="AutoShape 16"/>
          <p:cNvSpPr>
            <a:spLocks noChangeArrowheads="1"/>
          </p:cNvSpPr>
          <p:nvPr/>
        </p:nvSpPr>
        <p:spPr bwMode="auto">
          <a:xfrm rot="-1492351">
            <a:off x="6858000" y="54102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1" name="AutoShape 17"/>
          <p:cNvSpPr>
            <a:spLocks noChangeArrowheads="1"/>
          </p:cNvSpPr>
          <p:nvPr/>
        </p:nvSpPr>
        <p:spPr bwMode="auto">
          <a:xfrm rot="-1492351">
            <a:off x="7543800" y="6858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2" name="AutoShape 18"/>
          <p:cNvSpPr>
            <a:spLocks noChangeArrowheads="1"/>
          </p:cNvSpPr>
          <p:nvPr/>
        </p:nvSpPr>
        <p:spPr bwMode="auto">
          <a:xfrm rot="-1492351">
            <a:off x="5562600" y="16764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3" name="AutoShape 19"/>
          <p:cNvSpPr>
            <a:spLocks noChangeArrowheads="1"/>
          </p:cNvSpPr>
          <p:nvPr/>
        </p:nvSpPr>
        <p:spPr bwMode="auto">
          <a:xfrm rot="-1492351">
            <a:off x="457200" y="26670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4" name="AutoShape 20"/>
          <p:cNvSpPr>
            <a:spLocks noChangeArrowheads="1"/>
          </p:cNvSpPr>
          <p:nvPr/>
        </p:nvSpPr>
        <p:spPr bwMode="auto">
          <a:xfrm rot="-1492351">
            <a:off x="1143000" y="44196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5" name="AutoShape 21"/>
          <p:cNvSpPr>
            <a:spLocks noChangeArrowheads="1"/>
          </p:cNvSpPr>
          <p:nvPr/>
        </p:nvSpPr>
        <p:spPr bwMode="auto">
          <a:xfrm rot="-1492351">
            <a:off x="3733800" y="55626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6" name="AutoShape 22"/>
          <p:cNvSpPr>
            <a:spLocks noChangeArrowheads="1"/>
          </p:cNvSpPr>
          <p:nvPr/>
        </p:nvSpPr>
        <p:spPr bwMode="auto">
          <a:xfrm rot="-1492351">
            <a:off x="3657600" y="61722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7" name="AutoShape 23"/>
          <p:cNvSpPr>
            <a:spLocks noChangeArrowheads="1"/>
          </p:cNvSpPr>
          <p:nvPr/>
        </p:nvSpPr>
        <p:spPr bwMode="auto">
          <a:xfrm rot="-1492351">
            <a:off x="8382000" y="47244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8" name="AutoShape 24"/>
          <p:cNvSpPr>
            <a:spLocks noChangeArrowheads="1"/>
          </p:cNvSpPr>
          <p:nvPr/>
        </p:nvSpPr>
        <p:spPr bwMode="auto">
          <a:xfrm rot="-1492351">
            <a:off x="2971800" y="35814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29" name="AutoShape 25"/>
          <p:cNvSpPr>
            <a:spLocks noChangeArrowheads="1"/>
          </p:cNvSpPr>
          <p:nvPr/>
        </p:nvSpPr>
        <p:spPr bwMode="auto">
          <a:xfrm rot="-1492351">
            <a:off x="5181600" y="52578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0" name="AutoShape 26"/>
          <p:cNvSpPr>
            <a:spLocks noChangeArrowheads="1"/>
          </p:cNvSpPr>
          <p:nvPr/>
        </p:nvSpPr>
        <p:spPr bwMode="auto">
          <a:xfrm rot="-1492351">
            <a:off x="457200" y="14478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1" name="AutoShape 27"/>
          <p:cNvSpPr>
            <a:spLocks noChangeArrowheads="1"/>
          </p:cNvSpPr>
          <p:nvPr/>
        </p:nvSpPr>
        <p:spPr bwMode="auto">
          <a:xfrm rot="-1492351">
            <a:off x="381000" y="4572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2" name="AutoShape 28"/>
          <p:cNvSpPr>
            <a:spLocks noChangeArrowheads="1"/>
          </p:cNvSpPr>
          <p:nvPr/>
        </p:nvSpPr>
        <p:spPr bwMode="auto">
          <a:xfrm rot="-1492351">
            <a:off x="1295400" y="57150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3" name="AutoShape 29"/>
          <p:cNvSpPr>
            <a:spLocks noChangeArrowheads="1"/>
          </p:cNvSpPr>
          <p:nvPr/>
        </p:nvSpPr>
        <p:spPr bwMode="auto">
          <a:xfrm rot="-1492351">
            <a:off x="2590800" y="42672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4" name="AutoShape 30"/>
          <p:cNvSpPr>
            <a:spLocks noChangeArrowheads="1"/>
          </p:cNvSpPr>
          <p:nvPr/>
        </p:nvSpPr>
        <p:spPr bwMode="auto">
          <a:xfrm rot="-1492351">
            <a:off x="3886200" y="25146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5" name="AutoShape 31"/>
          <p:cNvSpPr>
            <a:spLocks noChangeArrowheads="1"/>
          </p:cNvSpPr>
          <p:nvPr/>
        </p:nvSpPr>
        <p:spPr bwMode="auto">
          <a:xfrm rot="-1492351">
            <a:off x="4038600" y="38862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6" name="AutoShape 32"/>
          <p:cNvSpPr>
            <a:spLocks noChangeArrowheads="1"/>
          </p:cNvSpPr>
          <p:nvPr/>
        </p:nvSpPr>
        <p:spPr bwMode="auto">
          <a:xfrm rot="-1492351">
            <a:off x="6019800" y="41910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7" name="AutoShape 33"/>
          <p:cNvSpPr>
            <a:spLocks noChangeArrowheads="1"/>
          </p:cNvSpPr>
          <p:nvPr/>
        </p:nvSpPr>
        <p:spPr bwMode="auto">
          <a:xfrm rot="-1492351">
            <a:off x="5638800" y="55626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8" name="AutoShape 34"/>
          <p:cNvSpPr>
            <a:spLocks noChangeArrowheads="1"/>
          </p:cNvSpPr>
          <p:nvPr/>
        </p:nvSpPr>
        <p:spPr bwMode="auto">
          <a:xfrm rot="-1492351">
            <a:off x="8077200" y="40386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39" name="AutoShape 35"/>
          <p:cNvSpPr>
            <a:spLocks noChangeArrowheads="1"/>
          </p:cNvSpPr>
          <p:nvPr/>
        </p:nvSpPr>
        <p:spPr bwMode="auto">
          <a:xfrm rot="-1492351">
            <a:off x="8001000" y="54102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40" name="AutoShape 36"/>
          <p:cNvSpPr>
            <a:spLocks noChangeArrowheads="1"/>
          </p:cNvSpPr>
          <p:nvPr/>
        </p:nvSpPr>
        <p:spPr bwMode="auto">
          <a:xfrm rot="-1492351">
            <a:off x="5257800" y="24384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41" name="AutoShape 37"/>
          <p:cNvSpPr>
            <a:spLocks noChangeArrowheads="1"/>
          </p:cNvSpPr>
          <p:nvPr/>
        </p:nvSpPr>
        <p:spPr bwMode="auto">
          <a:xfrm rot="-1492351">
            <a:off x="4572000" y="16764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42" name="AutoShape 38"/>
          <p:cNvSpPr>
            <a:spLocks noChangeArrowheads="1"/>
          </p:cNvSpPr>
          <p:nvPr/>
        </p:nvSpPr>
        <p:spPr bwMode="auto">
          <a:xfrm rot="-1492351">
            <a:off x="8153400" y="12192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49543" name="AutoShape 39"/>
          <p:cNvSpPr>
            <a:spLocks noChangeArrowheads="1"/>
          </p:cNvSpPr>
          <p:nvPr/>
        </p:nvSpPr>
        <p:spPr bwMode="auto">
          <a:xfrm rot="-1492351">
            <a:off x="6477000" y="1676400"/>
            <a:ext cx="457200" cy="457200"/>
          </a:xfrm>
          <a:prstGeom prst="star5">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graphicFrame>
        <p:nvGraphicFramePr>
          <p:cNvPr id="149544" name="Object 40"/>
          <p:cNvGraphicFramePr>
            <a:graphicFrameLocks noChangeAspect="1"/>
          </p:cNvGraphicFramePr>
          <p:nvPr/>
        </p:nvGraphicFramePr>
        <p:xfrm>
          <a:off x="7772400" y="4953000"/>
          <a:ext cx="1371600" cy="1905000"/>
        </p:xfrm>
        <a:graphic>
          <a:graphicData uri="http://schemas.openxmlformats.org/presentationml/2006/ole">
            <mc:AlternateContent xmlns:mc="http://schemas.openxmlformats.org/markup-compatibility/2006">
              <mc:Choice xmlns:v="urn:schemas-microsoft-com:vml" Requires="v">
                <p:oleObj name="Clip" r:id="rId3" imgW="304800" imgH="304800" progId="MS_ClipArt_Gallery.2">
                  <p:embed/>
                </p:oleObj>
              </mc:Choice>
              <mc:Fallback>
                <p:oleObj name="Clip" r:id="rId3" imgW="304800" imgH="304800" progId="MS_ClipArt_Gallery.2">
                  <p:embed/>
                  <p:pic>
                    <p:nvPicPr>
                      <p:cNvPr id="0"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953000"/>
                        <a:ext cx="1371600" cy="1905000"/>
                      </a:xfrm>
                      <a:prstGeom prst="rect">
                        <a:avLst/>
                      </a:prstGeom>
                      <a:solidFill>
                        <a:srgbClr val="CCFFCC"/>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9545" name="Object 41"/>
          <p:cNvGraphicFramePr>
            <a:graphicFrameLocks noChangeAspect="1"/>
          </p:cNvGraphicFramePr>
          <p:nvPr/>
        </p:nvGraphicFramePr>
        <p:xfrm>
          <a:off x="8001000" y="914400"/>
          <a:ext cx="1011238" cy="2362200"/>
        </p:xfrm>
        <a:graphic>
          <a:graphicData uri="http://schemas.openxmlformats.org/presentationml/2006/ole">
            <mc:AlternateContent xmlns:mc="http://schemas.openxmlformats.org/markup-compatibility/2006">
              <mc:Choice xmlns:v="urn:schemas-microsoft-com:vml" Requires="v">
                <p:oleObj name="Clip" r:id="rId5" imgW="508000" imgH="977900" progId="MS_ClipArt_Gallery.2">
                  <p:embed/>
                </p:oleObj>
              </mc:Choice>
              <mc:Fallback>
                <p:oleObj name="Clip" r:id="rId5" imgW="508000" imgH="977900" progId="MS_ClipArt_Gallery.2">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914400"/>
                        <a:ext cx="1011238" cy="2362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9546" name="Object 42"/>
          <p:cNvGraphicFramePr>
            <a:graphicFrameLocks noChangeAspect="1"/>
          </p:cNvGraphicFramePr>
          <p:nvPr/>
        </p:nvGraphicFramePr>
        <p:xfrm>
          <a:off x="1676400" y="2590800"/>
          <a:ext cx="1552575" cy="2817813"/>
        </p:xfrm>
        <a:graphic>
          <a:graphicData uri="http://schemas.openxmlformats.org/presentationml/2006/ole">
            <mc:AlternateContent xmlns:mc="http://schemas.openxmlformats.org/markup-compatibility/2006">
              <mc:Choice xmlns:v="urn:schemas-microsoft-com:vml" Requires="v">
                <p:oleObj name="Clip" r:id="rId7" imgW="927100" imgH="1676400" progId="MS_ClipArt_Gallery.2">
                  <p:embed/>
                </p:oleObj>
              </mc:Choice>
              <mc:Fallback>
                <p:oleObj name="Clip" r:id="rId7" imgW="927100" imgH="1676400" progId="MS_ClipArt_Gallery.2">
                  <p:embed/>
                  <p:pic>
                    <p:nvPicPr>
                      <p:cNvPr id="0"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590800"/>
                        <a:ext cx="1552575" cy="2817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p:cTn id="7" dur="5000" fill="hold"/>
                                        <p:tgtEl>
                                          <p:spTgt spid="149506"/>
                                        </p:tgtEl>
                                        <p:attrNameLst>
                                          <p:attrName>ppt_w</p:attrName>
                                        </p:attrNameLst>
                                      </p:cBhvr>
                                      <p:tavLst>
                                        <p:tav tm="0" fmla="#ppt_w*sin(2.5*pi*$)">
                                          <p:val>
                                            <p:fltVal val="0"/>
                                          </p:val>
                                        </p:tav>
                                        <p:tav tm="100000">
                                          <p:val>
                                            <p:fltVal val="1"/>
                                          </p:val>
                                        </p:tav>
                                      </p:tavLst>
                                    </p:anim>
                                    <p:anim calcmode="lin" valueType="num">
                                      <p:cBhvr>
                                        <p:cTn id="8" dur="5000" fill="hold"/>
                                        <p:tgtEl>
                                          <p:spTgt spid="14950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1" presetClass="entr" presetSubtype="0" fill="hold" nodeType="afterEffect">
                                  <p:stCondLst>
                                    <p:cond delay="0"/>
                                  </p:stCondLst>
                                  <p:childTnLst>
                                    <p:set>
                                      <p:cBhvr>
                                        <p:cTn id="11" dur="75">
                                          <p:stCondLst>
                                            <p:cond delay="0"/>
                                          </p:stCondLst>
                                        </p:cTn>
                                        <p:tgtEl>
                                          <p:spTgt spid="149511"/>
                                        </p:tgtEl>
                                        <p:attrNameLst>
                                          <p:attrName>style.visibility</p:attrName>
                                        </p:attrNameLst>
                                      </p:cBhvr>
                                      <p:to>
                                        <p:strVal val="visible"/>
                                      </p:to>
                                    </p:set>
                                  </p:childTnLst>
                                </p:cTn>
                              </p:par>
                            </p:childTnLst>
                          </p:cTn>
                        </p:par>
                        <p:par>
                          <p:cTn id="12" fill="hold" nodeType="afterGroup">
                            <p:stCondLst>
                              <p:cond delay="5075"/>
                            </p:stCondLst>
                            <p:childTnLst>
                              <p:par>
                                <p:cTn id="13" presetID="11" presetClass="entr" presetSubtype="0" fill="hold" nodeType="afterEffect">
                                  <p:stCondLst>
                                    <p:cond delay="0"/>
                                  </p:stCondLst>
                                  <p:childTnLst>
                                    <p:set>
                                      <p:cBhvr>
                                        <p:cTn id="14" dur="75">
                                          <p:stCondLst>
                                            <p:cond delay="0"/>
                                          </p:stCondLst>
                                        </p:cTn>
                                        <p:tgtEl>
                                          <p:spTgt spid="149512"/>
                                        </p:tgtEl>
                                        <p:attrNameLst>
                                          <p:attrName>style.visibility</p:attrName>
                                        </p:attrNameLst>
                                      </p:cBhvr>
                                      <p:to>
                                        <p:strVal val="visible"/>
                                      </p:to>
                                    </p:set>
                                  </p:childTnLst>
                                </p:cTn>
                              </p:par>
                            </p:childTnLst>
                          </p:cTn>
                        </p:par>
                        <p:par>
                          <p:cTn id="15" fill="hold" nodeType="afterGroup">
                            <p:stCondLst>
                              <p:cond delay="5150"/>
                            </p:stCondLst>
                            <p:childTnLst>
                              <p:par>
                                <p:cTn id="16" presetID="11" presetClass="entr" presetSubtype="0" fill="hold" nodeType="afterEffect">
                                  <p:stCondLst>
                                    <p:cond delay="0"/>
                                  </p:stCondLst>
                                  <p:childTnLst>
                                    <p:set>
                                      <p:cBhvr>
                                        <p:cTn id="17" dur="75">
                                          <p:stCondLst>
                                            <p:cond delay="0"/>
                                          </p:stCondLst>
                                        </p:cTn>
                                        <p:tgtEl>
                                          <p:spTgt spid="149513"/>
                                        </p:tgtEl>
                                        <p:attrNameLst>
                                          <p:attrName>style.visibility</p:attrName>
                                        </p:attrNameLst>
                                      </p:cBhvr>
                                      <p:to>
                                        <p:strVal val="visible"/>
                                      </p:to>
                                    </p:set>
                                  </p:childTnLst>
                                </p:cTn>
                              </p:par>
                            </p:childTnLst>
                          </p:cTn>
                        </p:par>
                        <p:par>
                          <p:cTn id="18" fill="hold" nodeType="afterGroup">
                            <p:stCondLst>
                              <p:cond delay="5225"/>
                            </p:stCondLst>
                            <p:childTnLst>
                              <p:par>
                                <p:cTn id="19" presetID="11" presetClass="entr" presetSubtype="0" fill="hold" nodeType="afterEffect">
                                  <p:stCondLst>
                                    <p:cond delay="0"/>
                                  </p:stCondLst>
                                  <p:childTnLst>
                                    <p:set>
                                      <p:cBhvr>
                                        <p:cTn id="20" dur="75">
                                          <p:stCondLst>
                                            <p:cond delay="0"/>
                                          </p:stCondLst>
                                        </p:cTn>
                                        <p:tgtEl>
                                          <p:spTgt spid="149514"/>
                                        </p:tgtEl>
                                        <p:attrNameLst>
                                          <p:attrName>style.visibility</p:attrName>
                                        </p:attrNameLst>
                                      </p:cBhvr>
                                      <p:to>
                                        <p:strVal val="visible"/>
                                      </p:to>
                                    </p:set>
                                  </p:childTnLst>
                                </p:cTn>
                              </p:par>
                            </p:childTnLst>
                          </p:cTn>
                        </p:par>
                        <p:par>
                          <p:cTn id="21" fill="hold" nodeType="afterGroup">
                            <p:stCondLst>
                              <p:cond delay="5300"/>
                            </p:stCondLst>
                            <p:childTnLst>
                              <p:par>
                                <p:cTn id="22" presetID="11" presetClass="entr" presetSubtype="0" fill="hold" nodeType="afterEffect">
                                  <p:stCondLst>
                                    <p:cond delay="0"/>
                                  </p:stCondLst>
                                  <p:childTnLst>
                                    <p:set>
                                      <p:cBhvr>
                                        <p:cTn id="23" dur="75">
                                          <p:stCondLst>
                                            <p:cond delay="0"/>
                                          </p:stCondLst>
                                        </p:cTn>
                                        <p:tgtEl>
                                          <p:spTgt spid="149515"/>
                                        </p:tgtEl>
                                        <p:attrNameLst>
                                          <p:attrName>style.visibility</p:attrName>
                                        </p:attrNameLst>
                                      </p:cBhvr>
                                      <p:to>
                                        <p:strVal val="visible"/>
                                      </p:to>
                                    </p:set>
                                  </p:childTnLst>
                                </p:cTn>
                              </p:par>
                            </p:childTnLst>
                          </p:cTn>
                        </p:par>
                        <p:par>
                          <p:cTn id="24" fill="hold" nodeType="afterGroup">
                            <p:stCondLst>
                              <p:cond delay="5375"/>
                            </p:stCondLst>
                            <p:childTnLst>
                              <p:par>
                                <p:cTn id="25" presetID="11" presetClass="entr" presetSubtype="0" fill="hold" nodeType="afterEffect">
                                  <p:stCondLst>
                                    <p:cond delay="0"/>
                                  </p:stCondLst>
                                  <p:childTnLst>
                                    <p:set>
                                      <p:cBhvr>
                                        <p:cTn id="26" dur="75">
                                          <p:stCondLst>
                                            <p:cond delay="0"/>
                                          </p:stCondLst>
                                        </p:cTn>
                                        <p:tgtEl>
                                          <p:spTgt spid="149516"/>
                                        </p:tgtEl>
                                        <p:attrNameLst>
                                          <p:attrName>style.visibility</p:attrName>
                                        </p:attrNameLst>
                                      </p:cBhvr>
                                      <p:to>
                                        <p:strVal val="visible"/>
                                      </p:to>
                                    </p:set>
                                  </p:childTnLst>
                                </p:cTn>
                              </p:par>
                            </p:childTnLst>
                          </p:cTn>
                        </p:par>
                        <p:par>
                          <p:cTn id="27" fill="hold" nodeType="afterGroup">
                            <p:stCondLst>
                              <p:cond delay="5450"/>
                            </p:stCondLst>
                            <p:childTnLst>
                              <p:par>
                                <p:cTn id="28" presetID="11" presetClass="entr" presetSubtype="0" fill="hold" nodeType="afterEffect">
                                  <p:stCondLst>
                                    <p:cond delay="0"/>
                                  </p:stCondLst>
                                  <p:childTnLst>
                                    <p:set>
                                      <p:cBhvr>
                                        <p:cTn id="29" dur="75">
                                          <p:stCondLst>
                                            <p:cond delay="0"/>
                                          </p:stCondLst>
                                        </p:cTn>
                                        <p:tgtEl>
                                          <p:spTgt spid="149517"/>
                                        </p:tgtEl>
                                        <p:attrNameLst>
                                          <p:attrName>style.visibility</p:attrName>
                                        </p:attrNameLst>
                                      </p:cBhvr>
                                      <p:to>
                                        <p:strVal val="visible"/>
                                      </p:to>
                                    </p:set>
                                  </p:childTnLst>
                                </p:cTn>
                              </p:par>
                            </p:childTnLst>
                          </p:cTn>
                        </p:par>
                        <p:par>
                          <p:cTn id="30" fill="hold" nodeType="afterGroup">
                            <p:stCondLst>
                              <p:cond delay="5525"/>
                            </p:stCondLst>
                            <p:childTnLst>
                              <p:par>
                                <p:cTn id="31" presetID="11" presetClass="entr" presetSubtype="0" fill="hold" nodeType="afterEffect">
                                  <p:stCondLst>
                                    <p:cond delay="0"/>
                                  </p:stCondLst>
                                  <p:childTnLst>
                                    <p:set>
                                      <p:cBhvr>
                                        <p:cTn id="32" dur="75">
                                          <p:stCondLst>
                                            <p:cond delay="0"/>
                                          </p:stCondLst>
                                        </p:cTn>
                                        <p:tgtEl>
                                          <p:spTgt spid="149518"/>
                                        </p:tgtEl>
                                        <p:attrNameLst>
                                          <p:attrName>style.visibility</p:attrName>
                                        </p:attrNameLst>
                                      </p:cBhvr>
                                      <p:to>
                                        <p:strVal val="visible"/>
                                      </p:to>
                                    </p:set>
                                  </p:childTnLst>
                                </p:cTn>
                              </p:par>
                            </p:childTnLst>
                          </p:cTn>
                        </p:par>
                        <p:par>
                          <p:cTn id="33" fill="hold" nodeType="afterGroup">
                            <p:stCondLst>
                              <p:cond delay="5600"/>
                            </p:stCondLst>
                            <p:childTnLst>
                              <p:par>
                                <p:cTn id="34" presetID="11" presetClass="entr" presetSubtype="0" fill="hold" nodeType="afterEffect">
                                  <p:stCondLst>
                                    <p:cond delay="0"/>
                                  </p:stCondLst>
                                  <p:childTnLst>
                                    <p:set>
                                      <p:cBhvr>
                                        <p:cTn id="35" dur="75">
                                          <p:stCondLst>
                                            <p:cond delay="0"/>
                                          </p:stCondLst>
                                        </p:cTn>
                                        <p:tgtEl>
                                          <p:spTgt spid="149519"/>
                                        </p:tgtEl>
                                        <p:attrNameLst>
                                          <p:attrName>style.visibility</p:attrName>
                                        </p:attrNameLst>
                                      </p:cBhvr>
                                      <p:to>
                                        <p:strVal val="visible"/>
                                      </p:to>
                                    </p:set>
                                  </p:childTnLst>
                                </p:cTn>
                              </p:par>
                            </p:childTnLst>
                          </p:cTn>
                        </p:par>
                        <p:par>
                          <p:cTn id="36" fill="hold" nodeType="afterGroup">
                            <p:stCondLst>
                              <p:cond delay="5675"/>
                            </p:stCondLst>
                            <p:childTnLst>
                              <p:par>
                                <p:cTn id="37" presetID="11" presetClass="entr" presetSubtype="0" fill="hold" nodeType="afterEffect">
                                  <p:stCondLst>
                                    <p:cond delay="0"/>
                                  </p:stCondLst>
                                  <p:childTnLst>
                                    <p:set>
                                      <p:cBhvr>
                                        <p:cTn id="38" dur="75">
                                          <p:stCondLst>
                                            <p:cond delay="0"/>
                                          </p:stCondLst>
                                        </p:cTn>
                                        <p:tgtEl>
                                          <p:spTgt spid="149520"/>
                                        </p:tgtEl>
                                        <p:attrNameLst>
                                          <p:attrName>style.visibility</p:attrName>
                                        </p:attrNameLst>
                                      </p:cBhvr>
                                      <p:to>
                                        <p:strVal val="visible"/>
                                      </p:to>
                                    </p:set>
                                  </p:childTnLst>
                                </p:cTn>
                              </p:par>
                            </p:childTnLst>
                          </p:cTn>
                        </p:par>
                        <p:par>
                          <p:cTn id="39" fill="hold" nodeType="afterGroup">
                            <p:stCondLst>
                              <p:cond delay="5750"/>
                            </p:stCondLst>
                            <p:childTnLst>
                              <p:par>
                                <p:cTn id="40" presetID="11" presetClass="entr" presetSubtype="0" fill="hold" nodeType="afterEffect">
                                  <p:stCondLst>
                                    <p:cond delay="0"/>
                                  </p:stCondLst>
                                  <p:childTnLst>
                                    <p:set>
                                      <p:cBhvr>
                                        <p:cTn id="41" dur="75">
                                          <p:stCondLst>
                                            <p:cond delay="0"/>
                                          </p:stCondLst>
                                        </p:cTn>
                                        <p:tgtEl>
                                          <p:spTgt spid="149521"/>
                                        </p:tgtEl>
                                        <p:attrNameLst>
                                          <p:attrName>style.visibility</p:attrName>
                                        </p:attrNameLst>
                                      </p:cBhvr>
                                      <p:to>
                                        <p:strVal val="visible"/>
                                      </p:to>
                                    </p:set>
                                  </p:childTnLst>
                                </p:cTn>
                              </p:par>
                            </p:childTnLst>
                          </p:cTn>
                        </p:par>
                        <p:par>
                          <p:cTn id="42" fill="hold" nodeType="afterGroup">
                            <p:stCondLst>
                              <p:cond delay="5825"/>
                            </p:stCondLst>
                            <p:childTnLst>
                              <p:par>
                                <p:cTn id="43" presetID="11" presetClass="entr" presetSubtype="0" fill="hold" nodeType="afterEffect">
                                  <p:stCondLst>
                                    <p:cond delay="0"/>
                                  </p:stCondLst>
                                  <p:childTnLst>
                                    <p:set>
                                      <p:cBhvr>
                                        <p:cTn id="44" dur="75">
                                          <p:stCondLst>
                                            <p:cond delay="0"/>
                                          </p:stCondLst>
                                        </p:cTn>
                                        <p:tgtEl>
                                          <p:spTgt spid="149522"/>
                                        </p:tgtEl>
                                        <p:attrNameLst>
                                          <p:attrName>style.visibility</p:attrName>
                                        </p:attrNameLst>
                                      </p:cBhvr>
                                      <p:to>
                                        <p:strVal val="visible"/>
                                      </p:to>
                                    </p:set>
                                  </p:childTnLst>
                                </p:cTn>
                              </p:par>
                            </p:childTnLst>
                          </p:cTn>
                        </p:par>
                        <p:par>
                          <p:cTn id="45" fill="hold" nodeType="afterGroup">
                            <p:stCondLst>
                              <p:cond delay="5900"/>
                            </p:stCondLst>
                            <p:childTnLst>
                              <p:par>
                                <p:cTn id="46" presetID="11" presetClass="entr" presetSubtype="0" fill="hold" nodeType="afterEffect">
                                  <p:stCondLst>
                                    <p:cond delay="0"/>
                                  </p:stCondLst>
                                  <p:childTnLst>
                                    <p:set>
                                      <p:cBhvr>
                                        <p:cTn id="47" dur="75">
                                          <p:stCondLst>
                                            <p:cond delay="0"/>
                                          </p:stCondLst>
                                        </p:cTn>
                                        <p:tgtEl>
                                          <p:spTgt spid="149523"/>
                                        </p:tgtEl>
                                        <p:attrNameLst>
                                          <p:attrName>style.visibility</p:attrName>
                                        </p:attrNameLst>
                                      </p:cBhvr>
                                      <p:to>
                                        <p:strVal val="visible"/>
                                      </p:to>
                                    </p:set>
                                  </p:childTnLst>
                                </p:cTn>
                              </p:par>
                            </p:childTnLst>
                          </p:cTn>
                        </p:par>
                        <p:par>
                          <p:cTn id="48" fill="hold" nodeType="afterGroup">
                            <p:stCondLst>
                              <p:cond delay="5975"/>
                            </p:stCondLst>
                            <p:childTnLst>
                              <p:par>
                                <p:cTn id="49" presetID="11" presetClass="entr" presetSubtype="0" fill="hold" nodeType="afterEffect">
                                  <p:stCondLst>
                                    <p:cond delay="0"/>
                                  </p:stCondLst>
                                  <p:childTnLst>
                                    <p:set>
                                      <p:cBhvr>
                                        <p:cTn id="50" dur="75">
                                          <p:stCondLst>
                                            <p:cond delay="0"/>
                                          </p:stCondLst>
                                        </p:cTn>
                                        <p:tgtEl>
                                          <p:spTgt spid="149524"/>
                                        </p:tgtEl>
                                        <p:attrNameLst>
                                          <p:attrName>style.visibility</p:attrName>
                                        </p:attrNameLst>
                                      </p:cBhvr>
                                      <p:to>
                                        <p:strVal val="visible"/>
                                      </p:to>
                                    </p:set>
                                  </p:childTnLst>
                                </p:cTn>
                              </p:par>
                            </p:childTnLst>
                          </p:cTn>
                        </p:par>
                        <p:par>
                          <p:cTn id="51" fill="hold" nodeType="afterGroup">
                            <p:stCondLst>
                              <p:cond delay="6050"/>
                            </p:stCondLst>
                            <p:childTnLst>
                              <p:par>
                                <p:cTn id="52" presetID="11" presetClass="entr" presetSubtype="0" fill="hold" nodeType="afterEffect">
                                  <p:stCondLst>
                                    <p:cond delay="0"/>
                                  </p:stCondLst>
                                  <p:childTnLst>
                                    <p:set>
                                      <p:cBhvr>
                                        <p:cTn id="53" dur="75">
                                          <p:stCondLst>
                                            <p:cond delay="0"/>
                                          </p:stCondLst>
                                        </p:cTn>
                                        <p:tgtEl>
                                          <p:spTgt spid="149525"/>
                                        </p:tgtEl>
                                        <p:attrNameLst>
                                          <p:attrName>style.visibility</p:attrName>
                                        </p:attrNameLst>
                                      </p:cBhvr>
                                      <p:to>
                                        <p:strVal val="visible"/>
                                      </p:to>
                                    </p:set>
                                  </p:childTnLst>
                                </p:cTn>
                              </p:par>
                            </p:childTnLst>
                          </p:cTn>
                        </p:par>
                        <p:par>
                          <p:cTn id="54" fill="hold" nodeType="afterGroup">
                            <p:stCondLst>
                              <p:cond delay="6125"/>
                            </p:stCondLst>
                            <p:childTnLst>
                              <p:par>
                                <p:cTn id="55" presetID="11" presetClass="entr" presetSubtype="0" fill="hold" nodeType="afterEffect">
                                  <p:stCondLst>
                                    <p:cond delay="0"/>
                                  </p:stCondLst>
                                  <p:childTnLst>
                                    <p:set>
                                      <p:cBhvr>
                                        <p:cTn id="56" dur="75">
                                          <p:stCondLst>
                                            <p:cond delay="0"/>
                                          </p:stCondLst>
                                        </p:cTn>
                                        <p:tgtEl>
                                          <p:spTgt spid="149526"/>
                                        </p:tgtEl>
                                        <p:attrNameLst>
                                          <p:attrName>style.visibility</p:attrName>
                                        </p:attrNameLst>
                                      </p:cBhvr>
                                      <p:to>
                                        <p:strVal val="visible"/>
                                      </p:to>
                                    </p:set>
                                  </p:childTnLst>
                                </p:cTn>
                              </p:par>
                            </p:childTnLst>
                          </p:cTn>
                        </p:par>
                        <p:par>
                          <p:cTn id="57" fill="hold" nodeType="afterGroup">
                            <p:stCondLst>
                              <p:cond delay="6200"/>
                            </p:stCondLst>
                            <p:childTnLst>
                              <p:par>
                                <p:cTn id="58" presetID="11" presetClass="entr" presetSubtype="0" fill="hold" nodeType="afterEffect">
                                  <p:stCondLst>
                                    <p:cond delay="0"/>
                                  </p:stCondLst>
                                  <p:childTnLst>
                                    <p:set>
                                      <p:cBhvr>
                                        <p:cTn id="59" dur="75">
                                          <p:stCondLst>
                                            <p:cond delay="0"/>
                                          </p:stCondLst>
                                        </p:cTn>
                                        <p:tgtEl>
                                          <p:spTgt spid="149527"/>
                                        </p:tgtEl>
                                        <p:attrNameLst>
                                          <p:attrName>style.visibility</p:attrName>
                                        </p:attrNameLst>
                                      </p:cBhvr>
                                      <p:to>
                                        <p:strVal val="visible"/>
                                      </p:to>
                                    </p:set>
                                  </p:childTnLst>
                                </p:cTn>
                              </p:par>
                            </p:childTnLst>
                          </p:cTn>
                        </p:par>
                        <p:par>
                          <p:cTn id="60" fill="hold" nodeType="afterGroup">
                            <p:stCondLst>
                              <p:cond delay="6275"/>
                            </p:stCondLst>
                            <p:childTnLst>
                              <p:par>
                                <p:cTn id="61" presetID="11" presetClass="entr" presetSubtype="0" fill="hold" nodeType="afterEffect">
                                  <p:stCondLst>
                                    <p:cond delay="0"/>
                                  </p:stCondLst>
                                  <p:childTnLst>
                                    <p:set>
                                      <p:cBhvr>
                                        <p:cTn id="62" dur="75">
                                          <p:stCondLst>
                                            <p:cond delay="0"/>
                                          </p:stCondLst>
                                        </p:cTn>
                                        <p:tgtEl>
                                          <p:spTgt spid="149528"/>
                                        </p:tgtEl>
                                        <p:attrNameLst>
                                          <p:attrName>style.visibility</p:attrName>
                                        </p:attrNameLst>
                                      </p:cBhvr>
                                      <p:to>
                                        <p:strVal val="visible"/>
                                      </p:to>
                                    </p:set>
                                  </p:childTnLst>
                                </p:cTn>
                              </p:par>
                            </p:childTnLst>
                          </p:cTn>
                        </p:par>
                        <p:par>
                          <p:cTn id="63" fill="hold" nodeType="afterGroup">
                            <p:stCondLst>
                              <p:cond delay="6350"/>
                            </p:stCondLst>
                            <p:childTnLst>
                              <p:par>
                                <p:cTn id="64" presetID="11" presetClass="entr" presetSubtype="0" fill="hold" nodeType="afterEffect">
                                  <p:stCondLst>
                                    <p:cond delay="0"/>
                                  </p:stCondLst>
                                  <p:childTnLst>
                                    <p:set>
                                      <p:cBhvr>
                                        <p:cTn id="65" dur="75">
                                          <p:stCondLst>
                                            <p:cond delay="0"/>
                                          </p:stCondLst>
                                        </p:cTn>
                                        <p:tgtEl>
                                          <p:spTgt spid="149529"/>
                                        </p:tgtEl>
                                        <p:attrNameLst>
                                          <p:attrName>style.visibility</p:attrName>
                                        </p:attrNameLst>
                                      </p:cBhvr>
                                      <p:to>
                                        <p:strVal val="visible"/>
                                      </p:to>
                                    </p:set>
                                  </p:childTnLst>
                                </p:cTn>
                              </p:par>
                            </p:childTnLst>
                          </p:cTn>
                        </p:par>
                        <p:par>
                          <p:cTn id="66" fill="hold" nodeType="afterGroup">
                            <p:stCondLst>
                              <p:cond delay="6425"/>
                            </p:stCondLst>
                            <p:childTnLst>
                              <p:par>
                                <p:cTn id="67" presetID="11" presetClass="entr" presetSubtype="0" fill="hold" nodeType="afterEffect">
                                  <p:stCondLst>
                                    <p:cond delay="0"/>
                                  </p:stCondLst>
                                  <p:childTnLst>
                                    <p:set>
                                      <p:cBhvr>
                                        <p:cTn id="68" dur="75">
                                          <p:stCondLst>
                                            <p:cond delay="0"/>
                                          </p:stCondLst>
                                        </p:cTn>
                                        <p:tgtEl>
                                          <p:spTgt spid="149530"/>
                                        </p:tgtEl>
                                        <p:attrNameLst>
                                          <p:attrName>style.visibility</p:attrName>
                                        </p:attrNameLst>
                                      </p:cBhvr>
                                      <p:to>
                                        <p:strVal val="visible"/>
                                      </p:to>
                                    </p:set>
                                  </p:childTnLst>
                                </p:cTn>
                              </p:par>
                            </p:childTnLst>
                          </p:cTn>
                        </p:par>
                        <p:par>
                          <p:cTn id="69" fill="hold" nodeType="afterGroup">
                            <p:stCondLst>
                              <p:cond delay="6500"/>
                            </p:stCondLst>
                            <p:childTnLst>
                              <p:par>
                                <p:cTn id="70" presetID="11" presetClass="entr" presetSubtype="0" fill="hold" nodeType="afterEffect">
                                  <p:stCondLst>
                                    <p:cond delay="0"/>
                                  </p:stCondLst>
                                  <p:childTnLst>
                                    <p:set>
                                      <p:cBhvr>
                                        <p:cTn id="71" dur="75">
                                          <p:stCondLst>
                                            <p:cond delay="0"/>
                                          </p:stCondLst>
                                        </p:cTn>
                                        <p:tgtEl>
                                          <p:spTgt spid="149531"/>
                                        </p:tgtEl>
                                        <p:attrNameLst>
                                          <p:attrName>style.visibility</p:attrName>
                                        </p:attrNameLst>
                                      </p:cBhvr>
                                      <p:to>
                                        <p:strVal val="visible"/>
                                      </p:to>
                                    </p:set>
                                  </p:childTnLst>
                                </p:cTn>
                              </p:par>
                            </p:childTnLst>
                          </p:cTn>
                        </p:par>
                        <p:par>
                          <p:cTn id="72" fill="hold" nodeType="afterGroup">
                            <p:stCondLst>
                              <p:cond delay="6575"/>
                            </p:stCondLst>
                            <p:childTnLst>
                              <p:par>
                                <p:cTn id="73" presetID="11" presetClass="entr" presetSubtype="0" fill="hold" nodeType="afterEffect">
                                  <p:stCondLst>
                                    <p:cond delay="0"/>
                                  </p:stCondLst>
                                  <p:childTnLst>
                                    <p:set>
                                      <p:cBhvr>
                                        <p:cTn id="74" dur="75">
                                          <p:stCondLst>
                                            <p:cond delay="0"/>
                                          </p:stCondLst>
                                        </p:cTn>
                                        <p:tgtEl>
                                          <p:spTgt spid="149532"/>
                                        </p:tgtEl>
                                        <p:attrNameLst>
                                          <p:attrName>style.visibility</p:attrName>
                                        </p:attrNameLst>
                                      </p:cBhvr>
                                      <p:to>
                                        <p:strVal val="visible"/>
                                      </p:to>
                                    </p:set>
                                  </p:childTnLst>
                                </p:cTn>
                              </p:par>
                            </p:childTnLst>
                          </p:cTn>
                        </p:par>
                        <p:par>
                          <p:cTn id="75" fill="hold" nodeType="afterGroup">
                            <p:stCondLst>
                              <p:cond delay="6650"/>
                            </p:stCondLst>
                            <p:childTnLst>
                              <p:par>
                                <p:cTn id="76" presetID="11" presetClass="entr" presetSubtype="0" fill="hold" nodeType="afterEffect">
                                  <p:stCondLst>
                                    <p:cond delay="0"/>
                                  </p:stCondLst>
                                  <p:childTnLst>
                                    <p:set>
                                      <p:cBhvr>
                                        <p:cTn id="77" dur="75">
                                          <p:stCondLst>
                                            <p:cond delay="0"/>
                                          </p:stCondLst>
                                        </p:cTn>
                                        <p:tgtEl>
                                          <p:spTgt spid="149533"/>
                                        </p:tgtEl>
                                        <p:attrNameLst>
                                          <p:attrName>style.visibility</p:attrName>
                                        </p:attrNameLst>
                                      </p:cBhvr>
                                      <p:to>
                                        <p:strVal val="visible"/>
                                      </p:to>
                                    </p:set>
                                  </p:childTnLst>
                                </p:cTn>
                              </p:par>
                            </p:childTnLst>
                          </p:cTn>
                        </p:par>
                        <p:par>
                          <p:cTn id="78" fill="hold" nodeType="afterGroup">
                            <p:stCondLst>
                              <p:cond delay="6725"/>
                            </p:stCondLst>
                            <p:childTnLst>
                              <p:par>
                                <p:cTn id="79" presetID="11" presetClass="entr" presetSubtype="0" fill="hold" nodeType="afterEffect">
                                  <p:stCondLst>
                                    <p:cond delay="0"/>
                                  </p:stCondLst>
                                  <p:childTnLst>
                                    <p:set>
                                      <p:cBhvr>
                                        <p:cTn id="80" dur="75">
                                          <p:stCondLst>
                                            <p:cond delay="0"/>
                                          </p:stCondLst>
                                        </p:cTn>
                                        <p:tgtEl>
                                          <p:spTgt spid="149534"/>
                                        </p:tgtEl>
                                        <p:attrNameLst>
                                          <p:attrName>style.visibility</p:attrName>
                                        </p:attrNameLst>
                                      </p:cBhvr>
                                      <p:to>
                                        <p:strVal val="visible"/>
                                      </p:to>
                                    </p:set>
                                  </p:childTnLst>
                                </p:cTn>
                              </p:par>
                            </p:childTnLst>
                          </p:cTn>
                        </p:par>
                        <p:par>
                          <p:cTn id="81" fill="hold" nodeType="afterGroup">
                            <p:stCondLst>
                              <p:cond delay="6800"/>
                            </p:stCondLst>
                            <p:childTnLst>
                              <p:par>
                                <p:cTn id="82" presetID="11" presetClass="entr" presetSubtype="0" fill="hold" nodeType="afterEffect">
                                  <p:stCondLst>
                                    <p:cond delay="0"/>
                                  </p:stCondLst>
                                  <p:childTnLst>
                                    <p:set>
                                      <p:cBhvr>
                                        <p:cTn id="83" dur="75">
                                          <p:stCondLst>
                                            <p:cond delay="0"/>
                                          </p:stCondLst>
                                        </p:cTn>
                                        <p:tgtEl>
                                          <p:spTgt spid="149535"/>
                                        </p:tgtEl>
                                        <p:attrNameLst>
                                          <p:attrName>style.visibility</p:attrName>
                                        </p:attrNameLst>
                                      </p:cBhvr>
                                      <p:to>
                                        <p:strVal val="visible"/>
                                      </p:to>
                                    </p:set>
                                  </p:childTnLst>
                                </p:cTn>
                              </p:par>
                            </p:childTnLst>
                          </p:cTn>
                        </p:par>
                        <p:par>
                          <p:cTn id="84" fill="hold" nodeType="afterGroup">
                            <p:stCondLst>
                              <p:cond delay="6875"/>
                            </p:stCondLst>
                            <p:childTnLst>
                              <p:par>
                                <p:cTn id="85" presetID="11" presetClass="entr" presetSubtype="0" fill="hold" nodeType="afterEffect">
                                  <p:stCondLst>
                                    <p:cond delay="0"/>
                                  </p:stCondLst>
                                  <p:childTnLst>
                                    <p:set>
                                      <p:cBhvr>
                                        <p:cTn id="86" dur="75">
                                          <p:stCondLst>
                                            <p:cond delay="0"/>
                                          </p:stCondLst>
                                        </p:cTn>
                                        <p:tgtEl>
                                          <p:spTgt spid="149536"/>
                                        </p:tgtEl>
                                        <p:attrNameLst>
                                          <p:attrName>style.visibility</p:attrName>
                                        </p:attrNameLst>
                                      </p:cBhvr>
                                      <p:to>
                                        <p:strVal val="visible"/>
                                      </p:to>
                                    </p:set>
                                  </p:childTnLst>
                                </p:cTn>
                              </p:par>
                            </p:childTnLst>
                          </p:cTn>
                        </p:par>
                        <p:par>
                          <p:cTn id="87" fill="hold" nodeType="afterGroup">
                            <p:stCondLst>
                              <p:cond delay="6950"/>
                            </p:stCondLst>
                            <p:childTnLst>
                              <p:par>
                                <p:cTn id="88" presetID="11" presetClass="entr" presetSubtype="0" fill="hold" nodeType="afterEffect">
                                  <p:stCondLst>
                                    <p:cond delay="0"/>
                                  </p:stCondLst>
                                  <p:childTnLst>
                                    <p:set>
                                      <p:cBhvr>
                                        <p:cTn id="89" dur="75">
                                          <p:stCondLst>
                                            <p:cond delay="0"/>
                                          </p:stCondLst>
                                        </p:cTn>
                                        <p:tgtEl>
                                          <p:spTgt spid="149537"/>
                                        </p:tgtEl>
                                        <p:attrNameLst>
                                          <p:attrName>style.visibility</p:attrName>
                                        </p:attrNameLst>
                                      </p:cBhvr>
                                      <p:to>
                                        <p:strVal val="visible"/>
                                      </p:to>
                                    </p:set>
                                  </p:childTnLst>
                                </p:cTn>
                              </p:par>
                            </p:childTnLst>
                          </p:cTn>
                        </p:par>
                        <p:par>
                          <p:cTn id="90" fill="hold" nodeType="afterGroup">
                            <p:stCondLst>
                              <p:cond delay="7025"/>
                            </p:stCondLst>
                            <p:childTnLst>
                              <p:par>
                                <p:cTn id="91" presetID="11" presetClass="entr" presetSubtype="0" fill="hold" nodeType="afterEffect">
                                  <p:stCondLst>
                                    <p:cond delay="0"/>
                                  </p:stCondLst>
                                  <p:childTnLst>
                                    <p:set>
                                      <p:cBhvr>
                                        <p:cTn id="92" dur="75">
                                          <p:stCondLst>
                                            <p:cond delay="0"/>
                                          </p:stCondLst>
                                        </p:cTn>
                                        <p:tgtEl>
                                          <p:spTgt spid="149538"/>
                                        </p:tgtEl>
                                        <p:attrNameLst>
                                          <p:attrName>style.visibility</p:attrName>
                                        </p:attrNameLst>
                                      </p:cBhvr>
                                      <p:to>
                                        <p:strVal val="visible"/>
                                      </p:to>
                                    </p:set>
                                  </p:childTnLst>
                                </p:cTn>
                              </p:par>
                            </p:childTnLst>
                          </p:cTn>
                        </p:par>
                        <p:par>
                          <p:cTn id="93" fill="hold" nodeType="afterGroup">
                            <p:stCondLst>
                              <p:cond delay="7100"/>
                            </p:stCondLst>
                            <p:childTnLst>
                              <p:par>
                                <p:cTn id="94" presetID="11" presetClass="entr" presetSubtype="0" fill="hold" nodeType="afterEffect">
                                  <p:stCondLst>
                                    <p:cond delay="0"/>
                                  </p:stCondLst>
                                  <p:childTnLst>
                                    <p:set>
                                      <p:cBhvr>
                                        <p:cTn id="95" dur="75">
                                          <p:stCondLst>
                                            <p:cond delay="0"/>
                                          </p:stCondLst>
                                        </p:cTn>
                                        <p:tgtEl>
                                          <p:spTgt spid="149539"/>
                                        </p:tgtEl>
                                        <p:attrNameLst>
                                          <p:attrName>style.visibility</p:attrName>
                                        </p:attrNameLst>
                                      </p:cBhvr>
                                      <p:to>
                                        <p:strVal val="visible"/>
                                      </p:to>
                                    </p:set>
                                  </p:childTnLst>
                                </p:cTn>
                              </p:par>
                            </p:childTnLst>
                          </p:cTn>
                        </p:par>
                        <p:par>
                          <p:cTn id="96" fill="hold" nodeType="afterGroup">
                            <p:stCondLst>
                              <p:cond delay="7175"/>
                            </p:stCondLst>
                            <p:childTnLst>
                              <p:par>
                                <p:cTn id="97" presetID="11" presetClass="entr" presetSubtype="0" fill="hold" nodeType="afterEffect">
                                  <p:stCondLst>
                                    <p:cond delay="0"/>
                                  </p:stCondLst>
                                  <p:childTnLst>
                                    <p:set>
                                      <p:cBhvr>
                                        <p:cTn id="98" dur="75">
                                          <p:stCondLst>
                                            <p:cond delay="0"/>
                                          </p:stCondLst>
                                        </p:cTn>
                                        <p:tgtEl>
                                          <p:spTgt spid="149540"/>
                                        </p:tgtEl>
                                        <p:attrNameLst>
                                          <p:attrName>style.visibility</p:attrName>
                                        </p:attrNameLst>
                                      </p:cBhvr>
                                      <p:to>
                                        <p:strVal val="visible"/>
                                      </p:to>
                                    </p:set>
                                  </p:childTnLst>
                                </p:cTn>
                              </p:par>
                            </p:childTnLst>
                          </p:cTn>
                        </p:par>
                        <p:par>
                          <p:cTn id="99" fill="hold" nodeType="afterGroup">
                            <p:stCondLst>
                              <p:cond delay="7250"/>
                            </p:stCondLst>
                            <p:childTnLst>
                              <p:par>
                                <p:cTn id="100" presetID="11" presetClass="entr" presetSubtype="0" fill="hold" nodeType="afterEffect">
                                  <p:stCondLst>
                                    <p:cond delay="0"/>
                                  </p:stCondLst>
                                  <p:childTnLst>
                                    <p:set>
                                      <p:cBhvr>
                                        <p:cTn id="101" dur="75">
                                          <p:stCondLst>
                                            <p:cond delay="0"/>
                                          </p:stCondLst>
                                        </p:cTn>
                                        <p:tgtEl>
                                          <p:spTgt spid="149541"/>
                                        </p:tgtEl>
                                        <p:attrNameLst>
                                          <p:attrName>style.visibility</p:attrName>
                                        </p:attrNameLst>
                                      </p:cBhvr>
                                      <p:to>
                                        <p:strVal val="visible"/>
                                      </p:to>
                                    </p:set>
                                  </p:childTnLst>
                                </p:cTn>
                              </p:par>
                            </p:childTnLst>
                          </p:cTn>
                        </p:par>
                        <p:par>
                          <p:cTn id="102" fill="hold" nodeType="afterGroup">
                            <p:stCondLst>
                              <p:cond delay="7325"/>
                            </p:stCondLst>
                            <p:childTnLst>
                              <p:par>
                                <p:cTn id="103" presetID="11" presetClass="entr" presetSubtype="0" fill="hold" nodeType="afterEffect">
                                  <p:stCondLst>
                                    <p:cond delay="0"/>
                                  </p:stCondLst>
                                  <p:childTnLst>
                                    <p:set>
                                      <p:cBhvr>
                                        <p:cTn id="104" dur="75">
                                          <p:stCondLst>
                                            <p:cond delay="0"/>
                                          </p:stCondLst>
                                        </p:cTn>
                                        <p:tgtEl>
                                          <p:spTgt spid="149542"/>
                                        </p:tgtEl>
                                        <p:attrNameLst>
                                          <p:attrName>style.visibility</p:attrName>
                                        </p:attrNameLst>
                                      </p:cBhvr>
                                      <p:to>
                                        <p:strVal val="visible"/>
                                      </p:to>
                                    </p:set>
                                  </p:childTnLst>
                                </p:cTn>
                              </p:par>
                            </p:childTnLst>
                          </p:cTn>
                        </p:par>
                        <p:par>
                          <p:cTn id="105" fill="hold" nodeType="afterGroup">
                            <p:stCondLst>
                              <p:cond delay="7400"/>
                            </p:stCondLst>
                            <p:childTnLst>
                              <p:par>
                                <p:cTn id="106" presetID="11" presetClass="entr" presetSubtype="0" fill="hold" nodeType="afterEffect">
                                  <p:stCondLst>
                                    <p:cond delay="0"/>
                                  </p:stCondLst>
                                  <p:childTnLst>
                                    <p:set>
                                      <p:cBhvr>
                                        <p:cTn id="107" dur="75">
                                          <p:stCondLst>
                                            <p:cond delay="0"/>
                                          </p:stCondLst>
                                        </p:cTn>
                                        <p:tgtEl>
                                          <p:spTgt spid="149543"/>
                                        </p:tgtEl>
                                        <p:attrNameLst>
                                          <p:attrName>style.visibility</p:attrName>
                                        </p:attrNameLst>
                                      </p:cBhvr>
                                      <p:to>
                                        <p:strVal val="visible"/>
                                      </p:to>
                                    </p:set>
                                  </p:childTnLst>
                                </p:cTn>
                              </p:par>
                            </p:childTnLst>
                          </p:cTn>
                        </p:par>
                        <p:par>
                          <p:cTn id="108" fill="hold" nodeType="afterGroup">
                            <p:stCondLst>
                              <p:cond delay="7475"/>
                            </p:stCondLst>
                            <p:childTnLst>
                              <p:par>
                                <p:cTn id="109" presetID="23" presetClass="entr" presetSubtype="36" fill="hold" grpId="0" nodeType="afterEffect">
                                  <p:stCondLst>
                                    <p:cond delay="0"/>
                                  </p:stCondLst>
                                  <p:childTnLst>
                                    <p:set>
                                      <p:cBhvr>
                                        <p:cTn id="110" dur="1" fill="hold">
                                          <p:stCondLst>
                                            <p:cond delay="0"/>
                                          </p:stCondLst>
                                        </p:cTn>
                                        <p:tgtEl>
                                          <p:spTgt spid="149507"/>
                                        </p:tgtEl>
                                        <p:attrNameLst>
                                          <p:attrName>style.visibility</p:attrName>
                                        </p:attrNameLst>
                                      </p:cBhvr>
                                      <p:to>
                                        <p:strVal val="visible"/>
                                      </p:to>
                                    </p:set>
                                    <p:anim calcmode="lin" valueType="num">
                                      <p:cBhvr>
                                        <p:cTn id="111" dur="500" fill="hold"/>
                                        <p:tgtEl>
                                          <p:spTgt spid="149507"/>
                                        </p:tgtEl>
                                        <p:attrNameLst>
                                          <p:attrName>ppt_w</p:attrName>
                                        </p:attrNameLst>
                                      </p:cBhvr>
                                      <p:tavLst>
                                        <p:tav tm="0">
                                          <p:val>
                                            <p:strVal val="(6*min(max(#ppt_w*#ppt_h,.3),1)-7.4)/-.7*#ppt_w"/>
                                          </p:val>
                                        </p:tav>
                                        <p:tav tm="100000">
                                          <p:val>
                                            <p:strVal val="#ppt_w"/>
                                          </p:val>
                                        </p:tav>
                                      </p:tavLst>
                                    </p:anim>
                                    <p:anim calcmode="lin" valueType="num">
                                      <p:cBhvr>
                                        <p:cTn id="112" dur="500" fill="hold"/>
                                        <p:tgtEl>
                                          <p:spTgt spid="149507"/>
                                        </p:tgtEl>
                                        <p:attrNameLst>
                                          <p:attrName>ppt_h</p:attrName>
                                        </p:attrNameLst>
                                      </p:cBhvr>
                                      <p:tavLst>
                                        <p:tav tm="0">
                                          <p:val>
                                            <p:strVal val="(6*min(max(#ppt_w*#ppt_h,.3),1)-7.4)/-.7*#ppt_h"/>
                                          </p:val>
                                        </p:tav>
                                        <p:tav tm="100000">
                                          <p:val>
                                            <p:strVal val="#ppt_h"/>
                                          </p:val>
                                        </p:tav>
                                      </p:tavLst>
                                    </p:anim>
                                    <p:anim calcmode="lin" valueType="num">
                                      <p:cBhvr>
                                        <p:cTn id="113" dur="500" fill="hold"/>
                                        <p:tgtEl>
                                          <p:spTgt spid="149507"/>
                                        </p:tgtEl>
                                        <p:attrNameLst>
                                          <p:attrName>ppt_x</p:attrName>
                                        </p:attrNameLst>
                                      </p:cBhvr>
                                      <p:tavLst>
                                        <p:tav tm="0">
                                          <p:val>
                                            <p:fltVal val="0.5"/>
                                          </p:val>
                                        </p:tav>
                                        <p:tav tm="100000">
                                          <p:val>
                                            <p:strVal val="#ppt_x"/>
                                          </p:val>
                                        </p:tav>
                                      </p:tavLst>
                                    </p:anim>
                                    <p:anim calcmode="lin" valueType="num">
                                      <p:cBhvr>
                                        <p:cTn id="114" dur="500" fill="hold"/>
                                        <p:tgtEl>
                                          <p:spTgt spid="149507"/>
                                        </p:tgtEl>
                                        <p:attrNameLst>
                                          <p:attrName>ppt_y</p:attrName>
                                        </p:attrNameLst>
                                      </p:cBhvr>
                                      <p:tavLst>
                                        <p:tav tm="0">
                                          <p:val>
                                            <p:strVal val="1+(6*min(max(#ppt_w*#ppt_h,.3),1)-7.4)/-.7*#ppt_h/2"/>
                                          </p:val>
                                        </p:tav>
                                        <p:tav tm="100000">
                                          <p:val>
                                            <p:strVal val="#ppt_y"/>
                                          </p:val>
                                        </p:tav>
                                      </p:tavLst>
                                    </p:anim>
                                  </p:childTnLst>
                                </p:cTn>
                              </p:par>
                            </p:childTnLst>
                          </p:cTn>
                        </p:par>
                        <p:par>
                          <p:cTn id="115" fill="hold" nodeType="afterGroup">
                            <p:stCondLst>
                              <p:cond delay="7975"/>
                            </p:stCondLst>
                            <p:childTnLst>
                              <p:par>
                                <p:cTn id="116" presetID="15" presetClass="entr" presetSubtype="0" fill="hold" grpId="0" nodeType="afterEffect">
                                  <p:stCondLst>
                                    <p:cond delay="1000"/>
                                  </p:stCondLst>
                                  <p:childTnLst>
                                    <p:set>
                                      <p:cBhvr>
                                        <p:cTn id="117" dur="1" fill="hold">
                                          <p:stCondLst>
                                            <p:cond delay="0"/>
                                          </p:stCondLst>
                                        </p:cTn>
                                        <p:tgtEl>
                                          <p:spTgt spid="149508"/>
                                        </p:tgtEl>
                                        <p:attrNameLst>
                                          <p:attrName>style.visibility</p:attrName>
                                        </p:attrNameLst>
                                      </p:cBhvr>
                                      <p:to>
                                        <p:strVal val="visible"/>
                                      </p:to>
                                    </p:set>
                                    <p:anim calcmode="lin" valueType="num">
                                      <p:cBhvr>
                                        <p:cTn id="118" dur="1000" fill="hold"/>
                                        <p:tgtEl>
                                          <p:spTgt spid="149508"/>
                                        </p:tgtEl>
                                        <p:attrNameLst>
                                          <p:attrName>ppt_w</p:attrName>
                                        </p:attrNameLst>
                                      </p:cBhvr>
                                      <p:tavLst>
                                        <p:tav tm="0">
                                          <p:val>
                                            <p:fltVal val="0"/>
                                          </p:val>
                                        </p:tav>
                                        <p:tav tm="100000">
                                          <p:val>
                                            <p:strVal val="#ppt_w"/>
                                          </p:val>
                                        </p:tav>
                                      </p:tavLst>
                                    </p:anim>
                                    <p:anim calcmode="lin" valueType="num">
                                      <p:cBhvr>
                                        <p:cTn id="119" dur="1000" fill="hold"/>
                                        <p:tgtEl>
                                          <p:spTgt spid="149508"/>
                                        </p:tgtEl>
                                        <p:attrNameLst>
                                          <p:attrName>ppt_h</p:attrName>
                                        </p:attrNameLst>
                                      </p:cBhvr>
                                      <p:tavLst>
                                        <p:tav tm="0">
                                          <p:val>
                                            <p:fltVal val="0"/>
                                          </p:val>
                                        </p:tav>
                                        <p:tav tm="100000">
                                          <p:val>
                                            <p:strVal val="#ppt_h"/>
                                          </p:val>
                                        </p:tav>
                                      </p:tavLst>
                                    </p:anim>
                                    <p:anim calcmode="lin" valueType="num">
                                      <p:cBhvr>
                                        <p:cTn id="120" dur="1000" fill="hold"/>
                                        <p:tgtEl>
                                          <p:spTgt spid="149508"/>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149508"/>
                                        </p:tgtEl>
                                        <p:attrNameLst>
                                          <p:attrName>ppt_y</p:attrName>
                                        </p:attrNameLst>
                                      </p:cBhvr>
                                      <p:tavLst>
                                        <p:tav tm="0" fmla="#ppt_y+(sin(-2*pi*(1-$))*-#ppt_x+cos(-2*pi*(1-$))*(1-#ppt_y))*(1-$)">
                                          <p:val>
                                            <p:fltVal val="0"/>
                                          </p:val>
                                        </p:tav>
                                        <p:tav tm="100000">
                                          <p:val>
                                            <p:fltVal val="1"/>
                                          </p:val>
                                        </p:tav>
                                      </p:tavLst>
                                    </p:anim>
                                  </p:childTnLst>
                                </p:cTn>
                              </p:par>
                            </p:childTnLst>
                          </p:cTn>
                        </p:par>
                        <p:par>
                          <p:cTn id="122" fill="hold" nodeType="afterGroup">
                            <p:stCondLst>
                              <p:cond delay="9975"/>
                            </p:stCondLst>
                            <p:childTnLst>
                              <p:par>
                                <p:cTn id="123" presetID="9" presetClass="entr" presetSubtype="0" fill="hold" nodeType="afterEffect">
                                  <p:stCondLst>
                                    <p:cond delay="0"/>
                                  </p:stCondLst>
                                  <p:childTnLst>
                                    <p:set>
                                      <p:cBhvr>
                                        <p:cTn id="124" dur="1" fill="hold">
                                          <p:stCondLst>
                                            <p:cond delay="0"/>
                                          </p:stCondLst>
                                        </p:cTn>
                                        <p:tgtEl>
                                          <p:spTgt spid="149545"/>
                                        </p:tgtEl>
                                        <p:attrNameLst>
                                          <p:attrName>style.visibility</p:attrName>
                                        </p:attrNameLst>
                                      </p:cBhvr>
                                      <p:to>
                                        <p:strVal val="visible"/>
                                      </p:to>
                                    </p:set>
                                    <p:animEffect transition="in" filter="dissolve">
                                      <p:cBhvr>
                                        <p:cTn id="125" dur="500"/>
                                        <p:tgtEl>
                                          <p:spTgt spid="149545"/>
                                        </p:tgtEl>
                                      </p:cBhvr>
                                    </p:animEffect>
                                  </p:childTnLst>
                                </p:cTn>
                              </p:par>
                            </p:childTnLst>
                          </p:cTn>
                        </p:par>
                        <p:par>
                          <p:cTn id="126" fill="hold" nodeType="afterGroup">
                            <p:stCondLst>
                              <p:cond delay="10475"/>
                            </p:stCondLst>
                            <p:childTnLst>
                              <p:par>
                                <p:cTn id="127" presetID="15" presetClass="entr" presetSubtype="0" fill="hold" grpId="0" nodeType="afterEffect">
                                  <p:stCondLst>
                                    <p:cond delay="2000"/>
                                  </p:stCondLst>
                                  <p:childTnLst>
                                    <p:set>
                                      <p:cBhvr>
                                        <p:cTn id="128" dur="1" fill="hold">
                                          <p:stCondLst>
                                            <p:cond delay="0"/>
                                          </p:stCondLst>
                                        </p:cTn>
                                        <p:tgtEl>
                                          <p:spTgt spid="149509"/>
                                        </p:tgtEl>
                                        <p:attrNameLst>
                                          <p:attrName>style.visibility</p:attrName>
                                        </p:attrNameLst>
                                      </p:cBhvr>
                                      <p:to>
                                        <p:strVal val="visible"/>
                                      </p:to>
                                    </p:set>
                                    <p:anim calcmode="lin" valueType="num">
                                      <p:cBhvr>
                                        <p:cTn id="129" dur="1000" fill="hold"/>
                                        <p:tgtEl>
                                          <p:spTgt spid="149509"/>
                                        </p:tgtEl>
                                        <p:attrNameLst>
                                          <p:attrName>ppt_w</p:attrName>
                                        </p:attrNameLst>
                                      </p:cBhvr>
                                      <p:tavLst>
                                        <p:tav tm="0">
                                          <p:val>
                                            <p:fltVal val="0"/>
                                          </p:val>
                                        </p:tav>
                                        <p:tav tm="100000">
                                          <p:val>
                                            <p:strVal val="#ppt_w"/>
                                          </p:val>
                                        </p:tav>
                                      </p:tavLst>
                                    </p:anim>
                                    <p:anim calcmode="lin" valueType="num">
                                      <p:cBhvr>
                                        <p:cTn id="130" dur="1000" fill="hold"/>
                                        <p:tgtEl>
                                          <p:spTgt spid="149509"/>
                                        </p:tgtEl>
                                        <p:attrNameLst>
                                          <p:attrName>ppt_h</p:attrName>
                                        </p:attrNameLst>
                                      </p:cBhvr>
                                      <p:tavLst>
                                        <p:tav tm="0">
                                          <p:val>
                                            <p:fltVal val="0"/>
                                          </p:val>
                                        </p:tav>
                                        <p:tav tm="100000">
                                          <p:val>
                                            <p:strVal val="#ppt_h"/>
                                          </p:val>
                                        </p:tav>
                                      </p:tavLst>
                                    </p:anim>
                                    <p:anim calcmode="lin" valueType="num">
                                      <p:cBhvr>
                                        <p:cTn id="131" dur="1000" fill="hold"/>
                                        <p:tgtEl>
                                          <p:spTgt spid="149509"/>
                                        </p:tgtEl>
                                        <p:attrNameLst>
                                          <p:attrName>ppt_x</p:attrName>
                                        </p:attrNameLst>
                                      </p:cBhvr>
                                      <p:tavLst>
                                        <p:tav tm="0" fmla="#ppt_x+(cos(-2*pi*(1-$))*-#ppt_x-sin(-2*pi*(1-$))*(1-#ppt_y))*(1-$)">
                                          <p:val>
                                            <p:fltVal val="0"/>
                                          </p:val>
                                        </p:tav>
                                        <p:tav tm="100000">
                                          <p:val>
                                            <p:fltVal val="1"/>
                                          </p:val>
                                        </p:tav>
                                      </p:tavLst>
                                    </p:anim>
                                    <p:anim calcmode="lin" valueType="num">
                                      <p:cBhvr>
                                        <p:cTn id="132" dur="1000" fill="hold"/>
                                        <p:tgtEl>
                                          <p:spTgt spid="149509"/>
                                        </p:tgtEl>
                                        <p:attrNameLst>
                                          <p:attrName>ppt_y</p:attrName>
                                        </p:attrNameLst>
                                      </p:cBhvr>
                                      <p:tavLst>
                                        <p:tav tm="0" fmla="#ppt_y+(sin(-2*pi*(1-$))*-#ppt_x+cos(-2*pi*(1-$))*(1-#ppt_y))*(1-$)">
                                          <p:val>
                                            <p:fltVal val="0"/>
                                          </p:val>
                                        </p:tav>
                                        <p:tav tm="100000">
                                          <p:val>
                                            <p:fltVal val="1"/>
                                          </p:val>
                                        </p:tav>
                                      </p:tavLst>
                                    </p:anim>
                                  </p:childTnLst>
                                </p:cTn>
                              </p:par>
                            </p:childTnLst>
                          </p:cTn>
                        </p:par>
                        <p:par>
                          <p:cTn id="133" fill="hold" nodeType="afterGroup">
                            <p:stCondLst>
                              <p:cond delay="13475"/>
                            </p:stCondLst>
                            <p:childTnLst>
                              <p:par>
                                <p:cTn id="134" presetID="9" presetClass="entr" presetSubtype="0" fill="hold" nodeType="afterEffect">
                                  <p:stCondLst>
                                    <p:cond delay="0"/>
                                  </p:stCondLst>
                                  <p:childTnLst>
                                    <p:set>
                                      <p:cBhvr>
                                        <p:cTn id="135" dur="1" fill="hold">
                                          <p:stCondLst>
                                            <p:cond delay="0"/>
                                          </p:stCondLst>
                                        </p:cTn>
                                        <p:tgtEl>
                                          <p:spTgt spid="149546"/>
                                        </p:tgtEl>
                                        <p:attrNameLst>
                                          <p:attrName>style.visibility</p:attrName>
                                        </p:attrNameLst>
                                      </p:cBhvr>
                                      <p:to>
                                        <p:strVal val="visible"/>
                                      </p:to>
                                    </p:set>
                                    <p:animEffect transition="in" filter="dissolve">
                                      <p:cBhvr>
                                        <p:cTn id="136" dur="500"/>
                                        <p:tgtEl>
                                          <p:spTgt spid="149546"/>
                                        </p:tgtEl>
                                      </p:cBhvr>
                                    </p:animEffect>
                                  </p:childTnLst>
                                </p:cTn>
                              </p:par>
                            </p:childTnLst>
                          </p:cTn>
                        </p:par>
                        <p:par>
                          <p:cTn id="137" fill="hold" nodeType="afterGroup">
                            <p:stCondLst>
                              <p:cond delay="13975"/>
                            </p:stCondLst>
                            <p:childTnLst>
                              <p:par>
                                <p:cTn id="138" presetID="15" presetClass="entr" presetSubtype="0" fill="hold" grpId="0" nodeType="afterEffect">
                                  <p:stCondLst>
                                    <p:cond delay="2000"/>
                                  </p:stCondLst>
                                  <p:childTnLst>
                                    <p:set>
                                      <p:cBhvr>
                                        <p:cTn id="139" dur="1" fill="hold">
                                          <p:stCondLst>
                                            <p:cond delay="0"/>
                                          </p:stCondLst>
                                        </p:cTn>
                                        <p:tgtEl>
                                          <p:spTgt spid="149510"/>
                                        </p:tgtEl>
                                        <p:attrNameLst>
                                          <p:attrName>style.visibility</p:attrName>
                                        </p:attrNameLst>
                                      </p:cBhvr>
                                      <p:to>
                                        <p:strVal val="visible"/>
                                      </p:to>
                                    </p:set>
                                    <p:anim calcmode="lin" valueType="num">
                                      <p:cBhvr>
                                        <p:cTn id="140" dur="1000" fill="hold"/>
                                        <p:tgtEl>
                                          <p:spTgt spid="149510"/>
                                        </p:tgtEl>
                                        <p:attrNameLst>
                                          <p:attrName>ppt_w</p:attrName>
                                        </p:attrNameLst>
                                      </p:cBhvr>
                                      <p:tavLst>
                                        <p:tav tm="0">
                                          <p:val>
                                            <p:fltVal val="0"/>
                                          </p:val>
                                        </p:tav>
                                        <p:tav tm="100000">
                                          <p:val>
                                            <p:strVal val="#ppt_w"/>
                                          </p:val>
                                        </p:tav>
                                      </p:tavLst>
                                    </p:anim>
                                    <p:anim calcmode="lin" valueType="num">
                                      <p:cBhvr>
                                        <p:cTn id="141" dur="1000" fill="hold"/>
                                        <p:tgtEl>
                                          <p:spTgt spid="149510"/>
                                        </p:tgtEl>
                                        <p:attrNameLst>
                                          <p:attrName>ppt_h</p:attrName>
                                        </p:attrNameLst>
                                      </p:cBhvr>
                                      <p:tavLst>
                                        <p:tav tm="0">
                                          <p:val>
                                            <p:fltVal val="0"/>
                                          </p:val>
                                        </p:tav>
                                        <p:tav tm="100000">
                                          <p:val>
                                            <p:strVal val="#ppt_h"/>
                                          </p:val>
                                        </p:tav>
                                      </p:tavLst>
                                    </p:anim>
                                    <p:anim calcmode="lin" valueType="num">
                                      <p:cBhvr>
                                        <p:cTn id="142" dur="1000" fill="hold"/>
                                        <p:tgtEl>
                                          <p:spTgt spid="149510"/>
                                        </p:tgtEl>
                                        <p:attrNameLst>
                                          <p:attrName>ppt_x</p:attrName>
                                        </p:attrNameLst>
                                      </p:cBhvr>
                                      <p:tavLst>
                                        <p:tav tm="0" fmla="#ppt_x+(cos(-2*pi*(1-$))*-#ppt_x-sin(-2*pi*(1-$))*(1-#ppt_y))*(1-$)">
                                          <p:val>
                                            <p:fltVal val="0"/>
                                          </p:val>
                                        </p:tav>
                                        <p:tav tm="100000">
                                          <p:val>
                                            <p:fltVal val="1"/>
                                          </p:val>
                                        </p:tav>
                                      </p:tavLst>
                                    </p:anim>
                                    <p:anim calcmode="lin" valueType="num">
                                      <p:cBhvr>
                                        <p:cTn id="143" dur="1000" fill="hold"/>
                                        <p:tgtEl>
                                          <p:spTgt spid="149510"/>
                                        </p:tgtEl>
                                        <p:attrNameLst>
                                          <p:attrName>ppt_y</p:attrName>
                                        </p:attrNameLst>
                                      </p:cBhvr>
                                      <p:tavLst>
                                        <p:tav tm="0" fmla="#ppt_y+(sin(-2*pi*(1-$))*-#ppt_x+cos(-2*pi*(1-$))*(1-#ppt_y))*(1-$)">
                                          <p:val>
                                            <p:fltVal val="0"/>
                                          </p:val>
                                        </p:tav>
                                        <p:tav tm="100000">
                                          <p:val>
                                            <p:fltVal val="1"/>
                                          </p:val>
                                        </p:tav>
                                      </p:tavLst>
                                    </p:anim>
                                  </p:childTnLst>
                                </p:cTn>
                              </p:par>
                            </p:childTnLst>
                          </p:cTn>
                        </p:par>
                        <p:par>
                          <p:cTn id="144" fill="hold" nodeType="afterGroup">
                            <p:stCondLst>
                              <p:cond delay="16975"/>
                            </p:stCondLst>
                            <p:childTnLst>
                              <p:par>
                                <p:cTn id="145" presetID="9" presetClass="entr" presetSubtype="0" fill="hold" nodeType="afterEffect">
                                  <p:stCondLst>
                                    <p:cond delay="0"/>
                                  </p:stCondLst>
                                  <p:childTnLst>
                                    <p:set>
                                      <p:cBhvr>
                                        <p:cTn id="146" dur="1" fill="hold">
                                          <p:stCondLst>
                                            <p:cond delay="0"/>
                                          </p:stCondLst>
                                        </p:cTn>
                                        <p:tgtEl>
                                          <p:spTgt spid="149544"/>
                                        </p:tgtEl>
                                        <p:attrNameLst>
                                          <p:attrName>style.visibility</p:attrName>
                                        </p:attrNameLst>
                                      </p:cBhvr>
                                      <p:to>
                                        <p:strVal val="visible"/>
                                      </p:to>
                                    </p:set>
                                    <p:animEffect transition="in" filter="dissolve">
                                      <p:cBhvr>
                                        <p:cTn id="147" dur="500"/>
                                        <p:tgtEl>
                                          <p:spTgt spid="149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autoUpdateAnimBg="0"/>
      <p:bldP spid="149507" grpId="0" autoUpdateAnimBg="0"/>
      <p:bldP spid="149508" grpId="0" autoUpdateAnimBg="0"/>
      <p:bldP spid="149509" grpId="0" autoUpdateAnimBg="0"/>
      <p:bldP spid="14951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2"/>
          <p:cNvSpPr>
            <a:spLocks noChangeArrowheads="1" noChangeShapeType="1" noTextEdit="1"/>
          </p:cNvSpPr>
          <p:nvPr/>
        </p:nvSpPr>
        <p:spPr bwMode="auto">
          <a:xfrm>
            <a:off x="914400" y="533400"/>
            <a:ext cx="4572000" cy="6477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99FF33"/>
                </a:solidFill>
                <a:effectLst>
                  <a:outerShdw blurRad="63500" dist="38099" dir="2700000" algn="ctr" rotWithShape="0">
                    <a:srgbClr val="C0C0C0">
                      <a:alpha val="74997"/>
                    </a:srgbClr>
                  </a:outerShdw>
                </a:effectLst>
                <a:latin typeface="Impact"/>
                <a:ea typeface="Impact"/>
                <a:cs typeface="Impact"/>
              </a:rPr>
              <a:t>sekarang mari kita dengarkan</a:t>
            </a:r>
          </a:p>
        </p:txBody>
      </p:sp>
      <p:sp>
        <p:nvSpPr>
          <p:cNvPr id="152579" name="WordArt 3"/>
          <p:cNvSpPr>
            <a:spLocks noChangeArrowheads="1" noChangeShapeType="1" noTextEdit="1"/>
          </p:cNvSpPr>
          <p:nvPr/>
        </p:nvSpPr>
        <p:spPr bwMode="auto">
          <a:xfrm>
            <a:off x="1752600" y="1447800"/>
            <a:ext cx="6629400" cy="112395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FFFF00"/>
                </a:solidFill>
                <a:effectLst>
                  <a:outerShdw blurRad="63500" dist="38099" dir="2700000" algn="ctr" rotWithShape="0">
                    <a:srgbClr val="C0C0C0">
                      <a:alpha val="74997"/>
                    </a:srgbClr>
                  </a:outerShdw>
                </a:effectLst>
                <a:latin typeface="Impact"/>
                <a:ea typeface="Impact"/>
                <a:cs typeface="Impact"/>
              </a:rPr>
              <a:t>Apa yang raja Salomo</a:t>
            </a:r>
          </a:p>
        </p:txBody>
      </p:sp>
      <p:cxnSp>
        <p:nvCxnSpPr>
          <p:cNvPr id="152580" name="AutoShape 4"/>
          <p:cNvCxnSpPr>
            <a:cxnSpLocks noChangeShapeType="1"/>
          </p:cNvCxnSpPr>
          <p:nvPr/>
        </p:nvCxnSpPr>
        <p:spPr bwMode="auto">
          <a:xfrm flipH="1" flipV="1">
            <a:off x="5486400" y="4572000"/>
            <a:ext cx="381000" cy="990600"/>
          </a:xfrm>
          <a:prstGeom prst="straightConnector1">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2581" name="AutoShape 5"/>
          <p:cNvCxnSpPr>
            <a:cxnSpLocks noChangeShapeType="1"/>
          </p:cNvCxnSpPr>
          <p:nvPr/>
        </p:nvCxnSpPr>
        <p:spPr bwMode="auto">
          <a:xfrm>
            <a:off x="5486400" y="4572000"/>
            <a:ext cx="381000" cy="304800"/>
          </a:xfrm>
          <a:prstGeom prst="straightConnector1">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2582" name="Line 6"/>
          <p:cNvSpPr>
            <a:spLocks noChangeShapeType="1"/>
          </p:cNvSpPr>
          <p:nvPr/>
        </p:nvSpPr>
        <p:spPr bwMode="auto">
          <a:xfrm flipV="1">
            <a:off x="5867400" y="4419600"/>
            <a:ext cx="0" cy="4572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83" name="Line 7"/>
          <p:cNvSpPr>
            <a:spLocks noChangeShapeType="1"/>
          </p:cNvSpPr>
          <p:nvPr/>
        </p:nvSpPr>
        <p:spPr bwMode="auto">
          <a:xfrm>
            <a:off x="5867400" y="4419600"/>
            <a:ext cx="3048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84" name="Line 8"/>
          <p:cNvSpPr>
            <a:spLocks noChangeShapeType="1"/>
          </p:cNvSpPr>
          <p:nvPr/>
        </p:nvSpPr>
        <p:spPr bwMode="auto">
          <a:xfrm flipV="1">
            <a:off x="6172200" y="4343400"/>
            <a:ext cx="76200" cy="4572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85" name="Line 9"/>
          <p:cNvSpPr>
            <a:spLocks noChangeShapeType="1"/>
          </p:cNvSpPr>
          <p:nvPr/>
        </p:nvSpPr>
        <p:spPr bwMode="auto">
          <a:xfrm>
            <a:off x="6248400" y="4343400"/>
            <a:ext cx="1524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86" name="Line 10"/>
          <p:cNvSpPr>
            <a:spLocks noChangeShapeType="1"/>
          </p:cNvSpPr>
          <p:nvPr/>
        </p:nvSpPr>
        <p:spPr bwMode="auto">
          <a:xfrm flipV="1">
            <a:off x="6400800" y="4343400"/>
            <a:ext cx="1524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87" name="Line 11"/>
          <p:cNvSpPr>
            <a:spLocks noChangeShapeType="1"/>
          </p:cNvSpPr>
          <p:nvPr/>
        </p:nvSpPr>
        <p:spPr bwMode="auto">
          <a:xfrm>
            <a:off x="6553200" y="4343400"/>
            <a:ext cx="1524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88" name="Line 12"/>
          <p:cNvSpPr>
            <a:spLocks noChangeShapeType="1"/>
          </p:cNvSpPr>
          <p:nvPr/>
        </p:nvSpPr>
        <p:spPr bwMode="auto">
          <a:xfrm flipV="1">
            <a:off x="6705600" y="4343400"/>
            <a:ext cx="152400" cy="3048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89" name="Line 13"/>
          <p:cNvSpPr>
            <a:spLocks noChangeShapeType="1"/>
          </p:cNvSpPr>
          <p:nvPr/>
        </p:nvSpPr>
        <p:spPr bwMode="auto">
          <a:xfrm>
            <a:off x="6858000" y="4343400"/>
            <a:ext cx="762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0" name="Line 14"/>
          <p:cNvSpPr>
            <a:spLocks noChangeShapeType="1"/>
          </p:cNvSpPr>
          <p:nvPr/>
        </p:nvSpPr>
        <p:spPr bwMode="auto">
          <a:xfrm flipV="1">
            <a:off x="6934200" y="4343400"/>
            <a:ext cx="22860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1" name="Line 15"/>
          <p:cNvSpPr>
            <a:spLocks noChangeShapeType="1"/>
          </p:cNvSpPr>
          <p:nvPr/>
        </p:nvSpPr>
        <p:spPr bwMode="auto">
          <a:xfrm>
            <a:off x="7162800" y="4343400"/>
            <a:ext cx="0" cy="3810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2" name="Line 16"/>
          <p:cNvSpPr>
            <a:spLocks noChangeShapeType="1"/>
          </p:cNvSpPr>
          <p:nvPr/>
        </p:nvSpPr>
        <p:spPr bwMode="auto">
          <a:xfrm flipV="1">
            <a:off x="7162800" y="4495800"/>
            <a:ext cx="304800" cy="2286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3" name="Line 17"/>
          <p:cNvSpPr>
            <a:spLocks noChangeShapeType="1"/>
          </p:cNvSpPr>
          <p:nvPr/>
        </p:nvSpPr>
        <p:spPr bwMode="auto">
          <a:xfrm flipH="1">
            <a:off x="7239000" y="4495800"/>
            <a:ext cx="228600" cy="106680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4" name="Line 18"/>
          <p:cNvSpPr>
            <a:spLocks noChangeShapeType="1"/>
          </p:cNvSpPr>
          <p:nvPr/>
        </p:nvSpPr>
        <p:spPr bwMode="auto">
          <a:xfrm>
            <a:off x="5867400" y="5562600"/>
            <a:ext cx="1371600" cy="0"/>
          </a:xfrm>
          <a:prstGeom prst="line">
            <a:avLst/>
          </a:prstGeom>
          <a:noFill/>
          <a:ln w="381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5" name="AutoShape 19"/>
          <p:cNvSpPr>
            <a:spLocks noChangeArrowheads="1"/>
          </p:cNvSpPr>
          <p:nvPr/>
        </p:nvSpPr>
        <p:spPr bwMode="auto">
          <a:xfrm>
            <a:off x="57912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6" name="AutoShape 20"/>
          <p:cNvSpPr>
            <a:spLocks noChangeArrowheads="1"/>
          </p:cNvSpPr>
          <p:nvPr/>
        </p:nvSpPr>
        <p:spPr bwMode="auto">
          <a:xfrm>
            <a:off x="60960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7" name="AutoShape 21"/>
          <p:cNvSpPr>
            <a:spLocks noChangeArrowheads="1"/>
          </p:cNvSpPr>
          <p:nvPr/>
        </p:nvSpPr>
        <p:spPr bwMode="auto">
          <a:xfrm>
            <a:off x="64008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8" name="AutoShape 22"/>
          <p:cNvSpPr>
            <a:spLocks noChangeArrowheads="1"/>
          </p:cNvSpPr>
          <p:nvPr/>
        </p:nvSpPr>
        <p:spPr bwMode="auto">
          <a:xfrm>
            <a:off x="67056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599" name="AutoShape 23"/>
          <p:cNvSpPr>
            <a:spLocks noChangeArrowheads="1"/>
          </p:cNvSpPr>
          <p:nvPr/>
        </p:nvSpPr>
        <p:spPr bwMode="auto">
          <a:xfrm>
            <a:off x="7010400" y="5257800"/>
            <a:ext cx="304800" cy="3048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600" name="AutoShape 24"/>
          <p:cNvSpPr>
            <a:spLocks noChangeArrowheads="1"/>
          </p:cNvSpPr>
          <p:nvPr/>
        </p:nvSpPr>
        <p:spPr bwMode="auto">
          <a:xfrm>
            <a:off x="5334000" y="44196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601" name="AutoShape 25"/>
          <p:cNvSpPr>
            <a:spLocks noChangeArrowheads="1"/>
          </p:cNvSpPr>
          <p:nvPr/>
        </p:nvSpPr>
        <p:spPr bwMode="auto">
          <a:xfrm>
            <a:off x="6096000" y="41910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602" name="AutoShape 26"/>
          <p:cNvSpPr>
            <a:spLocks noChangeArrowheads="1"/>
          </p:cNvSpPr>
          <p:nvPr/>
        </p:nvSpPr>
        <p:spPr bwMode="auto">
          <a:xfrm>
            <a:off x="6400800" y="41910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603" name="AutoShape 27"/>
          <p:cNvSpPr>
            <a:spLocks noChangeArrowheads="1"/>
          </p:cNvSpPr>
          <p:nvPr/>
        </p:nvSpPr>
        <p:spPr bwMode="auto">
          <a:xfrm>
            <a:off x="6705600" y="41910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604" name="AutoShape 28"/>
          <p:cNvSpPr>
            <a:spLocks noChangeArrowheads="1"/>
          </p:cNvSpPr>
          <p:nvPr/>
        </p:nvSpPr>
        <p:spPr bwMode="auto">
          <a:xfrm>
            <a:off x="7010400" y="41910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605" name="AutoShape 29"/>
          <p:cNvSpPr>
            <a:spLocks noChangeArrowheads="1"/>
          </p:cNvSpPr>
          <p:nvPr/>
        </p:nvSpPr>
        <p:spPr bwMode="auto">
          <a:xfrm>
            <a:off x="7391400" y="43434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606" name="AutoShape 30"/>
          <p:cNvSpPr>
            <a:spLocks noChangeArrowheads="1"/>
          </p:cNvSpPr>
          <p:nvPr/>
        </p:nvSpPr>
        <p:spPr bwMode="auto">
          <a:xfrm>
            <a:off x="5715000" y="4267200"/>
            <a:ext cx="228600" cy="228600"/>
          </a:xfrm>
          <a:prstGeom prst="flowChartSummingJunction">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b="0">
              <a:cs typeface="+mn-cs"/>
            </a:endParaRPr>
          </a:p>
        </p:txBody>
      </p:sp>
      <p:sp>
        <p:nvSpPr>
          <p:cNvPr id="152607" name="WordArt 31"/>
          <p:cNvSpPr>
            <a:spLocks noChangeArrowheads="1" noChangeShapeType="1" noTextEdit="1"/>
          </p:cNvSpPr>
          <p:nvPr/>
        </p:nvSpPr>
        <p:spPr bwMode="auto">
          <a:xfrm>
            <a:off x="838200" y="2743200"/>
            <a:ext cx="6705600" cy="7620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solidFill>
                  <a:srgbClr val="00FF00"/>
                </a:solidFill>
                <a:effectLst>
                  <a:outerShdw blurRad="63500" dist="38099" dir="2700000" algn="ctr" rotWithShape="0">
                    <a:srgbClr val="C0C0C0">
                      <a:alpha val="74997"/>
                    </a:srgbClr>
                  </a:outerShdw>
                </a:effectLst>
                <a:latin typeface="Impact"/>
                <a:ea typeface="Impact"/>
                <a:cs typeface="Impact"/>
              </a:rPr>
              <a:t>bilang akan semua ini</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52578"/>
                                        </p:tgtEl>
                                        <p:attrNameLst>
                                          <p:attrName>style.visibility</p:attrName>
                                        </p:attrNameLst>
                                      </p:cBhvr>
                                      <p:to>
                                        <p:strVal val="visible"/>
                                      </p:to>
                                    </p:set>
                                    <p:animEffect transition="in" filter="dissolve">
                                      <p:cBhvr>
                                        <p:cTn id="7" dur="500"/>
                                        <p:tgtEl>
                                          <p:spTgt spid="152578"/>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52579"/>
                                        </p:tgtEl>
                                        <p:attrNameLst>
                                          <p:attrName>style.visibility</p:attrName>
                                        </p:attrNameLst>
                                      </p:cBhvr>
                                      <p:to>
                                        <p:strVal val="visible"/>
                                      </p:to>
                                    </p:set>
                                    <p:animEffect transition="in" filter="dissolve">
                                      <p:cBhvr>
                                        <p:cTn id="11" dur="500"/>
                                        <p:tgtEl>
                                          <p:spTgt spid="152579"/>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52607"/>
                                        </p:tgtEl>
                                        <p:attrNameLst>
                                          <p:attrName>style.visibility</p:attrName>
                                        </p:attrNameLst>
                                      </p:cBhvr>
                                      <p:to>
                                        <p:strVal val="visible"/>
                                      </p:to>
                                    </p:set>
                                    <p:animEffect transition="in" filter="dissolve">
                                      <p:cBhvr>
                                        <p:cTn id="15" dur="500"/>
                                        <p:tgtEl>
                                          <p:spTgt spid="152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nimBg="1"/>
      <p:bldP spid="152579" grpId="0" animBg="1"/>
      <p:bldP spid="15260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38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t>Perjanjian Lama — </a:t>
            </a:r>
            <a:r>
              <a:rPr lang="en-US" sz="2800" b="1" dirty="0">
                <a:solidFill>
                  <a:srgbClr val="FFFFFF"/>
                </a:solidFill>
                <a:latin typeface="Arial" charset="0"/>
                <a:ea typeface="MS PGothic" charset="0"/>
              </a:rPr>
              <a:t>biblestudydownloads.com</a:t>
            </a:r>
            <a:endParaRPr lang="en-US" sz="1000" b="1" dirty="0">
              <a:solidFill>
                <a:srgbClr val="FFFFFF"/>
              </a:solidFill>
              <a:latin typeface="Arial" charset="0"/>
              <a:ea typeface="MS PGothic" charset="0"/>
            </a:endParaRPr>
          </a:p>
        </p:txBody>
      </p:sp>
      <p:pic>
        <p:nvPicPr>
          <p:cNvPr id="69635"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eaLnBrk="1" hangingPunct="1"/>
            <a:r>
              <a:rPr lang="en-US" sz="4000">
                <a:solidFill>
                  <a:srgbClr val="FFFFFF"/>
                </a:solidFill>
              </a:rPr>
              <a:t>Dapatkan slide ini tanpa biaya</a:t>
            </a:r>
            <a:endParaRPr lang="en-US" sz="1400">
              <a:solidFill>
                <a:srgbClr val="FFFFFF"/>
              </a:solidFill>
            </a:endParaRPr>
          </a:p>
        </p:txBody>
      </p:sp>
    </p:spTree>
    <p:extLst>
      <p:ext uri="{BB962C8B-B14F-4D97-AF65-F5344CB8AC3E}">
        <p14:creationId xmlns:p14="http://schemas.microsoft.com/office/powerpoint/2010/main" val="14172471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Old-Manuscript-59-99"/>
          <p:cNvPicPr>
            <a:picLocks noGrp="1" noChangeAspect="1" noChangeArrowheads="1"/>
          </p:cNvPicPr>
          <p:nvPr>
            <p:ph sz="quarter" idx="3"/>
          </p:nvPr>
        </p:nvPicPr>
        <p:blipFill>
          <a:blip r:embed="rId3">
            <a:lum contrast="-48000"/>
            <a:extLst>
              <a:ext uri="{28A0092B-C50C-407E-A947-70E740481C1C}">
                <a14:useLocalDpi xmlns:a14="http://schemas.microsoft.com/office/drawing/2010/main" val="0"/>
              </a:ext>
            </a:extLst>
          </a:blip>
          <a:srcRect/>
          <a:stretch>
            <a:fillRect/>
          </a:stretch>
        </p:blipFill>
        <p:spPr>
          <a:xfrm>
            <a:off x="0" y="0"/>
            <a:ext cx="9144000" cy="6858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08899" name="Rectangle 3"/>
          <p:cNvSpPr>
            <a:spLocks noGrp="1" noChangeArrowheads="1"/>
          </p:cNvSpPr>
          <p:nvPr>
            <p:ph type="title"/>
          </p:nvPr>
        </p:nvSpPr>
        <p:spPr>
          <a:xfrm>
            <a:off x="457200" y="-76200"/>
            <a:ext cx="8229600" cy="1143000"/>
          </a:xfrm>
        </p:spPr>
        <p:txBody>
          <a:bodyPr/>
          <a:lstStyle/>
          <a:p>
            <a:pPr eaLnBrk="1" hangingPunct="1">
              <a:defRPr/>
            </a:pPr>
            <a:r>
              <a:rPr lang="en-US" altLang="zh-CN" u="sng">
                <a:solidFill>
                  <a:srgbClr val="000000"/>
                </a:solidFill>
                <a:effectLst>
                  <a:outerShdw blurRad="38100" dist="38100" dir="2700000" algn="tl">
                    <a:srgbClr val="FFFFFF"/>
                  </a:outerShdw>
                </a:effectLst>
                <a:ea typeface="宋体" charset="0"/>
                <a:cs typeface="宋体" charset="0"/>
              </a:rPr>
              <a:t>Gambaran Secara Menyeluruh </a:t>
            </a:r>
          </a:p>
        </p:txBody>
      </p:sp>
      <p:grpSp>
        <p:nvGrpSpPr>
          <p:cNvPr id="54275" name="Group 4"/>
          <p:cNvGrpSpPr>
            <a:grpSpLocks noChangeAspect="1"/>
          </p:cNvGrpSpPr>
          <p:nvPr/>
        </p:nvGrpSpPr>
        <p:grpSpPr bwMode="auto">
          <a:xfrm>
            <a:off x="190500" y="685800"/>
            <a:ext cx="8763000" cy="6172200"/>
            <a:chOff x="144" y="288"/>
            <a:chExt cx="5520" cy="3888"/>
          </a:xfrm>
        </p:grpSpPr>
        <p:sp>
          <p:nvSpPr>
            <p:cNvPr id="54276" name="AutoShape 5"/>
            <p:cNvSpPr>
              <a:spLocks noChangeAspect="1" noChangeArrowheads="1" noTextEdit="1"/>
            </p:cNvSpPr>
            <p:nvPr/>
          </p:nvSpPr>
          <p:spPr bwMode="auto">
            <a:xfrm>
              <a:off x="144" y="288"/>
              <a:ext cx="5520" cy="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54277" name="_s208902"/>
            <p:cNvCxnSpPr>
              <a:cxnSpLocks noChangeShapeType="1"/>
              <a:stCxn id="54307" idx="3"/>
              <a:endCxn id="54295" idx="2"/>
            </p:cNvCxnSpPr>
            <p:nvPr/>
          </p:nvCxnSpPr>
          <p:spPr bwMode="auto">
            <a:xfrm flipV="1">
              <a:off x="4843" y="1104"/>
              <a:ext cx="69" cy="1585"/>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78" name="_s208903"/>
            <p:cNvCxnSpPr>
              <a:cxnSpLocks noChangeShapeType="1"/>
              <a:stCxn id="54306" idx="3"/>
              <a:endCxn id="54295" idx="2"/>
            </p:cNvCxnSpPr>
            <p:nvPr/>
          </p:nvCxnSpPr>
          <p:spPr bwMode="auto">
            <a:xfrm flipV="1">
              <a:off x="4747" y="1104"/>
              <a:ext cx="165" cy="670"/>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79" name="_s208904"/>
            <p:cNvCxnSpPr>
              <a:cxnSpLocks noChangeShapeType="1"/>
              <a:stCxn id="54305" idx="3"/>
              <a:endCxn id="54294" idx="2"/>
            </p:cNvCxnSpPr>
            <p:nvPr/>
          </p:nvCxnSpPr>
          <p:spPr bwMode="auto">
            <a:xfrm flipV="1">
              <a:off x="3090" y="1104"/>
              <a:ext cx="197" cy="2845"/>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0" name="_s208905"/>
            <p:cNvCxnSpPr>
              <a:cxnSpLocks noChangeShapeType="1"/>
              <a:stCxn id="54304" idx="3"/>
              <a:endCxn id="54294" idx="2"/>
            </p:cNvCxnSpPr>
            <p:nvPr/>
          </p:nvCxnSpPr>
          <p:spPr bwMode="auto">
            <a:xfrm flipV="1">
              <a:off x="3090" y="1104"/>
              <a:ext cx="197" cy="2508"/>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1" name="_s208906"/>
            <p:cNvCxnSpPr>
              <a:cxnSpLocks noChangeShapeType="1"/>
              <a:stCxn id="54303" idx="3"/>
              <a:endCxn id="54294" idx="2"/>
            </p:cNvCxnSpPr>
            <p:nvPr/>
          </p:nvCxnSpPr>
          <p:spPr bwMode="auto">
            <a:xfrm flipV="1">
              <a:off x="3090" y="1104"/>
              <a:ext cx="197" cy="2173"/>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2" name="_s208907"/>
            <p:cNvCxnSpPr>
              <a:cxnSpLocks noChangeShapeType="1"/>
              <a:stCxn id="54302" idx="3"/>
              <a:endCxn id="54294" idx="2"/>
            </p:cNvCxnSpPr>
            <p:nvPr/>
          </p:nvCxnSpPr>
          <p:spPr bwMode="auto">
            <a:xfrm flipV="1">
              <a:off x="3083" y="1104"/>
              <a:ext cx="204" cy="1836"/>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3" name="_s208908"/>
            <p:cNvCxnSpPr>
              <a:cxnSpLocks noChangeShapeType="1"/>
              <a:stCxn id="54301" idx="3"/>
              <a:endCxn id="54294" idx="2"/>
            </p:cNvCxnSpPr>
            <p:nvPr/>
          </p:nvCxnSpPr>
          <p:spPr bwMode="auto">
            <a:xfrm flipV="1">
              <a:off x="3083" y="1104"/>
              <a:ext cx="204" cy="1506"/>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4" name="_s208909"/>
            <p:cNvCxnSpPr>
              <a:cxnSpLocks noChangeShapeType="1"/>
              <a:stCxn id="54300" idx="3"/>
              <a:endCxn id="54294" idx="2"/>
            </p:cNvCxnSpPr>
            <p:nvPr/>
          </p:nvCxnSpPr>
          <p:spPr bwMode="auto">
            <a:xfrm flipV="1">
              <a:off x="3083" y="1104"/>
              <a:ext cx="204" cy="1164"/>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5" name="_s208910"/>
            <p:cNvCxnSpPr>
              <a:cxnSpLocks noChangeShapeType="1"/>
              <a:stCxn id="54299" idx="3"/>
              <a:endCxn id="54294" idx="2"/>
            </p:cNvCxnSpPr>
            <p:nvPr/>
          </p:nvCxnSpPr>
          <p:spPr bwMode="auto">
            <a:xfrm flipV="1">
              <a:off x="3083" y="1104"/>
              <a:ext cx="204" cy="834"/>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6" name="_s208911"/>
            <p:cNvCxnSpPr>
              <a:cxnSpLocks noChangeShapeType="1"/>
              <a:stCxn id="54298" idx="3"/>
              <a:endCxn id="54294" idx="2"/>
            </p:cNvCxnSpPr>
            <p:nvPr/>
          </p:nvCxnSpPr>
          <p:spPr bwMode="auto">
            <a:xfrm flipV="1">
              <a:off x="3083" y="1104"/>
              <a:ext cx="204" cy="493"/>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7" name="_s208912"/>
            <p:cNvCxnSpPr>
              <a:cxnSpLocks noChangeShapeType="1"/>
              <a:stCxn id="54297" idx="3"/>
              <a:endCxn id="54294" idx="2"/>
            </p:cNvCxnSpPr>
            <p:nvPr/>
          </p:nvCxnSpPr>
          <p:spPr bwMode="auto">
            <a:xfrm flipV="1">
              <a:off x="3083" y="1104"/>
              <a:ext cx="204" cy="176"/>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8" name="_s208913"/>
            <p:cNvCxnSpPr>
              <a:cxnSpLocks noChangeShapeType="1"/>
              <a:stCxn id="54296" idx="3"/>
              <a:endCxn id="54293" idx="2"/>
            </p:cNvCxnSpPr>
            <p:nvPr/>
          </p:nvCxnSpPr>
          <p:spPr bwMode="auto">
            <a:xfrm flipV="1">
              <a:off x="1482" y="1104"/>
              <a:ext cx="181" cy="670"/>
            </a:xfrm>
            <a:prstGeom prst="bentConnector2">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89" name="_s208914"/>
            <p:cNvCxnSpPr>
              <a:cxnSpLocks noChangeShapeType="1"/>
              <a:stCxn id="54295" idx="0"/>
              <a:endCxn id="54292" idx="2"/>
            </p:cNvCxnSpPr>
            <p:nvPr/>
          </p:nvCxnSpPr>
          <p:spPr bwMode="auto">
            <a:xfrm rot="5400000" flipH="1">
              <a:off x="3980" y="-51"/>
              <a:ext cx="250" cy="1615"/>
            </a:xfrm>
            <a:prstGeom prst="bentConnector3">
              <a:avLst>
                <a:gd name="adj1" fmla="val 28801"/>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90" name="_s208915"/>
            <p:cNvCxnSpPr>
              <a:cxnSpLocks noChangeShapeType="1"/>
              <a:stCxn id="54294" idx="0"/>
              <a:endCxn id="54292" idx="2"/>
            </p:cNvCxnSpPr>
            <p:nvPr/>
          </p:nvCxnSpPr>
          <p:spPr bwMode="auto">
            <a:xfrm rot="-5400000">
              <a:off x="3167" y="752"/>
              <a:ext cx="250" cy="10"/>
            </a:xfrm>
            <a:prstGeom prst="bentConnector3">
              <a:avLst>
                <a:gd name="adj1" fmla="val 28801"/>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cxnSp>
          <p:nvCxnSpPr>
            <p:cNvPr id="54291" name="_s208916"/>
            <p:cNvCxnSpPr>
              <a:cxnSpLocks noChangeShapeType="1"/>
              <a:stCxn id="54293" idx="0"/>
              <a:endCxn id="54292" idx="2"/>
            </p:cNvCxnSpPr>
            <p:nvPr/>
          </p:nvCxnSpPr>
          <p:spPr bwMode="auto">
            <a:xfrm rot="-5400000">
              <a:off x="2355" y="-60"/>
              <a:ext cx="250" cy="1634"/>
            </a:xfrm>
            <a:prstGeom prst="bentConnector3">
              <a:avLst>
                <a:gd name="adj1" fmla="val 28801"/>
              </a:avLst>
            </a:prstGeom>
            <a:noFill/>
            <a:ln w="28575">
              <a:solidFill>
                <a:srgbClr val="540000"/>
              </a:solidFill>
              <a:miter lim="800000"/>
              <a:headEnd/>
              <a:tailEnd/>
            </a:ln>
            <a:extLst>
              <a:ext uri="{909E8E84-426E-40dd-AFC4-6F175D3DCCD1}">
                <a14:hiddenFill xmlns:a14="http://schemas.microsoft.com/office/drawing/2010/main" xmlns="">
                  <a:noFill/>
                </a14:hiddenFill>
              </a:ext>
            </a:extLst>
          </p:spPr>
        </p:cxnSp>
        <p:sp>
          <p:nvSpPr>
            <p:cNvPr id="54292" name="_s208917"/>
            <p:cNvSpPr>
              <a:spLocks noChangeArrowheads="1"/>
            </p:cNvSpPr>
            <p:nvPr/>
          </p:nvSpPr>
          <p:spPr bwMode="auto">
            <a:xfrm>
              <a:off x="2688" y="495"/>
              <a:ext cx="1217" cy="137"/>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wrap="none" lIns="3493" tIns="1745" rIns="3493" bIns="1745" anchor="ctr"/>
            <a:lstStyle/>
            <a:p>
              <a:pPr eaLnBrk="1" hangingPunct="1"/>
              <a:r>
                <a:rPr lang="en-US" altLang="zh-CN" sz="1300" b="0">
                  <a:solidFill>
                    <a:srgbClr val="000000"/>
                  </a:solidFill>
                  <a:latin typeface="Arial" charset="0"/>
                  <a:ea typeface="宋体" charset="0"/>
                  <a:cs typeface="宋体" charset="0"/>
                </a:rPr>
                <a:t>Pengkhotbah</a:t>
              </a:r>
            </a:p>
          </p:txBody>
        </p:sp>
        <p:sp>
          <p:nvSpPr>
            <p:cNvPr id="54293" name="_s208918"/>
            <p:cNvSpPr>
              <a:spLocks noChangeArrowheads="1"/>
            </p:cNvSpPr>
            <p:nvPr/>
          </p:nvSpPr>
          <p:spPr bwMode="auto">
            <a:xfrm>
              <a:off x="1054" y="882"/>
              <a:ext cx="1217" cy="222"/>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3493" tIns="1745" rIns="3493" bIns="1745" anchor="ctr"/>
            <a:lstStyle/>
            <a:p>
              <a:pPr eaLnBrk="1" hangingPunct="1"/>
              <a:r>
                <a:rPr lang="en-US" altLang="zh-CN" sz="1100" b="0">
                  <a:latin typeface="Arial" charset="0"/>
                  <a:ea typeface="宋体" charset="0"/>
                  <a:cs typeface="宋体" charset="0"/>
                </a:rPr>
                <a:t>Masalah dikemukakan</a:t>
              </a:r>
            </a:p>
            <a:p>
              <a:pPr eaLnBrk="1" hangingPunct="1"/>
              <a:r>
                <a:rPr lang="en-US" altLang="zh-CN" sz="1100" b="0">
                  <a:latin typeface="Arial" charset="0"/>
                  <a:ea typeface="宋体" charset="0"/>
                  <a:cs typeface="宋体" charset="0"/>
                </a:rPr>
                <a:t>1:1-3</a:t>
              </a:r>
            </a:p>
          </p:txBody>
        </p:sp>
        <p:sp>
          <p:nvSpPr>
            <p:cNvPr id="54294" name="_s208919"/>
            <p:cNvSpPr>
              <a:spLocks noChangeArrowheads="1"/>
            </p:cNvSpPr>
            <p:nvPr/>
          </p:nvSpPr>
          <p:spPr bwMode="auto">
            <a:xfrm>
              <a:off x="2678" y="882"/>
              <a:ext cx="1217" cy="222"/>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3493" tIns="1745" rIns="3493" bIns="1745" anchor="ctr"/>
            <a:lstStyle/>
            <a:p>
              <a:pPr eaLnBrk="1" hangingPunct="1"/>
              <a:r>
                <a:rPr lang="en-US" altLang="zh-CN" sz="1100" b="0">
                  <a:latin typeface="Arial" charset="0"/>
                  <a:ea typeface="宋体" charset="0"/>
                  <a:cs typeface="宋体" charset="0"/>
                </a:rPr>
                <a:t>Percobaan dilakukan</a:t>
              </a:r>
            </a:p>
            <a:p>
              <a:pPr eaLnBrk="1" hangingPunct="1"/>
              <a:r>
                <a:rPr lang="en-US" altLang="zh-CN" sz="1100" b="0">
                  <a:latin typeface="Arial" charset="0"/>
                  <a:ea typeface="宋体" charset="0"/>
                  <a:cs typeface="宋体" charset="0"/>
                </a:rPr>
                <a:t>1:4-12:12</a:t>
              </a:r>
            </a:p>
          </p:txBody>
        </p:sp>
        <p:sp>
          <p:nvSpPr>
            <p:cNvPr id="54295" name="_s208920"/>
            <p:cNvSpPr>
              <a:spLocks noChangeArrowheads="1"/>
            </p:cNvSpPr>
            <p:nvPr/>
          </p:nvSpPr>
          <p:spPr bwMode="auto">
            <a:xfrm>
              <a:off x="4303" y="882"/>
              <a:ext cx="1217" cy="222"/>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3493" tIns="1745" rIns="3493" bIns="1745" anchor="ctr"/>
            <a:lstStyle/>
            <a:p>
              <a:pPr eaLnBrk="1" hangingPunct="1"/>
              <a:r>
                <a:rPr lang="en-US" altLang="zh-CN" sz="1100" b="0">
                  <a:latin typeface="Arial" charset="0"/>
                  <a:ea typeface="宋体" charset="0"/>
                  <a:cs typeface="宋体" charset="0"/>
                </a:rPr>
                <a:t>Hasil dari Percobaan</a:t>
              </a:r>
            </a:p>
            <a:p>
              <a:pPr eaLnBrk="1" hangingPunct="1"/>
              <a:r>
                <a:rPr lang="en-US" altLang="zh-CN" sz="1100" b="0">
                  <a:latin typeface="Arial" charset="0"/>
                  <a:ea typeface="宋体" charset="0"/>
                  <a:cs typeface="宋体" charset="0"/>
                </a:rPr>
                <a:t>12:13-14</a:t>
              </a:r>
            </a:p>
          </p:txBody>
        </p:sp>
        <p:sp>
          <p:nvSpPr>
            <p:cNvPr id="54296" name="_s208921"/>
            <p:cNvSpPr>
              <a:spLocks noChangeArrowheads="1"/>
            </p:cNvSpPr>
            <p:nvPr/>
          </p:nvSpPr>
          <p:spPr bwMode="auto">
            <a:xfrm>
              <a:off x="264" y="1632"/>
              <a:ext cx="1218" cy="283"/>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3600" tIns="1801" rIns="3600" bIns="1801" anchor="ctr"/>
            <a:lstStyle/>
            <a:p>
              <a:pPr eaLnBrk="1" hangingPunct="1"/>
              <a:r>
                <a:rPr lang="en-US" altLang="zh-CN" sz="1000" b="0">
                  <a:latin typeface="Arial" charset="0"/>
                  <a:ea typeface="宋体" charset="0"/>
                  <a:cs typeface="宋体" charset="0"/>
                </a:rPr>
                <a:t>Semua Hal Sia-sia</a:t>
              </a:r>
            </a:p>
          </p:txBody>
        </p:sp>
        <p:sp>
          <p:nvSpPr>
            <p:cNvPr id="54297" name="_s208922"/>
            <p:cNvSpPr>
              <a:spLocks noChangeArrowheads="1"/>
            </p:cNvSpPr>
            <p:nvPr/>
          </p:nvSpPr>
          <p:spPr bwMode="auto">
            <a:xfrm>
              <a:off x="1865" y="1138"/>
              <a:ext cx="1218" cy="283"/>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4091" tIns="2045" rIns="4091" bIns="2045" anchor="ctr"/>
            <a:lstStyle/>
            <a:p>
              <a:pPr eaLnBrk="1" hangingPunct="1"/>
              <a:r>
                <a:rPr lang="en-US" altLang="zh-CN" sz="1000" b="0">
                  <a:latin typeface="Arial" charset="0"/>
                  <a:ea typeface="宋体" charset="0"/>
                  <a:cs typeface="宋体" charset="0"/>
                </a:rPr>
                <a:t>Ilmu Pengetahuan</a:t>
              </a:r>
            </a:p>
            <a:p>
              <a:pPr eaLnBrk="1" hangingPunct="1"/>
              <a:r>
                <a:rPr lang="en-US" altLang="zh-CN" sz="1000" b="0">
                  <a:latin typeface="Arial" charset="0"/>
                  <a:ea typeface="宋体" charset="0"/>
                  <a:cs typeface="宋体" charset="0"/>
                </a:rPr>
                <a:t>1:4-11</a:t>
              </a:r>
            </a:p>
          </p:txBody>
        </p:sp>
        <p:sp>
          <p:nvSpPr>
            <p:cNvPr id="54298" name="_s208923"/>
            <p:cNvSpPr>
              <a:spLocks noChangeArrowheads="1"/>
            </p:cNvSpPr>
            <p:nvPr/>
          </p:nvSpPr>
          <p:spPr bwMode="auto">
            <a:xfrm>
              <a:off x="1865" y="1455"/>
              <a:ext cx="1218" cy="283"/>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4091" tIns="2045" rIns="4091" bIns="2045" anchor="ctr"/>
            <a:lstStyle/>
            <a:p>
              <a:pPr eaLnBrk="1" hangingPunct="1"/>
              <a:r>
                <a:rPr lang="en-US" altLang="zh-CN" sz="1000" b="0">
                  <a:latin typeface="Arial" charset="0"/>
                  <a:ea typeface="宋体" charset="0"/>
                  <a:cs typeface="宋体" charset="0"/>
                </a:rPr>
                <a:t>Kebijaksanaan &amp; Filsafat</a:t>
              </a:r>
            </a:p>
            <a:p>
              <a:pPr eaLnBrk="1" hangingPunct="1"/>
              <a:r>
                <a:rPr lang="en-US" altLang="zh-CN" sz="1000" b="0">
                  <a:latin typeface="Arial" charset="0"/>
                  <a:ea typeface="宋体" charset="0"/>
                  <a:cs typeface="宋体" charset="0"/>
                </a:rPr>
                <a:t>1:12-18</a:t>
              </a:r>
            </a:p>
          </p:txBody>
        </p:sp>
        <p:sp>
          <p:nvSpPr>
            <p:cNvPr id="54299" name="_s208924"/>
            <p:cNvSpPr>
              <a:spLocks noChangeArrowheads="1"/>
            </p:cNvSpPr>
            <p:nvPr/>
          </p:nvSpPr>
          <p:spPr bwMode="auto">
            <a:xfrm>
              <a:off x="1865" y="1796"/>
              <a:ext cx="1218" cy="283"/>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4091" tIns="2045" rIns="4091" bIns="2045" anchor="ctr"/>
            <a:lstStyle/>
            <a:p>
              <a:pPr eaLnBrk="1" hangingPunct="1"/>
              <a:r>
                <a:rPr lang="en-US" altLang="zh-CN" sz="1000" b="0">
                  <a:latin typeface="Arial" charset="0"/>
                  <a:ea typeface="宋体" charset="0"/>
                  <a:cs typeface="宋体" charset="0"/>
                </a:rPr>
                <a:t>Kesenangan</a:t>
              </a:r>
            </a:p>
            <a:p>
              <a:pPr eaLnBrk="1" hangingPunct="1"/>
              <a:r>
                <a:rPr lang="en-US" altLang="zh-CN" sz="1000" b="0">
                  <a:latin typeface="Arial" charset="0"/>
                  <a:ea typeface="宋体" charset="0"/>
                  <a:cs typeface="宋体" charset="0"/>
                </a:rPr>
                <a:t>2:1-11</a:t>
              </a:r>
            </a:p>
          </p:txBody>
        </p:sp>
        <p:sp>
          <p:nvSpPr>
            <p:cNvPr id="54300" name="_s208925"/>
            <p:cNvSpPr>
              <a:spLocks noChangeArrowheads="1"/>
            </p:cNvSpPr>
            <p:nvPr/>
          </p:nvSpPr>
          <p:spPr bwMode="auto">
            <a:xfrm>
              <a:off x="1865" y="2127"/>
              <a:ext cx="1218" cy="282"/>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4494" tIns="2247" rIns="4494" bIns="2247" anchor="ctr"/>
            <a:lstStyle/>
            <a:p>
              <a:pPr eaLnBrk="1" hangingPunct="1"/>
              <a:r>
                <a:rPr lang="en-US" altLang="zh-CN" sz="1000" b="0">
                  <a:latin typeface="Arial" charset="0"/>
                  <a:ea typeface="宋体" charset="0"/>
                  <a:cs typeface="宋体" charset="0"/>
                </a:rPr>
                <a:t>Materialisme</a:t>
              </a:r>
            </a:p>
            <a:p>
              <a:pPr eaLnBrk="1" hangingPunct="1"/>
              <a:r>
                <a:rPr lang="en-US" altLang="zh-CN" sz="1000" b="0">
                  <a:latin typeface="Arial" charset="0"/>
                  <a:ea typeface="宋体" charset="0"/>
                  <a:cs typeface="宋体" charset="0"/>
                </a:rPr>
                <a:t>2:12-26</a:t>
              </a:r>
            </a:p>
          </p:txBody>
        </p:sp>
        <p:sp>
          <p:nvSpPr>
            <p:cNvPr id="54301" name="_s208926"/>
            <p:cNvSpPr>
              <a:spLocks noChangeArrowheads="1"/>
            </p:cNvSpPr>
            <p:nvPr/>
          </p:nvSpPr>
          <p:spPr bwMode="auto">
            <a:xfrm>
              <a:off x="1865" y="2468"/>
              <a:ext cx="1218" cy="283"/>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5288" tIns="2644" rIns="5288" bIns="2644" anchor="ctr"/>
            <a:lstStyle/>
            <a:p>
              <a:pPr eaLnBrk="1" hangingPunct="1"/>
              <a:r>
                <a:rPr lang="en-US" altLang="zh-CN" sz="1000" b="0">
                  <a:latin typeface="Arial" charset="0"/>
                  <a:ea typeface="宋体" charset="0"/>
                  <a:cs typeface="宋体" charset="0"/>
                </a:rPr>
                <a:t>Fatalisme</a:t>
              </a:r>
            </a:p>
            <a:p>
              <a:pPr eaLnBrk="1" hangingPunct="1"/>
              <a:r>
                <a:rPr lang="en-US" altLang="zh-CN" sz="1000" b="0">
                  <a:latin typeface="Arial" charset="0"/>
                  <a:ea typeface="宋体" charset="0"/>
                  <a:cs typeface="宋体" charset="0"/>
                </a:rPr>
                <a:t>3:1-15</a:t>
              </a:r>
            </a:p>
          </p:txBody>
        </p:sp>
        <p:sp>
          <p:nvSpPr>
            <p:cNvPr id="54302" name="_s208927"/>
            <p:cNvSpPr>
              <a:spLocks noChangeArrowheads="1"/>
            </p:cNvSpPr>
            <p:nvPr/>
          </p:nvSpPr>
          <p:spPr bwMode="auto">
            <a:xfrm>
              <a:off x="1865" y="2799"/>
              <a:ext cx="1218" cy="282"/>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6372" tIns="3186" rIns="6372" bIns="3186" anchor="ctr"/>
            <a:lstStyle/>
            <a:p>
              <a:pPr eaLnBrk="1" hangingPunct="1"/>
              <a:r>
                <a:rPr lang="en-US" altLang="zh-CN" sz="1000" b="0">
                  <a:latin typeface="Arial" charset="0"/>
                  <a:ea typeface="宋体" charset="0"/>
                  <a:cs typeface="宋体" charset="0"/>
                </a:rPr>
                <a:t>Egoisme</a:t>
              </a:r>
            </a:p>
            <a:p>
              <a:pPr eaLnBrk="1" hangingPunct="1"/>
              <a:r>
                <a:rPr lang="en-US" altLang="zh-CN" sz="1000" b="0">
                  <a:latin typeface="Arial" charset="0"/>
                  <a:ea typeface="宋体" charset="0"/>
                  <a:cs typeface="宋体" charset="0"/>
                </a:rPr>
                <a:t>3:16-4:16</a:t>
              </a:r>
            </a:p>
          </p:txBody>
        </p:sp>
        <p:sp>
          <p:nvSpPr>
            <p:cNvPr id="54303" name="_s208928"/>
            <p:cNvSpPr>
              <a:spLocks noChangeArrowheads="1"/>
            </p:cNvSpPr>
            <p:nvPr/>
          </p:nvSpPr>
          <p:spPr bwMode="auto">
            <a:xfrm>
              <a:off x="1872" y="3135"/>
              <a:ext cx="1218" cy="283"/>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7407" tIns="3705" rIns="7407" bIns="3705" anchor="ctr"/>
            <a:lstStyle/>
            <a:p>
              <a:pPr eaLnBrk="1" hangingPunct="1"/>
              <a:r>
                <a:rPr lang="en-US" altLang="zh-CN" sz="1000" b="0">
                  <a:latin typeface="Arial" charset="0"/>
                  <a:ea typeface="宋体" charset="0"/>
                  <a:cs typeface="宋体" charset="0"/>
                </a:rPr>
                <a:t>Agama</a:t>
              </a:r>
            </a:p>
            <a:p>
              <a:pPr eaLnBrk="1" hangingPunct="1"/>
              <a:r>
                <a:rPr lang="en-US" altLang="zh-CN" sz="1000" b="0">
                  <a:latin typeface="Arial" charset="0"/>
                  <a:ea typeface="宋体" charset="0"/>
                  <a:cs typeface="宋体" charset="0"/>
                </a:rPr>
                <a:t>5:1-8</a:t>
              </a:r>
            </a:p>
          </p:txBody>
        </p:sp>
        <p:sp>
          <p:nvSpPr>
            <p:cNvPr id="54304" name="_s208929"/>
            <p:cNvSpPr>
              <a:spLocks noChangeArrowheads="1"/>
            </p:cNvSpPr>
            <p:nvPr/>
          </p:nvSpPr>
          <p:spPr bwMode="auto">
            <a:xfrm>
              <a:off x="1872" y="3471"/>
              <a:ext cx="1218" cy="282"/>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8418" tIns="4209" rIns="8418" bIns="4209" anchor="ctr"/>
            <a:lstStyle/>
            <a:p>
              <a:pPr eaLnBrk="1" hangingPunct="1"/>
              <a:r>
                <a:rPr lang="en-US" altLang="zh-CN" sz="1000" b="0">
                  <a:latin typeface="Arial" charset="0"/>
                  <a:ea typeface="宋体" charset="0"/>
                  <a:cs typeface="宋体" charset="0"/>
                </a:rPr>
                <a:t>Pencarian &amp; Kenikmatan Kekayaan</a:t>
              </a:r>
            </a:p>
            <a:p>
              <a:pPr eaLnBrk="1" hangingPunct="1"/>
              <a:r>
                <a:rPr lang="en-US" altLang="zh-CN" sz="1000" b="0">
                  <a:latin typeface="Arial" charset="0"/>
                  <a:ea typeface="宋体" charset="0"/>
                  <a:cs typeface="宋体" charset="0"/>
                </a:rPr>
                <a:t>5:9-6:12</a:t>
              </a:r>
            </a:p>
          </p:txBody>
        </p:sp>
        <p:sp>
          <p:nvSpPr>
            <p:cNvPr id="54305" name="_s208930"/>
            <p:cNvSpPr>
              <a:spLocks noChangeArrowheads="1"/>
            </p:cNvSpPr>
            <p:nvPr/>
          </p:nvSpPr>
          <p:spPr bwMode="auto">
            <a:xfrm>
              <a:off x="1872" y="3807"/>
              <a:ext cx="1218" cy="283"/>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9458" tIns="4729" rIns="9458" bIns="4729" anchor="ctr"/>
            <a:lstStyle/>
            <a:p>
              <a:pPr eaLnBrk="1" hangingPunct="1"/>
              <a:r>
                <a:rPr lang="en-US" altLang="zh-CN" sz="1000" b="0">
                  <a:latin typeface="Arial" charset="0"/>
                  <a:ea typeface="宋体" charset="0"/>
                  <a:cs typeface="宋体" charset="0"/>
                </a:rPr>
                <a:t>Moral</a:t>
              </a:r>
            </a:p>
            <a:p>
              <a:pPr eaLnBrk="1" hangingPunct="1"/>
              <a:r>
                <a:rPr lang="en-US" altLang="zh-CN" sz="1000" b="0">
                  <a:latin typeface="Arial" charset="0"/>
                  <a:ea typeface="宋体" charset="0"/>
                  <a:cs typeface="宋体" charset="0"/>
                </a:rPr>
                <a:t>7:1-12:12</a:t>
              </a:r>
            </a:p>
          </p:txBody>
        </p:sp>
        <p:sp>
          <p:nvSpPr>
            <p:cNvPr id="54306" name="_s208931"/>
            <p:cNvSpPr>
              <a:spLocks noChangeArrowheads="1"/>
            </p:cNvSpPr>
            <p:nvPr/>
          </p:nvSpPr>
          <p:spPr bwMode="auto">
            <a:xfrm>
              <a:off x="3528" y="1632"/>
              <a:ext cx="1219" cy="283"/>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29664" tIns="14831" rIns="29664" bIns="14831" anchor="ctr"/>
            <a:lstStyle/>
            <a:p>
              <a:pPr eaLnBrk="1" hangingPunct="1"/>
              <a:r>
                <a:rPr lang="en-US" altLang="zh-CN" sz="1000" b="0">
                  <a:latin typeface="Arial" charset="0"/>
                  <a:ea typeface="宋体" charset="0"/>
                  <a:cs typeface="宋体" charset="0"/>
                </a:rPr>
                <a:t>Semua Hal </a:t>
              </a:r>
            </a:p>
            <a:p>
              <a:pPr eaLnBrk="1" hangingPunct="1"/>
              <a:r>
                <a:rPr lang="en-US" altLang="zh-CN" sz="1000" b="0">
                  <a:latin typeface="Arial" charset="0"/>
                  <a:ea typeface="宋体" charset="0"/>
                  <a:cs typeface="宋体" charset="0"/>
                </a:rPr>
                <a:t>Di bawah matahari itu sia-sia</a:t>
              </a:r>
            </a:p>
          </p:txBody>
        </p:sp>
        <p:sp>
          <p:nvSpPr>
            <p:cNvPr id="54307" name="_s208932"/>
            <p:cNvSpPr>
              <a:spLocks noChangeArrowheads="1"/>
            </p:cNvSpPr>
            <p:nvPr/>
          </p:nvSpPr>
          <p:spPr bwMode="auto">
            <a:xfrm>
              <a:off x="3624" y="2448"/>
              <a:ext cx="1219" cy="481"/>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29962" tIns="14982" rIns="29962" bIns="14982" anchor="ctr"/>
            <a:lstStyle/>
            <a:p>
              <a:pPr eaLnBrk="1" hangingPunct="1"/>
              <a:r>
                <a:rPr lang="en-US" altLang="zh-CN" sz="1000" b="0">
                  <a:latin typeface="Arial" charset="0"/>
                  <a:ea typeface="宋体" charset="0"/>
                  <a:cs typeface="宋体" charset="0"/>
                </a:rPr>
                <a:t>Hubungan yang benar dengan Allah,</a:t>
              </a:r>
            </a:p>
            <a:p>
              <a:pPr eaLnBrk="1" hangingPunct="1"/>
              <a:r>
                <a:rPr lang="en-US" altLang="zh-CN" sz="1000" b="0">
                  <a:latin typeface="Arial" charset="0"/>
                  <a:ea typeface="宋体" charset="0"/>
                  <a:cs typeface="宋体" charset="0"/>
                </a:rPr>
                <a:t>Melalui cara yang Dia tentukan,</a:t>
              </a:r>
            </a:p>
            <a:p>
              <a:pPr eaLnBrk="1" hangingPunct="1"/>
              <a:r>
                <a:rPr lang="en-US" altLang="zh-CN" sz="1000" b="0">
                  <a:latin typeface="Arial" charset="0"/>
                  <a:ea typeface="宋体" charset="0"/>
                  <a:cs typeface="宋体" charset="0"/>
                </a:rPr>
                <a:t> membawa kepuasan</a:t>
              </a:r>
            </a:p>
          </p:txBody>
        </p:sp>
        <p:sp>
          <p:nvSpPr>
            <p:cNvPr id="208933" name="Text Box 37"/>
            <p:cNvSpPr txBox="1">
              <a:spLocks noChangeArrowheads="1"/>
            </p:cNvSpPr>
            <p:nvPr/>
          </p:nvSpPr>
          <p:spPr bwMode="auto">
            <a:xfrm>
              <a:off x="336" y="2016"/>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zh-CN" altLang="en-US" b="0">
                <a:latin typeface="Arial" charset="0"/>
                <a:ea typeface="宋体" charset="0"/>
                <a:cs typeface="宋体" charset="0"/>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Old-Manuscript-59-99"/>
          <p:cNvPicPr>
            <a:picLocks noGrp="1" noChangeAspect="1" noChangeArrowheads="1"/>
          </p:cNvPicPr>
          <p:nvPr>
            <p:ph sz="half" idx="1"/>
          </p:nvPr>
        </p:nvPicPr>
        <p:blipFill>
          <a:blip r:embed="rId3">
            <a:lum contrast="-48000"/>
            <a:extLst>
              <a:ext uri="{28A0092B-C50C-407E-A947-70E740481C1C}">
                <a14:useLocalDpi xmlns:a14="http://schemas.microsoft.com/office/drawing/2010/main" val="0"/>
              </a:ext>
            </a:extLst>
          </a:blip>
          <a:srcRect/>
          <a:stretch>
            <a:fillRect/>
          </a:stretch>
        </p:blipFill>
        <p:spPr>
          <a:xfrm>
            <a:off x="0" y="0"/>
            <a:ext cx="9144000" cy="6858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10947" name="Text Box 3"/>
          <p:cNvSpPr txBox="1">
            <a:spLocks noChangeArrowheads="1"/>
          </p:cNvSpPr>
          <p:nvPr/>
        </p:nvSpPr>
        <p:spPr bwMode="auto">
          <a:xfrm>
            <a:off x="762000" y="1295400"/>
            <a:ext cx="7924800" cy="355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spcBef>
                <a:spcPct val="50000"/>
              </a:spcBef>
              <a:defRPr/>
            </a:pPr>
            <a:r>
              <a:rPr lang="en-US" altLang="zh-CN" sz="3200">
                <a:solidFill>
                  <a:srgbClr val="000000"/>
                </a:solidFill>
                <a:latin typeface="Arial" charset="0"/>
                <a:ea typeface="宋体" charset="0"/>
                <a:cs typeface="宋体" charset="0"/>
              </a:rPr>
              <a:t>Ayat Kunci: </a:t>
            </a:r>
          </a:p>
          <a:p>
            <a:pPr algn="l" eaLnBrk="1" hangingPunct="1">
              <a:lnSpc>
                <a:spcPct val="110000"/>
              </a:lnSpc>
              <a:spcBef>
                <a:spcPct val="50000"/>
              </a:spcBef>
              <a:defRPr/>
            </a:pPr>
            <a:r>
              <a:rPr lang="en-US" altLang="zh-CN" sz="3200">
                <a:solidFill>
                  <a:srgbClr val="000000"/>
                </a:solidFill>
                <a:latin typeface="Arial" charset="0"/>
                <a:ea typeface="宋体" charset="0"/>
                <a:cs typeface="宋体" charset="0"/>
              </a:rPr>
              <a:t>“Akhir kata dari segala yang didengar ialah: takutlah akan Allah dan berpeanglah pada perintah-perintahNya, karena ini adalah kewajiban setiap orang” (12:13 KJV).</a:t>
            </a:r>
          </a:p>
        </p:txBody>
      </p:sp>
      <p:sp>
        <p:nvSpPr>
          <p:cNvPr id="210948" name="Rectangle 4"/>
          <p:cNvSpPr>
            <a:spLocks noChangeArrowheads="1"/>
          </p:cNvSpPr>
          <p:nvPr/>
        </p:nvSpPr>
        <p:spPr bwMode="auto">
          <a:xfrm>
            <a:off x="990600" y="5029200"/>
            <a:ext cx="2590800" cy="6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10000"/>
              </a:lnSpc>
              <a:defRPr/>
            </a:pPr>
            <a:r>
              <a:rPr lang="en-US" altLang="zh-CN" sz="3200">
                <a:solidFill>
                  <a:srgbClr val="000000"/>
                </a:solidFill>
                <a:latin typeface="Arial" charset="0"/>
                <a:ea typeface="宋体" charset="0"/>
                <a:cs typeface="宋体" charset="0"/>
              </a:rPr>
              <a:t>Kata Kunci:</a:t>
            </a:r>
            <a:endParaRPr lang="en-US" altLang="zh-CN" sz="3200">
              <a:latin typeface="Arial" charset="0"/>
              <a:ea typeface="宋体" charset="0"/>
              <a:cs typeface="宋体" charset="0"/>
            </a:endParaRPr>
          </a:p>
        </p:txBody>
      </p:sp>
      <p:sp>
        <p:nvSpPr>
          <p:cNvPr id="210949" name="Rectangle 5"/>
          <p:cNvSpPr>
            <a:spLocks noChangeArrowheads="1"/>
          </p:cNvSpPr>
          <p:nvPr/>
        </p:nvSpPr>
        <p:spPr bwMode="auto">
          <a:xfrm>
            <a:off x="3429000" y="5105400"/>
            <a:ext cx="244316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ltLang="zh-CN" sz="3200">
                <a:solidFill>
                  <a:srgbClr val="000000"/>
                </a:solidFill>
                <a:latin typeface="Arial" charset="0"/>
                <a:ea typeface="宋体" charset="0"/>
                <a:cs typeface="宋体" charset="0"/>
              </a:rPr>
              <a:t>Kesia-siaan</a:t>
            </a:r>
            <a:endParaRPr lang="en-US" sz="3200">
              <a:solidFill>
                <a:srgbClr val="000000"/>
              </a:solidFill>
              <a:latin typeface="Arial" charset="0"/>
              <a:cs typeface="+mn-cs"/>
            </a:endParaRPr>
          </a:p>
        </p:txBody>
      </p:sp>
      <p:pic>
        <p:nvPicPr>
          <p:cNvPr id="210950" name="Picture 6" descr="j0236287"/>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29400" y="4267200"/>
            <a:ext cx="2362200" cy="2362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10951" name="Rectangle 7"/>
          <p:cNvSpPr>
            <a:spLocks noGrp="1" noChangeArrowheads="1"/>
          </p:cNvSpPr>
          <p:nvPr>
            <p:ph type="title"/>
          </p:nvPr>
        </p:nvSpPr>
        <p:spPr/>
        <p:txBody>
          <a:bodyPr/>
          <a:lstStyle/>
          <a:p>
            <a:pPr eaLnBrk="1" hangingPunct="1">
              <a:defRPr/>
            </a:pPr>
            <a:r>
              <a:rPr lang="en-US" altLang="zh-CN" u="sng">
                <a:solidFill>
                  <a:srgbClr val="000000"/>
                </a:solidFill>
                <a:effectLst>
                  <a:outerShdw blurRad="38100" dist="38100" dir="2700000" algn="tl">
                    <a:srgbClr val="FFFFFF"/>
                  </a:outerShdw>
                </a:effectLst>
                <a:ea typeface="宋体" charset="0"/>
                <a:cs typeface="宋体" charset="0"/>
              </a:rPr>
              <a:t>Kekhasan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210947">
                                            <p:txEl>
                                              <p:pRg st="1" end="1"/>
                                            </p:txEl>
                                          </p:spTgt>
                                        </p:tgtEl>
                                        <p:attrNameLst>
                                          <p:attrName>ppt_x</p:attrName>
                                        </p:attrNameLst>
                                      </p:cBhvr>
                                    </p:anim>
                                    <p:anim from="0" to="-1.0" calcmode="lin" valueType="num">
                                      <p:cBhvr>
                                        <p:cTn id="8" dur="200" decel="50000" autoRev="1" fill="hold">
                                          <p:stCondLst>
                                            <p:cond delay="600"/>
                                          </p:stCondLst>
                                        </p:cTn>
                                        <p:tgtEl>
                                          <p:spTgt spid="210947">
                                            <p:txEl>
                                              <p:pRg st="1" end="1"/>
                                            </p:txEl>
                                          </p:spTgt>
                                        </p:tgtEl>
                                        <p:attrNameLst>
                                          <p:attrName>xshear</p:attrName>
                                        </p:attrNameLst>
                                      </p:cBhvr>
                                    </p:anim>
                                    <p:animScale>
                                      <p:cBhvr>
                                        <p:cTn id="9" dur="200" decel="100000" autoRev="1" fill="hold">
                                          <p:stCondLst>
                                            <p:cond delay="600"/>
                                          </p:stCondLst>
                                        </p:cTn>
                                        <p:tgtEl>
                                          <p:spTgt spid="210947">
                                            <p:txEl>
                                              <p:pRg st="1" end="1"/>
                                            </p:txEl>
                                          </p:spTgt>
                                        </p:tgtEl>
                                      </p:cBhvr>
                                      <p:from x="100000" y="100000"/>
                                      <p:to x="80000" y="100000"/>
                                    </p:animScale>
                                    <p:anim by="(#ppt_h/3+#ppt_w*0.1)" calcmode="lin" valueType="num">
                                      <p:cBhvr additive="sum">
                                        <p:cTn id="10" dur="200" decel="100000" autoRev="1" fill="hold">
                                          <p:stCondLst>
                                            <p:cond delay="600"/>
                                          </p:stCondLst>
                                        </p:cTn>
                                        <p:tgtEl>
                                          <p:spTgt spid="210947">
                                            <p:txEl>
                                              <p:pRg st="1" end="1"/>
                                            </p:txEl>
                                          </p:spTgt>
                                        </p:tgtEl>
                                        <p:attrNameLst>
                                          <p:attrName>ppt_x</p:attrName>
                                        </p:attrNameLst>
                                      </p:cBhvr>
                                    </p:anim>
                                  </p:childTnLst>
                                </p:cTn>
                              </p:par>
                            </p:childTnLst>
                          </p:cTn>
                        </p:par>
                        <p:par>
                          <p:cTn id="11" fill="hold" nodeType="afterGroup">
                            <p:stCondLst>
                              <p:cond delay="1000"/>
                            </p:stCondLst>
                            <p:childTnLst>
                              <p:par>
                                <p:cTn id="12" presetID="34" presetClass="entr" presetSubtype="0" fill="hold" nodeType="afterEffect">
                                  <p:stCondLst>
                                    <p:cond delay="0"/>
                                  </p:stCondLst>
                                  <p:childTnLst>
                                    <p:set>
                                      <p:cBhvr>
                                        <p:cTn id="13" dur="1" fill="hold">
                                          <p:stCondLst>
                                            <p:cond delay="0"/>
                                          </p:stCondLst>
                                        </p:cTn>
                                        <p:tgtEl>
                                          <p:spTgt spid="210949">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210949">
                                            <p:txEl>
                                              <p:pRg st="0" end="0"/>
                                            </p:txEl>
                                          </p:spTgt>
                                        </p:tgtEl>
                                        <p:attrNameLst>
                                          <p:attrName>ppt_x</p:attrName>
                                        </p:attrNameLst>
                                      </p:cBhvr>
                                    </p:anim>
                                    <p:anim from="0" to="-1.0" calcmode="lin" valueType="num">
                                      <p:cBhvr>
                                        <p:cTn id="15" dur="200" decel="50000" autoRev="1" fill="hold">
                                          <p:stCondLst>
                                            <p:cond delay="600"/>
                                          </p:stCondLst>
                                        </p:cTn>
                                        <p:tgtEl>
                                          <p:spTgt spid="210949">
                                            <p:txEl>
                                              <p:pRg st="0" end="0"/>
                                            </p:txEl>
                                          </p:spTgt>
                                        </p:tgtEl>
                                        <p:attrNameLst>
                                          <p:attrName>xshear</p:attrName>
                                        </p:attrNameLst>
                                      </p:cBhvr>
                                    </p:anim>
                                    <p:animScale>
                                      <p:cBhvr>
                                        <p:cTn id="16" dur="200" decel="100000" autoRev="1" fill="hold">
                                          <p:stCondLst>
                                            <p:cond delay="600"/>
                                          </p:stCondLst>
                                        </p:cTn>
                                        <p:tgtEl>
                                          <p:spTgt spid="210949">
                                            <p:txEl>
                                              <p:pRg st="0" end="0"/>
                                            </p:txEl>
                                          </p:spTgt>
                                        </p:tgtEl>
                                      </p:cBhvr>
                                      <p:from x="100000" y="100000"/>
                                      <p:to x="80000" y="100000"/>
                                    </p:animScale>
                                    <p:anim by="(#ppt_h/3+#ppt_w*0.1)" calcmode="lin" valueType="num">
                                      <p:cBhvr additive="sum">
                                        <p:cTn id="17" dur="200" decel="100000" autoRev="1" fill="hold">
                                          <p:stCondLst>
                                            <p:cond delay="600"/>
                                          </p:stCondLst>
                                        </p:cTn>
                                        <p:tgtEl>
                                          <p:spTgt spid="210949">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a:ln>
              <a:noFill/>
            </a:ln>
            <a:solidFill>
              <a:srgbClr val="CC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a:ln>
              <a:noFill/>
            </a:ln>
            <a:solidFill>
              <a:srgbClr val="CC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a:ln>
              <a:noFill/>
            </a:ln>
            <a:solidFill>
              <a:srgbClr val="CC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a:ln>
              <a:noFill/>
            </a:ln>
            <a:solidFill>
              <a:srgbClr val="CC0000"/>
            </a:solidFill>
            <a:effectLst/>
            <a:latin typeface="Times New Roman" charset="0"/>
            <a:ea typeface="ＭＳ Ｐゴシック"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a:ln>
              <a:noFill/>
            </a:ln>
            <a:solidFill>
              <a:srgbClr val="CC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a:ln>
              <a:noFill/>
            </a:ln>
            <a:solidFill>
              <a:srgbClr val="CC0000"/>
            </a:solidFill>
            <a:effectLst/>
            <a:latin typeface="Times New Roman" charset="0"/>
            <a:ea typeface="ＭＳ Ｐゴシック"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2183</TotalTime>
  <Words>2513</Words>
  <Application>Microsoft Macintosh PowerPoint</Application>
  <PresentationFormat>On-screen Show (4:3)</PresentationFormat>
  <Paragraphs>518</Paragraphs>
  <Slides>76</Slides>
  <Notes>74</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76</vt:i4>
      </vt:variant>
    </vt:vector>
  </HeadingPairs>
  <TitlesOfParts>
    <vt:vector size="89" baseType="lpstr">
      <vt:lpstr>宋体</vt:lpstr>
      <vt:lpstr>Arial</vt:lpstr>
      <vt:lpstr>Arial Black</vt:lpstr>
      <vt:lpstr>Comic Sans MS</vt:lpstr>
      <vt:lpstr>Impact</vt:lpstr>
      <vt:lpstr>Times New Roman</vt:lpstr>
      <vt:lpstr>Wingdings</vt:lpstr>
      <vt:lpstr>Default Design</vt:lpstr>
      <vt:lpstr>Digital Dots</vt:lpstr>
      <vt:lpstr>Strategic</vt:lpstr>
      <vt:lpstr>4_Default Design</vt:lpstr>
      <vt:lpstr>1_Orbit</vt:lpstr>
      <vt:lpstr>Clip</vt:lpstr>
      <vt:lpstr>Cover</vt:lpstr>
      <vt:lpstr>GARIS BESAR</vt:lpstr>
      <vt:lpstr>Dasar</vt:lpstr>
      <vt:lpstr>Gaya Penulisan -- Pengarang </vt:lpstr>
      <vt:lpstr>Tulisan – Judul &amp; Gaya</vt:lpstr>
      <vt:lpstr>Waktu &amp; Tempat</vt:lpstr>
      <vt:lpstr>Salomo dalam Buku-bukunya</vt:lpstr>
      <vt:lpstr>Gambaran Secara Menyeluruh </vt:lpstr>
      <vt:lpstr>Kekhasan</vt:lpstr>
      <vt:lpstr>Puzzles</vt:lpstr>
      <vt:lpstr>Teka-teki-- Internal</vt:lpstr>
      <vt:lpstr>Teka-teki -- Internal</vt:lpstr>
      <vt:lpstr>Teka-teki -- Internal</vt:lpstr>
      <vt:lpstr>Teka-teki -- Internal</vt:lpstr>
      <vt:lpstr>Teka-teki -- Eksternal</vt:lpstr>
      <vt:lpstr>Teka-teki -- Eksternal</vt:lpstr>
      <vt:lpstr>Teka-teki – Eksternal</vt:lpstr>
      <vt:lpstr>Teka-teki -- Eksternal</vt:lpstr>
      <vt:lpstr>Teka-teki -- Eksternal</vt:lpstr>
      <vt:lpstr>Teka-teki -- Eksternal</vt:lpstr>
      <vt:lpstr>Teka-teki -- Eksternal</vt:lpstr>
      <vt:lpstr>Teka-teki -- Eksternal</vt:lpstr>
      <vt:lpstr>Purpose</vt:lpstr>
      <vt:lpstr>Video Clip</vt:lpstr>
      <vt:lpstr>Pernahkah kamu mau bebas dari segala tanggungjawabmu, melepaskan dirimu dari tuntutan yang membebani hidupmu?</vt:lpstr>
      <vt:lpstr>Pernahkah anda ingin keluar dari hidup anda sekarang, untuk memenuhi cita-cita hanya tersimpan di pikiran anda?</vt:lpstr>
      <vt:lpstr>Pernahkah anda bertanya apa jadinya jika hidup anda sekarang ditukar dengan kehidupan yang lebih baru dan menarik? </vt:lpstr>
      <vt:lpstr>Jika anda menjawab “Ya” untuk pertanyaan-pertanyaan ini,</vt:lpstr>
      <vt:lpstr>Banyak orang </vt:lpstr>
      <vt:lpstr>Raja Salomo adalah salah satu dari mereka</vt:lpstr>
      <vt:lpstr>Setelah periode kerajaan yang takut akan Tuhan yang sukses, Ia melewati suatu masa dalam kedewasaannya dimana semua hal terlihat kehilangan daya tariknya </vt:lpstr>
      <vt:lpstr>Dari pengalamannya, raja Salomo menjadi lebih bijaksana</vt:lpstr>
      <vt:lpstr> </vt:lpstr>
      <vt:lpstr>Apa yang buku ini tujukan? </vt:lpstr>
      <vt:lpstr>Menurut pendapat kami</vt:lpstr>
      <vt:lpstr>. . . . Seribu satu macam hal!</vt:lpstr>
      <vt:lpstr>Tapi setelah membaca dengan teliti, anda bisa menemukan  3 kategori yang jelas</vt:lpstr>
      <vt:lpstr>Kesia-siaan dari pencapaian manusia</vt:lpstr>
      <vt:lpstr>Kesia-siaan dari pengetahuan manusia</vt:lpstr>
      <vt:lpstr>Dan</vt:lpstr>
      <vt:lpstr>Kebahagiaan masa muda dan kesalehan</vt:lpstr>
      <vt:lpstr>Tujuan &amp; Tema dari</vt:lpstr>
      <vt:lpstr>PowerPoint Presentation</vt:lpstr>
      <vt:lpstr>Ciri-ciri dari</vt:lpstr>
      <vt:lpstr>PowerPoint Presentation</vt:lpstr>
      <vt:lpstr>Hal-hal Penting Di</vt:lpstr>
      <vt:lpstr>Kata Kunci: Kesia-siaan</vt:lpstr>
      <vt:lpstr>Karakter kunci: Salomo</vt:lpstr>
      <vt:lpstr>Pengamatan Menarik Dalam</vt:lpstr>
      <vt:lpstr>Nama untuk Pengkhotbah dalam Ibrani adalah Qohelet, artinya “pengoleksi kalimat,” or “Pengkhotbah.”</vt:lpstr>
      <vt:lpstr>3 Kategori yang Jelas Di</vt:lpstr>
      <vt:lpstr>Kesia-siaan pencapaian manusia (1:12-6:9)</vt:lpstr>
      <vt:lpstr>Masalah lain dibahas</vt:lpstr>
      <vt:lpstr>Kesia-siaan Pengetahuan manusia (6:10-11:6)</vt:lpstr>
      <vt:lpstr>Masalah lain dibahas</vt:lpstr>
      <vt:lpstr>Kebahagiaan masa muda dan ketaatan (11:7-12:14)</vt:lpstr>
      <vt:lpstr>PowerPoint Presentation</vt:lpstr>
      <vt:lpstr>Secara Keseluruhan, pencarian yang ditujukan dalam buku ini adalah:</vt:lpstr>
      <vt:lpstr>Akan tetapi, Salomo memberitahu kita . . .</vt:lpstr>
      <vt:lpstr>Kesimpulan</vt:lpstr>
      <vt:lpstr>Kesimpulan Salomo sederhana dan tepat sasaran:</vt:lpstr>
      <vt:lpstr>Allah adalah jawaban atas keputusasaan kita, dan ketaatan kepada-Nya adalah obat bagi ketidakpuasan kita. </vt:lpstr>
      <vt:lpstr>PowerPoint Presentation</vt:lpstr>
      <vt:lpstr>Nilai? Posisi pelayanan yang “sempurna”? Kesenangan? Kepemilikan? Kekuasaan? </vt:lpstr>
      <vt:lpstr>3 Fs</vt:lpstr>
      <vt:lpstr>Keadaan Sulit</vt:lpstr>
      <vt:lpstr>2 Fs</vt:lpstr>
      <vt:lpstr>Poin untuk Aplikasi</vt:lpstr>
      <vt:lpstr>Remaja</vt:lpstr>
      <vt:lpstr>Project authors</vt:lpstr>
      <vt:lpstr>PowerPoint Presentation</vt:lpstr>
      <vt:lpstr>Dan sekarang, marilah kita dengarkan suara yang tidak asing dari masa lalu</vt:lpstr>
      <vt:lpstr>Drama</vt:lpstr>
      <vt:lpstr>PowerPoint Presentation</vt:lpstr>
      <vt:lpstr>PowerPoint Presentation</vt:lpstr>
      <vt:lpstr>Perjanjian Lama — biblestudydownloads.com</vt:lpstr>
    </vt:vector>
  </TitlesOfParts>
  <Company>Bartley Christian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Administrator</dc:creator>
  <cp:lastModifiedBy>Rick Griffith</cp:lastModifiedBy>
  <cp:revision>99</cp:revision>
  <dcterms:created xsi:type="dcterms:W3CDTF">2002-09-16T20:08:49Z</dcterms:created>
  <dcterms:modified xsi:type="dcterms:W3CDTF">2024-08-24T00:48:41Z</dcterms:modified>
</cp:coreProperties>
</file>