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7.xml" ContentType="application/vnd.openxmlformats-officedocument.theme+xml"/>
  <Override PartName="/ppt/theme/themeOverride1.xml" ContentType="application/vnd.openxmlformats-officedocument.themeOverrid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9.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3.xml" ContentType="application/vnd.openxmlformats-officedocument.themeOverride+xml"/>
  <Override PartName="/ppt/notesSlides/notesSlide9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6.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7.xml" ContentType="application/vnd.openxmlformats-officedocument.themeOverr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heme/themeOverride8.xml" ContentType="application/vnd.openxmlformats-officedocument.themeOverr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68" r:id="rId3"/>
    <p:sldMasterId id="2147483670" r:id="rId4"/>
    <p:sldMasterId id="2147484277" r:id="rId5"/>
    <p:sldMasterId id="2147484289" r:id="rId6"/>
    <p:sldMasterId id="2147484313" r:id="rId7"/>
    <p:sldMasterId id="2147484338" r:id="rId8"/>
    <p:sldMasterId id="2147484350" r:id="rId9"/>
    <p:sldMasterId id="2147485858" r:id="rId10"/>
    <p:sldMasterId id="2147485873" r:id="rId11"/>
    <p:sldMasterId id="2147485912" r:id="rId12"/>
    <p:sldMasterId id="2147485924" r:id="rId13"/>
    <p:sldMasterId id="2147485938" r:id="rId14"/>
    <p:sldMasterId id="2147485950" r:id="rId15"/>
    <p:sldMasterId id="2147485999" r:id="rId16"/>
    <p:sldMasterId id="2147486011" r:id="rId17"/>
    <p:sldMasterId id="2147486023" r:id="rId18"/>
    <p:sldMasterId id="2147486037" r:id="rId19"/>
    <p:sldMasterId id="2147486041" r:id="rId20"/>
    <p:sldMasterId id="2147486053" r:id="rId21"/>
    <p:sldMasterId id="2147486065" r:id="rId22"/>
    <p:sldMasterId id="2147486077" r:id="rId23"/>
    <p:sldMasterId id="2147486089" r:id="rId24"/>
    <p:sldMasterId id="2147486101" r:id="rId25"/>
    <p:sldMasterId id="2147486113" r:id="rId26"/>
    <p:sldMasterId id="2147486115" r:id="rId27"/>
    <p:sldMasterId id="2147486127" r:id="rId28"/>
    <p:sldMasterId id="2147486141" r:id="rId29"/>
    <p:sldMasterId id="2147486153" r:id="rId30"/>
    <p:sldMasterId id="2147486166" r:id="rId31"/>
    <p:sldMasterId id="2147486178" r:id="rId32"/>
    <p:sldMasterId id="2147486190" r:id="rId33"/>
  </p:sldMasterIdLst>
  <p:notesMasterIdLst>
    <p:notesMasterId r:id="rId336"/>
  </p:notesMasterIdLst>
  <p:sldIdLst>
    <p:sldId id="1531" r:id="rId34"/>
    <p:sldId id="1532" r:id="rId35"/>
    <p:sldId id="1533" r:id="rId36"/>
    <p:sldId id="1534" r:id="rId37"/>
    <p:sldId id="1535" r:id="rId38"/>
    <p:sldId id="1536" r:id="rId39"/>
    <p:sldId id="1537" r:id="rId40"/>
    <p:sldId id="1538" r:id="rId41"/>
    <p:sldId id="1539" r:id="rId42"/>
    <p:sldId id="1540" r:id="rId43"/>
    <p:sldId id="1541" r:id="rId44"/>
    <p:sldId id="1542" r:id="rId45"/>
    <p:sldId id="1543" r:id="rId46"/>
    <p:sldId id="591" r:id="rId47"/>
    <p:sldId id="1545" r:id="rId48"/>
    <p:sldId id="596" r:id="rId49"/>
    <p:sldId id="597" r:id="rId50"/>
    <p:sldId id="1568" r:id="rId51"/>
    <p:sldId id="594" r:id="rId52"/>
    <p:sldId id="595" r:id="rId53"/>
    <p:sldId id="1573" r:id="rId54"/>
    <p:sldId id="435" r:id="rId55"/>
    <p:sldId id="436" r:id="rId56"/>
    <p:sldId id="437" r:id="rId57"/>
    <p:sldId id="438" r:id="rId58"/>
    <p:sldId id="602" r:id="rId59"/>
    <p:sldId id="603" r:id="rId60"/>
    <p:sldId id="377" r:id="rId61"/>
    <p:sldId id="378" r:id="rId62"/>
    <p:sldId id="379" r:id="rId63"/>
    <p:sldId id="380" r:id="rId64"/>
    <p:sldId id="381" r:id="rId65"/>
    <p:sldId id="297" r:id="rId66"/>
    <p:sldId id="287" r:id="rId67"/>
    <p:sldId id="292" r:id="rId68"/>
    <p:sldId id="289" r:id="rId69"/>
    <p:sldId id="745" r:id="rId70"/>
    <p:sldId id="746" r:id="rId71"/>
    <p:sldId id="747" r:id="rId72"/>
    <p:sldId id="748" r:id="rId73"/>
    <p:sldId id="1588" r:id="rId74"/>
    <p:sldId id="693" r:id="rId75"/>
    <p:sldId id="694" r:id="rId76"/>
    <p:sldId id="1575" r:id="rId77"/>
    <p:sldId id="696" r:id="rId78"/>
    <p:sldId id="1574" r:id="rId79"/>
    <p:sldId id="698" r:id="rId80"/>
    <p:sldId id="699" r:id="rId81"/>
    <p:sldId id="700" r:id="rId82"/>
    <p:sldId id="701" r:id="rId83"/>
    <p:sldId id="702" r:id="rId84"/>
    <p:sldId id="703" r:id="rId85"/>
    <p:sldId id="704" r:id="rId86"/>
    <p:sldId id="705" r:id="rId87"/>
    <p:sldId id="706" r:id="rId88"/>
    <p:sldId id="707" r:id="rId89"/>
    <p:sldId id="708" r:id="rId90"/>
    <p:sldId id="709" r:id="rId91"/>
    <p:sldId id="710" r:id="rId92"/>
    <p:sldId id="711" r:id="rId93"/>
    <p:sldId id="712" r:id="rId94"/>
    <p:sldId id="713" r:id="rId95"/>
    <p:sldId id="1581" r:id="rId96"/>
    <p:sldId id="715" r:id="rId97"/>
    <p:sldId id="1583" r:id="rId98"/>
    <p:sldId id="1584" r:id="rId99"/>
    <p:sldId id="1585" r:id="rId100"/>
    <p:sldId id="1582" r:id="rId101"/>
    <p:sldId id="720" r:id="rId102"/>
    <p:sldId id="721" r:id="rId103"/>
    <p:sldId id="722" r:id="rId104"/>
    <p:sldId id="723" r:id="rId105"/>
    <p:sldId id="724" r:id="rId106"/>
    <p:sldId id="725" r:id="rId107"/>
    <p:sldId id="726" r:id="rId108"/>
    <p:sldId id="727" r:id="rId109"/>
    <p:sldId id="728" r:id="rId110"/>
    <p:sldId id="729" r:id="rId111"/>
    <p:sldId id="730" r:id="rId112"/>
    <p:sldId id="731" r:id="rId113"/>
    <p:sldId id="732" r:id="rId114"/>
    <p:sldId id="733" r:id="rId115"/>
    <p:sldId id="1589" r:id="rId116"/>
    <p:sldId id="690" r:id="rId117"/>
    <p:sldId id="687" r:id="rId118"/>
    <p:sldId id="677" r:id="rId119"/>
    <p:sldId id="678" r:id="rId120"/>
    <p:sldId id="679" r:id="rId121"/>
    <p:sldId id="681" r:id="rId122"/>
    <p:sldId id="682" r:id="rId123"/>
    <p:sldId id="683" r:id="rId124"/>
    <p:sldId id="684" r:id="rId125"/>
    <p:sldId id="685" r:id="rId126"/>
    <p:sldId id="686" r:id="rId127"/>
    <p:sldId id="658" r:id="rId128"/>
    <p:sldId id="659" r:id="rId129"/>
    <p:sldId id="660" r:id="rId130"/>
    <p:sldId id="661" r:id="rId131"/>
    <p:sldId id="662" r:id="rId132"/>
    <p:sldId id="688" r:id="rId133"/>
    <p:sldId id="689" r:id="rId134"/>
    <p:sldId id="672" r:id="rId135"/>
    <p:sldId id="673" r:id="rId136"/>
    <p:sldId id="674" r:id="rId137"/>
    <p:sldId id="675" r:id="rId138"/>
    <p:sldId id="676" r:id="rId139"/>
    <p:sldId id="1569" r:id="rId140"/>
    <p:sldId id="751" r:id="rId141"/>
    <p:sldId id="1570" r:id="rId142"/>
    <p:sldId id="753" r:id="rId143"/>
    <p:sldId id="819" r:id="rId144"/>
    <p:sldId id="755" r:id="rId145"/>
    <p:sldId id="756" r:id="rId146"/>
    <p:sldId id="757" r:id="rId147"/>
    <p:sldId id="758" r:id="rId148"/>
    <p:sldId id="759" r:id="rId149"/>
    <p:sldId id="760" r:id="rId150"/>
    <p:sldId id="761" r:id="rId151"/>
    <p:sldId id="762" r:id="rId152"/>
    <p:sldId id="763" r:id="rId153"/>
    <p:sldId id="764" r:id="rId154"/>
    <p:sldId id="765" r:id="rId155"/>
    <p:sldId id="766" r:id="rId156"/>
    <p:sldId id="767" r:id="rId157"/>
    <p:sldId id="768" r:id="rId158"/>
    <p:sldId id="769" r:id="rId159"/>
    <p:sldId id="770" r:id="rId160"/>
    <p:sldId id="1586" r:id="rId161"/>
    <p:sldId id="1587" r:id="rId162"/>
    <p:sldId id="773" r:id="rId163"/>
    <p:sldId id="774" r:id="rId164"/>
    <p:sldId id="775" r:id="rId165"/>
    <p:sldId id="776" r:id="rId166"/>
    <p:sldId id="777" r:id="rId167"/>
    <p:sldId id="778" r:id="rId168"/>
    <p:sldId id="779" r:id="rId169"/>
    <p:sldId id="780" r:id="rId170"/>
    <p:sldId id="781" r:id="rId171"/>
    <p:sldId id="782" r:id="rId172"/>
    <p:sldId id="783" r:id="rId173"/>
    <p:sldId id="784" r:id="rId174"/>
    <p:sldId id="475" r:id="rId175"/>
    <p:sldId id="648" r:id="rId176"/>
    <p:sldId id="393" r:id="rId177"/>
    <p:sldId id="644" r:id="rId178"/>
    <p:sldId id="645" r:id="rId179"/>
    <p:sldId id="646" r:id="rId180"/>
    <p:sldId id="649" r:id="rId181"/>
    <p:sldId id="650" r:id="rId182"/>
    <p:sldId id="651" r:id="rId183"/>
    <p:sldId id="476" r:id="rId184"/>
    <p:sldId id="652" r:id="rId185"/>
    <p:sldId id="1590" r:id="rId186"/>
    <p:sldId id="477" r:id="rId187"/>
    <p:sldId id="653" r:id="rId188"/>
    <p:sldId id="584" r:id="rId189"/>
    <p:sldId id="580" r:id="rId190"/>
    <p:sldId id="581" r:id="rId191"/>
    <p:sldId id="582" r:id="rId192"/>
    <p:sldId id="478" r:id="rId193"/>
    <p:sldId id="654" r:id="rId194"/>
    <p:sldId id="655" r:id="rId195"/>
    <p:sldId id="656" r:id="rId196"/>
    <p:sldId id="479" r:id="rId197"/>
    <p:sldId id="657" r:id="rId198"/>
    <p:sldId id="485" r:id="rId199"/>
    <p:sldId id="486" r:id="rId200"/>
    <p:sldId id="487" r:id="rId201"/>
    <p:sldId id="488" r:id="rId202"/>
    <p:sldId id="489" r:id="rId203"/>
    <p:sldId id="490" r:id="rId204"/>
    <p:sldId id="491" r:id="rId205"/>
    <p:sldId id="492" r:id="rId206"/>
    <p:sldId id="493" r:id="rId207"/>
    <p:sldId id="494" r:id="rId208"/>
    <p:sldId id="495" r:id="rId209"/>
    <p:sldId id="496" r:id="rId210"/>
    <p:sldId id="497" r:id="rId211"/>
    <p:sldId id="498" r:id="rId212"/>
    <p:sldId id="499" r:id="rId213"/>
    <p:sldId id="500" r:id="rId214"/>
    <p:sldId id="501" r:id="rId215"/>
    <p:sldId id="502" r:id="rId216"/>
    <p:sldId id="503" r:id="rId217"/>
    <p:sldId id="504" r:id="rId218"/>
    <p:sldId id="505" r:id="rId219"/>
    <p:sldId id="506" r:id="rId220"/>
    <p:sldId id="507" r:id="rId221"/>
    <p:sldId id="508" r:id="rId222"/>
    <p:sldId id="509" r:id="rId223"/>
    <p:sldId id="510" r:id="rId224"/>
    <p:sldId id="511" r:id="rId225"/>
    <p:sldId id="512" r:id="rId226"/>
    <p:sldId id="513" r:id="rId227"/>
    <p:sldId id="514" r:id="rId228"/>
    <p:sldId id="515" r:id="rId229"/>
    <p:sldId id="516" r:id="rId230"/>
    <p:sldId id="517" r:id="rId231"/>
    <p:sldId id="518" r:id="rId232"/>
    <p:sldId id="519" r:id="rId233"/>
    <p:sldId id="520" r:id="rId234"/>
    <p:sldId id="521" r:id="rId235"/>
    <p:sldId id="522" r:id="rId236"/>
    <p:sldId id="523" r:id="rId237"/>
    <p:sldId id="524" r:id="rId238"/>
    <p:sldId id="525" r:id="rId239"/>
    <p:sldId id="526" r:id="rId240"/>
    <p:sldId id="527" r:id="rId241"/>
    <p:sldId id="528" r:id="rId242"/>
    <p:sldId id="529" r:id="rId243"/>
    <p:sldId id="480" r:id="rId244"/>
    <p:sldId id="735" r:id="rId245"/>
    <p:sldId id="573" r:id="rId246"/>
    <p:sldId id="736" r:id="rId247"/>
    <p:sldId id="737" r:id="rId248"/>
    <p:sldId id="339" r:id="rId249"/>
    <p:sldId id="340" r:id="rId250"/>
    <p:sldId id="342" r:id="rId251"/>
    <p:sldId id="341" r:id="rId252"/>
    <p:sldId id="474" r:id="rId253"/>
    <p:sldId id="481" r:id="rId254"/>
    <p:sldId id="598" r:id="rId255"/>
    <p:sldId id="599" r:id="rId256"/>
    <p:sldId id="600" r:id="rId257"/>
    <p:sldId id="482" r:id="rId258"/>
    <p:sldId id="738" r:id="rId259"/>
    <p:sldId id="483" r:id="rId260"/>
    <p:sldId id="739" r:id="rId261"/>
    <p:sldId id="663" r:id="rId262"/>
    <p:sldId id="664" r:id="rId263"/>
    <p:sldId id="484" r:id="rId264"/>
    <p:sldId id="665" r:id="rId265"/>
    <p:sldId id="666" r:id="rId266"/>
    <p:sldId id="530" r:id="rId267"/>
    <p:sldId id="571" r:id="rId268"/>
    <p:sldId id="578" r:id="rId269"/>
    <p:sldId id="691" r:id="rId270"/>
    <p:sldId id="692" r:id="rId271"/>
    <p:sldId id="531" r:id="rId272"/>
    <p:sldId id="532" r:id="rId273"/>
    <p:sldId id="569" r:id="rId274"/>
    <p:sldId id="533" r:id="rId275"/>
    <p:sldId id="534" r:id="rId276"/>
    <p:sldId id="570" r:id="rId277"/>
    <p:sldId id="535" r:id="rId278"/>
    <p:sldId id="536" r:id="rId279"/>
    <p:sldId id="537" r:id="rId280"/>
    <p:sldId id="553" r:id="rId281"/>
    <p:sldId id="554" r:id="rId282"/>
    <p:sldId id="538" r:id="rId283"/>
    <p:sldId id="572" r:id="rId284"/>
    <p:sldId id="539" r:id="rId285"/>
    <p:sldId id="540" r:id="rId286"/>
    <p:sldId id="566" r:id="rId287"/>
    <p:sldId id="541" r:id="rId288"/>
    <p:sldId id="667" r:id="rId289"/>
    <p:sldId id="551" r:id="rId290"/>
    <p:sldId id="552" r:id="rId291"/>
    <p:sldId id="542" r:id="rId292"/>
    <p:sldId id="577" r:id="rId293"/>
    <p:sldId id="574" r:id="rId294"/>
    <p:sldId id="543" r:id="rId295"/>
    <p:sldId id="583" r:id="rId296"/>
    <p:sldId id="575" r:id="rId297"/>
    <p:sldId id="544" r:id="rId298"/>
    <p:sldId id="668" r:id="rId299"/>
    <p:sldId id="576" r:id="rId300"/>
    <p:sldId id="568" r:id="rId301"/>
    <p:sldId id="545" r:id="rId302"/>
    <p:sldId id="567" r:id="rId303"/>
    <p:sldId id="546" r:id="rId304"/>
    <p:sldId id="547" r:id="rId305"/>
    <p:sldId id="548" r:id="rId306"/>
    <p:sldId id="1591" r:id="rId307"/>
    <p:sldId id="549" r:id="rId308"/>
    <p:sldId id="1546" r:id="rId309"/>
    <p:sldId id="465" r:id="rId310"/>
    <p:sldId id="550" r:id="rId311"/>
    <p:sldId id="670" r:id="rId312"/>
    <p:sldId id="671" r:id="rId313"/>
    <p:sldId id="366" r:id="rId314"/>
    <p:sldId id="415" r:id="rId315"/>
    <p:sldId id="601" r:id="rId316"/>
    <p:sldId id="452" r:id="rId317"/>
    <p:sldId id="448" r:id="rId318"/>
    <p:sldId id="451" r:id="rId319"/>
    <p:sldId id="449" r:id="rId320"/>
    <p:sldId id="450" r:id="rId321"/>
    <p:sldId id="447" r:id="rId322"/>
    <p:sldId id="1567" r:id="rId323"/>
    <p:sldId id="349" r:id="rId324"/>
    <p:sldId id="1578" r:id="rId325"/>
    <p:sldId id="1579" r:id="rId326"/>
    <p:sldId id="587" r:id="rId327"/>
    <p:sldId id="935" r:id="rId328"/>
    <p:sldId id="411" r:id="rId329"/>
    <p:sldId id="412" r:id="rId330"/>
    <p:sldId id="413" r:id="rId331"/>
    <p:sldId id="414" r:id="rId332"/>
    <p:sldId id="375" r:id="rId333"/>
    <p:sldId id="441" r:id="rId334"/>
    <p:sldId id="1580" r:id="rId3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3914E8F0-A063-6A4B-AE78-4D7A24FB987B}">
          <p14:sldIdLst>
            <p14:sldId id="1531"/>
            <p14:sldId id="1532"/>
            <p14:sldId id="1533"/>
            <p14:sldId id="1534"/>
            <p14:sldId id="1535"/>
            <p14:sldId id="1536"/>
            <p14:sldId id="1537"/>
            <p14:sldId id="1538"/>
            <p14:sldId id="1539"/>
            <p14:sldId id="1540"/>
            <p14:sldId id="1541"/>
            <p14:sldId id="1542"/>
            <p14:sldId id="1543"/>
            <p14:sldId id="591"/>
            <p14:sldId id="1545"/>
            <p14:sldId id="596"/>
            <p14:sldId id="597"/>
            <p14:sldId id="1568"/>
            <p14:sldId id="594"/>
            <p14:sldId id="595"/>
          </p14:sldIdLst>
        </p14:section>
        <p14:section name="Introduction" id="{51A5CFBF-184E-7643-9A6D-6EEF87763493}">
          <p14:sldIdLst>
            <p14:sldId id="1573"/>
            <p14:sldId id="435"/>
            <p14:sldId id="436"/>
            <p14:sldId id="437"/>
            <p14:sldId id="438"/>
            <p14:sldId id="602"/>
            <p14:sldId id="603"/>
            <p14:sldId id="377"/>
            <p14:sldId id="378"/>
            <p14:sldId id="379"/>
            <p14:sldId id="380"/>
            <p14:sldId id="381"/>
            <p14:sldId id="297"/>
            <p14:sldId id="287"/>
            <p14:sldId id="292"/>
            <p14:sldId id="289"/>
            <p14:sldId id="745"/>
            <p14:sldId id="746"/>
            <p14:sldId id="747"/>
            <p14:sldId id="748"/>
            <p14:sldId id="1588"/>
            <p14:sldId id="693"/>
            <p14:sldId id="694"/>
            <p14:sldId id="1575"/>
            <p14:sldId id="696"/>
            <p14:sldId id="1574"/>
            <p14:sldId id="698"/>
            <p14:sldId id="699"/>
            <p14:sldId id="700"/>
            <p14:sldId id="701"/>
            <p14:sldId id="702"/>
            <p14:sldId id="703"/>
            <p14:sldId id="704"/>
            <p14:sldId id="705"/>
            <p14:sldId id="706"/>
            <p14:sldId id="707"/>
            <p14:sldId id="708"/>
            <p14:sldId id="709"/>
            <p14:sldId id="710"/>
            <p14:sldId id="711"/>
            <p14:sldId id="712"/>
            <p14:sldId id="713"/>
            <p14:sldId id="1581"/>
            <p14:sldId id="715"/>
            <p14:sldId id="1583"/>
            <p14:sldId id="1584"/>
            <p14:sldId id="1585"/>
            <p14:sldId id="1582"/>
            <p14:sldId id="720"/>
            <p14:sldId id="721"/>
            <p14:sldId id="722"/>
            <p14:sldId id="723"/>
            <p14:sldId id="724"/>
            <p14:sldId id="725"/>
            <p14:sldId id="726"/>
            <p14:sldId id="727"/>
            <p14:sldId id="728"/>
            <p14:sldId id="729"/>
            <p14:sldId id="730"/>
            <p14:sldId id="731"/>
            <p14:sldId id="732"/>
            <p14:sldId id="733"/>
            <p14:sldId id="1589"/>
            <p14:sldId id="690"/>
            <p14:sldId id="687"/>
            <p14:sldId id="677"/>
            <p14:sldId id="678"/>
            <p14:sldId id="679"/>
            <p14:sldId id="681"/>
            <p14:sldId id="682"/>
            <p14:sldId id="683"/>
            <p14:sldId id="684"/>
            <p14:sldId id="685"/>
            <p14:sldId id="686"/>
            <p14:sldId id="658"/>
            <p14:sldId id="659"/>
            <p14:sldId id="660"/>
            <p14:sldId id="661"/>
            <p14:sldId id="662"/>
            <p14:sldId id="688"/>
            <p14:sldId id="689"/>
            <p14:sldId id="672"/>
            <p14:sldId id="673"/>
            <p14:sldId id="674"/>
            <p14:sldId id="675"/>
            <p14:sldId id="676"/>
          </p14:sldIdLst>
        </p14:section>
        <p14:section name="Sermon" id="{6F23CA9E-11F8-FC43-A0E6-E1A68DF43832}">
          <p14:sldIdLst>
            <p14:sldId id="1569"/>
            <p14:sldId id="751"/>
            <p14:sldId id="1570"/>
            <p14:sldId id="753"/>
            <p14:sldId id="819"/>
            <p14:sldId id="755"/>
            <p14:sldId id="756"/>
            <p14:sldId id="757"/>
            <p14:sldId id="758"/>
            <p14:sldId id="759"/>
            <p14:sldId id="760"/>
            <p14:sldId id="761"/>
            <p14:sldId id="762"/>
            <p14:sldId id="763"/>
            <p14:sldId id="764"/>
            <p14:sldId id="765"/>
            <p14:sldId id="766"/>
            <p14:sldId id="767"/>
            <p14:sldId id="768"/>
            <p14:sldId id="769"/>
            <p14:sldId id="770"/>
            <p14:sldId id="1586"/>
            <p14:sldId id="1587"/>
            <p14:sldId id="773"/>
            <p14:sldId id="774"/>
            <p14:sldId id="775"/>
            <p14:sldId id="776"/>
            <p14:sldId id="777"/>
            <p14:sldId id="778"/>
            <p14:sldId id="779"/>
            <p14:sldId id="780"/>
            <p14:sldId id="781"/>
            <p14:sldId id="782"/>
            <p14:sldId id="783"/>
            <p14:sldId id="784"/>
          </p14:sldIdLst>
        </p14:section>
        <p14:section name="Chapters" id="{24336B8F-243A-3D42-A412-9E9871282750}">
          <p14:sldIdLst>
            <p14:sldId id="475"/>
            <p14:sldId id="648"/>
            <p14:sldId id="393"/>
            <p14:sldId id="644"/>
            <p14:sldId id="645"/>
            <p14:sldId id="646"/>
            <p14:sldId id="649"/>
            <p14:sldId id="650"/>
            <p14:sldId id="651"/>
            <p14:sldId id="476"/>
            <p14:sldId id="652"/>
            <p14:sldId id="1590"/>
            <p14:sldId id="477"/>
            <p14:sldId id="653"/>
            <p14:sldId id="584"/>
            <p14:sldId id="580"/>
            <p14:sldId id="581"/>
            <p14:sldId id="582"/>
            <p14:sldId id="478"/>
            <p14:sldId id="654"/>
            <p14:sldId id="655"/>
            <p14:sldId id="656"/>
            <p14:sldId id="479"/>
            <p14:sldId id="657"/>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480"/>
            <p14:sldId id="735"/>
            <p14:sldId id="573"/>
            <p14:sldId id="736"/>
            <p14:sldId id="737"/>
            <p14:sldId id="339"/>
            <p14:sldId id="340"/>
            <p14:sldId id="342"/>
            <p14:sldId id="341"/>
            <p14:sldId id="474"/>
            <p14:sldId id="481"/>
            <p14:sldId id="598"/>
            <p14:sldId id="599"/>
            <p14:sldId id="600"/>
            <p14:sldId id="482"/>
            <p14:sldId id="738"/>
            <p14:sldId id="483"/>
            <p14:sldId id="739"/>
            <p14:sldId id="663"/>
            <p14:sldId id="664"/>
            <p14:sldId id="484"/>
            <p14:sldId id="665"/>
            <p14:sldId id="666"/>
            <p14:sldId id="530"/>
            <p14:sldId id="571"/>
            <p14:sldId id="578"/>
            <p14:sldId id="691"/>
            <p14:sldId id="692"/>
            <p14:sldId id="531"/>
            <p14:sldId id="532"/>
            <p14:sldId id="569"/>
            <p14:sldId id="533"/>
            <p14:sldId id="534"/>
            <p14:sldId id="570"/>
            <p14:sldId id="535"/>
            <p14:sldId id="536"/>
            <p14:sldId id="537"/>
            <p14:sldId id="553"/>
            <p14:sldId id="554"/>
            <p14:sldId id="538"/>
            <p14:sldId id="572"/>
            <p14:sldId id="539"/>
            <p14:sldId id="540"/>
            <p14:sldId id="566"/>
            <p14:sldId id="541"/>
            <p14:sldId id="667"/>
            <p14:sldId id="551"/>
            <p14:sldId id="552"/>
            <p14:sldId id="542"/>
            <p14:sldId id="577"/>
            <p14:sldId id="574"/>
            <p14:sldId id="543"/>
            <p14:sldId id="583"/>
            <p14:sldId id="575"/>
            <p14:sldId id="544"/>
            <p14:sldId id="668"/>
            <p14:sldId id="576"/>
            <p14:sldId id="568"/>
            <p14:sldId id="545"/>
            <p14:sldId id="567"/>
            <p14:sldId id="546"/>
            <p14:sldId id="547"/>
            <p14:sldId id="548"/>
            <p14:sldId id="1591"/>
            <p14:sldId id="549"/>
            <p14:sldId id="1546"/>
            <p14:sldId id="465"/>
            <p14:sldId id="550"/>
            <p14:sldId id="670"/>
            <p14:sldId id="671"/>
            <p14:sldId id="366"/>
            <p14:sldId id="415"/>
            <p14:sldId id="601"/>
            <p14:sldId id="452"/>
            <p14:sldId id="448"/>
            <p14:sldId id="451"/>
            <p14:sldId id="449"/>
            <p14:sldId id="450"/>
            <p14:sldId id="447"/>
            <p14:sldId id="1567"/>
          </p14:sldIdLst>
        </p14:section>
        <p14:section name="Conclusion" id="{12C37915-70FF-D04A-813C-092EDD012195}">
          <p14:sldIdLst>
            <p14:sldId id="349"/>
            <p14:sldId id="1578"/>
            <p14:sldId id="1579"/>
            <p14:sldId id="587"/>
            <p14:sldId id="935"/>
            <p14:sldId id="411"/>
            <p14:sldId id="412"/>
            <p14:sldId id="413"/>
            <p14:sldId id="414"/>
            <p14:sldId id="375"/>
            <p14:sldId id="441"/>
            <p14:sldId id="15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CE"/>
    <a:srgbClr val="F2A0A1"/>
    <a:srgbClr val="D98BAA"/>
    <a:srgbClr val="000000"/>
    <a:srgbClr val="99FF66"/>
    <a:srgbClr val="009900"/>
    <a:srgbClr val="66FF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autoAdjust="0"/>
    <p:restoredTop sz="73235" autoAdjust="0"/>
  </p:normalViewPr>
  <p:slideViewPr>
    <p:cSldViewPr>
      <p:cViewPr varScale="1">
        <p:scale>
          <a:sx n="98" d="100"/>
          <a:sy n="98" d="100"/>
        </p:scale>
        <p:origin x="184" y="472"/>
      </p:cViewPr>
      <p:guideLst>
        <p:guide orient="horz" pos="2160"/>
        <p:guide pos="2880"/>
      </p:guideLst>
    </p:cSldViewPr>
  </p:slideViewPr>
  <p:outlineViewPr>
    <p:cViewPr>
      <p:scale>
        <a:sx n="33" d="100"/>
        <a:sy n="33" d="100"/>
      </p:scale>
      <p:origin x="0" y="5632"/>
    </p:cViewPr>
  </p:outlineViewPr>
  <p:notesTextViewPr>
    <p:cViewPr>
      <p:scale>
        <a:sx n="100" d="100"/>
        <a:sy n="100" d="100"/>
      </p:scale>
      <p:origin x="0" y="0"/>
    </p:cViewPr>
  </p:notesTextViewPr>
  <p:sorterViewPr>
    <p:cViewPr>
      <p:scale>
        <a:sx n="70" d="100"/>
        <a:sy n="70" d="100"/>
      </p:scale>
      <p:origin x="0" y="27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99" Type="http://schemas.openxmlformats.org/officeDocument/2006/relationships/slide" Target="slides/slide266.xml"/><Relationship Id="rId21" Type="http://schemas.openxmlformats.org/officeDocument/2006/relationships/slideMaster" Target="slideMasters/slideMaster21.xml"/><Relationship Id="rId63" Type="http://schemas.openxmlformats.org/officeDocument/2006/relationships/slide" Target="slides/slide30.xml"/><Relationship Id="rId159" Type="http://schemas.openxmlformats.org/officeDocument/2006/relationships/slide" Target="slides/slide126.xml"/><Relationship Id="rId324" Type="http://schemas.openxmlformats.org/officeDocument/2006/relationships/slide" Target="slides/slide291.xml"/><Relationship Id="rId170" Type="http://schemas.openxmlformats.org/officeDocument/2006/relationships/slide" Target="slides/slide137.xml"/><Relationship Id="rId226" Type="http://schemas.openxmlformats.org/officeDocument/2006/relationships/slide" Target="slides/slide193.xml"/><Relationship Id="rId268" Type="http://schemas.openxmlformats.org/officeDocument/2006/relationships/slide" Target="slides/slide235.xml"/><Relationship Id="rId32" Type="http://schemas.openxmlformats.org/officeDocument/2006/relationships/slideMaster" Target="slideMasters/slideMaster32.xml"/><Relationship Id="rId74" Type="http://schemas.openxmlformats.org/officeDocument/2006/relationships/slide" Target="slides/slide41.xml"/><Relationship Id="rId128" Type="http://schemas.openxmlformats.org/officeDocument/2006/relationships/slide" Target="slides/slide95.xml"/><Relationship Id="rId335" Type="http://schemas.openxmlformats.org/officeDocument/2006/relationships/slide" Target="slides/slide302.xml"/><Relationship Id="rId5" Type="http://schemas.openxmlformats.org/officeDocument/2006/relationships/slideMaster" Target="slideMasters/slideMaster5.xml"/><Relationship Id="rId181" Type="http://schemas.openxmlformats.org/officeDocument/2006/relationships/slide" Target="slides/slide148.xml"/><Relationship Id="rId237" Type="http://schemas.openxmlformats.org/officeDocument/2006/relationships/slide" Target="slides/slide204.xml"/><Relationship Id="rId279" Type="http://schemas.openxmlformats.org/officeDocument/2006/relationships/slide" Target="slides/slide246.xml"/><Relationship Id="rId43" Type="http://schemas.openxmlformats.org/officeDocument/2006/relationships/slide" Target="slides/slide10.xml"/><Relationship Id="rId139" Type="http://schemas.openxmlformats.org/officeDocument/2006/relationships/slide" Target="slides/slide106.xml"/><Relationship Id="rId290" Type="http://schemas.openxmlformats.org/officeDocument/2006/relationships/slide" Target="slides/slide257.xml"/><Relationship Id="rId304" Type="http://schemas.openxmlformats.org/officeDocument/2006/relationships/slide" Target="slides/slide271.xml"/><Relationship Id="rId85" Type="http://schemas.openxmlformats.org/officeDocument/2006/relationships/slide" Target="slides/slide52.xml"/><Relationship Id="rId150" Type="http://schemas.openxmlformats.org/officeDocument/2006/relationships/slide" Target="slides/slide117.xml"/><Relationship Id="rId192" Type="http://schemas.openxmlformats.org/officeDocument/2006/relationships/slide" Target="slides/slide159.xml"/><Relationship Id="rId206" Type="http://schemas.openxmlformats.org/officeDocument/2006/relationships/slide" Target="slides/slide173.xml"/><Relationship Id="rId248" Type="http://schemas.openxmlformats.org/officeDocument/2006/relationships/slide" Target="slides/slide215.xml"/><Relationship Id="rId12" Type="http://schemas.openxmlformats.org/officeDocument/2006/relationships/slideMaster" Target="slideMasters/slideMaster12.xml"/><Relationship Id="rId108" Type="http://schemas.openxmlformats.org/officeDocument/2006/relationships/slide" Target="slides/slide75.xml"/><Relationship Id="rId315" Type="http://schemas.openxmlformats.org/officeDocument/2006/relationships/slide" Target="slides/slide282.xml"/><Relationship Id="rId54" Type="http://schemas.openxmlformats.org/officeDocument/2006/relationships/slide" Target="slides/slide21.xml"/><Relationship Id="rId96" Type="http://schemas.openxmlformats.org/officeDocument/2006/relationships/slide" Target="slides/slide63.xml"/><Relationship Id="rId161" Type="http://schemas.openxmlformats.org/officeDocument/2006/relationships/slide" Target="slides/slide128.xml"/><Relationship Id="rId217" Type="http://schemas.openxmlformats.org/officeDocument/2006/relationships/slide" Target="slides/slide184.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slide" Target="slides/slide237.xml"/><Relationship Id="rId326" Type="http://schemas.openxmlformats.org/officeDocument/2006/relationships/slide" Target="slides/slide293.xml"/><Relationship Id="rId65" Type="http://schemas.openxmlformats.org/officeDocument/2006/relationships/slide" Target="slides/slide32.xml"/><Relationship Id="rId130" Type="http://schemas.openxmlformats.org/officeDocument/2006/relationships/slide" Target="slides/slide97.xml"/><Relationship Id="rId172" Type="http://schemas.openxmlformats.org/officeDocument/2006/relationships/slide" Target="slides/slide139.xml"/><Relationship Id="rId228" Type="http://schemas.openxmlformats.org/officeDocument/2006/relationships/slide" Target="slides/slide195.xml"/><Relationship Id="rId281" Type="http://schemas.openxmlformats.org/officeDocument/2006/relationships/slide" Target="slides/slide248.xml"/><Relationship Id="rId337" Type="http://schemas.openxmlformats.org/officeDocument/2006/relationships/presProps" Target="presProps.xml"/><Relationship Id="rId34" Type="http://schemas.openxmlformats.org/officeDocument/2006/relationships/slide" Target="slides/slide1.xml"/><Relationship Id="rId76" Type="http://schemas.openxmlformats.org/officeDocument/2006/relationships/slide" Target="slides/slide43.xml"/><Relationship Id="rId141" Type="http://schemas.openxmlformats.org/officeDocument/2006/relationships/slide" Target="slides/slide108.xml"/><Relationship Id="rId7" Type="http://schemas.openxmlformats.org/officeDocument/2006/relationships/slideMaster" Target="slideMasters/slideMaster7.xml"/><Relationship Id="rId183" Type="http://schemas.openxmlformats.org/officeDocument/2006/relationships/slide" Target="slides/slide150.xml"/><Relationship Id="rId239" Type="http://schemas.openxmlformats.org/officeDocument/2006/relationships/slide" Target="slides/slide206.xml"/><Relationship Id="rId250" Type="http://schemas.openxmlformats.org/officeDocument/2006/relationships/slide" Target="slides/slide217.xml"/><Relationship Id="rId292" Type="http://schemas.openxmlformats.org/officeDocument/2006/relationships/slide" Target="slides/slide259.xml"/><Relationship Id="rId306" Type="http://schemas.openxmlformats.org/officeDocument/2006/relationships/slide" Target="slides/slide273.xml"/><Relationship Id="rId45" Type="http://schemas.openxmlformats.org/officeDocument/2006/relationships/slide" Target="slides/slide12.xml"/><Relationship Id="rId87" Type="http://schemas.openxmlformats.org/officeDocument/2006/relationships/slide" Target="slides/slide54.xml"/><Relationship Id="rId110" Type="http://schemas.openxmlformats.org/officeDocument/2006/relationships/slide" Target="slides/slide77.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282" Type="http://schemas.openxmlformats.org/officeDocument/2006/relationships/slide" Target="slides/slide249.xml"/><Relationship Id="rId317" Type="http://schemas.openxmlformats.org/officeDocument/2006/relationships/slide" Target="slides/slide284.xml"/><Relationship Id="rId338"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272" Type="http://schemas.openxmlformats.org/officeDocument/2006/relationships/slide" Target="slides/slide239.xml"/><Relationship Id="rId293" Type="http://schemas.openxmlformats.org/officeDocument/2006/relationships/slide" Target="slides/slide260.xml"/><Relationship Id="rId307" Type="http://schemas.openxmlformats.org/officeDocument/2006/relationships/slide" Target="slides/slide274.xml"/><Relationship Id="rId328" Type="http://schemas.openxmlformats.org/officeDocument/2006/relationships/slide" Target="slides/slide295.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283" Type="http://schemas.openxmlformats.org/officeDocument/2006/relationships/slide" Target="slides/slide250.xml"/><Relationship Id="rId318" Type="http://schemas.openxmlformats.org/officeDocument/2006/relationships/slide" Target="slides/slide285.xml"/><Relationship Id="rId339" Type="http://schemas.openxmlformats.org/officeDocument/2006/relationships/theme" Target="theme/theme1.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9" Type="http://schemas.openxmlformats.org/officeDocument/2006/relationships/slideMaster" Target="slideMasters/slideMaster9.xml"/><Relationship Id="rId210"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273" Type="http://schemas.openxmlformats.org/officeDocument/2006/relationships/slide" Target="slides/slide240.xml"/><Relationship Id="rId294" Type="http://schemas.openxmlformats.org/officeDocument/2006/relationships/slide" Target="slides/slide261.xml"/><Relationship Id="rId308" Type="http://schemas.openxmlformats.org/officeDocument/2006/relationships/slide" Target="slides/slide275.xml"/><Relationship Id="rId329" Type="http://schemas.openxmlformats.org/officeDocument/2006/relationships/slide" Target="slides/slide29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340" Type="http://schemas.openxmlformats.org/officeDocument/2006/relationships/tableStyles" Target="tableStyles.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284" Type="http://schemas.openxmlformats.org/officeDocument/2006/relationships/slide" Target="slides/slide251.xml"/><Relationship Id="rId319" Type="http://schemas.openxmlformats.org/officeDocument/2006/relationships/slide" Target="slides/slide28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330" Type="http://schemas.openxmlformats.org/officeDocument/2006/relationships/slide" Target="slides/slide297.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4" Type="http://schemas.openxmlformats.org/officeDocument/2006/relationships/slide" Target="slides/slide241.xml"/><Relationship Id="rId295" Type="http://schemas.openxmlformats.org/officeDocument/2006/relationships/slide" Target="slides/slide262.xml"/><Relationship Id="rId309" Type="http://schemas.openxmlformats.org/officeDocument/2006/relationships/slide" Target="slides/slide276.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320" Type="http://schemas.openxmlformats.org/officeDocument/2006/relationships/slide" Target="slides/slide287.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285" Type="http://schemas.openxmlformats.org/officeDocument/2006/relationships/slide" Target="slides/slide252.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310" Type="http://schemas.openxmlformats.org/officeDocument/2006/relationships/slide" Target="slides/slide277.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331" Type="http://schemas.openxmlformats.org/officeDocument/2006/relationships/slide" Target="slides/slide298.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275" Type="http://schemas.openxmlformats.org/officeDocument/2006/relationships/slide" Target="slides/slide242.xml"/><Relationship Id="rId296" Type="http://schemas.openxmlformats.org/officeDocument/2006/relationships/slide" Target="slides/slide263.xml"/><Relationship Id="rId300" Type="http://schemas.openxmlformats.org/officeDocument/2006/relationships/slide" Target="slides/slide267.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321" Type="http://schemas.openxmlformats.org/officeDocument/2006/relationships/slide" Target="slides/slide288.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slide" Target="slides/slide232.xml"/><Relationship Id="rId286" Type="http://schemas.openxmlformats.org/officeDocument/2006/relationships/slide" Target="slides/slide253.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311" Type="http://schemas.openxmlformats.org/officeDocument/2006/relationships/slide" Target="slides/slide278.xml"/><Relationship Id="rId332" Type="http://schemas.openxmlformats.org/officeDocument/2006/relationships/slide" Target="slides/slide299.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276" Type="http://schemas.openxmlformats.org/officeDocument/2006/relationships/slide" Target="slides/slide243.xml"/><Relationship Id="rId297" Type="http://schemas.openxmlformats.org/officeDocument/2006/relationships/slide" Target="slides/slide264.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301" Type="http://schemas.openxmlformats.org/officeDocument/2006/relationships/slide" Target="slides/slide268.xml"/><Relationship Id="rId322" Type="http://schemas.openxmlformats.org/officeDocument/2006/relationships/slide" Target="slides/slide289.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slide" Target="slides/slide233.xml"/><Relationship Id="rId287" Type="http://schemas.openxmlformats.org/officeDocument/2006/relationships/slide" Target="slides/slide254.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312" Type="http://schemas.openxmlformats.org/officeDocument/2006/relationships/slide" Target="slides/slide279.xml"/><Relationship Id="rId333" Type="http://schemas.openxmlformats.org/officeDocument/2006/relationships/slide" Target="slides/slide300.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277" Type="http://schemas.openxmlformats.org/officeDocument/2006/relationships/slide" Target="slides/slide244.xml"/><Relationship Id="rId298" Type="http://schemas.openxmlformats.org/officeDocument/2006/relationships/slide" Target="slides/slide265.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302" Type="http://schemas.openxmlformats.org/officeDocument/2006/relationships/slide" Target="slides/slide269.xml"/><Relationship Id="rId323" Type="http://schemas.openxmlformats.org/officeDocument/2006/relationships/slide" Target="slides/slide290.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slide" Target="slides/slide234.xml"/><Relationship Id="rId288" Type="http://schemas.openxmlformats.org/officeDocument/2006/relationships/slide" Target="slides/slide255.xml"/><Relationship Id="rId106" Type="http://schemas.openxmlformats.org/officeDocument/2006/relationships/slide" Target="slides/slide73.xml"/><Relationship Id="rId127" Type="http://schemas.openxmlformats.org/officeDocument/2006/relationships/slide" Target="slides/slide94.xml"/><Relationship Id="rId313" Type="http://schemas.openxmlformats.org/officeDocument/2006/relationships/slide" Target="slides/slide2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334" Type="http://schemas.openxmlformats.org/officeDocument/2006/relationships/slide" Target="slides/slide301.xml"/><Relationship Id="rId4" Type="http://schemas.openxmlformats.org/officeDocument/2006/relationships/slideMaster" Target="slideMasters/slideMaster4.xml"/><Relationship Id="rId180" Type="http://schemas.openxmlformats.org/officeDocument/2006/relationships/slide" Target="slides/slide14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78" Type="http://schemas.openxmlformats.org/officeDocument/2006/relationships/slide" Target="slides/slide245.xml"/><Relationship Id="rId303" Type="http://schemas.openxmlformats.org/officeDocument/2006/relationships/slide" Target="slides/slide270.xml"/><Relationship Id="rId42" Type="http://schemas.openxmlformats.org/officeDocument/2006/relationships/slide" Target="slides/slide9.xml"/><Relationship Id="rId84" Type="http://schemas.openxmlformats.org/officeDocument/2006/relationships/slide" Target="slides/slide51.xml"/><Relationship Id="rId138" Type="http://schemas.openxmlformats.org/officeDocument/2006/relationships/slide" Target="slides/slide105.xml"/><Relationship Id="rId191" Type="http://schemas.openxmlformats.org/officeDocument/2006/relationships/slide" Target="slides/slide158.xml"/><Relationship Id="rId205" Type="http://schemas.openxmlformats.org/officeDocument/2006/relationships/slide" Target="slides/slide172.xml"/><Relationship Id="rId247" Type="http://schemas.openxmlformats.org/officeDocument/2006/relationships/slide" Target="slides/slide214.xml"/><Relationship Id="rId107" Type="http://schemas.openxmlformats.org/officeDocument/2006/relationships/slide" Target="slides/slide74.xml"/><Relationship Id="rId289" Type="http://schemas.openxmlformats.org/officeDocument/2006/relationships/slide" Target="slides/slide256.xml"/><Relationship Id="rId11" Type="http://schemas.openxmlformats.org/officeDocument/2006/relationships/slideMaster" Target="slideMasters/slideMaster11.xml"/><Relationship Id="rId53" Type="http://schemas.openxmlformats.org/officeDocument/2006/relationships/slide" Target="slides/slide20.xml"/><Relationship Id="rId149" Type="http://schemas.openxmlformats.org/officeDocument/2006/relationships/slide" Target="slides/slide116.xml"/><Relationship Id="rId314" Type="http://schemas.openxmlformats.org/officeDocument/2006/relationships/slide" Target="slides/slide281.xml"/><Relationship Id="rId95" Type="http://schemas.openxmlformats.org/officeDocument/2006/relationships/slide" Target="slides/slide62.xml"/><Relationship Id="rId160" Type="http://schemas.openxmlformats.org/officeDocument/2006/relationships/slide" Target="slides/slide127.xml"/><Relationship Id="rId216" Type="http://schemas.openxmlformats.org/officeDocument/2006/relationships/slide" Target="slides/slide183.xml"/><Relationship Id="rId258" Type="http://schemas.openxmlformats.org/officeDocument/2006/relationships/slide" Target="slides/slide225.xml"/><Relationship Id="rId22" Type="http://schemas.openxmlformats.org/officeDocument/2006/relationships/slideMaster" Target="slideMasters/slideMaster22.xml"/><Relationship Id="rId64" Type="http://schemas.openxmlformats.org/officeDocument/2006/relationships/slide" Target="slides/slide31.xml"/><Relationship Id="rId118" Type="http://schemas.openxmlformats.org/officeDocument/2006/relationships/slide" Target="slides/slide85.xml"/><Relationship Id="rId325" Type="http://schemas.openxmlformats.org/officeDocument/2006/relationships/slide" Target="slides/slide292.xml"/><Relationship Id="rId171" Type="http://schemas.openxmlformats.org/officeDocument/2006/relationships/slide" Target="slides/slide138.xml"/><Relationship Id="rId227" Type="http://schemas.openxmlformats.org/officeDocument/2006/relationships/slide" Target="slides/slide194.xml"/><Relationship Id="rId269" Type="http://schemas.openxmlformats.org/officeDocument/2006/relationships/slide" Target="slides/slide236.xml"/><Relationship Id="rId33" Type="http://schemas.openxmlformats.org/officeDocument/2006/relationships/slideMaster" Target="slideMasters/slideMaster33.xml"/><Relationship Id="rId129" Type="http://schemas.openxmlformats.org/officeDocument/2006/relationships/slide" Target="slides/slide96.xml"/><Relationship Id="rId280" Type="http://schemas.openxmlformats.org/officeDocument/2006/relationships/slide" Target="slides/slide247.xml"/><Relationship Id="rId336" Type="http://schemas.openxmlformats.org/officeDocument/2006/relationships/notesMaster" Target="notesMasters/notesMaster1.xml"/><Relationship Id="rId75" Type="http://schemas.openxmlformats.org/officeDocument/2006/relationships/slide" Target="slides/slide42.xml"/><Relationship Id="rId140" Type="http://schemas.openxmlformats.org/officeDocument/2006/relationships/slide" Target="slides/slide107.xml"/><Relationship Id="rId182"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205.xml"/><Relationship Id="rId291" Type="http://schemas.openxmlformats.org/officeDocument/2006/relationships/slide" Target="slides/slide258.xml"/><Relationship Id="rId305" Type="http://schemas.openxmlformats.org/officeDocument/2006/relationships/slide" Target="slides/slide272.xml"/><Relationship Id="rId44" Type="http://schemas.openxmlformats.org/officeDocument/2006/relationships/slide" Target="slides/slide11.xml"/><Relationship Id="rId86" Type="http://schemas.openxmlformats.org/officeDocument/2006/relationships/slide" Target="slides/slide53.xml"/><Relationship Id="rId151" Type="http://schemas.openxmlformats.org/officeDocument/2006/relationships/slide" Target="slides/slide118.xml"/><Relationship Id="rId193" Type="http://schemas.openxmlformats.org/officeDocument/2006/relationships/slide" Target="slides/slide160.xml"/><Relationship Id="rId207" Type="http://schemas.openxmlformats.org/officeDocument/2006/relationships/slide" Target="slides/slide174.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316" Type="http://schemas.openxmlformats.org/officeDocument/2006/relationships/slide" Target="slides/slide283.xml"/><Relationship Id="rId55" Type="http://schemas.openxmlformats.org/officeDocument/2006/relationships/slide" Target="slides/slide22.xml"/><Relationship Id="rId97" Type="http://schemas.openxmlformats.org/officeDocument/2006/relationships/slide" Target="slides/slide64.xml"/><Relationship Id="rId120" Type="http://schemas.openxmlformats.org/officeDocument/2006/relationships/slide" Target="slides/slide87.xml"/><Relationship Id="rId162" Type="http://schemas.openxmlformats.org/officeDocument/2006/relationships/slide" Target="slides/slide129.xml"/><Relationship Id="rId218" Type="http://schemas.openxmlformats.org/officeDocument/2006/relationships/slide" Target="slides/slide185.xml"/><Relationship Id="rId271" Type="http://schemas.openxmlformats.org/officeDocument/2006/relationships/slide" Target="slides/slide238.xml"/><Relationship Id="rId24" Type="http://schemas.openxmlformats.org/officeDocument/2006/relationships/slideMaster" Target="slideMasters/slideMaster24.xml"/><Relationship Id="rId66" Type="http://schemas.openxmlformats.org/officeDocument/2006/relationships/slide" Target="slides/slide33.xml"/><Relationship Id="rId131" Type="http://schemas.openxmlformats.org/officeDocument/2006/relationships/slide" Target="slides/slide98.xml"/><Relationship Id="rId327" Type="http://schemas.openxmlformats.org/officeDocument/2006/relationships/slide" Target="slides/slide2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Arial" pitchFamily="-112" charset="0"/>
                <a:cs typeface="Arial" pitchFamily="-112" charset="0"/>
              </a:defRPr>
            </a:lvl1pPr>
          </a:lstStyle>
          <a:p>
            <a:pPr>
              <a:defRPr/>
            </a:pPr>
            <a:endParaRPr lang="en-US"/>
          </a:p>
        </p:txBody>
      </p:sp>
      <p:sp>
        <p:nvSpPr>
          <p:cNvPr id="197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Arial" pitchFamily="-112" charset="0"/>
                <a:cs typeface="Arial" pitchFamily="-112" charset="0"/>
              </a:defRPr>
            </a:lvl1pPr>
          </a:lstStyle>
          <a:p>
            <a:pPr>
              <a:defRPr/>
            </a:pPr>
            <a:endParaRPr lang="en-US"/>
          </a:p>
        </p:txBody>
      </p:sp>
      <p:sp>
        <p:nvSpPr>
          <p:cNvPr id="165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7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Arial" pitchFamily="-112" charset="0"/>
                <a:cs typeface="Arial" pitchFamily="-112" charset="0"/>
              </a:defRPr>
            </a:lvl1pPr>
          </a:lstStyle>
          <a:p>
            <a:pPr>
              <a:defRPr/>
            </a:pPr>
            <a:endParaRPr lang="en-US"/>
          </a:p>
        </p:txBody>
      </p:sp>
      <p:sp>
        <p:nvSpPr>
          <p:cNvPr id="197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CD7BC76F-21E5-BA4E-ACCC-6EE074EF1A96}" type="slidenum">
              <a:rPr lang="en-US"/>
              <a:pPr>
                <a:defRPr/>
              </a:pPr>
              <a:t>‹#›</a:t>
            </a:fld>
            <a:endParaRPr lang="en-US"/>
          </a:p>
        </p:txBody>
      </p:sp>
    </p:spTree>
    <p:extLst>
      <p:ext uri="{BB962C8B-B14F-4D97-AF65-F5344CB8AC3E}">
        <p14:creationId xmlns:p14="http://schemas.microsoft.com/office/powerpoint/2010/main" val="2421623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8" Type="http://schemas.openxmlformats.org/officeDocument/2006/relationships/hyperlink" Target="http://sexaddict.com/counseling/" TargetMode="External"/><Relationship Id="rId3" Type="http://schemas.openxmlformats.org/officeDocument/2006/relationships/hyperlink" Target="http://www.covenanteyes.com/author/guest-author/" TargetMode="External"/><Relationship Id="rId7" Type="http://schemas.openxmlformats.org/officeDocument/2006/relationships/hyperlink" Target="http://sexaddict.com/intensives/" TargetMode="External"/><Relationship Id="rId2" Type="http://schemas.openxmlformats.org/officeDocument/2006/relationships/slide" Target="../slides/slide199.xml"/><Relationship Id="rId1" Type="http://schemas.openxmlformats.org/officeDocument/2006/relationships/notesMaster" Target="../notesMasters/notesMaster1.xml"/><Relationship Id="rId6" Type="http://schemas.openxmlformats.org/officeDocument/2006/relationships/hyperlink" Target="http://www.flickr.com/photos/24258698@N04/3759293157/" TargetMode="External"/><Relationship Id="rId5" Type="http://schemas.openxmlformats.org/officeDocument/2006/relationships/hyperlink" Target="http://www.flickr.com/photos/um_gngama/4698025159/" TargetMode="External"/><Relationship Id="rId4" Type="http://schemas.openxmlformats.org/officeDocument/2006/relationships/hyperlink" Target="http://www.covenanteyes.com/services/internet-accountability/" TargetMode="Externa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8" Type="http://schemas.openxmlformats.org/officeDocument/2006/relationships/hyperlink" Target="https://en.wikipedia.org/wiki/Playboy_Enterprises" TargetMode="External"/><Relationship Id="rId13" Type="http://schemas.openxmlformats.org/officeDocument/2006/relationships/hyperlink" Target="https://en.wikipedia.org/wiki/Brande_Roderick" TargetMode="External"/><Relationship Id="rId3" Type="http://schemas.openxmlformats.org/officeDocument/2006/relationships/hyperlink" Target="https://en.wikipedia.org/wiki/Adult_magazine" TargetMode="External"/><Relationship Id="rId7" Type="http://schemas.openxmlformats.org/officeDocument/2006/relationships/hyperlink" Target="https://en.wikipedia.org/wiki/Chief_creative_officer" TargetMode="External"/><Relationship Id="rId12" Type="http://schemas.openxmlformats.org/officeDocument/2006/relationships/hyperlink" Target="https://en.wikipedia.org/wiki/Barbi_Benton" TargetMode="External"/><Relationship Id="rId17" Type="http://schemas.openxmlformats.org/officeDocument/2006/relationships/hyperlink" Target="https://en.wikipedia.org/wiki/Christie_Hefner" TargetMode="External"/><Relationship Id="rId2" Type="http://schemas.openxmlformats.org/officeDocument/2006/relationships/slide" Target="../slides/slide237.xml"/><Relationship Id="rId16" Type="http://schemas.openxmlformats.org/officeDocument/2006/relationships/hyperlink" Target="https://en.wikipedia.org/wiki/Kendra_Wilkinson" TargetMode="External"/><Relationship Id="rId1" Type="http://schemas.openxmlformats.org/officeDocument/2006/relationships/notesMaster" Target="../notesMasters/notesMaster1.xml"/><Relationship Id="rId6" Type="http://schemas.openxmlformats.org/officeDocument/2006/relationships/hyperlink" Target="https://en.wikipedia.org/wiki/World_War_II" TargetMode="External"/><Relationship Id="rId11" Type="http://schemas.openxmlformats.org/officeDocument/2006/relationships/hyperlink" Target="https://en.wikipedia.org/wiki/Crystal_Harris" TargetMode="External"/><Relationship Id="rId5" Type="http://schemas.openxmlformats.org/officeDocument/2006/relationships/hyperlink" Target="https://en.wikipedia.org/wiki/Esquire_(magazine)" TargetMode="External"/><Relationship Id="rId15" Type="http://schemas.openxmlformats.org/officeDocument/2006/relationships/hyperlink" Target="https://en.wikipedia.org/wiki/Bridget_Marquardt" TargetMode="External"/><Relationship Id="rId10" Type="http://schemas.openxmlformats.org/officeDocument/2006/relationships/hyperlink" Target="https://en.wikipedia.org/wiki/Kimberley_Conrad" TargetMode="External"/><Relationship Id="rId4" Type="http://schemas.openxmlformats.org/officeDocument/2006/relationships/hyperlink" Target="https://en.wikipedia.org/wiki/Playboy_(lifestyle)" TargetMode="External"/><Relationship Id="rId9" Type="http://schemas.openxmlformats.org/officeDocument/2006/relationships/hyperlink" Target="https://en.wikipedia.org/wiki/Hugh_Hefner#cite_note-1" TargetMode="External"/><Relationship Id="rId14" Type="http://schemas.openxmlformats.org/officeDocument/2006/relationships/hyperlink" Target="https://en.wikipedia.org/wiki/Holly_Madison" TargetMode="External"/></Relationships>
</file>

<file path=ppt/notesSlides/_rels/notesSlide195.xml.rels><?xml version="1.0" encoding="UTF-8" standalone="yes"?>
<Relationships xmlns="http://schemas.openxmlformats.org/package/2006/relationships"><Relationship Id="rId8" Type="http://schemas.openxmlformats.org/officeDocument/2006/relationships/hyperlink" Target="https://en.wikipedia.org/wiki/Crystal_Hefner#cite_note-14" TargetMode="External"/><Relationship Id="rId13" Type="http://schemas.openxmlformats.org/officeDocument/2006/relationships/hyperlink" Target="https://en.wikipedia.org/wiki/Twitter" TargetMode="External"/><Relationship Id="rId3" Type="http://schemas.openxmlformats.org/officeDocument/2006/relationships/hyperlink" Target="https://en.wikipedia.org/wiki/Hugh_Hefner" TargetMode="External"/><Relationship Id="rId7" Type="http://schemas.openxmlformats.org/officeDocument/2006/relationships/hyperlink" Target="https://en.wikipedia.org/wiki/Crystal_Hefner#cite_note-13" TargetMode="External"/><Relationship Id="rId12" Type="http://schemas.openxmlformats.org/officeDocument/2006/relationships/hyperlink" Target="https://en.wikipedia.org/wiki/Crystal_Hefner#cite_note-18" TargetMode="External"/><Relationship Id="rId2" Type="http://schemas.openxmlformats.org/officeDocument/2006/relationships/slide" Target="../slides/slide238.xml"/><Relationship Id="rId1" Type="http://schemas.openxmlformats.org/officeDocument/2006/relationships/notesMaster" Target="../notesMasters/notesMaster1.xml"/><Relationship Id="rId6" Type="http://schemas.openxmlformats.org/officeDocument/2006/relationships/hyperlink" Target="https://en.wikipedia.org/wiki/Holly_Madison" TargetMode="External"/><Relationship Id="rId11" Type="http://schemas.openxmlformats.org/officeDocument/2006/relationships/hyperlink" Target="https://en.wikipedia.org/wiki/Crystal_Hefner#cite_note-17" TargetMode="External"/><Relationship Id="rId5" Type="http://schemas.openxmlformats.org/officeDocument/2006/relationships/hyperlink" Target="https://en.wikipedia.org/wiki/Kristina_and_Karissa_Shannon" TargetMode="External"/><Relationship Id="rId10" Type="http://schemas.openxmlformats.org/officeDocument/2006/relationships/hyperlink" Target="https://en.wikipedia.org/wiki/Crystal_Hefner#cite_note-16" TargetMode="External"/><Relationship Id="rId4" Type="http://schemas.openxmlformats.org/officeDocument/2006/relationships/hyperlink" Target="https://en.wikipedia.org/wiki/Crystal_Hefner#cite_note-12" TargetMode="External"/><Relationship Id="rId9" Type="http://schemas.openxmlformats.org/officeDocument/2006/relationships/hyperlink" Target="https://en.wikipedia.org/wiki/Crystal_Hefner#cite_note-lifestyle-15" TargetMode="External"/><Relationship Id="rId14" Type="http://schemas.openxmlformats.org/officeDocument/2006/relationships/hyperlink" Target="https://en.wikipedia.org/wiki/Lyme_disease" TargetMode="Externa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3" Type="http://schemas.openxmlformats.org/officeDocument/2006/relationships/hyperlink" Target="https://www.proverbs31.org/speakers/chrystal-evans-hurst" TargetMode="External"/><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1E9C31-F15A-8646-BE7E-72CEE9B9DC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65363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2E55D8-9A11-F14B-91C4-77545A09ADAF}" type="slidenum">
              <a:rPr lang="en-US" sz="1200">
                <a:solidFill>
                  <a:prstClr val="black"/>
                </a:solidFill>
              </a:rPr>
              <a:pPr eaLnBrk="1" hangingPunct="1"/>
              <a:t>17</a:t>
            </a:fld>
            <a:endParaRPr lang="en-US" sz="1200">
              <a:solidFill>
                <a:prstClr val="black"/>
              </a:solidFill>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E55AE8-91D8-354A-93B5-7595ABB168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ndParaRPr>
          </a:p>
          <a:p>
            <a:pPr eaLnBrk="1" hangingPunct="1"/>
            <a:r>
              <a:rPr lang="en-US" dirty="0">
                <a:latin typeface="Arial" charset="0"/>
              </a:rPr>
              <a:t>Knowledge means the words coming out your mouth are like arrows</a:t>
            </a:r>
          </a:p>
          <a:p>
            <a:pPr eaLnBrk="1" hangingPunct="1"/>
            <a:r>
              <a:rPr lang="en-US" dirty="0">
                <a:latin typeface="Arial" charset="0"/>
              </a:rPr>
              <a:t>The word for ”day” is the same as that for “sun” so that one who has knowledge can see daylight instead of darkness.</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5131904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EE153-6AA2-3242-BE8E-DE0E9A422224}" type="slidenum">
              <a:rPr lang="en-US" sz="1200">
                <a:solidFill>
                  <a:prstClr val="black"/>
                </a:solidFill>
              </a:rPr>
              <a:pPr eaLnBrk="1" hangingPunct="1"/>
              <a:t>130</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4315F-F951-2444-872D-6C746389764D}" type="slidenum">
              <a:rPr lang="en-US" sz="1200">
                <a:solidFill>
                  <a:prstClr val="black"/>
                </a:solidFill>
              </a:rPr>
              <a:pPr eaLnBrk="1" hangingPunct="1"/>
              <a:t>131</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5E4FB-5F47-874E-B46B-72550CCE05D6}" type="slidenum">
              <a:rPr lang="en-US" sz="1200">
                <a:solidFill>
                  <a:prstClr val="black"/>
                </a:solidFill>
              </a:rPr>
              <a:pPr eaLnBrk="1" hangingPunct="1"/>
              <a:t>132</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D38FB-0357-C04C-8190-7C81173A8A05}" type="slidenum">
              <a:rPr lang="en-US" sz="1200">
                <a:solidFill>
                  <a:prstClr val="black"/>
                </a:solidFill>
              </a:rPr>
              <a:pPr eaLnBrk="1" hangingPunct="1"/>
              <a:t>133</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4EA93-A423-2B44-8FC2-1F004786ED10}" type="slidenum">
              <a:rPr lang="en-US" sz="1200">
                <a:solidFill>
                  <a:prstClr val="black"/>
                </a:solidFill>
              </a:rPr>
              <a:pPr eaLnBrk="1" hangingPunct="1"/>
              <a:t>134</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83F38B-6A2C-5E4F-A927-62F5A9264267}" type="slidenum">
              <a:rPr lang="en-US" sz="1200">
                <a:solidFill>
                  <a:prstClr val="black"/>
                </a:solidFill>
              </a:rPr>
              <a:pPr eaLnBrk="1" hangingPunct="1"/>
              <a:t>135</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6B9023-E0F1-3B4A-BD6D-02ABB4AEC6C0}" type="slidenum">
              <a:rPr lang="en-US" sz="1200">
                <a:solidFill>
                  <a:srgbClr val="000000"/>
                </a:solidFill>
              </a:rPr>
              <a:pPr eaLnBrk="1" hangingPunct="1"/>
              <a:t>136</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D3BC-D7B1-4E4F-AA13-BFAF86A6D2CB}" type="slidenum">
              <a:rPr lang="en-US" sz="1200">
                <a:solidFill>
                  <a:srgbClr val="000000"/>
                </a:solidFill>
              </a:rPr>
              <a:pPr eaLnBrk="1" hangingPunct="1"/>
              <a:t>137</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B63FB6-D411-F741-855D-A3CB0931E74E}" type="slidenum">
              <a:rPr lang="en-US" sz="1200">
                <a:solidFill>
                  <a:prstClr val="black"/>
                </a:solidFill>
              </a:rPr>
              <a:pPr eaLnBrk="1" hangingPunct="1"/>
              <a:t>138</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5580117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483F50-3C99-9942-8D18-A40072DC0792}" type="slidenum">
              <a:rPr lang="en-US" sz="1200">
                <a:solidFill>
                  <a:prstClr val="black"/>
                </a:solidFill>
              </a:rPr>
              <a:pPr eaLnBrk="1" hangingPunct="1"/>
              <a:t>139</a:t>
            </a:fld>
            <a:endParaRPr lang="en-US" sz="1200">
              <a:solidFill>
                <a:prstClr val="black"/>
              </a:solidFill>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FEB37-174B-2E40-AB2A-D7F9C655F61F}" type="slidenum">
              <a:rPr lang="en-US" sz="1200">
                <a:solidFill>
                  <a:prstClr val="black"/>
                </a:solidFill>
              </a:rPr>
              <a:pPr eaLnBrk="1" hangingPunct="1"/>
              <a:t>140</a:t>
            </a:fld>
            <a:endParaRPr lang="en-US" sz="1200">
              <a:solidFill>
                <a:prstClr val="black"/>
              </a:solidFill>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06D32-1EA4-E646-BB6F-EF0010A7D867}" type="slidenum">
              <a:rPr lang="en-US" sz="1200"/>
              <a:pPr eaLnBrk="1" hangingPunct="1"/>
              <a:t>144</a:t>
            </a:fld>
            <a:endParaRPr lang="en-US" sz="1200"/>
          </a:p>
        </p:txBody>
      </p:sp>
      <p:sp>
        <p:nvSpPr>
          <p:cNvPr id="235522" name="Rectangle 1026"/>
          <p:cNvSpPr>
            <a:spLocks noGrp="1" noRot="1" noChangeAspect="1" noChangeArrowheads="1" noTextEdit="1"/>
          </p:cNvSpPr>
          <p:nvPr>
            <p:ph type="sldImg"/>
          </p:nvPr>
        </p:nvSpPr>
        <p:spPr>
          <a:ln/>
        </p:spPr>
      </p:sp>
      <p:sp>
        <p:nvSpPr>
          <p:cNvPr id="2355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7007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843BF9-5681-8141-802B-8C89925A7B7D}" type="slidenum">
              <a:rPr lang="en-US" sz="1200">
                <a:solidFill>
                  <a:prstClr val="black"/>
                </a:solidFill>
              </a:rPr>
              <a:pPr eaLnBrk="1" hangingPunct="1"/>
              <a:t>19</a:t>
            </a:fld>
            <a:endParaRPr lang="en-US" sz="1200">
              <a:solidFill>
                <a:prstClr val="black"/>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1C2DF-C542-584C-A6B4-1065B41827F7}" type="slidenum">
              <a:rPr lang="en-US" sz="1200"/>
              <a:pPr eaLnBrk="1" hangingPunct="1"/>
              <a:t>156</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EF91A-C36E-3642-8BA2-FC4A2017E8A3}" type="slidenum">
              <a:rPr lang="en-US" sz="1200"/>
              <a:pPr eaLnBrk="1" hangingPunct="1"/>
              <a:t>157</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F24BC-7343-2841-AAC1-B7A8E605903E}" type="slidenum">
              <a:rPr lang="en-US" sz="1200"/>
              <a:pPr eaLnBrk="1" hangingPunct="1"/>
              <a:t>158</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CDAA82-BFF9-7641-A70D-614ED01AFCC7}" type="slidenum">
              <a:rPr lang="en-US" sz="1200"/>
              <a:pPr eaLnBrk="1" hangingPunct="1"/>
              <a:t>159</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1E9C31-F15A-8646-BE7E-72CEE9B9DC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6637851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Background: </a:t>
            </a:r>
          </a:p>
          <a:p>
            <a:r>
              <a:rPr lang="en-US" dirty="0">
                <a:cs typeface="ＭＳ Ｐゴシック" charset="0"/>
              </a:rPr>
              <a:t>Solomon </a:t>
            </a:r>
            <a:r>
              <a:rPr lang="en-US" dirty="0" err="1">
                <a:cs typeface="ＭＳ Ｐゴシック" charset="0"/>
              </a:rPr>
              <a:t>didn</a:t>
            </a:r>
            <a:r>
              <a:rPr lang="uk-UA" dirty="0">
                <a:cs typeface="ＭＳ Ｐゴシック" charset="0"/>
              </a:rPr>
              <a:t>'</a:t>
            </a:r>
            <a:r>
              <a:rPr lang="en-US" dirty="0">
                <a:cs typeface="ＭＳ Ｐゴシック" charset="0"/>
              </a:rPr>
              <a:t>t avoid sexual sin (1 Kings 11; Eccl. 2).</a:t>
            </a:r>
          </a:p>
          <a:p>
            <a:r>
              <a:rPr lang="en-US" dirty="0">
                <a:cs typeface="ＭＳ Ｐゴシック" charset="0"/>
              </a:rPr>
              <a:t>However, he wrote today</a:t>
            </a:r>
            <a:r>
              <a:rPr lang="uk-UA" dirty="0">
                <a:cs typeface="ＭＳ Ｐゴシック" charset="0"/>
              </a:rPr>
              <a:t>'</a:t>
            </a:r>
            <a:r>
              <a:rPr lang="en-US" dirty="0">
                <a:cs typeface="ＭＳ Ｐゴシック" charset="0"/>
              </a:rPr>
              <a:t>s text to spare us the pain of this particular sin that trips men up.</a:t>
            </a:r>
          </a:p>
          <a:p>
            <a:r>
              <a:rPr lang="en-US" dirty="0">
                <a:cs typeface="ＭＳ Ｐゴシック" charset="0"/>
              </a:rPr>
              <a:t>Text: </a:t>
            </a:r>
            <a:r>
              <a:rPr lang="en-US" dirty="0" err="1">
                <a:cs typeface="ＭＳ Ｐゴシック" charset="0"/>
              </a:rPr>
              <a:t>Amsal</a:t>
            </a:r>
            <a:r>
              <a:rPr lang="en-US" dirty="0">
                <a:cs typeface="ＭＳ Ｐゴシック" charset="0"/>
              </a:rPr>
              <a:t> 5</a:t>
            </a:r>
          </a:p>
          <a:p>
            <a:r>
              <a:rPr lang="en-US" dirty="0">
                <a:cs typeface="ＭＳ Ｐゴシック" charset="0"/>
              </a:rPr>
              <a:t>Preview: We will see four basic reasons to avoid this trap of sexual sin—and we will discover these in small groups that each take a portion of Scripture and then report back to the group.</a:t>
            </a:r>
          </a:p>
          <a:p>
            <a:r>
              <a:rPr lang="en-US" dirty="0">
                <a:cs typeface="ＭＳ Ｐゴシック" charset="0"/>
              </a:rPr>
              <a:t>Transition: What reason(s) should we avoid sexual sin in the passage assigned to you?</a:t>
            </a:r>
          </a:p>
          <a:p>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(5:3) Immoral people</a:t>
            </a:r>
            <a:r>
              <a:rPr lang="uk-UA" dirty="0"/>
              <a:t>'</a:t>
            </a:r>
            <a:r>
              <a:rPr lang="en-US" dirty="0"/>
              <a:t>s advances are genuinely enticing in touch and sound.</a:t>
            </a:r>
          </a:p>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(5:4-5) However, following such advances leads to certain ruin.</a:t>
            </a:r>
          </a:p>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(5:6) Sex addicts can</a:t>
            </a:r>
            <a:r>
              <a:rPr lang="uk-UA" dirty="0"/>
              <a:t>'</a:t>
            </a:r>
            <a:r>
              <a:rPr lang="en-US" dirty="0"/>
              <a:t>t discern momentary pleasure from long-term goals.</a:t>
            </a:r>
          </a:p>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(5:7-8)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expose yourself to temptations in the sexual arena.</a:t>
            </a:r>
            <a:r>
              <a:rPr lang="en-SG" dirty="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1031"/>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3555F-5014-F348-B213-043AFB1E0B94}" type="slidenum">
              <a:rPr lang="en-US" sz="1200" b="1">
                <a:solidFill>
                  <a:srgbClr val="99CCFF"/>
                </a:solidFill>
              </a:rPr>
              <a:pPr eaLnBrk="1" hangingPunct="1"/>
              <a:t>26</a:t>
            </a:fld>
            <a:endParaRPr lang="en-US" sz="1200" b="1">
              <a:solidFill>
                <a:srgbClr val="99CCFF"/>
              </a:solidFill>
            </a:endParaRPr>
          </a:p>
        </p:txBody>
      </p:sp>
      <p:sp>
        <p:nvSpPr>
          <p:cNvPr id="913410" name="Rectangle 2"/>
          <p:cNvSpPr>
            <a:spLocks noGrp="1" noRot="1" noChangeAspect="1" noChangeArrowheads="1" noTextEdit="1"/>
          </p:cNvSpPr>
          <p:nvPr>
            <p:ph type="sldImg"/>
          </p:nvPr>
        </p:nvSpPr>
        <p:spPr>
          <a:xfrm>
            <a:off x="1150938" y="692150"/>
            <a:ext cx="4556125" cy="3416300"/>
          </a:xfrm>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(5:9-10) Sexual sin </a:t>
            </a:r>
            <a:r>
              <a:rPr lang="en-US" sz="1200" u="sng" kern="1200" dirty="0">
                <a:solidFill>
                  <a:schemeClr val="tx1"/>
                </a:solidFill>
                <a:effectLst/>
                <a:latin typeface="+mn-lt"/>
                <a:ea typeface="+mn-ea"/>
                <a:cs typeface="+mn-cs"/>
              </a:rPr>
              <a:t>diverts the physical strength</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money</a:t>
            </a:r>
            <a:r>
              <a:rPr lang="en-US" sz="1200" kern="1200" dirty="0">
                <a:solidFill>
                  <a:schemeClr val="tx1"/>
                </a:solidFill>
                <a:effectLst/>
                <a:latin typeface="+mn-lt"/>
                <a:ea typeface="+mn-ea"/>
                <a:cs typeface="+mn-cs"/>
              </a:rPr>
              <a:t> saved for one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spouse to strangers instead.</a:t>
            </a:r>
            <a:r>
              <a:rPr lang="en-SG" dirty="0">
                <a:effectLst/>
              </a:rPr>
              <a:t> </a:t>
            </a:r>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(5:9-10) Sexual sin </a:t>
            </a:r>
            <a:r>
              <a:rPr lang="en-US" sz="1200" u="sng" kern="1200" dirty="0">
                <a:solidFill>
                  <a:schemeClr val="tx1"/>
                </a:solidFill>
                <a:effectLst/>
                <a:latin typeface="+mn-lt"/>
                <a:ea typeface="+mn-ea"/>
                <a:cs typeface="+mn-cs"/>
              </a:rPr>
              <a:t>diverts the physical strength</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money</a:t>
            </a:r>
            <a:r>
              <a:rPr lang="en-US" sz="1200" kern="1200" dirty="0">
                <a:solidFill>
                  <a:schemeClr val="tx1"/>
                </a:solidFill>
                <a:effectLst/>
                <a:latin typeface="+mn-lt"/>
                <a:ea typeface="+mn-ea"/>
                <a:cs typeface="+mn-cs"/>
              </a:rPr>
              <a:t> saved for one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spouse to strangers instead.</a:t>
            </a:r>
            <a:r>
              <a:rPr lang="en-SG" dirty="0">
                <a:effectLst/>
              </a:rPr>
              <a:t> </a:t>
            </a:r>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(5:11-14) Sexual sin leads to a life of public regret for disobeying teachers.</a:t>
            </a:r>
          </a:p>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(5:15-17) Sex should be shared with only one person.</a:t>
            </a:r>
          </a:p>
          <a:p>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(5:18-20) Sex is most satisfying with one</a:t>
            </a:r>
            <a:r>
              <a:rPr lang="uk-UA" dirty="0"/>
              <a:t>'</a:t>
            </a:r>
            <a:r>
              <a:rPr lang="en-US" dirty="0"/>
              <a:t>s own spouse.</a:t>
            </a:r>
          </a:p>
          <a:p>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(5:21) Resist sexual sin because God sees everything we do and judges each deed.</a:t>
            </a:r>
          </a:p>
          <a:p>
            <a:endParaRPr lang="en-US" dirty="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(5:22-23) Resist sexual sin because it is an evil deed that causes personal ruin.</a:t>
            </a:r>
          </a:p>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3AFB9F-2271-EA48-A7FE-192C4CCDA981}" type="slidenum">
              <a:rPr lang="en-US" sz="1200">
                <a:solidFill>
                  <a:srgbClr val="000000"/>
                </a:solidFill>
              </a:rPr>
              <a:pPr/>
              <a:t>27</a:t>
            </a:fld>
            <a:endParaRPr lang="en-US" sz="1200">
              <a:solidFill>
                <a:srgbClr val="000000"/>
              </a:solidFill>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Remove your sources of temptation!</a:t>
            </a:r>
            <a:r>
              <a:rPr lang="en-SG" dirty="0">
                <a:effectLst/>
              </a:rPr>
              <a:t> </a:t>
            </a:r>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Would a one eyed and one-handed person be guaranteed not to sin?</a:t>
            </a:r>
          </a:p>
          <a:p>
            <a:r>
              <a:rPr lang="en-US" dirty="0"/>
              <a:t>Obviously not—you can still lust with the left eye and still touch someone inappropriately with the left hand.</a:t>
            </a:r>
          </a:p>
          <a:p>
            <a:r>
              <a:rPr lang="en-US" dirty="0"/>
              <a:t>Both the right eye and right hand were viewed as more valuable in antiquity, as most people then (as now) were right-handed. So the point is that we must be willing to take severe measures to protect ourselves from sin.</a:t>
            </a:r>
          </a:p>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Avoid touching anything or anyone that encourages lust. Hug right—</a:t>
            </a:r>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a:t>
            </a:r>
            <a:r>
              <a:rPr lang="en-US" sz="1200" kern="1200" dirty="0">
                <a:solidFill>
                  <a:schemeClr val="tx1"/>
                </a:solidFill>
                <a:effectLst/>
                <a:latin typeface="+mn-lt"/>
                <a:ea typeface="+mn-ea"/>
                <a:cs typeface="+mn-cs"/>
              </a:rPr>
              <a:t>but not the awkward hug!</a:t>
            </a:r>
            <a:r>
              <a:rPr lang="en-SG" dirty="0">
                <a:effectLst/>
              </a:rPr>
              <a:t> </a:t>
            </a:r>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0BF42-93F5-A541-A532-87C03FA20F2E}" type="slidenum">
              <a:rPr lang="en-US" sz="1200"/>
              <a:pPr eaLnBrk="1" hangingPunct="1"/>
              <a:t>28</a:t>
            </a:fld>
            <a:endParaRPr lang="en-US" sz="1200"/>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Vow and guard!</a:t>
            </a:r>
            <a:r>
              <a:rPr lang="en-SG" dirty="0">
                <a:effectLst/>
              </a:rPr>
              <a:t> </a:t>
            </a:r>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198</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Obviously Potiphar</a:t>
            </a:r>
            <a:r>
              <a:rPr lang="uk-UA" b="0" dirty="0"/>
              <a:t>'</a:t>
            </a:r>
            <a:r>
              <a:rPr lang="en-US" b="0" dirty="0"/>
              <a:t>s wife was the one to blame, but other</a:t>
            </a:r>
            <a:r>
              <a:rPr lang="en-US" b="0" baseline="0" dirty="0"/>
              <a:t> women are like her.</a:t>
            </a:r>
            <a:endParaRPr lang="en-US" b="0"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How to Quit Porn: 6 Essential Steps </a:t>
            </a:r>
          </a:p>
          <a:p>
            <a:r>
              <a:rPr lang="en-US" dirty="0"/>
              <a:t>Monday, April 23, 2012 | Written by </a:t>
            </a:r>
            <a:r>
              <a:rPr lang="en-US" dirty="0">
                <a:hlinkClick r:id="rId3" tooltip="Posts by Guest Author"/>
              </a:rPr>
              <a:t>Guest Author</a:t>
            </a:r>
            <a:r>
              <a:rPr lang="en-US" dirty="0"/>
              <a:t> </a:t>
            </a:r>
          </a:p>
          <a:p>
            <a:r>
              <a:rPr lang="en-US" dirty="0"/>
              <a:t>Accessed 19 Feb 2017</a:t>
            </a:r>
          </a:p>
          <a:p>
            <a:r>
              <a:rPr lang="en-US" dirty="0">
                <a:effectLst/>
              </a:rPr>
              <a:t>The first part to quitting porn is you really have to </a:t>
            </a:r>
            <a:r>
              <a:rPr lang="en-US" b="1" dirty="0">
                <a:effectLst/>
              </a:rPr>
              <a:t>want to quit porn</a:t>
            </a:r>
            <a:r>
              <a:rPr lang="en-US" dirty="0">
                <a:effectLst/>
              </a:rPr>
              <a:t>. You need to be sick and tired of porn and the sickness that it causes you in order to quit. If you are not committed, you will only be quitting until the next time you look. Deep inside you have to want to stop.</a:t>
            </a:r>
          </a:p>
          <a:p>
            <a:r>
              <a:rPr lang="en-US" dirty="0"/>
              <a:t>Secondly, you have to be willing to </a:t>
            </a:r>
            <a:r>
              <a:rPr lang="en-US" b="1" dirty="0"/>
              <a:t>do things you haven</a:t>
            </a:r>
            <a:r>
              <a:rPr lang="uk-UA" b="1" dirty="0"/>
              <a:t>'</a:t>
            </a:r>
            <a:r>
              <a:rPr lang="en-US" b="1" dirty="0"/>
              <a:t>t done before</a:t>
            </a:r>
            <a:r>
              <a:rPr lang="en-US" dirty="0"/>
              <a:t>. Seriously, if you keep quitting the same way, you</a:t>
            </a:r>
            <a:r>
              <a:rPr lang="uk-UA" dirty="0"/>
              <a:t>'</a:t>
            </a:r>
            <a:r>
              <a:rPr lang="en-US" dirty="0"/>
              <a:t>re likely to fail again. To quit, you have to give up what you</a:t>
            </a:r>
            <a:r>
              <a:rPr lang="uk-UA" dirty="0"/>
              <a:t>'</a:t>
            </a:r>
            <a:r>
              <a:rPr lang="en-US" dirty="0" err="1"/>
              <a:t>ve</a:t>
            </a:r>
            <a:r>
              <a:rPr lang="en-US" dirty="0"/>
              <a:t>  been doing and do what you have to do.</a:t>
            </a:r>
          </a:p>
          <a:p>
            <a:r>
              <a:rPr lang="en-US" dirty="0"/>
              <a:t>Thirdly, you have to </a:t>
            </a:r>
            <a:r>
              <a:rPr lang="en-US" b="1" dirty="0"/>
              <a:t>be brutally honest with another person</a:t>
            </a:r>
            <a:r>
              <a:rPr lang="en-US" dirty="0"/>
              <a:t>.  This person may be a male friend, your wife, a person of clergy, a life coach or a twelve step group person.  Somebody has to know the truth about your porn usage for you to get and stay free.</a:t>
            </a:r>
          </a:p>
          <a:p>
            <a:r>
              <a:rPr lang="en-US" dirty="0"/>
              <a:t>Next, you have to do what I call </a:t>
            </a:r>
            <a:r>
              <a:rPr lang="ru-RU" dirty="0"/>
              <a:t>"</a:t>
            </a:r>
            <a:r>
              <a:rPr lang="en-US" b="1" dirty="0"/>
              <a:t>clean house</a:t>
            </a:r>
            <a:r>
              <a:rPr lang="en-US" dirty="0"/>
              <a:t>.</a:t>
            </a:r>
            <a:r>
              <a:rPr lang="ru-RU" dirty="0"/>
              <a:t>"</a:t>
            </a:r>
            <a:r>
              <a:rPr lang="en-US" dirty="0"/>
              <a:t> You have to get rid of the porn you have. Throw away the discs, magazines, anything you have used as pornography, and make sure to dump and clean out your computer. This is just a start, some you have to clean house regularly.</a:t>
            </a:r>
          </a:p>
          <a:p>
            <a:r>
              <a:rPr lang="en-US" dirty="0"/>
              <a:t>The next step is you have to </a:t>
            </a:r>
            <a:r>
              <a:rPr lang="en-US" b="1" dirty="0"/>
              <a:t>block entry points</a:t>
            </a:r>
            <a:r>
              <a:rPr lang="en-US" dirty="0"/>
              <a:t>. This means have a porn blocker and accountability software like </a:t>
            </a:r>
            <a:r>
              <a:rPr lang="en-US" dirty="0">
                <a:hlinkClick r:id="rId4"/>
              </a:rPr>
              <a:t>Covenant Eyes</a:t>
            </a:r>
            <a:r>
              <a:rPr lang="en-US" dirty="0"/>
              <a:t> on your phone, computer at home, and at the office. If you have people sending you compromising emails, block them. Unsubscribe from porn websites. You may have to decide if credit cards are a problem. You know how porn is coming into your life. If you had a gun to your head in a minute you could block entry points.</a:t>
            </a:r>
          </a:p>
          <a:p>
            <a:r>
              <a:rPr lang="en-US" dirty="0"/>
              <a:t>Finally, </a:t>
            </a:r>
            <a:r>
              <a:rPr lang="en-US" b="1" dirty="0"/>
              <a:t>get accountable to a man</a:t>
            </a:r>
            <a:r>
              <a:rPr lang="en-US" dirty="0"/>
              <a:t> on a daily basis about your porn usage. Make a call a day and a commitment to call this person before you even consider looking at porn. People who set consequences for porn relapse do better. Seriously, if you look at porn, set a consequence. Some guys run laps, give money to the political party they don</a:t>
            </a:r>
            <a:r>
              <a:rPr lang="uk-UA" dirty="0"/>
              <a:t>'</a:t>
            </a:r>
            <a:r>
              <a:rPr lang="en-US" dirty="0"/>
              <a:t>t vote for, do leg lunges for a half mile, give up some privilege or just pick up trash on the highway for a few hours.</a:t>
            </a:r>
          </a:p>
          <a:p>
            <a:r>
              <a:rPr lang="en-US" dirty="0"/>
              <a:t>You have to decide that you are worth living porn free. I decided that almost 25 years ago and just passed a polygraph verifying my freedom. I believe you</a:t>
            </a:r>
            <a:r>
              <a:rPr lang="uk-UA" dirty="0"/>
              <a:t>'</a:t>
            </a:r>
            <a:r>
              <a:rPr lang="en-US" dirty="0"/>
              <a:t>re worth it but your behavior will show you if you are. Don</a:t>
            </a:r>
            <a:r>
              <a:rPr lang="uk-UA" dirty="0"/>
              <a:t>'</a:t>
            </a:r>
            <a:r>
              <a:rPr lang="en-US" dirty="0"/>
              <a:t>t believe your words. Believe only your behaviors; otherwise, you can be in denial as to your commitment to being porn free.</a:t>
            </a:r>
          </a:p>
          <a:p>
            <a:r>
              <a:rPr lang="en-US" dirty="0"/>
              <a:t>Remember, you are not the only one being affected if you are married. She is in pain because of your porn usage. Your children are being affected as well. They deserve the best man you can be. You decide. Do they get the porn-drunk you or the porn-free you? I recommend the porn-free you. It</a:t>
            </a:r>
            <a:r>
              <a:rPr lang="uk-UA" dirty="0"/>
              <a:t>'</a:t>
            </a:r>
            <a:r>
              <a:rPr lang="en-US" dirty="0"/>
              <a:t>s the better you.</a:t>
            </a:r>
          </a:p>
          <a:p>
            <a:r>
              <a:rPr lang="en-US" b="1" dirty="0"/>
              <a:t>Photo credit: </a:t>
            </a:r>
            <a:r>
              <a:rPr lang="en-US" b="1" dirty="0">
                <a:hlinkClick r:id="rId5"/>
              </a:rPr>
              <a:t>um_gngama</a:t>
            </a:r>
            <a:br>
              <a:rPr lang="en-US" b="1" dirty="0">
                <a:hlinkClick r:id="rId6"/>
              </a:rPr>
            </a:br>
            <a:endParaRPr lang="en-US" b="1" dirty="0"/>
          </a:p>
          <a:p>
            <a:r>
              <a:rPr lang="en-US" dirty="0">
                <a:effectLst/>
              </a:rPr>
              <a:t>. . . .</a:t>
            </a:r>
          </a:p>
          <a:p>
            <a:r>
              <a:rPr lang="en-US" b="1" dirty="0">
                <a:effectLst/>
              </a:rPr>
              <a:t>Douglas Weiss, Ph.D</a:t>
            </a:r>
            <a:r>
              <a:rPr lang="en-US" dirty="0">
                <a:effectLst/>
              </a:rPr>
              <a:t>. is a nationally known author, speaker and licensed psychologist. He has appeared on many national talk shows including Oprah, Dr. Phil, Good Morning America and 20/20.  Dr. Weiss travels the country training professionals in the treatment of marriage, sexual addiction, and sexual abuse. Dr. Weiss is currently the executive director of Heart to Heart Counseling Center where his staff offers </a:t>
            </a:r>
            <a:r>
              <a:rPr lang="en-US" dirty="0">
                <a:effectLst/>
                <a:hlinkClick r:id="rId7"/>
              </a:rPr>
              <a:t>3-Day Intensives</a:t>
            </a:r>
            <a:r>
              <a:rPr lang="en-US" dirty="0">
                <a:effectLst/>
              </a:rPr>
              <a:t> and </a:t>
            </a:r>
            <a:r>
              <a:rPr lang="en-US" dirty="0">
                <a:effectLst/>
                <a:hlinkClick r:id="rId8"/>
              </a:rPr>
              <a:t>Telephone Counseling</a:t>
            </a:r>
            <a:r>
              <a:rPr lang="en-US" dirty="0">
                <a:effectLst/>
              </a:rPr>
              <a:t> in his Colorado Springs, Colorado office.</a:t>
            </a:r>
          </a:p>
          <a:p>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We men need to help each other here.</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Protect your kids too.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1265D1-AF81-9A44-8822-62614856A1F7}" type="slidenum">
              <a:rPr lang="en-US" sz="1200"/>
              <a:pPr eaLnBrk="1" hangingPunct="1"/>
              <a:t>29</a:t>
            </a:fld>
            <a:endParaRPr lang="en-US" sz="1200"/>
          </a:p>
        </p:txBody>
      </p:sp>
      <p:sp>
        <p:nvSpPr>
          <p:cNvPr id="190466" name="Rectangle 1026"/>
          <p:cNvSpPr>
            <a:spLocks noGrp="1" noRot="1" noChangeAspect="1" noChangeArrowheads="1" noTextEdit="1"/>
          </p:cNvSpPr>
          <p:nvPr>
            <p:ph type="sldImg"/>
          </p:nvPr>
        </p:nvSpPr>
        <p:spPr>
          <a:ln/>
        </p:spPr>
      </p:sp>
      <p:sp>
        <p:nvSpPr>
          <p:cNvPr id="190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Download this</a:t>
            </a:r>
            <a:r>
              <a:rPr lang="en-US" baseline="0" dirty="0">
                <a:latin typeface="Times New Roman" charset="0"/>
                <a:ea typeface="ＭＳ Ｐゴシック" charset="0"/>
                <a:cs typeface="ＭＳ Ｐゴシック" charset="0"/>
              </a:rPr>
              <a:t> pdf for free.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err="1"/>
              <a:t>XXXChurch.com</a:t>
            </a:r>
            <a:r>
              <a:rPr lang="en-US" dirty="0"/>
              <a:t> is a free porn addiction accountability program.</a:t>
            </a:r>
          </a:p>
          <a:p>
            <a:r>
              <a:rPr lang="en-US" dirty="0"/>
              <a:t>Investigate movies</a:t>
            </a:r>
            <a:r>
              <a:rPr lang="en-US" baseline="0" dirty="0"/>
              <a:t> with Plugged In to see how many times sexually explicit images appear in a movie.</a:t>
            </a:r>
          </a:p>
          <a:p>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C6A00D-8B0A-AD4D-8616-EC06A8425EF5}" type="slidenum">
              <a:rPr lang="en-US" sz="1200"/>
              <a:pPr eaLnBrk="1" hangingPunct="1"/>
              <a:t>213</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78FD96-7EDF-6848-86D9-0D2436B7633B}" type="slidenum">
              <a:rPr lang="en-US" sz="1200"/>
              <a:pPr eaLnBrk="1" hangingPunct="1"/>
              <a:t>216</a:t>
            </a:fld>
            <a:endParaRPr lang="en-US" sz="120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5193BC-D638-444B-9E72-C666898F7BFE}" type="slidenum">
              <a:rPr lang="en-US" sz="1200"/>
              <a:pPr eaLnBrk="1" hangingPunct="1"/>
              <a:t>217</a:t>
            </a:fld>
            <a:endParaRPr lang="en-US" sz="120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154508-014F-0E4E-8829-574D088D9091}" type="slidenum">
              <a:rPr lang="en-US" sz="1200"/>
              <a:pPr eaLnBrk="1" hangingPunct="1"/>
              <a:t>30</a:t>
            </a:fld>
            <a:endParaRPr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88FFB6-8E65-5C42-AFB8-BDA6297CB4E4}" type="slidenum">
              <a:rPr lang="en-US" sz="1200"/>
              <a:pPr eaLnBrk="1" hangingPunct="1"/>
              <a:t>218</a:t>
            </a:fld>
            <a:endParaRPr lang="en-US" sz="1200"/>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5E22E4-0FBB-9243-87E7-F7C79D4F37EF}" type="slidenum">
              <a:rPr lang="en-US" sz="1200"/>
              <a:pPr eaLnBrk="1" hangingPunct="1"/>
              <a:t>219</a:t>
            </a:fld>
            <a:endParaRPr lang="en-US"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a:latin typeface="Arial"/>
                <a:cs typeface="Arial"/>
              </a:rPr>
              <a:t>And yet, is Mark Twain known for opening his mouth or for keeping silent?</a:t>
            </a:r>
            <a:endParaRPr lang="en-US" dirty="0">
              <a:latin typeface="Arial"/>
              <a:cs typeface="Aria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Twain</a:t>
            </a:r>
            <a:r>
              <a:rPr lang="en-US" baseline="0" dirty="0">
                <a:latin typeface="Arial"/>
                <a:cs typeface="Arial"/>
              </a:rPr>
              <a:t> showed himself to be a wise fool.</a:t>
            </a:r>
            <a:endParaRPr lang="en-US" dirty="0">
              <a:latin typeface="Arial"/>
              <a:cs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He was a godless man who rejected</a:t>
            </a:r>
            <a:r>
              <a:rPr lang="en-US" baseline="0" dirty="0">
                <a:latin typeface="Arial"/>
                <a:cs typeface="Arial"/>
              </a:rPr>
              <a:t> God's Word and encouraged others to do so also.</a:t>
            </a:r>
            <a:endParaRPr lang="en-US" dirty="0">
              <a:latin typeface="Arial"/>
              <a:cs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420A6F-93F4-CF4E-AD36-478B2CD2488C}" type="slidenum">
              <a:rPr lang="en-US" sz="1200"/>
              <a:pPr eaLnBrk="1" hangingPunct="1"/>
              <a:t>31</a:t>
            </a:fld>
            <a:endParaRPr lang="en-US" sz="1200"/>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5E4FB-5F47-874E-B46B-72550CCE05D6}" type="slidenum">
              <a:rPr lang="en-US" sz="1200"/>
              <a:pPr eaLnBrk="1" hangingPunct="1"/>
              <a:t>235</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927A5-F83D-0744-809D-D9EC64E70C60}" type="slidenum">
              <a:rPr lang="en-US" sz="1200">
                <a:solidFill>
                  <a:srgbClr val="000000"/>
                </a:solidFill>
              </a:rPr>
              <a:pPr eaLnBrk="1" hangingPunct="1"/>
              <a:t>236</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6D48F8-D289-6A4D-9625-1FB39671F751}" type="slidenum">
              <a:rPr lang="en-US" sz="1200">
                <a:solidFill>
                  <a:prstClr val="black"/>
                </a:solidFill>
              </a:rPr>
              <a:pPr eaLnBrk="1" hangingPunct="1"/>
              <a:t>237</a:t>
            </a:fld>
            <a:endParaRPr lang="en-US" sz="1200">
              <a:solidFill>
                <a:prstClr val="black"/>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a:p>
            <a:pPr eaLnBrk="1" hangingPunct="1"/>
            <a:r>
              <a:rPr lang="en-US" b="1"/>
              <a:t>Hugh Marston Hefner</a:t>
            </a:r>
            <a:r>
              <a:rPr lang="en-US"/>
              <a:t> (born April 9, 1926) is an American </a:t>
            </a:r>
            <a:r>
              <a:rPr lang="en-US">
                <a:hlinkClick r:id="rId3" tooltip="Adult magazine"/>
              </a:rPr>
              <a:t>adult magazine</a:t>
            </a:r>
            <a:r>
              <a:rPr lang="en-US"/>
              <a:t> publisher, businessman, and a well-known </a:t>
            </a:r>
            <a:r>
              <a:rPr lang="en-US">
                <a:hlinkClick r:id="rId4" tooltip="Playboy (lifestyle)"/>
              </a:rPr>
              <a:t>playboy</a:t>
            </a:r>
            <a:r>
              <a:rPr lang="en-US"/>
              <a:t>. Hefner is a native of Chicago, Illinois and a former journalist for </a:t>
            </a:r>
            <a:r>
              <a:rPr lang="en-US" i="1">
                <a:hlinkClick r:id="rId5" tooltip="Esquire (magazine)"/>
              </a:rPr>
              <a:t>Esquire</a:t>
            </a:r>
            <a:r>
              <a:rPr lang="en-US"/>
              <a:t>. Hefner is also a </a:t>
            </a:r>
            <a:r>
              <a:rPr lang="en-US">
                <a:hlinkClick r:id="rId6" tooltip="World War II"/>
              </a:rPr>
              <a:t>World War II</a:t>
            </a:r>
            <a:r>
              <a:rPr lang="en-US"/>
              <a:t> veteran. He is best known for being the founder and </a:t>
            </a:r>
            <a:r>
              <a:rPr lang="en-US">
                <a:hlinkClick r:id="rId7" tooltip="Chief creative officer"/>
              </a:rPr>
              <a:t>chief creative officer</a:t>
            </a:r>
            <a:r>
              <a:rPr lang="en-US"/>
              <a:t> of </a:t>
            </a:r>
            <a:r>
              <a:rPr lang="en-US">
                <a:hlinkClick r:id="rId8" tooltip="Playboy Enterprises"/>
              </a:rPr>
              <a:t>Playboy Enterprises</a:t>
            </a:r>
            <a:r>
              <a:rPr lang="en-US"/>
              <a:t>.</a:t>
            </a:r>
            <a:r>
              <a:rPr lang="en-US" baseline="30000">
                <a:hlinkClick r:id="rId9"/>
              </a:rPr>
              <a:t>[1]</a:t>
            </a:r>
            <a:r>
              <a:rPr lang="en-US"/>
              <a:t> A self-made multi-millionaire, his net worth is over $43 million, because of his success as the founder of Playboy magazine. Hefner is also a political activist and philanthropist active in several causes and public issues</a:t>
            </a:r>
            <a:r>
              <a:rPr lang="is-IS"/>
              <a:t>…</a:t>
            </a:r>
          </a:p>
          <a:p>
            <a:pPr eaLnBrk="1" hangingPunct="1"/>
            <a:endParaRPr lang="is-IS"/>
          </a:p>
          <a:p>
            <a:pPr eaLnBrk="1" hangingPunct="1"/>
            <a:r>
              <a:rPr lang="en-US"/>
              <a:t>Spouse(s): </a:t>
            </a:r>
            <a:br>
              <a:rPr lang="en-US"/>
            </a:br>
            <a:r>
              <a:rPr lang="en-US"/>
              <a:t>Mildred Williams (1949–59)</a:t>
            </a:r>
            <a:br>
              <a:rPr lang="en-US"/>
            </a:br>
            <a:r>
              <a:rPr lang="en-US">
                <a:hlinkClick r:id="rId10" tooltip="Kimberley Conrad"/>
              </a:rPr>
              <a:t>Kimberley Conrad</a:t>
            </a:r>
            <a:r>
              <a:rPr lang="en-US"/>
              <a:t> (1989–2010)</a:t>
            </a:r>
            <a:br>
              <a:rPr lang="en-US"/>
            </a:br>
            <a:r>
              <a:rPr lang="en-US">
                <a:hlinkClick r:id="rId11" tooltip="Crystal Harris"/>
              </a:rPr>
              <a:t>Crystal Harris</a:t>
            </a:r>
            <a:r>
              <a:rPr lang="en-US"/>
              <a:t> (2012–present) </a:t>
            </a:r>
          </a:p>
          <a:p>
            <a:pPr eaLnBrk="1" hangingPunct="1"/>
            <a:endParaRPr lang="en-US"/>
          </a:p>
          <a:p>
            <a:pPr eaLnBrk="1" hangingPunct="1"/>
            <a:r>
              <a:rPr lang="en-US"/>
              <a:t>Partner(s): </a:t>
            </a:r>
          </a:p>
          <a:p>
            <a:pPr eaLnBrk="1" hangingPunct="1"/>
            <a:r>
              <a:rPr lang="en-US">
                <a:hlinkClick r:id="rId12" tooltip="Barbi Benton"/>
              </a:rPr>
              <a:t>Barbi Benton</a:t>
            </a:r>
            <a:r>
              <a:rPr lang="en-US"/>
              <a:t> (1969–76)</a:t>
            </a:r>
            <a:br>
              <a:rPr lang="en-US"/>
            </a:br>
            <a:r>
              <a:rPr lang="en-US">
                <a:hlinkClick r:id="rId13" tooltip="Brande Roderick"/>
              </a:rPr>
              <a:t>Brande Roderick</a:t>
            </a:r>
            <a:r>
              <a:rPr lang="en-US"/>
              <a:t> (2000–01)</a:t>
            </a:r>
            <a:br>
              <a:rPr lang="en-US"/>
            </a:br>
            <a:r>
              <a:rPr lang="en-US">
                <a:hlinkClick r:id="rId14" tooltip="Holly Madison"/>
              </a:rPr>
              <a:t>Holly Madison</a:t>
            </a:r>
            <a:r>
              <a:rPr lang="en-US"/>
              <a:t> (2001–08)</a:t>
            </a:r>
            <a:br>
              <a:rPr lang="en-US"/>
            </a:br>
            <a:r>
              <a:rPr lang="en-US">
                <a:hlinkClick r:id="rId15" tooltip="Bridget Marquardt"/>
              </a:rPr>
              <a:t>Bridget Marquardt</a:t>
            </a:r>
            <a:r>
              <a:rPr lang="en-US"/>
              <a:t> (2002–09)</a:t>
            </a:r>
            <a:br>
              <a:rPr lang="en-US"/>
            </a:br>
            <a:r>
              <a:rPr lang="en-US">
                <a:hlinkClick r:id="rId16" tooltip="Kendra Wilkinson"/>
              </a:rPr>
              <a:t>Kendra Wilkinson</a:t>
            </a:r>
            <a:r>
              <a:rPr lang="en-US"/>
              <a:t> (2004–08) </a:t>
            </a:r>
          </a:p>
          <a:p>
            <a:pPr eaLnBrk="1" hangingPunct="1"/>
            <a:endParaRPr lang="en-US"/>
          </a:p>
          <a:p>
            <a:pPr eaLnBrk="1" hangingPunct="1"/>
            <a:r>
              <a:rPr lang="en-US"/>
              <a:t>Children:</a:t>
            </a:r>
          </a:p>
          <a:p>
            <a:pPr eaLnBrk="1" hangingPunct="1"/>
            <a:r>
              <a:rPr lang="en-US">
                <a:hlinkClick r:id="rId17" tooltip="Christie Hefner"/>
              </a:rPr>
              <a:t>Christie Hefner</a:t>
            </a:r>
            <a:br>
              <a:rPr lang="en-US"/>
            </a:br>
            <a:r>
              <a:rPr lang="en-US"/>
              <a:t>David Hefner</a:t>
            </a:r>
            <a:br>
              <a:rPr lang="en-US"/>
            </a:br>
            <a:r>
              <a:rPr lang="en-US"/>
              <a:t>Marston Hefner</a:t>
            </a:r>
            <a:br>
              <a:rPr lang="en-US"/>
            </a:br>
            <a:r>
              <a:rPr lang="en-US"/>
              <a:t>Cooper Hefner</a:t>
            </a:r>
          </a:p>
          <a:p>
            <a:pPr eaLnBrk="1" hangingPunct="1"/>
            <a:endParaRPr lang="en-US"/>
          </a:p>
          <a:p>
            <a:pPr eaLnBrk="1" hangingPunct="1"/>
            <a:r>
              <a:rPr lang="en-US">
                <a:latin typeface="Arial" charset="0"/>
              </a:rPr>
              <a:t>https://en.wikipedia.org/wiki/Hugh_Hefner</a:t>
            </a:r>
          </a:p>
          <a:p>
            <a:pPr eaLnBrk="1" hangingPunct="1"/>
            <a:r>
              <a:rPr lang="en-US">
                <a:latin typeface="Arial" charset="0"/>
              </a:rPr>
              <a:t>Accessed 13 Sep 2016</a:t>
            </a:r>
          </a:p>
          <a:p>
            <a:pPr eaLnBrk="1" hangingPunct="1"/>
            <a:endParaRPr lang="en-US">
              <a:latin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95E7D4-74BC-BB4C-88D8-2986BF9B9BF8}" type="slidenum">
              <a:rPr lang="en-US" sz="1200">
                <a:solidFill>
                  <a:prstClr val="black"/>
                </a:solidFill>
              </a:rPr>
              <a:pPr eaLnBrk="1" hangingPunct="1"/>
              <a:t>238</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a:p>
            <a:r>
              <a:rPr lang="en-US"/>
              <a:t>In January 2009, Harris started dating </a:t>
            </a:r>
            <a:r>
              <a:rPr lang="en-US">
                <a:hlinkClick r:id="rId3" tooltip="Hugh Hefner"/>
              </a:rPr>
              <a:t>Hugh Hefner</a:t>
            </a:r>
            <a:r>
              <a:rPr lang="en-US"/>
              <a:t>,</a:t>
            </a:r>
            <a:r>
              <a:rPr lang="en-US" baseline="30000">
                <a:hlinkClick r:id="rId4"/>
              </a:rPr>
              <a:t>[12]</a:t>
            </a:r>
            <a:r>
              <a:rPr lang="en-US"/>
              <a:t> joining the </a:t>
            </a:r>
            <a:r>
              <a:rPr lang="en-US">
                <a:hlinkClick r:id="rId5" tooltip="Kristina and Karissa Shannon"/>
              </a:rPr>
              <a:t>Shannon Twins</a:t>
            </a:r>
            <a:r>
              <a:rPr lang="en-US"/>
              <a:t> after his previous </a:t>
            </a:r>
            <a:r>
              <a:rPr lang="ru-RU"/>
              <a:t>"</a:t>
            </a:r>
            <a:r>
              <a:rPr lang="en-US"/>
              <a:t>number one girlfriend</a:t>
            </a:r>
            <a:r>
              <a:rPr lang="ru-RU"/>
              <a:t>"</a:t>
            </a:r>
            <a:r>
              <a:rPr lang="en-US"/>
              <a:t>, </a:t>
            </a:r>
            <a:r>
              <a:rPr lang="en-US">
                <a:hlinkClick r:id="rId6" tooltip="Holly Madison"/>
              </a:rPr>
              <a:t>Holly Madison</a:t>
            </a:r>
            <a:r>
              <a:rPr lang="en-US"/>
              <a:t>, had ended their 7-year relationship.</a:t>
            </a:r>
            <a:r>
              <a:rPr lang="en-US" baseline="30000">
                <a:hlinkClick r:id="rId7"/>
              </a:rPr>
              <a:t>[13]</a:t>
            </a:r>
            <a:r>
              <a:rPr lang="en-US"/>
              <a:t> On December 24, 2010, she became engaged to Hefner, to become his third wife.</a:t>
            </a:r>
            <a:r>
              <a:rPr lang="en-US" baseline="30000">
                <a:hlinkClick r:id="rId8"/>
              </a:rPr>
              <a:t>[14]</a:t>
            </a:r>
            <a:r>
              <a:rPr lang="en-US"/>
              <a:t> Harris broke off their engagement on June 14, 2011, five days before their planned wedding.</a:t>
            </a:r>
            <a:r>
              <a:rPr lang="en-US" baseline="30000">
                <a:hlinkClick r:id="rId9"/>
              </a:rPr>
              <a:t>[15]</a:t>
            </a:r>
            <a:r>
              <a:rPr lang="en-US"/>
              <a:t> In anticipation of the wedding, the July issue of </a:t>
            </a:r>
            <a:r>
              <a:rPr lang="en-US" i="1"/>
              <a:t>Playboy</a:t>
            </a:r>
            <a:r>
              <a:rPr lang="en-US"/>
              <a:t>, which reached store shelves and customers' homes within days of the wedding date, featured Harris on the cover and in a photo spread as well. The headline on the cover read </a:t>
            </a:r>
            <a:r>
              <a:rPr lang="ru-RU"/>
              <a:t>"</a:t>
            </a:r>
            <a:r>
              <a:rPr lang="en-US"/>
              <a:t>Introducing America's Princess, Mrs. Crystal Hefner</a:t>
            </a:r>
            <a:r>
              <a:rPr lang="ru-RU"/>
              <a:t>"</a:t>
            </a:r>
            <a:r>
              <a:rPr lang="en-US"/>
              <a:t>.</a:t>
            </a:r>
            <a:r>
              <a:rPr lang="en-US" baseline="30000">
                <a:hlinkClick r:id="rId10"/>
              </a:rPr>
              <a:t>[16]</a:t>
            </a:r>
            <a:r>
              <a:rPr lang="en-US"/>
              <a:t> It was later covered on newsstand issues with a sticker that read </a:t>
            </a:r>
            <a:r>
              <a:rPr lang="ru-RU"/>
              <a:t>"</a:t>
            </a:r>
            <a:r>
              <a:rPr lang="en-US"/>
              <a:t>Runaway Bride</a:t>
            </a:r>
            <a:r>
              <a:rPr lang="ru-RU"/>
              <a:t>"</a:t>
            </a:r>
            <a:r>
              <a:rPr lang="en-US"/>
              <a:t>. The two later reconciled, and on December 31, 2012, Harris and Hefner married at the Playboy Mansion in a small private ceremony; he was 86 and she was 26.</a:t>
            </a:r>
            <a:r>
              <a:rPr lang="en-US" baseline="30000">
                <a:hlinkClick r:id="rId11"/>
              </a:rPr>
              <a:t>[17]</a:t>
            </a:r>
            <a:r>
              <a:rPr lang="en-US" baseline="30000">
                <a:hlinkClick r:id="rId12"/>
              </a:rPr>
              <a:t>[18]</a:t>
            </a:r>
            <a:endParaRPr lang="en-US"/>
          </a:p>
          <a:p>
            <a:r>
              <a:rPr lang="en-US"/>
              <a:t>In 2016 Hefner announced on </a:t>
            </a:r>
            <a:r>
              <a:rPr lang="en-US">
                <a:hlinkClick r:id="rId13" tooltip="Twitter"/>
              </a:rPr>
              <a:t>Twitter</a:t>
            </a:r>
            <a:r>
              <a:rPr lang="en-US"/>
              <a:t> that she's been suffering from </a:t>
            </a:r>
            <a:r>
              <a:rPr lang="en-US">
                <a:hlinkClick r:id="rId14" tooltip="Lyme disease"/>
              </a:rPr>
              <a:t>Lyme disease</a:t>
            </a:r>
            <a:r>
              <a:rPr lang="en-US"/>
              <a:t>.</a:t>
            </a:r>
          </a:p>
          <a:p>
            <a:pPr eaLnBrk="1" hangingPunct="1"/>
            <a:endParaRPr lang="en-US">
              <a:latin typeface="Arial" charset="0"/>
            </a:endParaRPr>
          </a:p>
          <a:p>
            <a:pPr eaLnBrk="1" hangingPunct="1"/>
            <a:r>
              <a:rPr lang="en-US">
                <a:latin typeface="Arial" charset="0"/>
              </a:rPr>
              <a:t>https://en.wikipedia.org/wiki/Crystal_Hefner</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B63FB6-D411-F741-855D-A3CB0931E74E}" type="slidenum">
              <a:rPr lang="en-US" sz="1200"/>
              <a:pPr eaLnBrk="1" hangingPunct="1"/>
              <a:t>241</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4EA93-A423-2B44-8FC2-1F004786ED10}" type="slidenum">
              <a:rPr lang="en-US" sz="1200"/>
              <a:pPr eaLnBrk="1" hangingPunct="1"/>
              <a:t>244</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78421B-6221-F845-AE7E-4D3E2293B516}" type="slidenum">
              <a:rPr lang="en-US" sz="1200"/>
              <a:pPr eaLnBrk="1" hangingPunct="1"/>
              <a:t>251</a:t>
            </a:fld>
            <a:endParaRPr lang="en-US" sz="1200"/>
          </a:p>
        </p:txBody>
      </p:sp>
      <p:sp>
        <p:nvSpPr>
          <p:cNvPr id="258050" name="Rectangle 1026"/>
          <p:cNvSpPr>
            <a:spLocks noGrp="1" noRot="1" noChangeAspect="1" noChangeArrowheads="1" noTextEdit="1"/>
          </p:cNvSpPr>
          <p:nvPr>
            <p:ph type="sldImg"/>
          </p:nvPr>
        </p:nvSpPr>
        <p:spPr>
          <a:ln/>
        </p:spPr>
      </p:sp>
      <p:sp>
        <p:nvSpPr>
          <p:cNvPr id="2580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6B9023-E0F1-3B4A-BD6D-02ABB4AEC6C0}" type="slidenum">
              <a:rPr lang="en-US" sz="1200">
                <a:solidFill>
                  <a:srgbClr val="000000"/>
                </a:solidFill>
              </a:rPr>
              <a:pPr eaLnBrk="1" hangingPunct="1"/>
              <a:t>254</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6777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D3D621-D51A-1C4E-9FBD-9FA61AE9313E}" type="slidenum">
              <a:rPr lang="en-US" sz="1200"/>
              <a:pPr eaLnBrk="1" hangingPunct="1"/>
              <a:t>32</a:t>
            </a:fld>
            <a:endParaRPr lang="en-US" sz="1200"/>
          </a:p>
        </p:txBody>
      </p:sp>
      <p:sp>
        <p:nvSpPr>
          <p:cNvPr id="196610" name="Rectangle 1026"/>
          <p:cNvSpPr>
            <a:spLocks noGrp="1" noRot="1" noChangeAspect="1" noChangeArrowheads="1" noTextEdit="1"/>
          </p:cNvSpPr>
          <p:nvPr>
            <p:ph type="sldImg"/>
          </p:nvPr>
        </p:nvSpPr>
        <p:spPr>
          <a:ln/>
        </p:spPr>
      </p:sp>
      <p:sp>
        <p:nvSpPr>
          <p:cNvPr id="1966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solidFill>
                  <a:prstClr val="black"/>
                </a:solidFill>
              </a:rPr>
              <a:pPr/>
              <a:t>257</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solidFill>
                  <a:prstClr val="black"/>
                </a:solidFill>
              </a:rPr>
              <a:pPr/>
              <a:t>258</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ECA8AE-AD86-B744-A248-1C86A86308EC}" type="slidenum">
              <a:rPr lang="en-US" sz="1200"/>
              <a:pPr eaLnBrk="1" hangingPunct="1"/>
              <a:t>260</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B894D-111A-CD4E-927C-0ED808A5503D}" type="slidenum">
              <a:rPr lang="en-US" sz="1200"/>
              <a:pPr eaLnBrk="1" hangingPunct="1"/>
              <a:t>261</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F9EC08-C996-C548-8B35-CAC93EA3EB5A}" type="slidenum">
              <a:rPr lang="en-US" sz="1200"/>
              <a:pPr eaLnBrk="1" hangingPunct="1"/>
              <a:t>263</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8F28B-6D0F-3646-808C-1EFDD44BB444}" type="slidenum">
              <a:rPr lang="en-US" sz="1200"/>
              <a:pPr eaLnBrk="1" hangingPunct="1"/>
              <a:t>264</a:t>
            </a:fld>
            <a:endParaRPr lang="en-US"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870D39-5781-4242-8C23-E92CCEFA64A4}" type="slidenum">
              <a:rPr lang="en-US" sz="1200"/>
              <a:pPr eaLnBrk="1" hangingPunct="1"/>
              <a:t>267</a:t>
            </a:fld>
            <a:endParaRPr lang="en-US" sz="12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FEB37-174B-2E40-AB2A-D7F9C655F61F}" type="slidenum">
              <a:rPr lang="en-US" sz="1200"/>
              <a:pPr eaLnBrk="1" hangingPunct="1"/>
              <a:t>268</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1C2DF-C542-584C-A6B4-1065B41827F7}" type="slidenum">
              <a:rPr lang="en-US" sz="1200"/>
              <a:pPr eaLnBrk="1" hangingPunct="1"/>
              <a:t>33</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D3BC-D7B1-4E4F-AA13-BFAF86A6D2CB}" type="slidenum">
              <a:rPr lang="en-US" sz="1200">
                <a:solidFill>
                  <a:srgbClr val="000000"/>
                </a:solidFill>
              </a:rPr>
              <a:pPr eaLnBrk="1" hangingPunct="1"/>
              <a:t>270</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47767323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9556517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fld id="{73392363-B67A-7349-BC8D-0F91DB928007}" type="slidenum">
              <a:rPr lang="en-US" sz="1200">
                <a:solidFill>
                  <a:srgbClr val="000000"/>
                </a:solidFill>
                <a:latin typeface="Arial" charset="0"/>
              </a:rPr>
              <a:pPr/>
              <a:t>277</a:t>
            </a:fld>
            <a:endParaRPr lang="en-US" sz="1200">
              <a:solidFill>
                <a:srgbClr val="000000"/>
              </a:solidFill>
              <a:latin typeface="Arial" charset="0"/>
            </a:endParaRPr>
          </a:p>
        </p:txBody>
      </p:sp>
      <p:sp>
        <p:nvSpPr>
          <p:cNvPr id="429058" name="Rectangle 2"/>
          <p:cNvSpPr>
            <a:spLocks noGrp="1" noRot="1" noChangeAspect="1" noChangeArrowheads="1"/>
          </p:cNvSpPr>
          <p:nvPr>
            <p:ph type="sldImg"/>
          </p:nvPr>
        </p:nvSpPr>
        <p:spPr>
          <a:xfrm>
            <a:off x="1150938" y="692150"/>
            <a:ext cx="4556125" cy="3416300"/>
          </a:xfrm>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D98FFA-FCE2-F54F-BB9F-0D3801661F7C}" type="slidenum">
              <a:rPr lang="en-US" sz="1200"/>
              <a:pPr eaLnBrk="1" hangingPunct="1"/>
              <a:t>281</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A6E371-5512-CE45-A827-5EFDB1B99306}" type="slidenum">
              <a:rPr lang="en-US" sz="1200"/>
              <a:pPr eaLnBrk="1" hangingPunct="1"/>
              <a:t>282</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pPr eaLnBrk="1" hangingPunct="1"/>
              <a:t>283</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pPr eaLnBrk="1" hangingPunct="1"/>
              <a:t>284</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EF91A-C36E-3642-8BA2-FC4A2017E8A3}" type="slidenum">
              <a:rPr lang="en-US" sz="1200"/>
              <a:pPr eaLnBrk="1" hangingPunct="1"/>
              <a:t>34</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F747CE-F177-A64E-9D85-B47A5E105240}" type="slidenum">
              <a:rPr lang="en-US" sz="1200"/>
              <a:pPr eaLnBrk="1" hangingPunct="1"/>
              <a:t>285</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AD7351-4CE6-2C4E-8F0C-0F4DC5118D0A}" type="slidenum">
              <a:rPr lang="en-US" sz="1200">
                <a:solidFill>
                  <a:srgbClr val="000000"/>
                </a:solidFill>
              </a:rPr>
              <a:pPr eaLnBrk="1" hangingPunct="1"/>
              <a:t>286</a:t>
            </a:fld>
            <a:endParaRPr lang="en-US" sz="1200">
              <a:solidFill>
                <a:srgbClr val="000000"/>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SG" dirty="0">
                <a:hlinkClick r:id="rId3"/>
              </a:rPr>
              <a:t>Chrystal Evans Hurst</a:t>
            </a:r>
            <a:endParaRPr lang="en-SG" dirty="0"/>
          </a:p>
          <a:p>
            <a:pPr eaLnBrk="1" hangingPunct="1"/>
            <a:r>
              <a:rPr lang="en-US" dirty="0">
                <a:latin typeface="Arial" charset="0"/>
              </a:rPr>
              <a:t>https://www.Amsal31.org/speakers</a:t>
            </a:r>
          </a:p>
          <a:p>
            <a:pPr eaLnBrk="1" hangingPunct="1"/>
            <a:endParaRPr lang="en-US" dirty="0">
              <a:latin typeface="Arial"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5F14D9-541B-CA4C-BBDB-B21ED7296513}" type="slidenum">
              <a:rPr lang="en-US" sz="1200"/>
              <a:pPr eaLnBrk="1" hangingPunct="1"/>
              <a:t>287</a:t>
            </a:fld>
            <a:endParaRPr lang="en-US" sz="1200"/>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B31006-745D-2649-9BC5-B0EE2609D824}" type="slidenum">
              <a:rPr lang="en-US" sz="1200"/>
              <a:pPr eaLnBrk="1" hangingPunct="1"/>
              <a:t>288</a:t>
            </a:fld>
            <a:endParaRPr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EF37CE-8334-6145-B746-455E9E66C535}" type="slidenum">
              <a:rPr lang="en-US" sz="1200"/>
              <a:pPr eaLnBrk="1" hangingPunct="1"/>
              <a:t>289</a:t>
            </a:fld>
            <a:endParaRPr lang="en-US" sz="12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For all you women who are trying to please God but feel utterly despaired every time someone whips out </a:t>
            </a:r>
            <a:r>
              <a:rPr lang="en-US" dirty="0" err="1">
                <a:latin typeface="Arial" charset="0"/>
              </a:rPr>
              <a:t>Amsal</a:t>
            </a:r>
            <a:r>
              <a:rPr lang="en-US" dirty="0">
                <a:latin typeface="Arial" charset="0"/>
              </a:rPr>
              <a:t> 31: take heart! God is not comparing you to this fictitious female, nor should you be interpreting this passage as His personal calling on your life. To put this passage in perspective, you need to put the whole book of </a:t>
            </a:r>
            <a:r>
              <a:rPr lang="en-US" dirty="0" err="1">
                <a:latin typeface="Arial" charset="0"/>
              </a:rPr>
              <a:t>Amsal</a:t>
            </a:r>
            <a:r>
              <a:rPr lang="en-US" dirty="0">
                <a:latin typeface="Arial" charset="0"/>
              </a:rPr>
              <a:t> in perspective. A proverb is simply a saying. The Holy Spirit will make it clear to you when a particular proverb has any value for you in a given moment. But let</a:t>
            </a:r>
            <a:r>
              <a:rPr lang="fr-FR" dirty="0">
                <a:latin typeface="Arial" charset="0"/>
              </a:rPr>
              <a:t>'</a:t>
            </a:r>
            <a:r>
              <a:rPr lang="en-US" dirty="0">
                <a:latin typeface="Arial" charset="0"/>
              </a:rPr>
              <a:t>s be clear about the kind of effect the Holy Spirit</a:t>
            </a:r>
            <a:r>
              <a:rPr lang="fr-FR" dirty="0">
                <a:latin typeface="Arial" charset="0"/>
              </a:rPr>
              <a:t>'</a:t>
            </a:r>
            <a:r>
              <a:rPr lang="en-US" dirty="0">
                <a:latin typeface="Arial" charset="0"/>
              </a:rPr>
              <a:t>s Voice has on us. When He speaks to your heart, you don</a:t>
            </a:r>
            <a:r>
              <a:rPr lang="fr-FR" dirty="0">
                <a:latin typeface="Arial" charset="0"/>
              </a:rPr>
              <a:t>'</a:t>
            </a:r>
            <a:r>
              <a:rPr lang="en-US" dirty="0">
                <a:latin typeface="Arial" charset="0"/>
              </a:rPr>
              <a:t>t end up feeling beat down, discouraged, and hopelessly flawed. So as you</a:t>
            </a:r>
            <a:r>
              <a:rPr lang="fr-FR" dirty="0">
                <a:latin typeface="Arial" charset="0"/>
              </a:rPr>
              <a:t>'</a:t>
            </a:r>
            <a:r>
              <a:rPr lang="en-US" dirty="0">
                <a:latin typeface="Arial" charset="0"/>
              </a:rPr>
              <a:t>re reading through </a:t>
            </a:r>
            <a:r>
              <a:rPr lang="en-US" dirty="0" err="1">
                <a:latin typeface="Arial" charset="0"/>
              </a:rPr>
              <a:t>Amsal</a:t>
            </a:r>
            <a:r>
              <a:rPr lang="en-US" dirty="0">
                <a:latin typeface="Arial" charset="0"/>
              </a:rPr>
              <a:t> 31, if it feels like someone is shoveling wet cement onto your back and you</a:t>
            </a:r>
            <a:r>
              <a:rPr lang="fr-FR" dirty="0">
                <a:latin typeface="Arial" charset="0"/>
              </a:rPr>
              <a:t>'</a:t>
            </a:r>
            <a:r>
              <a:rPr lang="en-US" dirty="0">
                <a:latin typeface="Arial" charset="0"/>
              </a:rPr>
              <a:t>re feeling more and more burdened with every word you read, then you</a:t>
            </a:r>
            <a:r>
              <a:rPr lang="fr-FR" dirty="0">
                <a:latin typeface="Arial" charset="0"/>
              </a:rPr>
              <a:t>'</a:t>
            </a:r>
            <a:r>
              <a:rPr lang="en-US" dirty="0">
                <a:latin typeface="Arial" charset="0"/>
              </a:rPr>
              <a:t>re not hearing from the Holy Spirit. You</a:t>
            </a:r>
            <a:r>
              <a:rPr lang="fr-FR" dirty="0">
                <a:latin typeface="Arial" charset="0"/>
              </a:rPr>
              <a:t>'</a:t>
            </a:r>
            <a:r>
              <a:rPr lang="en-US" dirty="0">
                <a:latin typeface="Arial" charset="0"/>
              </a:rPr>
              <a:t>re hearing from that nasty old deceiver Satan, or one of his many sordid friends.</a:t>
            </a:r>
          </a:p>
          <a:p>
            <a:r>
              <a:rPr lang="en-US" dirty="0">
                <a:latin typeface="Arial" charset="0"/>
              </a:rPr>
              <a:t>Demons are the ones who want you to go through life feeling like a flop because you don</a:t>
            </a:r>
            <a:r>
              <a:rPr lang="fr-FR" dirty="0">
                <a:latin typeface="Arial" charset="0"/>
              </a:rPr>
              <a:t>'</a:t>
            </a:r>
            <a:r>
              <a:rPr lang="en-US" dirty="0">
                <a:latin typeface="Arial" charset="0"/>
              </a:rPr>
              <a:t>t live up to someone</a:t>
            </a:r>
            <a:r>
              <a:rPr lang="fr-FR" dirty="0">
                <a:latin typeface="Arial" charset="0"/>
              </a:rPr>
              <a:t>'</a:t>
            </a:r>
            <a:r>
              <a:rPr lang="en-US" dirty="0">
                <a:latin typeface="Arial" charset="0"/>
              </a:rPr>
              <a:t>s fantasy woman. And fantasy is what we</a:t>
            </a:r>
            <a:r>
              <a:rPr lang="fr-FR" dirty="0">
                <a:latin typeface="Arial" charset="0"/>
              </a:rPr>
              <a:t>'</a:t>
            </a:r>
            <a:r>
              <a:rPr lang="en-US" dirty="0">
                <a:latin typeface="Arial" charset="0"/>
              </a:rPr>
              <a:t>re dealing with in </a:t>
            </a:r>
            <a:r>
              <a:rPr lang="en-US" dirty="0" err="1">
                <a:latin typeface="Arial" charset="0"/>
              </a:rPr>
              <a:t>Amsal</a:t>
            </a:r>
            <a:r>
              <a:rPr lang="en-US" dirty="0">
                <a:latin typeface="Arial" charset="0"/>
              </a:rPr>
              <a:t> 31, because the woman described there has magically escaped the burden of carnal flesh. Not only is this woman utterly selfless, she</a:t>
            </a:r>
            <a:r>
              <a:rPr lang="fr-FR" dirty="0">
                <a:latin typeface="Arial" charset="0"/>
              </a:rPr>
              <a:t>'</a:t>
            </a:r>
            <a:r>
              <a:rPr lang="en-US" dirty="0">
                <a:latin typeface="Arial" charset="0"/>
              </a:rPr>
              <a:t>s also in perfect health, she</a:t>
            </a:r>
            <a:r>
              <a:rPr lang="fr-FR" dirty="0">
                <a:latin typeface="Arial" charset="0"/>
              </a:rPr>
              <a:t>'</a:t>
            </a:r>
            <a:r>
              <a:rPr lang="en-US" dirty="0">
                <a:latin typeface="Arial" charset="0"/>
              </a:rPr>
              <a:t>s got bundles of energy, she</a:t>
            </a:r>
            <a:r>
              <a:rPr lang="fr-FR" dirty="0">
                <a:latin typeface="Arial" charset="0"/>
              </a:rPr>
              <a:t>'</a:t>
            </a:r>
            <a:r>
              <a:rPr lang="en-US" dirty="0">
                <a:latin typeface="Arial" charset="0"/>
              </a:rPr>
              <a:t>s super social, she</a:t>
            </a:r>
            <a:r>
              <a:rPr lang="fr-FR" dirty="0">
                <a:latin typeface="Arial" charset="0"/>
              </a:rPr>
              <a:t>'</a:t>
            </a:r>
            <a:r>
              <a:rPr lang="en-US" dirty="0">
                <a:latin typeface="Arial" charset="0"/>
              </a:rPr>
              <a:t>s physically strong, and she clearly has more than 24 hours in a day. And as this charming lady is busy making everything from scratch and running a charity house for the poor out of her home, she</a:t>
            </a:r>
            <a:r>
              <a:rPr lang="fr-FR" dirty="0">
                <a:latin typeface="Arial" charset="0"/>
              </a:rPr>
              <a:t>'</a:t>
            </a:r>
            <a:r>
              <a:rPr lang="en-US" dirty="0">
                <a:latin typeface="Arial" charset="0"/>
              </a:rPr>
              <a:t>s also super wealthy (since she and her children only wear the best of threads), plus she</a:t>
            </a:r>
            <a:r>
              <a:rPr lang="fr-FR" dirty="0">
                <a:latin typeface="Arial" charset="0"/>
              </a:rPr>
              <a:t>'</a:t>
            </a:r>
            <a:r>
              <a:rPr lang="en-US" dirty="0">
                <a:latin typeface="Arial"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dirty="0">
                <a:latin typeface="Arial" charset="0"/>
              </a:rPr>
              <a:t>'</a:t>
            </a:r>
            <a:r>
              <a:rPr lang="en-US" dirty="0">
                <a:latin typeface="Arial" charset="0"/>
              </a:rPr>
              <a:t>re told she works late into the night and is up before the sun feeding the servant girls. She never wastes her time (v27), and she gives her husband </a:t>
            </a:r>
            <a:r>
              <a:rPr lang="en-US" i="1" dirty="0">
                <a:latin typeface="Arial" charset="0"/>
              </a:rPr>
              <a:t>everything</a:t>
            </a:r>
            <a:r>
              <a:rPr lang="en-US" dirty="0">
                <a:latin typeface="Arial" charset="0"/>
              </a:rPr>
              <a:t> he needs. So of course her family praises her and everyone thinks this lady is fabulous. And by the time she</a:t>
            </a:r>
            <a:r>
              <a:rPr lang="fr-FR" dirty="0">
                <a:latin typeface="Arial" charset="0"/>
              </a:rPr>
              <a:t>'</a:t>
            </a:r>
            <a:r>
              <a:rPr lang="en-US" dirty="0">
                <a:latin typeface="Arial" charset="0"/>
              </a:rPr>
              <a:t>s done making wardrobes from scratch, planting vineyards, cooking meals and running a booth at the local marketplace, we wonder what those servant girls do besides get up before dawn to eat their pre-made breakfast.</a:t>
            </a:r>
          </a:p>
          <a:p>
            <a:r>
              <a:rPr lang="en-US" dirty="0">
                <a:latin typeface="Arial" charset="0"/>
              </a:rPr>
              <a:t>So how do we put things in perspective here? Well, for one thing, let</a:t>
            </a:r>
            <a:r>
              <a:rPr lang="fr-FR" dirty="0">
                <a:latin typeface="Arial" charset="0"/>
              </a:rPr>
              <a:t>'</a:t>
            </a:r>
            <a:r>
              <a:rPr lang="en-US" dirty="0">
                <a:latin typeface="Arial" charset="0"/>
              </a:rPr>
              <a:t>s remember how credit is assigned to people in the Old Testament. For example, we</a:t>
            </a:r>
            <a:r>
              <a:rPr lang="fr-FR" dirty="0">
                <a:latin typeface="Arial" charset="0"/>
              </a:rPr>
              <a:t>'</a:t>
            </a:r>
            <a:r>
              <a:rPr lang="en-US" dirty="0">
                <a:latin typeface="Arial" charset="0"/>
              </a:rPr>
              <a:t>re told that King Solomon built God</a:t>
            </a:r>
            <a:r>
              <a:rPr lang="fr-FR" dirty="0">
                <a:latin typeface="Arial" charset="0"/>
              </a:rPr>
              <a:t>'</a:t>
            </a:r>
            <a:r>
              <a:rPr lang="en-US" dirty="0">
                <a:latin typeface="Arial" charset="0"/>
              </a:rPr>
              <a:t>s Temple, per the instructions of his father King David. But while Solomon gets all the glory for creating that massive structure, what did he really contribute besides a long prayer on dedication day? In real life King Solomon </a:t>
            </a:r>
            <a:r>
              <a:rPr lang="en-US" dirty="0" err="1">
                <a:latin typeface="Arial" charset="0"/>
              </a:rPr>
              <a:t>didn</a:t>
            </a:r>
            <a:r>
              <a:rPr lang="fr-FR" dirty="0">
                <a:latin typeface="Arial" charset="0"/>
              </a:rPr>
              <a:t>'</a:t>
            </a:r>
            <a:r>
              <a:rPr lang="en-US" dirty="0">
                <a:latin typeface="Arial"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dirty="0">
                <a:latin typeface="Arial" charset="0"/>
              </a:rPr>
              <a:t>'</a:t>
            </a:r>
            <a:r>
              <a:rPr lang="en-US" dirty="0">
                <a:latin typeface="Arial" charset="0"/>
              </a:rPr>
              <a:t>s accomplishments. This is how it works when you</a:t>
            </a:r>
            <a:r>
              <a:rPr lang="fr-FR" dirty="0">
                <a:latin typeface="Arial" charset="0"/>
              </a:rPr>
              <a:t>'</a:t>
            </a:r>
            <a:r>
              <a:rPr lang="en-US" dirty="0">
                <a:latin typeface="Arial" charset="0"/>
              </a:rPr>
              <a:t>re the king or the head of a household. In </a:t>
            </a:r>
            <a:r>
              <a:rPr lang="en-US" dirty="0" err="1">
                <a:latin typeface="Arial" charset="0"/>
              </a:rPr>
              <a:t>Amsal</a:t>
            </a:r>
            <a:r>
              <a:rPr lang="en-US" dirty="0">
                <a:latin typeface="Arial" charset="0"/>
              </a:rPr>
              <a:t> 31, the woman being described is running a rich household. That means she</a:t>
            </a:r>
            <a:r>
              <a:rPr lang="fr-FR" dirty="0">
                <a:latin typeface="Arial" charset="0"/>
              </a:rPr>
              <a:t>'</a:t>
            </a:r>
            <a:r>
              <a:rPr lang="en-US" dirty="0">
                <a:latin typeface="Arial" charset="0"/>
              </a:rPr>
              <a:t>d have a bunch of servants who she</a:t>
            </a:r>
            <a:r>
              <a:rPr lang="fr-FR" dirty="0">
                <a:latin typeface="Arial" charset="0"/>
              </a:rPr>
              <a:t>'</a:t>
            </a:r>
            <a:r>
              <a:rPr lang="en-US" dirty="0">
                <a:latin typeface="Arial" charset="0"/>
              </a:rPr>
              <a:t>d get to boss around all day. Would a woman in her position really be trimming wool off the sheep and weaving it into thread? No, because such tasks are beneath her. What we really have being described in </a:t>
            </a:r>
            <a:r>
              <a:rPr lang="en-US" dirty="0" err="1">
                <a:latin typeface="Arial" charset="0"/>
              </a:rPr>
              <a:t>Amsal</a:t>
            </a:r>
            <a:r>
              <a:rPr lang="en-US" dirty="0">
                <a:latin typeface="Arial" charset="0"/>
              </a:rPr>
              <a:t> 31 is a good delegator—someone who is definitely busy, but she</a:t>
            </a:r>
            <a:r>
              <a:rPr lang="fr-FR" dirty="0">
                <a:latin typeface="Arial" charset="0"/>
              </a:rPr>
              <a:t>'</a:t>
            </a:r>
            <a:r>
              <a:rPr lang="en-US" dirty="0">
                <a:latin typeface="Arial" charset="0"/>
              </a:rPr>
              <a:t>s also telling everyone else what to do all day and then taking the glory for both their work and hers. Well, no wonder she gets so much done.</a:t>
            </a:r>
          </a:p>
          <a:p>
            <a:r>
              <a:rPr lang="en-US" dirty="0">
                <a:latin typeface="Arial" charset="0"/>
              </a:rPr>
              <a:t>Look up rich people in the Bible and you</a:t>
            </a:r>
            <a:r>
              <a:rPr lang="fr-FR" dirty="0">
                <a:latin typeface="Arial" charset="0"/>
              </a:rPr>
              <a:t>'</a:t>
            </a:r>
            <a:r>
              <a:rPr lang="en-US" dirty="0" err="1">
                <a:latin typeface="Arial" charset="0"/>
              </a:rPr>
              <a:t>ll</a:t>
            </a:r>
            <a:r>
              <a:rPr lang="en-US" dirty="0">
                <a:latin typeface="Arial" charset="0"/>
              </a:rPr>
              <a:t> find they are credited for all sorts of things that they </a:t>
            </a:r>
            <a:r>
              <a:rPr lang="en-US" dirty="0" err="1">
                <a:latin typeface="Arial" charset="0"/>
              </a:rPr>
              <a:t>didn</a:t>
            </a:r>
            <a:r>
              <a:rPr lang="fr-FR" dirty="0">
                <a:latin typeface="Arial" charset="0"/>
              </a:rPr>
              <a:t>'</a:t>
            </a:r>
            <a:r>
              <a:rPr lang="en-US" dirty="0">
                <a:latin typeface="Arial" charset="0"/>
              </a:rPr>
              <a:t>t do. In a culture where women got the credit for the babies their slave girls birthed, we have to read records of accomplishments with caution.</a:t>
            </a:r>
          </a:p>
          <a:p>
            <a:r>
              <a:rPr lang="en-US" dirty="0">
                <a:latin typeface="Arial" charset="0"/>
              </a:rPr>
              <a:t>So who wrote </a:t>
            </a:r>
            <a:r>
              <a:rPr lang="en-US" dirty="0" err="1">
                <a:latin typeface="Arial" charset="0"/>
              </a:rPr>
              <a:t>Amsal</a:t>
            </a:r>
            <a:r>
              <a:rPr lang="en-US" dirty="0">
                <a:latin typeface="Arial" charset="0"/>
              </a:rPr>
              <a:t> 31, anyway? It</a:t>
            </a:r>
            <a:r>
              <a:rPr lang="fr-FR" dirty="0">
                <a:latin typeface="Arial" charset="0"/>
              </a:rPr>
              <a:t>'</a:t>
            </a:r>
            <a:r>
              <a:rPr lang="en-US" dirty="0">
                <a:latin typeface="Arial" charset="0"/>
              </a:rPr>
              <a:t>s a man named King Lemuel who is sharing things his mother drilled into his brain. In verse 1 we</a:t>
            </a:r>
            <a:r>
              <a:rPr lang="fr-FR" dirty="0">
                <a:latin typeface="Arial" charset="0"/>
              </a:rPr>
              <a:t>'</a:t>
            </a:r>
            <a:r>
              <a:rPr lang="en-US" dirty="0">
                <a:latin typeface="Arial" charset="0"/>
              </a:rPr>
              <a:t>re told: </a:t>
            </a:r>
            <a:r>
              <a:rPr lang="ru-RU" dirty="0">
                <a:latin typeface="Arial" charset="0"/>
              </a:rPr>
              <a:t>"</a:t>
            </a:r>
            <a:r>
              <a:rPr lang="en-US" dirty="0">
                <a:latin typeface="Arial" charset="0"/>
              </a:rPr>
              <a:t>These are the words of King Lemuel, the message his mother taught him.</a:t>
            </a:r>
            <a:r>
              <a:rPr lang="ru-RU" dirty="0">
                <a:latin typeface="Arial" charset="0"/>
              </a:rPr>
              <a:t>"</a:t>
            </a:r>
            <a:r>
              <a:rPr lang="en-US" dirty="0">
                <a:latin typeface="Arial" charset="0"/>
              </a:rPr>
              <a:t> Lemuel</a:t>
            </a:r>
            <a:r>
              <a:rPr lang="fr-FR" dirty="0">
                <a:latin typeface="Arial" charset="0"/>
              </a:rPr>
              <a:t>'</a:t>
            </a:r>
            <a:r>
              <a:rPr lang="en-US" dirty="0">
                <a:latin typeface="Arial" charset="0"/>
              </a:rPr>
              <a:t>s mom then starts off by telling her son to stay away from liquor because kings don</a:t>
            </a:r>
            <a:r>
              <a:rPr lang="fr-FR" dirty="0">
                <a:latin typeface="Arial" charset="0"/>
              </a:rPr>
              <a:t>'</a:t>
            </a:r>
            <a:r>
              <a:rPr lang="en-US" dirty="0">
                <a:latin typeface="Arial" charset="0"/>
              </a:rPr>
              <a:t>t rule well when they</a:t>
            </a:r>
            <a:r>
              <a:rPr lang="fr-FR" dirty="0">
                <a:latin typeface="Arial" charset="0"/>
              </a:rPr>
              <a:t>'</a:t>
            </a:r>
            <a:r>
              <a:rPr lang="en-US" dirty="0">
                <a:latin typeface="Arial" charset="0"/>
              </a:rPr>
              <a:t>re drunk. Then she tells him to look out for the needs of the poor. This is certainly sound advice. Interestingly in verse 3, Mom </a:t>
            </a:r>
            <a:r>
              <a:rPr lang="en-US" dirty="0" err="1">
                <a:latin typeface="Arial" charset="0"/>
              </a:rPr>
              <a:t>doesn</a:t>
            </a:r>
            <a:r>
              <a:rPr lang="fr-FR" dirty="0">
                <a:latin typeface="Arial" charset="0"/>
              </a:rPr>
              <a:t>'</a:t>
            </a:r>
            <a:r>
              <a:rPr lang="en-US" dirty="0">
                <a:latin typeface="Arial" charset="0"/>
              </a:rPr>
              <a:t>t sound very keen on women in general, for she tells her son:</a:t>
            </a:r>
          </a:p>
          <a:p>
            <a:r>
              <a:rPr lang="ru-RU" i="1" dirty="0">
                <a:latin typeface="Arial" charset="0"/>
              </a:rPr>
              <a:t>"</a:t>
            </a:r>
            <a:r>
              <a:rPr lang="en-US" i="1" dirty="0">
                <a:latin typeface="Arial" charset="0"/>
              </a:rPr>
              <a:t>Don</a:t>
            </a:r>
            <a:r>
              <a:rPr lang="fr-FR" i="1" dirty="0">
                <a:latin typeface="Arial" charset="0"/>
              </a:rPr>
              <a:t>'</a:t>
            </a:r>
            <a:r>
              <a:rPr lang="en-US" i="1" dirty="0">
                <a:latin typeface="Arial" charset="0"/>
              </a:rPr>
              <a:t>t waste your strength on women, or your time on those who ruin kings.</a:t>
            </a:r>
            <a:r>
              <a:rPr lang="ru-RU" i="1" dirty="0">
                <a:latin typeface="Arial" charset="0"/>
              </a:rPr>
              <a:t>"</a:t>
            </a:r>
            <a:endParaRPr lang="en-US" altLang="ja-JP" dirty="0">
              <a:latin typeface="Arial" charset="0"/>
            </a:endParaRPr>
          </a:p>
          <a:p>
            <a:r>
              <a:rPr lang="en-US" dirty="0">
                <a:latin typeface="Arial" charset="0"/>
              </a:rPr>
              <a:t>The way poetry works in the Bible, these two phrases are meant to be descriptions of the same people: Mom is defining women as </a:t>
            </a:r>
            <a:r>
              <a:rPr lang="ru-RU" dirty="0">
                <a:latin typeface="Arial" charset="0"/>
              </a:rPr>
              <a:t>"</a:t>
            </a:r>
            <a:r>
              <a:rPr lang="en-US" dirty="0">
                <a:latin typeface="Arial" charset="0"/>
              </a:rPr>
              <a:t>those who ruin kings.</a:t>
            </a:r>
            <a:r>
              <a:rPr lang="ru-RU" dirty="0">
                <a:latin typeface="Arial" charset="0"/>
              </a:rPr>
              <a:t>"</a:t>
            </a:r>
            <a:r>
              <a:rPr lang="en-US" dirty="0">
                <a:latin typeface="Arial" charset="0"/>
              </a:rPr>
              <a:t> Now we all know that rich men become targets for Delilah type vipers. Mom sounds pretty protective, and she has good reason to be. There</a:t>
            </a:r>
            <a:r>
              <a:rPr lang="fr-FR" dirty="0">
                <a:latin typeface="Arial" charset="0"/>
              </a:rPr>
              <a:t>'</a:t>
            </a:r>
            <a:r>
              <a:rPr lang="en-US" dirty="0">
                <a:latin typeface="Arial"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a:t>
            </a:r>
            <a:r>
              <a:rPr lang="en-US" dirty="0" err="1">
                <a:latin typeface="Arial" charset="0"/>
              </a:rPr>
              <a:t>Amsal</a:t>
            </a:r>
            <a:r>
              <a:rPr lang="en-US" dirty="0">
                <a:latin typeface="Arial" charset="0"/>
              </a:rPr>
              <a:t>. We only hear about Lemuel here at the end, when Mom pipes up to tell her son </a:t>
            </a:r>
            <a:r>
              <a:rPr lang="ru-RU" dirty="0">
                <a:latin typeface="Arial" charset="0"/>
              </a:rPr>
              <a:t>"</a:t>
            </a:r>
            <a:r>
              <a:rPr lang="en-US" dirty="0">
                <a:latin typeface="Arial" charset="0"/>
              </a:rPr>
              <a:t>no wine and no women.</a:t>
            </a:r>
            <a:r>
              <a:rPr lang="ru-RU" dirty="0">
                <a:latin typeface="Arial" charset="0"/>
              </a:rPr>
              <a:t>"</a:t>
            </a:r>
            <a:r>
              <a:rPr lang="en-US" dirty="0">
                <a:latin typeface="Arial" charset="0"/>
              </a:rPr>
              <a:t> Rather harsh. One wonders if Mom is ruling out all women or just the shady ones. It</a:t>
            </a:r>
            <a:r>
              <a:rPr lang="fr-FR" dirty="0">
                <a:latin typeface="Arial" charset="0"/>
              </a:rPr>
              <a:t>'</a:t>
            </a:r>
            <a:r>
              <a:rPr lang="en-US" dirty="0">
                <a:latin typeface="Arial" charset="0"/>
              </a:rPr>
              <a:t>s interesting that she </a:t>
            </a:r>
            <a:r>
              <a:rPr lang="en-US" dirty="0" err="1">
                <a:latin typeface="Arial" charset="0"/>
              </a:rPr>
              <a:t>doesn</a:t>
            </a:r>
            <a:r>
              <a:rPr lang="fr-FR" dirty="0">
                <a:latin typeface="Arial" charset="0"/>
              </a:rPr>
              <a:t>'</a:t>
            </a:r>
            <a:r>
              <a:rPr lang="en-US" dirty="0">
                <a:latin typeface="Arial" charset="0"/>
              </a:rPr>
              <a:t>t use any extra adjectives to pinpoint what percentage of her own gender she disapproves of. The way her words are written, it sounds like Mom</a:t>
            </a:r>
            <a:r>
              <a:rPr lang="fr-FR" dirty="0">
                <a:latin typeface="Arial" charset="0"/>
              </a:rPr>
              <a:t>'</a:t>
            </a:r>
            <a:r>
              <a:rPr lang="en-US" dirty="0">
                <a:latin typeface="Arial" charset="0"/>
              </a:rPr>
              <a:t>s pretty much anti-female. Perhaps she</a:t>
            </a:r>
            <a:r>
              <a:rPr lang="fr-FR" dirty="0">
                <a:latin typeface="Arial" charset="0"/>
              </a:rPr>
              <a:t>'</a:t>
            </a:r>
            <a:r>
              <a:rPr lang="en-US" dirty="0">
                <a:latin typeface="Arial" charset="0"/>
              </a:rPr>
              <a:t>s been burned in the past by seeing evil women corrupt those she cares about and she</a:t>
            </a:r>
            <a:r>
              <a:rPr lang="fr-FR" dirty="0">
                <a:latin typeface="Arial" charset="0"/>
              </a:rPr>
              <a:t>'</a:t>
            </a:r>
            <a:r>
              <a:rPr lang="en-US" dirty="0">
                <a:latin typeface="Arial" charset="0"/>
              </a:rPr>
              <a:t>s not going to let that happen to her Lemuel.</a:t>
            </a:r>
          </a:p>
          <a:p>
            <a:r>
              <a:rPr lang="en-US" dirty="0">
                <a:latin typeface="Arial" charset="0"/>
              </a:rPr>
              <a:t>Now it</a:t>
            </a:r>
            <a:r>
              <a:rPr lang="fr-FR" dirty="0">
                <a:latin typeface="Arial" charset="0"/>
              </a:rPr>
              <a:t>'</a:t>
            </a:r>
            <a:r>
              <a:rPr lang="en-US" dirty="0">
                <a:latin typeface="Arial" charset="0"/>
              </a:rPr>
              <a:t>s not very realistic to think Lemuel isn</a:t>
            </a:r>
            <a:r>
              <a:rPr lang="fr-FR" dirty="0">
                <a:latin typeface="Arial" charset="0"/>
              </a:rPr>
              <a:t>'</a:t>
            </a:r>
            <a:r>
              <a:rPr lang="en-US" dirty="0">
                <a:latin typeface="Arial" charset="0"/>
              </a:rPr>
              <a:t>t going to get married, so after Mom tells him to stay away from women in general, she then supplies a long, detailed definition of an acceptable wife. Because Lemuel is crediting Mom for everything he</a:t>
            </a:r>
            <a:r>
              <a:rPr lang="fr-FR" dirty="0">
                <a:latin typeface="Arial" charset="0"/>
              </a:rPr>
              <a:t>'</a:t>
            </a:r>
            <a:r>
              <a:rPr lang="en-US" dirty="0">
                <a:latin typeface="Arial" charset="0"/>
              </a:rPr>
              <a:t>s saying in this passage, we have to assume that this perfect wife is something she</a:t>
            </a:r>
            <a:r>
              <a:rPr lang="fr-FR" dirty="0">
                <a:latin typeface="Arial" charset="0"/>
              </a:rPr>
              <a:t>'</a:t>
            </a:r>
            <a:r>
              <a:rPr lang="en-US" dirty="0">
                <a:latin typeface="Arial" charset="0"/>
              </a:rPr>
              <a:t>s come up with—and this would make sense because the passage has a very female tone to it. Women are the nurturing gender and we hear the nurturing instinct coming through in a comment about the woman being concerned for her family</a:t>
            </a:r>
            <a:r>
              <a:rPr lang="fr-FR" dirty="0">
                <a:latin typeface="Arial" charset="0"/>
              </a:rPr>
              <a:t>'</a:t>
            </a:r>
            <a:r>
              <a:rPr lang="en-US" dirty="0">
                <a:latin typeface="Arial" charset="0"/>
              </a:rPr>
              <a:t>s warmth in the winter months (v21), plus we hear an awful lot about clothes and cooking. The </a:t>
            </a:r>
            <a:r>
              <a:rPr lang="en-US" dirty="0" err="1">
                <a:latin typeface="Arial" charset="0"/>
              </a:rPr>
              <a:t>Amsal</a:t>
            </a:r>
            <a:r>
              <a:rPr lang="en-US" dirty="0">
                <a:latin typeface="Arial" charset="0"/>
              </a:rPr>
              <a:t> 31 perspective is very much that of a homemaker and not at all that of a busy king. Clearly Lemuel</a:t>
            </a:r>
            <a:r>
              <a:rPr lang="fr-FR" dirty="0">
                <a:latin typeface="Arial" charset="0"/>
              </a:rPr>
              <a:t>'</a:t>
            </a:r>
            <a:r>
              <a:rPr lang="en-US" dirty="0">
                <a:latin typeface="Arial"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dirty="0">
                <a:latin typeface="Arial" charset="0"/>
              </a:rPr>
              <a:t>'</a:t>
            </a:r>
            <a:r>
              <a:rPr lang="en-US" dirty="0">
                <a:latin typeface="Arial" charset="0"/>
              </a:rPr>
              <a:t>s quite possible that Lemuel</a:t>
            </a:r>
            <a:r>
              <a:rPr lang="fr-FR" dirty="0">
                <a:latin typeface="Arial" charset="0"/>
              </a:rPr>
              <a:t>'</a:t>
            </a:r>
            <a:r>
              <a:rPr lang="en-US" dirty="0">
                <a:latin typeface="Arial" charset="0"/>
              </a:rPr>
              <a:t>s inherited wealth came from the clothing business. So what we find in </a:t>
            </a:r>
            <a:r>
              <a:rPr lang="en-US" dirty="0" err="1">
                <a:latin typeface="Arial" charset="0"/>
              </a:rPr>
              <a:t>Amsal</a:t>
            </a:r>
            <a:r>
              <a:rPr lang="en-US" dirty="0">
                <a:latin typeface="Arial" charset="0"/>
              </a:rPr>
              <a:t> 31 is not a description of God</a:t>
            </a:r>
            <a:r>
              <a:rPr lang="fr-FR" dirty="0">
                <a:latin typeface="Arial" charset="0"/>
              </a:rPr>
              <a:t>'</a:t>
            </a:r>
            <a:r>
              <a:rPr lang="en-US" dirty="0">
                <a:latin typeface="Arial" charset="0"/>
              </a:rPr>
              <a:t>s ideal woman, but of one king</a:t>
            </a:r>
            <a:r>
              <a:rPr lang="fr-FR" dirty="0">
                <a:latin typeface="Arial" charset="0"/>
              </a:rPr>
              <a:t>'</a:t>
            </a:r>
            <a:r>
              <a:rPr lang="en-US" dirty="0">
                <a:latin typeface="Arial" charset="0"/>
              </a:rPr>
              <a:t>s mother</a:t>
            </a:r>
            <a:r>
              <a:rPr lang="fr-FR" dirty="0">
                <a:latin typeface="Arial" charset="0"/>
              </a:rPr>
              <a:t>'</a:t>
            </a:r>
            <a:r>
              <a:rPr lang="en-US" dirty="0">
                <a:latin typeface="Arial" charset="0"/>
              </a:rPr>
              <a:t>s ideal vision for the kind of woman she wants her son to marry. What mother </a:t>
            </a:r>
            <a:r>
              <a:rPr lang="en-US" dirty="0" err="1">
                <a:latin typeface="Arial" charset="0"/>
              </a:rPr>
              <a:t>doesn</a:t>
            </a:r>
            <a:r>
              <a:rPr lang="fr-FR" dirty="0">
                <a:latin typeface="Arial" charset="0"/>
              </a:rPr>
              <a:t>'</a:t>
            </a:r>
            <a:r>
              <a:rPr lang="en-US" dirty="0">
                <a:latin typeface="Arial" charset="0"/>
              </a:rPr>
              <a:t>t hope for the stars when it comes to marrying off her pride and joy? And with Mom</a:t>
            </a:r>
            <a:r>
              <a:rPr lang="fr-FR" dirty="0">
                <a:latin typeface="Arial" charset="0"/>
              </a:rPr>
              <a:t>'</a:t>
            </a:r>
            <a:r>
              <a:rPr lang="en-US" dirty="0">
                <a:latin typeface="Arial" charset="0"/>
              </a:rPr>
              <a:t>s hostility towards women in general so openly expressed, it</a:t>
            </a:r>
            <a:r>
              <a:rPr lang="fr-FR" dirty="0">
                <a:latin typeface="Arial" charset="0"/>
              </a:rPr>
              <a:t>'</a:t>
            </a:r>
            <a:r>
              <a:rPr lang="en-US" dirty="0">
                <a:latin typeface="Arial" charset="0"/>
              </a:rPr>
              <a:t>s no wonder that she</a:t>
            </a:r>
            <a:r>
              <a:rPr lang="fr-FR" dirty="0">
                <a:latin typeface="Arial" charset="0"/>
              </a:rPr>
              <a:t>'</a:t>
            </a:r>
            <a:r>
              <a:rPr lang="en-US" dirty="0">
                <a:latin typeface="Arial" charset="0"/>
              </a:rPr>
              <a:t>s demanding the best of the best for her son. She wants Lemuel to find a woman who will satisfy his every need, make him a bunch of money, and be a total workaholic. With her daughter-in-law working hard day in and day out, she certainly </a:t>
            </a:r>
            <a:r>
              <a:rPr lang="en-US" dirty="0" err="1">
                <a:latin typeface="Arial" charset="0"/>
              </a:rPr>
              <a:t>wouldn</a:t>
            </a:r>
            <a:r>
              <a:rPr lang="fr-FR" dirty="0">
                <a:latin typeface="Arial" charset="0"/>
              </a:rPr>
              <a:t>'</a:t>
            </a:r>
            <a:r>
              <a:rPr lang="en-US" dirty="0">
                <a:latin typeface="Arial" charset="0"/>
              </a:rPr>
              <a:t>t be much competition for Lemuel</a:t>
            </a:r>
            <a:r>
              <a:rPr lang="fr-FR" dirty="0">
                <a:latin typeface="Arial" charset="0"/>
              </a:rPr>
              <a:t>'</a:t>
            </a:r>
            <a:r>
              <a:rPr lang="en-US" dirty="0">
                <a:latin typeface="Arial" charset="0"/>
              </a:rPr>
              <a:t>s attention. When we realize who is really supplying the words of this passage, it</a:t>
            </a:r>
            <a:r>
              <a:rPr lang="fr-FR" dirty="0">
                <a:latin typeface="Arial" charset="0"/>
              </a:rPr>
              <a:t>'</a:t>
            </a:r>
            <a:r>
              <a:rPr lang="en-US" dirty="0">
                <a:latin typeface="Arial" charset="0"/>
              </a:rPr>
              <a:t>s interesting to wonder about all the ulterior motives that went into painting a picture of an </a:t>
            </a:r>
            <a:r>
              <a:rPr lang="ru-RU" dirty="0">
                <a:latin typeface="Arial" charset="0"/>
              </a:rPr>
              <a:t>"</a:t>
            </a:r>
            <a:r>
              <a:rPr lang="en-US" dirty="0">
                <a:latin typeface="Arial" charset="0"/>
              </a:rPr>
              <a:t>ideal</a:t>
            </a:r>
            <a:r>
              <a:rPr lang="ru-RU" dirty="0">
                <a:latin typeface="Arial" charset="0"/>
              </a:rPr>
              <a:t>"</a:t>
            </a:r>
            <a:r>
              <a:rPr lang="en-US" dirty="0">
                <a:latin typeface="Arial" charset="0"/>
              </a:rPr>
              <a:t> woman—a woman who clearly </a:t>
            </a:r>
            <a:r>
              <a:rPr lang="en-US" dirty="0" err="1">
                <a:latin typeface="Arial" charset="0"/>
              </a:rPr>
              <a:t>doesn</a:t>
            </a:r>
            <a:r>
              <a:rPr lang="fr-FR" dirty="0">
                <a:latin typeface="Arial" charset="0"/>
              </a:rPr>
              <a:t>'</a:t>
            </a:r>
            <a:r>
              <a:rPr lang="en-US" dirty="0">
                <a:latin typeface="Arial" charset="0"/>
              </a:rPr>
              <a:t>t exist. Obviously Mom isn</a:t>
            </a:r>
            <a:r>
              <a:rPr lang="fr-FR" dirty="0">
                <a:latin typeface="Arial" charset="0"/>
              </a:rPr>
              <a:t>'</a:t>
            </a:r>
            <a:r>
              <a:rPr lang="en-US" dirty="0">
                <a:latin typeface="Arial" charset="0"/>
              </a:rPr>
              <a:t>t in any rush for grandchildren. And clearly she isn</a:t>
            </a:r>
            <a:r>
              <a:rPr lang="fr-FR" dirty="0">
                <a:latin typeface="Arial" charset="0"/>
              </a:rPr>
              <a:t>'</a:t>
            </a:r>
            <a:r>
              <a:rPr lang="en-US" dirty="0">
                <a:latin typeface="Arial" charset="0"/>
              </a:rPr>
              <a:t>t going to be an easy sell to anyone Lemuel tries to bring home for dinner.</a:t>
            </a:r>
          </a:p>
          <a:p>
            <a:r>
              <a:rPr lang="ru-RU" i="1" dirty="0">
                <a:latin typeface="Arial" charset="0"/>
              </a:rPr>
              <a:t>"</a:t>
            </a:r>
            <a:r>
              <a:rPr lang="en-US" i="1" dirty="0">
                <a:latin typeface="Arial" charset="0"/>
              </a:rPr>
              <a:t>An excellent wife, who can find?</a:t>
            </a:r>
            <a:r>
              <a:rPr lang="ru-RU" i="1" dirty="0">
                <a:latin typeface="Arial" charset="0"/>
              </a:rPr>
              <a:t>"</a:t>
            </a:r>
            <a:r>
              <a:rPr lang="en-US" i="1" dirty="0">
                <a:latin typeface="Arial" charset="0"/>
              </a:rPr>
              <a:t> (v10)</a:t>
            </a:r>
            <a:endParaRPr lang="en-US" dirty="0">
              <a:latin typeface="Arial" charset="0"/>
            </a:endParaRPr>
          </a:p>
          <a:p>
            <a:r>
              <a:rPr lang="en-US" dirty="0">
                <a:latin typeface="Arial" charset="0"/>
              </a:rPr>
              <a:t>Indeed, and as we read through Mom</a:t>
            </a:r>
            <a:r>
              <a:rPr lang="fr-FR" dirty="0">
                <a:latin typeface="Arial" charset="0"/>
              </a:rPr>
              <a:t>'</a:t>
            </a:r>
            <a:r>
              <a:rPr lang="en-US" dirty="0">
                <a:latin typeface="Arial" charset="0"/>
              </a:rPr>
              <a:t>s list of impossible requirements, we wonder if she ever wants Lemuel to get a wife. It</a:t>
            </a:r>
            <a:r>
              <a:rPr lang="fr-FR" dirty="0">
                <a:latin typeface="Arial" charset="0"/>
              </a:rPr>
              <a:t>'</a:t>
            </a:r>
            <a:r>
              <a:rPr lang="en-US" dirty="0">
                <a:latin typeface="Arial" charset="0"/>
              </a:rPr>
              <a:t>s really Mom</a:t>
            </a:r>
            <a:r>
              <a:rPr lang="fr-FR" dirty="0">
                <a:latin typeface="Arial" charset="0"/>
              </a:rPr>
              <a:t>'</a:t>
            </a:r>
            <a:r>
              <a:rPr lang="en-US" dirty="0">
                <a:latin typeface="Arial" charset="0"/>
              </a:rPr>
              <a:t>s character that</a:t>
            </a:r>
            <a:r>
              <a:rPr lang="fr-FR" dirty="0">
                <a:latin typeface="Arial" charset="0"/>
              </a:rPr>
              <a:t>'</a:t>
            </a:r>
            <a:r>
              <a:rPr lang="en-US" dirty="0">
                <a:latin typeface="Arial" charset="0"/>
              </a:rPr>
              <a:t>s coming through in this passage more than anything else. Whoever Lemuel</a:t>
            </a:r>
            <a:r>
              <a:rPr lang="fr-FR" dirty="0">
                <a:latin typeface="Arial" charset="0"/>
              </a:rPr>
              <a:t>'</a:t>
            </a:r>
            <a:r>
              <a:rPr lang="en-US" dirty="0">
                <a:latin typeface="Arial"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dirty="0">
                <a:latin typeface="Arial" charset="0"/>
              </a:rPr>
              <a:t>As for all people thinking well of us—this is another dream that both Yahweh and Jesus shoot down. As Christians, we don</a:t>
            </a:r>
            <a:r>
              <a:rPr lang="fr-FR" dirty="0">
                <a:latin typeface="Arial" charset="0"/>
              </a:rPr>
              <a:t>'</a:t>
            </a:r>
            <a:r>
              <a:rPr lang="en-US" dirty="0">
                <a:latin typeface="Arial" charset="0"/>
              </a:rPr>
              <a:t>t want to be agitating others just to do it. But God</a:t>
            </a:r>
            <a:r>
              <a:rPr lang="fr-FR" dirty="0">
                <a:latin typeface="Arial" charset="0"/>
              </a:rPr>
              <a:t>'</a:t>
            </a:r>
            <a:r>
              <a:rPr lang="en-US" dirty="0">
                <a:latin typeface="Arial" charset="0"/>
              </a:rPr>
              <a:t>s truth is a divisive thing, and His influence is often greeted with great hostility. Jesus said He </a:t>
            </a:r>
            <a:r>
              <a:rPr lang="en-US" dirty="0" err="1">
                <a:latin typeface="Arial" charset="0"/>
              </a:rPr>
              <a:t>didn</a:t>
            </a:r>
            <a:r>
              <a:rPr lang="fr-FR" dirty="0">
                <a:latin typeface="Arial" charset="0"/>
              </a:rPr>
              <a:t>'</a:t>
            </a:r>
            <a:r>
              <a:rPr lang="en-US" dirty="0">
                <a:latin typeface="Arial"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dirty="0">
                <a:latin typeface="Arial" charset="0"/>
              </a:rPr>
              <a:t>'</a:t>
            </a:r>
            <a:r>
              <a:rPr lang="en-US" dirty="0">
                <a:latin typeface="Arial" charset="0"/>
              </a:rPr>
              <a:t>s mom dreams of a daughter-in-law who is both righteous in character and super popular, in real life, these two </a:t>
            </a:r>
          </a:p>
          <a:p>
            <a:pPr eaLnBrk="1" hangingPunct="1"/>
            <a:endParaRPr lang="en-US" dirty="0">
              <a:latin typeface="Arial"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2D70F1-B4FA-D944-B988-70DFDB85F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8112000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9EC328-5ED7-A447-AE74-E5D4601A7FA1}" type="slidenum">
              <a:rPr lang="en-US" sz="1200"/>
              <a:pPr eaLnBrk="1" hangingPunct="1"/>
              <a:t>291</a:t>
            </a:fld>
            <a:endParaRPr lang="en-US"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61344782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843BF9-5681-8141-802B-8C89925A7B7D}" type="slidenum">
              <a:rPr lang="en-US" sz="1200">
                <a:solidFill>
                  <a:prstClr val="black"/>
                </a:solidFill>
              </a:rPr>
              <a:pPr eaLnBrk="1" hangingPunct="1"/>
              <a:t>293</a:t>
            </a:fld>
            <a:endParaRPr lang="en-US" sz="1200">
              <a:solidFill>
                <a:prstClr val="black"/>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0751888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16427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F24BC-7343-2841-AAC1-B7A8E605903E}" type="slidenum">
              <a:rPr lang="en-US" sz="1200"/>
              <a:pPr eaLnBrk="1" hangingPunct="1"/>
              <a:t>35</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a:ln/>
        </p:spPr>
      </p:sp>
      <p:sp>
        <p:nvSpPr>
          <p:cNvPr id="356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56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F298F3-4711-5E41-BD69-C6AB74E7F9F8}" type="slidenum">
              <a:rPr lang="en-US" sz="1200"/>
              <a:pPr eaLnBrk="1" hangingPunct="1"/>
              <a:t>296</a:t>
            </a:fld>
            <a:endParaRPr lang="en-US" sz="120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noTextEdit="1"/>
          </p:cNvSpPr>
          <p:nvPr>
            <p:ph type="sldImg"/>
          </p:nvPr>
        </p:nvSpPr>
        <p:spPr>
          <a:ln/>
        </p:spPr>
      </p:sp>
      <p:sp>
        <p:nvSpPr>
          <p:cNvPr id="358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58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678A5-A774-0C44-8571-FB5B4B41A98D}" type="slidenum">
              <a:rPr lang="en-US" sz="1200"/>
              <a:pPr eaLnBrk="1" hangingPunct="1"/>
              <a:t>297</a:t>
            </a:fld>
            <a:endParaRPr lang="en-US" sz="120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noTextEdit="1"/>
          </p:cNvSpPr>
          <p:nvPr>
            <p:ph type="sldImg"/>
          </p:nvPr>
        </p:nvSpPr>
        <p:spPr>
          <a:ln/>
        </p:spPr>
      </p:sp>
      <p:sp>
        <p:nvSpPr>
          <p:cNvPr id="3604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604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4D5175-CBFF-C447-B163-574D219CC2F6}" type="slidenum">
              <a:rPr lang="en-US" sz="1200"/>
              <a:pPr eaLnBrk="1" hangingPunct="1"/>
              <a:t>298</a:t>
            </a:fld>
            <a:endParaRPr lang="en-US" sz="120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noTextEdit="1"/>
          </p:cNvSpPr>
          <p:nvPr>
            <p:ph type="sldImg"/>
          </p:nvPr>
        </p:nvSpPr>
        <p:spPr>
          <a:ln/>
        </p:spPr>
      </p:sp>
      <p:sp>
        <p:nvSpPr>
          <p:cNvPr id="3624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62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A54EB3-61BF-1C4A-82B1-8239575A711E}" type="slidenum">
              <a:rPr lang="en-US" sz="1200"/>
              <a:pPr eaLnBrk="1" hangingPunct="1"/>
              <a:t>299</a:t>
            </a:fld>
            <a:endParaRPr lang="en-US" sz="120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4F7108-8B3F-FE4A-A70D-38E743F0E96D}" type="slidenum">
              <a:rPr lang="en-US" sz="1200"/>
              <a:pPr eaLnBrk="1" hangingPunct="1"/>
              <a:t>300</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19AE77-C400-7F4B-97E2-A74A02F54CA0}" type="slidenum">
              <a:rPr kumimoji="0" lang="en-US" sz="1200" b="1"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xfrm>
            <a:off x="973773" y="3257550"/>
            <a:ext cx="7790180" cy="3086100"/>
          </a:xfrm>
          <a:prstGeom prst="rect">
            <a:avLst/>
          </a:prstGeo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97165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CDAA82-BFF9-7641-A70D-614ED01AFCC7}" type="slidenum">
              <a:rPr lang="en-US" sz="1200"/>
              <a:pPr eaLnBrk="1" hangingPunct="1"/>
              <a:t>36</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AB285D-9030-FE4A-92A0-1DA5C559726B}" type="slidenum">
              <a:rPr lang="en-US" sz="1200"/>
              <a:pPr eaLnBrk="1" hangingPunct="1"/>
              <a:t>37</a:t>
            </a:fld>
            <a:endParaRPr 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4B0CF-53C1-EF45-A619-D6B496664EB6}" type="slidenum">
              <a:rPr lang="en-US" sz="1200"/>
              <a:pPr eaLnBrk="1" hangingPunct="1"/>
              <a:t>38</a:t>
            </a:fld>
            <a:endParaRPr 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3A25C0-E56E-324E-8352-E23975FA1C27}" type="slidenum">
              <a:rPr lang="en-US" sz="1200"/>
              <a:pPr eaLnBrk="1" hangingPunct="1"/>
              <a:t>39</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94A5BC-A05C-9C4B-B958-782CD2665DD3}" type="slidenum">
              <a:rPr lang="en-US" sz="1200"/>
              <a:pPr eaLnBrk="1" hangingPunct="1"/>
              <a:t>40</a:t>
            </a:fld>
            <a:endParaRPr 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4013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6939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A44142-45AA-DB4A-B0C8-0D0571DDE532}" type="slidenum">
              <a:rPr lang="en-US" sz="1200">
                <a:solidFill>
                  <a:prstClr val="black"/>
                </a:solidFill>
              </a:rPr>
              <a:pPr eaLnBrk="1" hangingPunct="1"/>
              <a:t>42</a:t>
            </a:fld>
            <a:endParaRPr lang="en-US" sz="1200">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870D39-5781-4242-8C23-E92CCEFA64A4}" type="slidenum">
              <a:rPr lang="en-US" sz="1200">
                <a:solidFill>
                  <a:prstClr val="black"/>
                </a:solidFill>
              </a:rPr>
              <a:pPr eaLnBrk="1" hangingPunct="1"/>
              <a:t>43</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DD008A-F10E-B640-978E-D0FC8034C10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439769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ECA8AE-AD86-B744-A248-1C86A86308EC}" type="slidenum">
              <a:rPr lang="en-US" sz="1200">
                <a:solidFill>
                  <a:prstClr val="black"/>
                </a:solidFill>
              </a:rPr>
              <a:pPr eaLnBrk="1" hangingPunct="1"/>
              <a:t>45</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DD008A-F10E-B640-978E-D0FC8034C10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540742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C45934-E1AA-0E48-9002-028B03A11B03}" type="slidenum">
              <a:rPr lang="en-US" sz="1200">
                <a:solidFill>
                  <a:prstClr val="black"/>
                </a:solidFill>
              </a:rPr>
              <a:pPr eaLnBrk="1" hangingPunct="1"/>
              <a:t>47</a:t>
            </a:fld>
            <a:endParaRPr lang="en-US" sz="1200">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3C51F3-6837-7E4B-B747-223076429098}" type="slidenum">
              <a:rPr lang="en-US" sz="1200">
                <a:solidFill>
                  <a:prstClr val="black"/>
                </a:solidFill>
              </a:rPr>
              <a:pPr eaLnBrk="1" hangingPunct="1"/>
              <a:t>48</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927A5-F83D-0744-809D-D9EC64E70C60}" type="slidenum">
              <a:rPr lang="en-US" sz="1200">
                <a:solidFill>
                  <a:srgbClr val="000000"/>
                </a:solidFill>
              </a:rPr>
              <a:pPr eaLnBrk="1" hangingPunct="1"/>
              <a:t>49</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78421B-6221-F845-AE7E-4D3E2293B516}" type="slidenum">
              <a:rPr lang="en-US" sz="1200">
                <a:solidFill>
                  <a:prstClr val="black"/>
                </a:solidFill>
              </a:rPr>
              <a:pPr eaLnBrk="1" hangingPunct="1"/>
              <a:t>50</a:t>
            </a:fld>
            <a:endParaRPr lang="en-US" sz="1200">
              <a:solidFill>
                <a:prstClr val="black"/>
              </a:solidFill>
            </a:endParaRPr>
          </a:p>
        </p:txBody>
      </p:sp>
      <p:sp>
        <p:nvSpPr>
          <p:cNvPr id="258050" name="Rectangle 1026"/>
          <p:cNvSpPr>
            <a:spLocks noGrp="1" noRot="1" noChangeAspect="1" noChangeArrowheads="1" noTextEdit="1"/>
          </p:cNvSpPr>
          <p:nvPr>
            <p:ph type="sldImg"/>
          </p:nvPr>
        </p:nvSpPr>
        <p:spPr>
          <a:ln/>
        </p:spPr>
      </p:sp>
      <p:sp>
        <p:nvSpPr>
          <p:cNvPr id="2580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C6A00D-8B0A-AD4D-8616-EC06A8425EF5}" type="slidenum">
              <a:rPr lang="en-US" sz="1200">
                <a:solidFill>
                  <a:prstClr val="black"/>
                </a:solidFill>
              </a:rPr>
              <a:pPr eaLnBrk="1" hangingPunct="1"/>
              <a:t>51</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16233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B894D-111A-CD4E-927C-0ED808A5503D}" type="slidenum">
              <a:rPr lang="en-US" sz="1200">
                <a:solidFill>
                  <a:prstClr val="black"/>
                </a:solidFill>
              </a:rPr>
              <a:pPr eaLnBrk="1" hangingPunct="1"/>
              <a:t>52</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8F28B-6D0F-3646-808C-1EFDD44BB444}" type="slidenum">
              <a:rPr lang="en-US" sz="1200">
                <a:solidFill>
                  <a:prstClr val="black"/>
                </a:solidFill>
              </a:rPr>
              <a:pPr eaLnBrk="1" hangingPunct="1"/>
              <a:t>53</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1CEA72-46C0-1848-B524-E969ED648F75}" type="slidenum">
              <a:rPr lang="en-US" sz="1200">
                <a:solidFill>
                  <a:prstClr val="black"/>
                </a:solidFill>
              </a:rPr>
              <a:pPr eaLnBrk="1" hangingPunct="1"/>
              <a:t>54</a:t>
            </a:fld>
            <a:endParaRPr lang="en-US" sz="1200">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D03C32-6608-F84F-83CB-96CD4D5642C9}" type="slidenum">
              <a:rPr lang="en-US" sz="1200">
                <a:solidFill>
                  <a:prstClr val="black"/>
                </a:solidFill>
              </a:rPr>
              <a:pPr eaLnBrk="1" hangingPunct="1"/>
              <a:t>55</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73A09F-3A1A-8642-A83D-EE6950A43E59}" type="slidenum">
              <a:rPr lang="en-US" sz="1200">
                <a:solidFill>
                  <a:prstClr val="black"/>
                </a:solidFill>
              </a:rPr>
              <a:pPr eaLnBrk="1" hangingPunct="1"/>
              <a:t>56</a:t>
            </a:fld>
            <a:endParaRPr lang="en-US" sz="1200">
              <a:solidFill>
                <a:prstClr val="black"/>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824B60-6057-9A48-9E84-8BD99A187B6D}" type="slidenum">
              <a:rPr lang="en-US" sz="1200">
                <a:solidFill>
                  <a:prstClr val="black"/>
                </a:solidFill>
              </a:rPr>
              <a:pPr eaLnBrk="1" hangingPunct="1"/>
              <a:t>57</a:t>
            </a:fld>
            <a:endParaRPr lang="en-US" sz="1200">
              <a:solidFill>
                <a:prstClr val="black"/>
              </a:solidFill>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BB8E4-BB3D-9740-8B3C-578EC1F7B296}" type="slidenum">
              <a:rPr lang="en-US" sz="1200">
                <a:solidFill>
                  <a:prstClr val="black"/>
                </a:solidFill>
              </a:rPr>
              <a:pPr eaLnBrk="1" hangingPunct="1"/>
              <a:t>58</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2C01F9-6AF6-A140-9BA9-53B3E7727811}" type="slidenum">
              <a:rPr lang="en-US" sz="1200">
                <a:solidFill>
                  <a:prstClr val="black"/>
                </a:solidFill>
              </a:rPr>
              <a:pPr eaLnBrk="1" hangingPunct="1"/>
              <a:t>60</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658634-89C9-0943-96FC-8D3601CFA6AE}" type="slidenum">
              <a:rPr lang="en-US" sz="1200">
                <a:solidFill>
                  <a:srgbClr val="000000"/>
                </a:solidFill>
              </a:rPr>
              <a:pPr eaLnBrk="1" hangingPunct="1"/>
              <a:t>62</a:t>
            </a:fld>
            <a:endParaRPr lang="en-US" sz="1200">
              <a:solidFill>
                <a:srgbClr val="000000"/>
              </a:solidFill>
            </a:endParaRPr>
          </a:p>
        </p:txBody>
      </p:sp>
      <p:sp>
        <p:nvSpPr>
          <p:cNvPr id="280578" name="Rectangle 1026"/>
          <p:cNvSpPr>
            <a:spLocks noGrp="1" noRot="1" noChangeAspect="1" noChangeArrowheads="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3D26DE-0CFF-C246-A6CD-2445CE0A27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6049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86388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2E55D8-9A11-F14B-91C4-77545A09AD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244982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2E55D8-9A11-F14B-91C4-77545A09AD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55153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2E55D8-9A11-F14B-91C4-77545A09AD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734759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2E55D8-9A11-F14B-91C4-77545A09AD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531516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4315F-F951-2444-872D-6C746389764D}" type="slidenum">
              <a:rPr lang="en-US" sz="1200">
                <a:solidFill>
                  <a:prstClr val="black"/>
                </a:solidFill>
              </a:rPr>
              <a:pPr eaLnBrk="1" hangingPunct="1"/>
              <a:t>72</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5E4FB-5F47-874E-B46B-72550CCE05D6}" type="slidenum">
              <a:rPr lang="en-US" sz="1200">
                <a:solidFill>
                  <a:prstClr val="black"/>
                </a:solidFill>
              </a:rPr>
              <a:pPr eaLnBrk="1" hangingPunct="1"/>
              <a:t>73</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D38FB-0357-C04C-8190-7C81173A8A05}" type="slidenum">
              <a:rPr lang="en-US" sz="1200">
                <a:solidFill>
                  <a:prstClr val="black"/>
                </a:solidFill>
              </a:rPr>
              <a:pPr eaLnBrk="1" hangingPunct="1"/>
              <a:t>74</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4EA93-A423-2B44-8FC2-1F004786ED10}" type="slidenum">
              <a:rPr lang="en-US" sz="1200">
                <a:solidFill>
                  <a:prstClr val="black"/>
                </a:solidFill>
              </a:rPr>
              <a:pPr eaLnBrk="1" hangingPunct="1"/>
              <a:t>75</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83F38B-6A2C-5E4F-A927-62F5A9264267}" type="slidenum">
              <a:rPr lang="en-US" sz="1200">
                <a:solidFill>
                  <a:prstClr val="black"/>
                </a:solidFill>
              </a:rPr>
              <a:pPr eaLnBrk="1" hangingPunct="1"/>
              <a:t>76</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6B9023-E0F1-3B4A-BD6D-02ABB4AEC6C0}" type="slidenum">
              <a:rPr lang="en-US" sz="1200">
                <a:solidFill>
                  <a:srgbClr val="000000"/>
                </a:solidFill>
              </a:rPr>
              <a:pPr eaLnBrk="1" hangingPunct="1"/>
              <a:t>77</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3788008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D3BC-D7B1-4E4F-AA13-BFAF86A6D2CB}" type="slidenum">
              <a:rPr lang="en-US" sz="1200">
                <a:solidFill>
                  <a:srgbClr val="000000"/>
                </a:solidFill>
              </a:rPr>
              <a:pPr eaLnBrk="1" hangingPunct="1"/>
              <a:t>78</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AB489-2F83-704A-A3B5-81FF6C797A94}" type="slidenum">
              <a:rPr lang="en-US" sz="1200">
                <a:solidFill>
                  <a:prstClr val="black"/>
                </a:solidFill>
              </a:rPr>
              <a:pPr eaLnBrk="1" hangingPunct="1"/>
              <a:t>79</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B63FB6-D411-F741-855D-A3CB0931E74E}" type="slidenum">
              <a:rPr lang="en-US" sz="1200">
                <a:solidFill>
                  <a:prstClr val="black"/>
                </a:solidFill>
              </a:rPr>
              <a:pPr eaLnBrk="1" hangingPunct="1"/>
              <a:t>80</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483F50-3C99-9942-8D18-A40072DC0792}" type="slidenum">
              <a:rPr lang="en-US" sz="1200">
                <a:solidFill>
                  <a:prstClr val="black"/>
                </a:solidFill>
              </a:rPr>
              <a:pPr eaLnBrk="1" hangingPunct="1"/>
              <a:t>81</a:t>
            </a:fld>
            <a:endParaRPr lang="en-US" sz="1200">
              <a:solidFill>
                <a:prstClr val="black"/>
              </a:solidFill>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FEB37-174B-2E40-AB2A-D7F9C655F61F}" type="slidenum">
              <a:rPr lang="en-US" sz="1200">
                <a:solidFill>
                  <a:prstClr val="black"/>
                </a:solidFill>
              </a:rPr>
              <a:pPr eaLnBrk="1" hangingPunct="1"/>
              <a:t>82</a:t>
            </a:fld>
            <a:endParaRPr lang="en-US" sz="1200">
              <a:solidFill>
                <a:prstClr val="black"/>
              </a:solidFill>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69175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E55AE8-91D8-354A-93B5-7595ABB168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ndParaRPr>
          </a:p>
          <a:p>
            <a:pPr eaLnBrk="1" hangingPunct="1"/>
            <a:r>
              <a:rPr lang="en-US" dirty="0">
                <a:latin typeface="Arial" charset="0"/>
              </a:rPr>
              <a:t>Knowledge means the words coming out your mouth are like arrows</a:t>
            </a:r>
          </a:p>
          <a:p>
            <a:pPr eaLnBrk="1" hangingPunct="1"/>
            <a:r>
              <a:rPr lang="en-US" dirty="0">
                <a:latin typeface="Arial" charset="0"/>
              </a:rPr>
              <a:t>The word for ”day” is the same as that for “sun” so that one who has knowledge can see daylight instead of darkness.</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809299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DD008A-F10E-B640-978E-D0FC8034C10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594298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4524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3D26DE-0CFF-C246-A6CD-2445CE0A2747}" type="slidenum">
              <a:rPr lang="en-US" sz="1200">
                <a:solidFill>
                  <a:srgbClr val="000000"/>
                </a:solidFill>
              </a:rPr>
              <a:pPr eaLnBrk="1" hangingPunct="1"/>
              <a:t>16</a:t>
            </a:fld>
            <a:endParaRPr lang="en-US" sz="1200">
              <a:solidFill>
                <a:srgbClr val="000000"/>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Money—so Singapore has the highest percentage of millionaires worldwide (16.5%)</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Education—few feel you could be overeducated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Power—many are not happy with their 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Sex—few people remain with one person for life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Fun—the last experience didn’t satisfy, so try another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Travel—never before have so many traveled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Food—some travel across the country for a certain stall</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Sports—depression if their team loses, elation if it wins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492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is the way for you to gain true wisdom? Not knowledge, but discernment</a:t>
            </a:r>
            <a:r>
              <a:rPr lang="en-US" baseline="0">
                <a:latin typeface="Arial"/>
                <a:cs typeface="Arial"/>
              </a:rPr>
              <a:t> in life—the question we'll address today is HOW this type of prudence is gained. Such sense will not keep trouble from finding you, but it will keep you from finding trouble.</a:t>
            </a:r>
            <a:endParaRPr lang="en-US">
              <a:latin typeface="Arial"/>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Kita </a:t>
            </a:r>
            <a:r>
              <a:rPr lang="en-US" dirty="0" err="1">
                <a:latin typeface="Arial"/>
                <a:cs typeface="Arial"/>
              </a:rPr>
              <a:t>sedang</a:t>
            </a:r>
            <a:r>
              <a:rPr lang="en-US" dirty="0">
                <a:latin typeface="Arial"/>
                <a:cs typeface="Arial"/>
              </a:rPr>
              <a:t> </a:t>
            </a:r>
            <a:r>
              <a:rPr lang="en-US" dirty="0" err="1">
                <a:latin typeface="Arial"/>
                <a:cs typeface="Arial"/>
              </a:rPr>
              <a:t>mempelajari</a:t>
            </a:r>
            <a:r>
              <a:rPr lang="en-US" dirty="0">
                <a:latin typeface="Arial"/>
                <a:cs typeface="Arial"/>
              </a:rPr>
              <a:t> </a:t>
            </a:r>
            <a:r>
              <a:rPr lang="en-US" dirty="0" err="1">
                <a:latin typeface="Arial"/>
                <a:cs typeface="Arial"/>
              </a:rPr>
              <a:t>seluruh</a:t>
            </a:r>
            <a:r>
              <a:rPr lang="en-US" dirty="0">
                <a:latin typeface="Arial"/>
                <a:cs typeface="Arial"/>
              </a:rPr>
              <a:t> Kitab </a:t>
            </a:r>
            <a:r>
              <a:rPr lang="en-US" dirty="0" err="1">
                <a:latin typeface="Arial"/>
                <a:cs typeface="Arial"/>
              </a:rPr>
              <a:t>Suci</a:t>
            </a:r>
            <a:r>
              <a:rPr lang="en-US" dirty="0">
                <a:latin typeface="Arial"/>
                <a:cs typeface="Arial"/>
              </a:rPr>
              <a:t> </a:t>
            </a:r>
            <a:r>
              <a:rPr lang="en-US" dirty="0" err="1">
                <a:latin typeface="Arial"/>
                <a:cs typeface="Arial"/>
              </a:rPr>
              <a:t>saat</a:t>
            </a:r>
            <a:r>
              <a:rPr lang="en-US" dirty="0">
                <a:latin typeface="Arial"/>
                <a:cs typeface="Arial"/>
              </a:rPr>
              <a:t> </a:t>
            </a:r>
            <a:r>
              <a:rPr lang="en-US" dirty="0" err="1">
                <a:latin typeface="Arial"/>
                <a:cs typeface="Arial"/>
              </a:rPr>
              <a:t>ini</a:t>
            </a:r>
            <a:r>
              <a:rPr lang="en-US" dirty="0">
                <a:latin typeface="Arial"/>
                <a:cs typeface="Arial"/>
              </a:rPr>
              <a:t>, kitab demi kitab. </a:t>
            </a:r>
            <a:r>
              <a:rPr lang="en-US" dirty="0" err="1">
                <a:latin typeface="Arial"/>
                <a:cs typeface="Arial"/>
              </a:rPr>
              <a:t>Tujuannya</a:t>
            </a:r>
            <a:r>
              <a:rPr lang="en-US" dirty="0">
                <a:latin typeface="Arial"/>
                <a:cs typeface="Arial"/>
              </a:rPr>
              <a:t> </a:t>
            </a:r>
            <a:r>
              <a:rPr lang="en-US" dirty="0" err="1">
                <a:latin typeface="Arial"/>
                <a:cs typeface="Arial"/>
              </a:rPr>
              <a:t>adalah</a:t>
            </a:r>
            <a:r>
              <a:rPr lang="en-US" dirty="0">
                <a:latin typeface="Arial"/>
                <a:cs typeface="Arial"/>
              </a:rPr>
              <a:t> </a:t>
            </a:r>
            <a:r>
              <a:rPr lang="en-US" dirty="0" err="1">
                <a:latin typeface="Arial"/>
                <a:cs typeface="Arial"/>
              </a:rPr>
              <a:t>memberikan</a:t>
            </a:r>
            <a:r>
              <a:rPr lang="en-US" dirty="0">
                <a:latin typeface="Arial"/>
                <a:cs typeface="Arial"/>
              </a:rPr>
              <a:t> </a:t>
            </a:r>
            <a:r>
              <a:rPr lang="en-US" dirty="0" err="1">
                <a:latin typeface="Arial"/>
                <a:cs typeface="Arial"/>
              </a:rPr>
              <a:t>kita</a:t>
            </a:r>
            <a:r>
              <a:rPr lang="en-US" dirty="0">
                <a:latin typeface="Arial"/>
                <a:cs typeface="Arial"/>
              </a:rPr>
              <a:t> </a:t>
            </a:r>
            <a:r>
              <a:rPr lang="en-US" dirty="0" err="1">
                <a:latin typeface="Arial"/>
                <a:cs typeface="Arial"/>
              </a:rPr>
              <a:t>pemahaman</a:t>
            </a:r>
            <a:r>
              <a:rPr lang="en-US" dirty="0">
                <a:latin typeface="Arial"/>
                <a:cs typeface="Arial"/>
              </a:rPr>
              <a:t> </a:t>
            </a:r>
            <a:r>
              <a:rPr lang="en-US" dirty="0" err="1">
                <a:latin typeface="Arial"/>
                <a:cs typeface="Arial"/>
              </a:rPr>
              <a:t>dasar</a:t>
            </a:r>
            <a:r>
              <a:rPr lang="en-US" dirty="0">
                <a:latin typeface="Arial"/>
                <a:cs typeface="Arial"/>
              </a:rPr>
              <a:t> </a:t>
            </a:r>
            <a:r>
              <a:rPr lang="en-US" dirty="0" err="1">
                <a:latin typeface="Arial"/>
                <a:cs typeface="Arial"/>
              </a:rPr>
              <a:t>dari</a:t>
            </a:r>
            <a:r>
              <a:rPr lang="en-US" dirty="0">
                <a:latin typeface="Arial"/>
                <a:cs typeface="Arial"/>
              </a:rPr>
              <a:t> </a:t>
            </a:r>
            <a:r>
              <a:rPr lang="en-US" dirty="0" err="1">
                <a:latin typeface="Arial"/>
                <a:cs typeface="Arial"/>
              </a:rPr>
              <a:t>setiap</a:t>
            </a:r>
            <a:r>
              <a:rPr lang="en-US" dirty="0">
                <a:latin typeface="Arial"/>
                <a:cs typeface="Arial"/>
              </a:rPr>
              <a:t> Kitab.</a:t>
            </a:r>
          </a:p>
          <a:p>
            <a:endParaRPr lang="en-US" dirty="0">
              <a:latin typeface="Arial"/>
              <a:cs typeface="Arial"/>
            </a:endParaRPr>
          </a:p>
        </p:txBody>
      </p:sp>
    </p:spTree>
    <p:extLst>
      <p:ext uri="{BB962C8B-B14F-4D97-AF65-F5344CB8AC3E}">
        <p14:creationId xmlns:p14="http://schemas.microsoft.com/office/powerpoint/2010/main" val="32579243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Today</a:t>
            </a:r>
            <a:r>
              <a:rPr lang="en-US" baseline="0" dirty="0"/>
              <a:t> we study the book of </a:t>
            </a:r>
            <a:r>
              <a:rPr lang="en-US" baseline="0" dirty="0" err="1"/>
              <a:t>Amsal</a:t>
            </a:r>
            <a:r>
              <a:rPr lang="en-US" baseline="0" dirty="0"/>
              <a:t>. This may seem strange to be studying short, pithy sayings, but actually, you and I encounter </a:t>
            </a:r>
            <a:r>
              <a:rPr lang="en-US" baseline="0" dirty="0" err="1"/>
              <a:t>Amsal</a:t>
            </a:r>
            <a:r>
              <a:rPr lang="en-US" baseline="0" dirty="0"/>
              <a:t> all the time. Can you think of the proverb associated with this picture? </a:t>
            </a:r>
          </a:p>
          <a:p>
            <a:r>
              <a:rPr lang="en-US" baseline="0" dirty="0"/>
              <a:t>• Yes, a bird in the hand is worth two in the bush.</a:t>
            </a:r>
          </a:p>
          <a:p>
            <a:r>
              <a:rPr lang="en-US" baseline="0" dirty="0"/>
              <a:t>This proverb isn't just talking about birds. It means we should be satisfied with the blessing that we have rather than long for those we will never have. You may like the two birds over in a bush, but try going after them and they will fly away. It's better to be satisfied with the chicken you have to eat today than chase after two Peking ducks that you'll never catch.</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22987800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Don't spend one British pound to save one penny. Wisdom</a:t>
            </a:r>
            <a:r>
              <a:rPr lang="en-US" baseline="0"/>
              <a:t> is allowing yourself to waste something small to preserve something big. That's why we all pay money for insurance.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41174271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If you don't spend frivously</a:t>
            </a:r>
            <a:r>
              <a:rPr lang="en-US" baseline="0"/>
              <a:t>, then you won't have financial woes in the future.</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114</a:t>
            </a:fld>
            <a:endParaRPr lang="en-US">
              <a:solidFill>
                <a:prstClr val="black"/>
              </a:solidFill>
              <a:latin typeface="Calibri"/>
            </a:endParaRPr>
          </a:p>
        </p:txBody>
      </p:sp>
    </p:spTree>
    <p:extLst>
      <p:ext uri="{BB962C8B-B14F-4D97-AF65-F5344CB8AC3E}">
        <p14:creationId xmlns:p14="http://schemas.microsoft.com/office/powerpoint/2010/main" val="42065404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http://</a:t>
            </a:r>
            <a:r>
              <a:rPr lang="en-US" dirty="0" err="1">
                <a:latin typeface="Arial" charset="0"/>
              </a:rPr>
              <a:t>www.wordwizard.com</a:t>
            </a:r>
            <a:r>
              <a:rPr lang="en-US" dirty="0">
                <a:latin typeface="Arial" charset="0"/>
              </a:rPr>
              <a:t>/phpbb3/</a:t>
            </a:r>
            <a:r>
              <a:rPr lang="en-US" dirty="0" err="1">
                <a:latin typeface="Arial" charset="0"/>
              </a:rPr>
              <a:t>viewtopic.php?f</a:t>
            </a:r>
            <a:r>
              <a:rPr lang="en-US" dirty="0">
                <a:latin typeface="Arial" charset="0"/>
              </a:rPr>
              <a:t>=7&amp;t=20582</a:t>
            </a:r>
          </a:p>
          <a:p>
            <a:endParaRPr lang="en-US" dirty="0">
              <a:latin typeface="Arial" charset="0"/>
            </a:endParaRPr>
          </a:p>
          <a:p>
            <a:r>
              <a:rPr lang="ru-RU" dirty="0">
                <a:latin typeface="Arial" charset="0"/>
              </a:rPr>
              <a:t>"</a:t>
            </a:r>
            <a:r>
              <a:rPr lang="en-US" dirty="0">
                <a:latin typeface="Arial" charset="0"/>
              </a:rPr>
              <a:t>The earliest use of </a:t>
            </a:r>
            <a:r>
              <a:rPr lang="en-US" b="1" dirty="0">
                <a:latin typeface="Arial" charset="0"/>
              </a:rPr>
              <a:t>DIFFERENT STROKES FOR DIFFERENT FOLKS</a:t>
            </a:r>
            <a:r>
              <a:rPr lang="en-US" dirty="0">
                <a:latin typeface="Arial" charset="0"/>
              </a:rPr>
              <a:t> that I could find was from 1966 (see quote below) by boxer and world heavyweight champion Muhammad Ali (Cassius Marcellus Clay, Jr.). Rhythm and soul singer Syl Johnson (father of </a:t>
            </a:r>
            <a:r>
              <a:rPr lang="en-US" dirty="0" err="1">
                <a:latin typeface="Arial" charset="0"/>
              </a:rPr>
              <a:t>Syleena</a:t>
            </a:r>
            <a:r>
              <a:rPr lang="en-US" dirty="0">
                <a:latin typeface="Arial" charset="0"/>
              </a:rPr>
              <a:t>) released the single titled </a:t>
            </a:r>
            <a:r>
              <a:rPr lang="fr-FR" dirty="0">
                <a:latin typeface="Arial" charset="0"/>
              </a:rPr>
              <a:t>'</a:t>
            </a:r>
            <a:r>
              <a:rPr lang="en-US" dirty="0">
                <a:latin typeface="Arial" charset="0"/>
              </a:rPr>
              <a:t>DIFFERENT STROKES</a:t>
            </a:r>
            <a:r>
              <a:rPr lang="fr-FR" dirty="0">
                <a:latin typeface="Arial" charset="0"/>
              </a:rPr>
              <a:t>'</a:t>
            </a:r>
            <a:r>
              <a:rPr lang="en-US" dirty="0">
                <a:latin typeface="Arial" charset="0"/>
              </a:rPr>
              <a:t> in 1967 with the line also appearing in the song. But its appearance in Sly and the Family Stone</a:t>
            </a:r>
            <a:r>
              <a:rPr lang="fr-FR" dirty="0">
                <a:latin typeface="Arial" charset="0"/>
              </a:rPr>
              <a:t>'</a:t>
            </a:r>
            <a:r>
              <a:rPr lang="en-US" dirty="0">
                <a:latin typeface="Arial" charset="0"/>
              </a:rPr>
              <a:t>s 1968 big hit single </a:t>
            </a:r>
            <a:r>
              <a:rPr lang="en-US" i="1" dirty="0">
                <a:latin typeface="Arial" charset="0"/>
              </a:rPr>
              <a:t>Everyday People</a:t>
            </a:r>
            <a:r>
              <a:rPr lang="en-US" dirty="0">
                <a:latin typeface="Arial" charset="0"/>
              </a:rPr>
              <a:t> is probably what put the phrase on the map. Additional exposure of the expression was burned into our collective psyches with the television comedy </a:t>
            </a:r>
            <a:r>
              <a:rPr lang="en-US" i="1" dirty="0">
                <a:latin typeface="Arial" charset="0"/>
              </a:rPr>
              <a:t>Diff</a:t>
            </a:r>
            <a:r>
              <a:rPr lang="fr-FR" i="1" dirty="0">
                <a:latin typeface="Arial" charset="0"/>
              </a:rPr>
              <a:t>'</a:t>
            </a:r>
            <a:r>
              <a:rPr lang="en-US" i="1" dirty="0">
                <a:latin typeface="Arial" charset="0"/>
              </a:rPr>
              <a:t>rent Strokes</a:t>
            </a:r>
            <a:r>
              <a:rPr lang="en-US" dirty="0">
                <a:latin typeface="Arial" charset="0"/>
              </a:rPr>
              <a:t> [1978-86] (an often used abbreviated form of the expression, but without the apostrophe) about a millionaire white widower who adopts two Black boys (one of which was that cute little guy Gary Coleman), and which was subsequently shown in the U.K where, so I</a:t>
            </a:r>
            <a:r>
              <a:rPr lang="fr-FR" dirty="0">
                <a:latin typeface="Arial" charset="0"/>
              </a:rPr>
              <a:t>'</a:t>
            </a:r>
            <a:r>
              <a:rPr lang="en-US" dirty="0">
                <a:latin typeface="Arial" charset="0"/>
              </a:rPr>
              <a:t>ve read, when the expression is used, the word </a:t>
            </a:r>
            <a:r>
              <a:rPr lang="en-US" i="1" dirty="0">
                <a:latin typeface="Arial" charset="0"/>
              </a:rPr>
              <a:t>folks</a:t>
            </a:r>
            <a:r>
              <a:rPr lang="en-US" dirty="0">
                <a:latin typeface="Arial" charset="0"/>
              </a:rPr>
              <a:t> may sometimes be replaced by </a:t>
            </a:r>
            <a:r>
              <a:rPr lang="en-US" i="1" dirty="0">
                <a:latin typeface="Arial" charset="0"/>
              </a:rPr>
              <a:t>blokes</a:t>
            </a:r>
            <a:r>
              <a:rPr lang="en-US" dirty="0">
                <a:latin typeface="Arial" charset="0"/>
              </a:rPr>
              <a:t>.</a:t>
            </a:r>
            <a:br>
              <a:rPr lang="en-US" dirty="0">
                <a:latin typeface="Arial" charset="0"/>
              </a:rPr>
            </a:br>
            <a:br>
              <a:rPr lang="en-US" dirty="0">
                <a:latin typeface="Arial" charset="0"/>
              </a:rPr>
            </a:br>
            <a:r>
              <a:rPr lang="en-US" dirty="0">
                <a:latin typeface="Arial" charset="0"/>
              </a:rPr>
              <a:t>&lt;1966 [quoting boxer Cassius Clay]</a:t>
            </a:r>
            <a:r>
              <a:rPr lang="ru-RU" dirty="0">
                <a:latin typeface="Arial" charset="0"/>
              </a:rPr>
              <a:t>"</a:t>
            </a:r>
            <a:r>
              <a:rPr lang="en-US" dirty="0">
                <a:latin typeface="Arial" charset="0"/>
              </a:rPr>
              <a:t> I got DIFFERENT STROKES FOR DIFFERENT FOLKS.</a:t>
            </a:r>
            <a:r>
              <a:rPr lang="ru-RU" dirty="0">
                <a:latin typeface="Arial" charset="0"/>
              </a:rPr>
              <a:t>"</a:t>
            </a:r>
            <a:r>
              <a:rPr lang="en-US" dirty="0">
                <a:latin typeface="Arial" charset="0"/>
              </a:rPr>
              <a:t>—</a:t>
            </a:r>
            <a:r>
              <a:rPr lang="en-US" i="1" dirty="0">
                <a:latin typeface="Arial" charset="0"/>
              </a:rPr>
              <a:t>Great Bend Daily Tribune</a:t>
            </a:r>
            <a:r>
              <a:rPr lang="en-US" dirty="0">
                <a:latin typeface="Arial" charset="0"/>
              </a:rPr>
              <a:t> (Kansas), 11 November, page 6&gt; </a:t>
            </a:r>
            <a:br>
              <a:rPr lang="en-US" dirty="0">
                <a:latin typeface="Arial" charset="0"/>
              </a:rPr>
            </a:br>
            <a:br>
              <a:rPr lang="en-US" dirty="0">
                <a:latin typeface="Arial" charset="0"/>
              </a:rPr>
            </a:br>
            <a:r>
              <a:rPr lang="en-US" dirty="0">
                <a:latin typeface="Arial" charset="0"/>
              </a:rPr>
              <a:t>&lt;1969 </a:t>
            </a:r>
            <a:r>
              <a:rPr lang="ru-RU" dirty="0">
                <a:latin typeface="Arial" charset="0"/>
              </a:rPr>
              <a:t>"</a:t>
            </a:r>
            <a:r>
              <a:rPr lang="en-US" dirty="0">
                <a:latin typeface="Arial" charset="0"/>
              </a:rPr>
              <a:t>The Adult has something to work on: what must I do to gain their STROKES, or their approval?</a:t>
            </a:r>
            <a:r>
              <a:rPr lang="ru-RU" dirty="0">
                <a:latin typeface="Arial" charset="0"/>
              </a:rPr>
              <a:t>"</a:t>
            </a:r>
            <a:r>
              <a:rPr lang="en-US" dirty="0">
                <a:latin typeface="Arial" charset="0"/>
              </a:rPr>
              <a:t>—</a:t>
            </a:r>
            <a:r>
              <a:rPr lang="en-US" i="1" dirty="0">
                <a:latin typeface="Arial" charset="0"/>
              </a:rPr>
              <a:t>I</a:t>
            </a:r>
            <a:r>
              <a:rPr lang="fr-FR" i="1" dirty="0">
                <a:latin typeface="Arial" charset="0"/>
              </a:rPr>
              <a:t>'</a:t>
            </a:r>
            <a:r>
              <a:rPr lang="en-US" i="1" dirty="0">
                <a:latin typeface="Arial" charset="0"/>
              </a:rPr>
              <a:t>m OK, You</a:t>
            </a:r>
            <a:r>
              <a:rPr lang="fr-FR" i="1" dirty="0">
                <a:latin typeface="Arial" charset="0"/>
              </a:rPr>
              <a:t>'</a:t>
            </a:r>
            <a:r>
              <a:rPr lang="en-US" i="1" dirty="0">
                <a:latin typeface="Arial" charset="0"/>
              </a:rPr>
              <a:t>re OK</a:t>
            </a:r>
            <a:r>
              <a:rPr lang="en-US" dirty="0">
                <a:latin typeface="Arial" charset="0"/>
              </a:rPr>
              <a:t> by T. A. Harris, iii. page 45&gt;</a:t>
            </a:r>
            <a:br>
              <a:rPr lang="en-US" dirty="0">
                <a:latin typeface="Arial" charset="0"/>
              </a:rPr>
            </a:br>
            <a:br>
              <a:rPr lang="en-US" dirty="0">
                <a:latin typeface="Arial" charset="0"/>
              </a:rPr>
            </a:br>
            <a:r>
              <a:rPr lang="en-US" dirty="0">
                <a:latin typeface="Arial" charset="0"/>
              </a:rPr>
              <a:t>&lt;1973 </a:t>
            </a:r>
            <a:r>
              <a:rPr lang="ru-RU" dirty="0">
                <a:latin typeface="Arial" charset="0"/>
              </a:rPr>
              <a:t>"</a:t>
            </a:r>
            <a:r>
              <a:rPr lang="en-US" dirty="0">
                <a:latin typeface="Arial" charset="0"/>
              </a:rPr>
              <a:t>The popular saying around the P[</a:t>
            </a:r>
            <a:r>
              <a:rPr lang="en-US" dirty="0" err="1">
                <a:latin typeface="Arial" charset="0"/>
              </a:rPr>
              <a:t>almer</a:t>
            </a:r>
            <a:r>
              <a:rPr lang="en-US" dirty="0">
                <a:latin typeface="Arial" charset="0"/>
              </a:rPr>
              <a:t>]D[rug]A[</a:t>
            </a:r>
            <a:r>
              <a:rPr lang="en-US" dirty="0" err="1">
                <a:latin typeface="Arial" charset="0"/>
              </a:rPr>
              <a:t>buse</a:t>
            </a:r>
            <a:r>
              <a:rPr lang="en-US" dirty="0">
                <a:latin typeface="Arial" charset="0"/>
              </a:rPr>
              <a:t>]P[</a:t>
            </a:r>
            <a:r>
              <a:rPr lang="en-US" dirty="0" err="1">
                <a:latin typeface="Arial" charset="0"/>
              </a:rPr>
              <a:t>rogram</a:t>
            </a:r>
            <a:r>
              <a:rPr lang="en-US" dirty="0">
                <a:latin typeface="Arial" charset="0"/>
              </a:rPr>
              <a:t>] is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and that</a:t>
            </a:r>
            <a:r>
              <a:rPr lang="fr-FR" dirty="0">
                <a:latin typeface="Arial" charset="0"/>
              </a:rPr>
              <a:t>'</a:t>
            </a:r>
            <a:r>
              <a:rPr lang="en-US" dirty="0">
                <a:latin typeface="Arial" charset="0"/>
              </a:rPr>
              <a:t>s the basis of the program.</a:t>
            </a:r>
            <a:r>
              <a:rPr lang="ru-RU" dirty="0">
                <a:latin typeface="Arial" charset="0"/>
              </a:rPr>
              <a:t>"</a:t>
            </a:r>
            <a:r>
              <a:rPr lang="en-US" dirty="0">
                <a:latin typeface="Arial" charset="0"/>
              </a:rPr>
              <a:t>—</a:t>
            </a:r>
            <a:r>
              <a:rPr lang="en-US" i="1" dirty="0">
                <a:latin typeface="Arial" charset="0"/>
              </a:rPr>
              <a:t>Houston Chronicle Magazine</a:t>
            </a:r>
            <a:r>
              <a:rPr lang="en-US" dirty="0">
                <a:latin typeface="Arial" charset="0"/>
              </a:rPr>
              <a:t>, 14 October, page 4/1&gt;</a:t>
            </a:r>
            <a:br>
              <a:rPr lang="en-US" dirty="0">
                <a:latin typeface="Arial" charset="0"/>
              </a:rPr>
            </a:br>
            <a:br>
              <a:rPr lang="en-US" dirty="0">
                <a:latin typeface="Arial" charset="0"/>
              </a:rPr>
            </a:br>
            <a:r>
              <a:rPr lang="en-US" dirty="0">
                <a:latin typeface="Arial" charset="0"/>
              </a:rPr>
              <a:t>&lt;1978 </a:t>
            </a:r>
            <a:r>
              <a:rPr lang="ru-RU" dirty="0">
                <a:latin typeface="Arial" charset="0"/>
              </a:rPr>
              <a:t>"</a:t>
            </a:r>
            <a:r>
              <a:rPr lang="en-US" dirty="0">
                <a:latin typeface="Arial" charset="0"/>
              </a:rPr>
              <a:t>He started off dishing out some nice STROKES. With an admiring smile he told me how smart I was, how honest, so absolutely reliable.</a:t>
            </a:r>
            <a:r>
              <a:rPr lang="ru-RU" dirty="0">
                <a:latin typeface="Arial" charset="0"/>
              </a:rPr>
              <a:t>"</a:t>
            </a:r>
            <a:r>
              <a:rPr lang="en-US" dirty="0">
                <a:latin typeface="Arial" charset="0"/>
              </a:rPr>
              <a:t>—</a:t>
            </a:r>
            <a:r>
              <a:rPr lang="en-US" i="1" dirty="0">
                <a:latin typeface="Arial" charset="0"/>
              </a:rPr>
              <a:t>Fools Die</a:t>
            </a:r>
            <a:r>
              <a:rPr lang="en-US" dirty="0">
                <a:latin typeface="Arial" charset="0"/>
              </a:rPr>
              <a:t> by Mario </a:t>
            </a:r>
            <a:r>
              <a:rPr lang="en-US" dirty="0" err="1">
                <a:latin typeface="Arial" charset="0"/>
              </a:rPr>
              <a:t>Puzzo</a:t>
            </a:r>
            <a:r>
              <a:rPr lang="en-US" dirty="0">
                <a:latin typeface="Arial" charset="0"/>
              </a:rPr>
              <a:t>, xi. page 122&gt; </a:t>
            </a:r>
            <a:br>
              <a:rPr lang="en-US" dirty="0">
                <a:latin typeface="Arial" charset="0"/>
              </a:rPr>
            </a:br>
            <a:br>
              <a:rPr lang="en-US" dirty="0">
                <a:latin typeface="Arial" charset="0"/>
              </a:rPr>
            </a:br>
            <a:r>
              <a:rPr lang="en-US" dirty="0">
                <a:latin typeface="Arial" charset="0"/>
              </a:rPr>
              <a:t>&lt;1981 </a:t>
            </a:r>
            <a:r>
              <a:rPr lang="ru-RU" dirty="0">
                <a:latin typeface="Arial" charset="0"/>
              </a:rPr>
              <a:t>"</a:t>
            </a:r>
            <a:r>
              <a:rPr lang="en-US" dirty="0">
                <a:latin typeface="Arial" charset="0"/>
              </a:rPr>
              <a:t>Let</a:t>
            </a:r>
            <a:r>
              <a:rPr lang="fr-FR" dirty="0">
                <a:latin typeface="Arial" charset="0"/>
              </a:rPr>
              <a:t>'</a:t>
            </a:r>
            <a:r>
              <a:rPr lang="en-US" dirty="0">
                <a:latin typeface="Arial" charset="0"/>
              </a:rPr>
              <a:t>s face it, everybody needs their STROKES and that would be very ego-satisfying.</a:t>
            </a:r>
            <a:r>
              <a:rPr lang="ru-RU" dirty="0">
                <a:latin typeface="Arial" charset="0"/>
              </a:rPr>
              <a:t>"</a:t>
            </a:r>
            <a:r>
              <a:rPr lang="en-US" dirty="0">
                <a:latin typeface="Arial" charset="0"/>
              </a:rPr>
              <a:t>—</a:t>
            </a:r>
            <a:r>
              <a:rPr lang="en-US" i="1" dirty="0">
                <a:latin typeface="Arial" charset="0"/>
              </a:rPr>
              <a:t>TV Picture Life</a:t>
            </a:r>
            <a:r>
              <a:rPr lang="en-US" dirty="0">
                <a:latin typeface="Arial" charset="0"/>
              </a:rPr>
              <a:t>, March, page 12/3&gt;</a:t>
            </a:r>
            <a:br>
              <a:rPr lang="en-US" dirty="0">
                <a:latin typeface="Arial" charset="0"/>
              </a:rPr>
            </a:br>
            <a:br>
              <a:rPr lang="en-US" dirty="0">
                <a:latin typeface="Arial" charset="0"/>
              </a:rPr>
            </a:br>
            <a:r>
              <a:rPr lang="en-US" dirty="0">
                <a:latin typeface="Arial" charset="0"/>
              </a:rPr>
              <a:t>&lt;1986 </a:t>
            </a:r>
            <a:r>
              <a:rPr lang="ru-RU" dirty="0">
                <a:latin typeface="Arial" charset="0"/>
              </a:rPr>
              <a:t>"</a:t>
            </a:r>
            <a:r>
              <a:rPr lang="en-US" dirty="0">
                <a:latin typeface="Arial" charset="0"/>
              </a:rPr>
              <a:t>The whole point, says John Poindexter, [[President]] Reagan</a:t>
            </a:r>
            <a:r>
              <a:rPr lang="fr-FR" dirty="0">
                <a:latin typeface="Arial" charset="0"/>
              </a:rPr>
              <a:t>'</a:t>
            </a:r>
            <a:r>
              <a:rPr lang="en-US" dirty="0">
                <a:latin typeface="Arial" charset="0"/>
              </a:rPr>
              <a:t>s national security adviser, is DIFFERENT STROKES FOR DIFFERENT FOLKS. </a:t>
            </a:r>
            <a:r>
              <a:rPr lang="fr-FR" dirty="0">
                <a:latin typeface="Arial" charset="0"/>
              </a:rPr>
              <a:t>'</a:t>
            </a:r>
            <a:r>
              <a:rPr lang="en-US" dirty="0">
                <a:latin typeface="Arial" charset="0"/>
              </a:rPr>
              <a:t>We need different policies toward Communist dictatorships . . . , . . . for non-democratic regimes that are slowly evolving toward democracy, and different policies for non-democratic regimes in which there is no viable democratic center . . .</a:t>
            </a:r>
            <a:r>
              <a:rPr lang="fr-FR" dirty="0">
                <a:latin typeface="Arial" charset="0"/>
              </a:rPr>
              <a:t>'</a:t>
            </a:r>
            <a:r>
              <a:rPr lang="ru-RU" dirty="0">
                <a:latin typeface="Arial" charset="0"/>
              </a:rPr>
              <a:t>"</a:t>
            </a:r>
            <a:r>
              <a:rPr lang="en-US" dirty="0">
                <a:latin typeface="Arial" charset="0"/>
              </a:rPr>
              <a:t>—in </a:t>
            </a:r>
            <a:r>
              <a:rPr lang="en-US" i="1" dirty="0">
                <a:latin typeface="Arial" charset="0"/>
              </a:rPr>
              <a:t>New York</a:t>
            </a:r>
            <a:r>
              <a:rPr lang="en-US" dirty="0">
                <a:latin typeface="Arial" charset="0"/>
              </a:rPr>
              <a:t> (magazine), </a:t>
            </a:r>
            <a:r>
              <a:rPr lang="ru-RU" dirty="0">
                <a:latin typeface="Arial" charset="0"/>
              </a:rPr>
              <a:t>"</a:t>
            </a:r>
            <a:r>
              <a:rPr lang="en-US" dirty="0">
                <a:latin typeface="Arial" charset="0"/>
              </a:rPr>
              <a:t>How Reagan Does It</a:t>
            </a:r>
            <a:r>
              <a:rPr lang="ru-RU" dirty="0">
                <a:latin typeface="Arial" charset="0"/>
              </a:rPr>
              <a:t>"</a:t>
            </a:r>
            <a:r>
              <a:rPr lang="en-US" dirty="0">
                <a:latin typeface="Arial" charset="0"/>
              </a:rPr>
              <a:t> by Michael Kramer&gt;</a:t>
            </a:r>
            <a:br>
              <a:rPr lang="en-US" dirty="0">
                <a:latin typeface="Arial" charset="0"/>
              </a:rPr>
            </a:br>
            <a:br>
              <a:rPr lang="en-US" dirty="0">
                <a:latin typeface="Arial" charset="0"/>
              </a:rPr>
            </a:br>
            <a:r>
              <a:rPr lang="en-US" dirty="0">
                <a:latin typeface="Arial" charset="0"/>
              </a:rPr>
              <a:t>&lt;1999 </a:t>
            </a:r>
            <a:r>
              <a:rPr lang="ru-RU" dirty="0">
                <a:latin typeface="Arial" charset="0"/>
              </a:rPr>
              <a:t>"</a:t>
            </a:r>
            <a:r>
              <a:rPr lang="en-US" dirty="0">
                <a:latin typeface="Arial" charset="0"/>
              </a:rPr>
              <a:t>There are a hundred times as many people addicted to alcohol, antidepressants and nicotine as there are to heroin or Charlie [cocaine]. DIFFERENT STROKES FOR DIFFERENT FOLKS, right?</a:t>
            </a:r>
            <a:r>
              <a:rPr lang="ru-RU" dirty="0">
                <a:latin typeface="Arial" charset="0"/>
              </a:rPr>
              <a:t>"</a:t>
            </a:r>
            <a:r>
              <a:rPr lang="en-US" dirty="0">
                <a:latin typeface="Arial" charset="0"/>
              </a:rPr>
              <a:t>—</a:t>
            </a:r>
            <a:r>
              <a:rPr lang="en-US" i="1" dirty="0">
                <a:latin typeface="Arial" charset="0"/>
              </a:rPr>
              <a:t>Spanish Highs</a:t>
            </a:r>
            <a:r>
              <a:rPr lang="en-US" dirty="0">
                <a:latin typeface="Arial" charset="0"/>
              </a:rPr>
              <a:t> by Wayne Anthony, page 65&gt;</a:t>
            </a:r>
            <a:br>
              <a:rPr lang="en-US" dirty="0">
                <a:latin typeface="Arial" charset="0"/>
              </a:rPr>
            </a:br>
            <a:br>
              <a:rPr lang="en-US" dirty="0">
                <a:latin typeface="Arial" charset="0"/>
              </a:rPr>
            </a:br>
            <a:r>
              <a:rPr lang="en-US" dirty="0">
                <a:latin typeface="Arial" charset="0"/>
              </a:rPr>
              <a:t>&lt;2003 </a:t>
            </a:r>
            <a:r>
              <a:rPr lang="ru-RU" dirty="0">
                <a:latin typeface="Arial" charset="0"/>
              </a:rPr>
              <a:t>"</a:t>
            </a:r>
            <a:r>
              <a:rPr lang="en-US" dirty="0">
                <a:latin typeface="Arial" charset="0"/>
              </a:rPr>
              <a:t>If one motto sums up the [[weight loss]] industry, it could be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At No. 1, with revenues this year expected to reach $1 billion, is 40-year-old Weight Watchers, with its program of weekly meetings and group support. Next comes Slim-Fast, the maker of bar and shake replacement meals. . . .</a:t>
            </a:r>
            <a:r>
              <a:rPr lang="ru-RU" dirty="0">
                <a:latin typeface="Arial" charset="0"/>
              </a:rPr>
              <a:t>"</a:t>
            </a:r>
            <a:r>
              <a:rPr lang="en-US" dirty="0">
                <a:latin typeface="Arial" charset="0"/>
              </a:rPr>
              <a:t>— </a:t>
            </a:r>
            <a:r>
              <a:rPr lang="en-US" i="1" dirty="0">
                <a:latin typeface="Arial" charset="0"/>
              </a:rPr>
              <a:t>U.S. News &amp; World Report</a:t>
            </a:r>
            <a:r>
              <a:rPr lang="en-US" dirty="0">
                <a:latin typeface="Arial" charset="0"/>
              </a:rPr>
              <a:t>, 16 July&gt;</a:t>
            </a:r>
            <a:br>
              <a:rPr lang="en-US" dirty="0">
                <a:latin typeface="Arial" charset="0"/>
              </a:rPr>
            </a:br>
            <a:br>
              <a:rPr lang="en-US" dirty="0">
                <a:latin typeface="Arial" charset="0"/>
              </a:rPr>
            </a:br>
            <a:r>
              <a:rPr lang="en-US" dirty="0">
                <a:latin typeface="Arial" charset="0"/>
              </a:rPr>
              <a:t>&lt;2008 </a:t>
            </a:r>
            <a:r>
              <a:rPr lang="ru-RU" dirty="0">
                <a:latin typeface="Arial" charset="0"/>
              </a:rPr>
              <a:t>"</a:t>
            </a:r>
            <a:r>
              <a:rPr lang="en-US" dirty="0">
                <a:latin typeface="Arial" charset="0"/>
              </a:rPr>
              <a:t>Suddenly [[Professor Wolfgang]] </a:t>
            </a:r>
            <a:r>
              <a:rPr lang="en-US" dirty="0" err="1">
                <a:latin typeface="Arial" charset="0"/>
              </a:rPr>
              <a:t>Mieder</a:t>
            </a:r>
            <a:r>
              <a:rPr lang="en-US" dirty="0">
                <a:latin typeface="Arial" charset="0"/>
              </a:rPr>
              <a:t> [[renowned expert on </a:t>
            </a:r>
            <a:r>
              <a:rPr lang="en-US" dirty="0" err="1">
                <a:latin typeface="Arial" charset="0"/>
              </a:rPr>
              <a:t>Amsal</a:t>
            </a:r>
            <a:r>
              <a:rPr lang="en-US" dirty="0">
                <a:latin typeface="Arial" charset="0"/>
              </a:rPr>
              <a:t> at the University of Vermont]] reminds me that he </a:t>
            </a:r>
            <a:r>
              <a:rPr lang="en-US" dirty="0" err="1">
                <a:latin typeface="Arial" charset="0"/>
              </a:rPr>
              <a:t>hasn</a:t>
            </a:r>
            <a:r>
              <a:rPr lang="fr-FR" dirty="0">
                <a:latin typeface="Arial" charset="0"/>
              </a:rPr>
              <a:t>'</a:t>
            </a:r>
            <a:r>
              <a:rPr lang="en-US" dirty="0">
                <a:latin typeface="Arial" charset="0"/>
              </a:rPr>
              <a:t>t yet told me his favorite proverb. Can he really have a favorite? . . . But </a:t>
            </a:r>
            <a:r>
              <a:rPr lang="en-US" dirty="0" err="1">
                <a:latin typeface="Arial" charset="0"/>
              </a:rPr>
              <a:t>Mieder</a:t>
            </a:r>
            <a:r>
              <a:rPr lang="en-US" dirty="0">
                <a:latin typeface="Arial" charset="0"/>
              </a:rPr>
              <a:t> is a decisive man. </a:t>
            </a:r>
            <a:r>
              <a:rPr lang="fr-FR" dirty="0">
                <a:latin typeface="Arial" charset="0"/>
              </a:rPr>
              <a:t>'</a:t>
            </a:r>
            <a:r>
              <a:rPr lang="en-US" dirty="0">
                <a:latin typeface="Arial" charset="0"/>
              </a:rPr>
              <a:t>DIFFERENT STROKES FOR DIFFERENT FOLKS is my favorite proverb,</a:t>
            </a:r>
            <a:r>
              <a:rPr lang="fr-FR" dirty="0">
                <a:latin typeface="Arial" charset="0"/>
              </a:rPr>
              <a:t>'</a:t>
            </a:r>
            <a:r>
              <a:rPr lang="en-US" dirty="0">
                <a:latin typeface="Arial" charset="0"/>
              </a:rPr>
              <a:t> he says. . . . </a:t>
            </a:r>
            <a:r>
              <a:rPr lang="fr-FR" dirty="0">
                <a:latin typeface="Arial" charset="0"/>
              </a:rPr>
              <a:t>'</a:t>
            </a:r>
            <a:r>
              <a:rPr lang="en-US" dirty="0">
                <a:latin typeface="Arial" charset="0"/>
              </a:rPr>
              <a:t>I would argue it had to grow on American ground, because it </a:t>
            </a:r>
            <a:r>
              <a:rPr lang="en-US" dirty="0" err="1">
                <a:latin typeface="Arial" charset="0"/>
              </a:rPr>
              <a:t>doesn</a:t>
            </a:r>
            <a:r>
              <a:rPr lang="fr-FR" dirty="0">
                <a:latin typeface="Arial" charset="0"/>
              </a:rPr>
              <a:t>'</a:t>
            </a:r>
            <a:r>
              <a:rPr lang="en-US" dirty="0">
                <a:latin typeface="Arial" charset="0"/>
              </a:rPr>
              <a:t>t tell you what to do. It says, </a:t>
            </a:r>
            <a:r>
              <a:rPr lang="ru-RU" dirty="0">
                <a:latin typeface="Arial" charset="0"/>
              </a:rPr>
              <a:t>"</a:t>
            </a:r>
            <a:r>
              <a:rPr lang="en-US" dirty="0">
                <a:latin typeface="Arial" charset="0"/>
              </a:rPr>
              <a:t>Accept the differences in people.</a:t>
            </a:r>
            <a:r>
              <a:rPr lang="ru-RU" dirty="0">
                <a:latin typeface="Arial" charset="0"/>
              </a:rPr>
              <a:t>"</a:t>
            </a:r>
            <a:r>
              <a:rPr lang="en-US" dirty="0">
                <a:latin typeface="Arial" charset="0"/>
              </a:rPr>
              <a:t> . . . </a:t>
            </a:r>
            <a:r>
              <a:rPr lang="fr-FR" dirty="0">
                <a:latin typeface="Arial" charset="0"/>
              </a:rPr>
              <a:t>'</a:t>
            </a:r>
            <a:r>
              <a:rPr lang="en-US" dirty="0">
                <a:latin typeface="Arial" charset="0"/>
              </a:rPr>
              <a:t>I think it</a:t>
            </a:r>
            <a:r>
              <a:rPr lang="fr-FR" dirty="0">
                <a:latin typeface="Arial" charset="0"/>
              </a:rPr>
              <a:t>'</a:t>
            </a:r>
            <a:r>
              <a:rPr lang="en-US" dirty="0">
                <a:latin typeface="Arial" charset="0"/>
              </a:rPr>
              <a:t>s a truly liberating proverb.</a:t>
            </a:r>
            <a:r>
              <a:rPr lang="fr-FR" dirty="0">
                <a:latin typeface="Arial" charset="0"/>
              </a:rPr>
              <a:t>'</a:t>
            </a:r>
            <a:r>
              <a:rPr lang="ru-RU" dirty="0">
                <a:latin typeface="Arial" charset="0"/>
              </a:rPr>
              <a:t>"</a:t>
            </a:r>
            <a:r>
              <a:rPr lang="en-US" dirty="0">
                <a:latin typeface="Arial" charset="0"/>
              </a:rPr>
              <a:t>—</a:t>
            </a:r>
            <a:r>
              <a:rPr lang="en-US" i="1" dirty="0">
                <a:latin typeface="Arial" charset="0"/>
              </a:rPr>
              <a:t>Christian Science Monitor</a:t>
            </a:r>
            <a:r>
              <a:rPr lang="en-US" dirty="0">
                <a:latin typeface="Arial" charset="0"/>
              </a:rPr>
              <a:t>, 6 March&gt;</a:t>
            </a:r>
            <a:r>
              <a:rPr lang="ru-RU" dirty="0">
                <a:latin typeface="Arial" charset="0"/>
              </a:rPr>
              <a:t>"</a:t>
            </a:r>
            <a:r>
              <a:rPr lang="en-US" dirty="0">
                <a:latin typeface="Arial" charset="0"/>
              </a:rPr>
              <a:t> (accessed 20 Aug 2014)</a:t>
            </a:r>
          </a:p>
          <a:p>
            <a:endParaRPr lang="en-US" dirty="0">
              <a:latin typeface="Arial" charset="0"/>
            </a:endParaRPr>
          </a:p>
        </p:txBody>
      </p:sp>
      <p:sp>
        <p:nvSpPr>
          <p:cNvPr id="17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4AFC31-99A3-7B43-9AF0-73D848299402}" type="slidenum">
              <a:rPr lang="en-US" sz="1200">
                <a:solidFill>
                  <a:prstClr val="black"/>
                </a:solidFill>
                <a:cs typeface="Arial" charset="0"/>
              </a:rPr>
              <a:pPr eaLnBrk="1" hangingPunct="1"/>
              <a:t>118</a:t>
            </a:fld>
            <a:endParaRPr lang="en-US" sz="1200">
              <a:solidFill>
                <a:prstClr val="black"/>
              </a:solidFill>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F9EC08-C996-C548-8B35-CAC93EA3EB5A}" type="slidenum">
              <a:rPr lang="en-US" sz="1200">
                <a:solidFill>
                  <a:prstClr val="black"/>
                </a:solidFill>
              </a:rPr>
              <a:pPr eaLnBrk="1" hangingPunct="1"/>
              <a:t>127</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363898-81FD-2B4F-8AD9-BD57ED8464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3141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27.xml"/><Relationship Id="rId1" Type="http://schemas.openxmlformats.org/officeDocument/2006/relationships/themeOverride" Target="../theme/themeOverride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10594"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10595"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B087A5B-07E4-644A-AEFD-10482A2A2CDA}" type="slidenum">
              <a:rPr lang="en-US"/>
              <a:pPr>
                <a:defRPr/>
              </a:pPr>
              <a:t>‹#›</a:t>
            </a:fld>
            <a:endParaRPr lang="en-US"/>
          </a:p>
        </p:txBody>
      </p:sp>
    </p:spTree>
    <p:extLst>
      <p:ext uri="{BB962C8B-B14F-4D97-AF65-F5344CB8AC3E}">
        <p14:creationId xmlns:p14="http://schemas.microsoft.com/office/powerpoint/2010/main" val="2855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0609D26-FA64-A641-8255-ACC5E800A66E}" type="slidenum">
              <a:rPr lang="en-US"/>
              <a:pPr>
                <a:defRPr/>
              </a:pPr>
              <a:t>‹#›</a:t>
            </a:fld>
            <a:endParaRPr lang="en-US"/>
          </a:p>
        </p:txBody>
      </p:sp>
    </p:spTree>
    <p:extLst>
      <p:ext uri="{BB962C8B-B14F-4D97-AF65-F5344CB8AC3E}">
        <p14:creationId xmlns:p14="http://schemas.microsoft.com/office/powerpoint/2010/main" val="42309473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CA10-86C3-FE4A-A7B8-2EDDB13BF922}" type="slidenum">
              <a:rPr lang="en-US"/>
              <a:pPr>
                <a:defRPr/>
              </a:pPr>
              <a:t>‹#›</a:t>
            </a:fld>
            <a:endParaRPr lang="en-US"/>
          </a:p>
        </p:txBody>
      </p:sp>
    </p:spTree>
    <p:extLst>
      <p:ext uri="{BB962C8B-B14F-4D97-AF65-F5344CB8AC3E}">
        <p14:creationId xmlns:p14="http://schemas.microsoft.com/office/powerpoint/2010/main" val="15770046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A5567-0E6D-AD46-A333-C7CA9DD35587}" type="slidenum">
              <a:rPr lang="en-US"/>
              <a:pPr>
                <a:defRPr/>
              </a:pPr>
              <a:t>‹#›</a:t>
            </a:fld>
            <a:endParaRPr lang="en-US"/>
          </a:p>
        </p:txBody>
      </p:sp>
    </p:spTree>
    <p:extLst>
      <p:ext uri="{BB962C8B-B14F-4D97-AF65-F5344CB8AC3E}">
        <p14:creationId xmlns:p14="http://schemas.microsoft.com/office/powerpoint/2010/main" val="1303315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9EF77983-536D-0B49-BCDE-8CD39D9AD12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3424357"/>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B70F03AE-FD38-CE49-8DF0-A671DAE8219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29976064"/>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47487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33781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95834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7398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400396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85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87D9D70-7D71-A941-9974-0C6BB09AABB6}" type="slidenum">
              <a:rPr lang="en-US"/>
              <a:pPr>
                <a:defRPr/>
              </a:pPr>
              <a:t>‹#›</a:t>
            </a:fld>
            <a:endParaRPr lang="en-US"/>
          </a:p>
        </p:txBody>
      </p:sp>
    </p:spTree>
    <p:extLst>
      <p:ext uri="{BB962C8B-B14F-4D97-AF65-F5344CB8AC3E}">
        <p14:creationId xmlns:p14="http://schemas.microsoft.com/office/powerpoint/2010/main" val="39473565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7487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343066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662326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946572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61847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4018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9210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9397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87247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80410A6-2D1B-A241-929A-8CCD0FA98E19}" type="slidenum">
              <a:rPr lang="en-US"/>
              <a:pPr>
                <a:defRPr/>
              </a:pPr>
              <a:t>‹#›</a:t>
            </a:fld>
            <a:endParaRPr lang="en-US"/>
          </a:p>
        </p:txBody>
      </p:sp>
    </p:spTree>
    <p:extLst>
      <p:ext uri="{BB962C8B-B14F-4D97-AF65-F5344CB8AC3E}">
        <p14:creationId xmlns:p14="http://schemas.microsoft.com/office/powerpoint/2010/main" val="1297607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3612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928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7611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7237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3570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68172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9138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23871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8346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972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22499943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6064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62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6620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4988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776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9083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9319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2305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6433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98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23903753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512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3185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7916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6789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8509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0811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1774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6588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9199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87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35731299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0094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1028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94802716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15207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70882382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43274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65350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108112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86844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4006672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3081804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56199039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83528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16645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9987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3543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3610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1222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589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7293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54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39461961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32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2451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250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7271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8814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6945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85207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66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3239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9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38504662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4344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7416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2804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65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0370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6981DA-B065-A742-8525-0EF47015A68D}" type="slidenum">
              <a:rPr lang="en-US"/>
              <a:pPr>
                <a:defRPr/>
              </a:pPr>
              <a:t>‹#›</a:t>
            </a:fld>
            <a:endParaRPr lang="en-US"/>
          </a:p>
        </p:txBody>
      </p:sp>
    </p:spTree>
    <p:extLst>
      <p:ext uri="{BB962C8B-B14F-4D97-AF65-F5344CB8AC3E}">
        <p14:creationId xmlns:p14="http://schemas.microsoft.com/office/powerpoint/2010/main" val="29140327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774F6D3-62D5-CB4B-854B-46FF7C24A687}" type="slidenum">
              <a:rPr lang="en-US"/>
              <a:pPr>
                <a:defRPr/>
              </a:pPr>
              <a:t>‹#›</a:t>
            </a:fld>
            <a:endParaRPr lang="en-US"/>
          </a:p>
        </p:txBody>
      </p:sp>
    </p:spTree>
    <p:extLst>
      <p:ext uri="{BB962C8B-B14F-4D97-AF65-F5344CB8AC3E}">
        <p14:creationId xmlns:p14="http://schemas.microsoft.com/office/powerpoint/2010/main" val="20359459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FA7AE4-B8C0-DC4E-96FF-CD6CE8E87F95}" type="slidenum">
              <a:rPr lang="en-US"/>
              <a:pPr>
                <a:defRPr/>
              </a:pPr>
              <a:t>‹#›</a:t>
            </a:fld>
            <a:endParaRPr lang="en-US"/>
          </a:p>
        </p:txBody>
      </p:sp>
    </p:spTree>
    <p:extLst>
      <p:ext uri="{BB962C8B-B14F-4D97-AF65-F5344CB8AC3E}">
        <p14:creationId xmlns:p14="http://schemas.microsoft.com/office/powerpoint/2010/main" val="15535768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3CB31A6-486B-0449-8394-18789B3ADD1D}" type="slidenum">
              <a:rPr lang="en-US"/>
              <a:pPr>
                <a:defRPr/>
              </a:pPr>
              <a:t>‹#›</a:t>
            </a:fld>
            <a:endParaRPr lang="en-US"/>
          </a:p>
        </p:txBody>
      </p:sp>
    </p:spTree>
    <p:extLst>
      <p:ext uri="{BB962C8B-B14F-4D97-AF65-F5344CB8AC3E}">
        <p14:creationId xmlns:p14="http://schemas.microsoft.com/office/powerpoint/2010/main" val="11227501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DB6C210-9554-7342-865F-3C5F41803421}" type="slidenum">
              <a:rPr lang="en-US"/>
              <a:pPr>
                <a:defRPr/>
              </a:pPr>
              <a:t>‹#›</a:t>
            </a:fld>
            <a:endParaRPr lang="en-US"/>
          </a:p>
        </p:txBody>
      </p:sp>
    </p:spTree>
    <p:extLst>
      <p:ext uri="{BB962C8B-B14F-4D97-AF65-F5344CB8AC3E}">
        <p14:creationId xmlns:p14="http://schemas.microsoft.com/office/powerpoint/2010/main" val="32796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40432677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DCEF343-DDA1-1B4A-8F44-8EFA56F38E42}" type="slidenum">
              <a:rPr lang="en-US"/>
              <a:pPr>
                <a:defRPr/>
              </a:pPr>
              <a:t>‹#›</a:t>
            </a:fld>
            <a:endParaRPr lang="en-US"/>
          </a:p>
        </p:txBody>
      </p:sp>
    </p:spTree>
    <p:extLst>
      <p:ext uri="{BB962C8B-B14F-4D97-AF65-F5344CB8AC3E}">
        <p14:creationId xmlns:p14="http://schemas.microsoft.com/office/powerpoint/2010/main" val="12745594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D12DBB5-74A6-214E-81ED-27563A6ACCEB}" type="slidenum">
              <a:rPr lang="en-US"/>
              <a:pPr>
                <a:defRPr/>
              </a:pPr>
              <a:t>‹#›</a:t>
            </a:fld>
            <a:endParaRPr lang="en-US"/>
          </a:p>
        </p:txBody>
      </p:sp>
    </p:spTree>
    <p:extLst>
      <p:ext uri="{BB962C8B-B14F-4D97-AF65-F5344CB8AC3E}">
        <p14:creationId xmlns:p14="http://schemas.microsoft.com/office/powerpoint/2010/main" val="9645338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0C10-FFAB-484C-9023-C9647BBEA678}" type="slidenum">
              <a:rPr lang="en-US"/>
              <a:pPr>
                <a:defRPr/>
              </a:pPr>
              <a:t>‹#›</a:t>
            </a:fld>
            <a:endParaRPr lang="en-US"/>
          </a:p>
        </p:txBody>
      </p:sp>
    </p:spTree>
    <p:extLst>
      <p:ext uri="{BB962C8B-B14F-4D97-AF65-F5344CB8AC3E}">
        <p14:creationId xmlns:p14="http://schemas.microsoft.com/office/powerpoint/2010/main" val="12685633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E0132B-AE4A-9948-A246-B0841B502268}" type="slidenum">
              <a:rPr lang="en-US"/>
              <a:pPr>
                <a:defRPr/>
              </a:pPr>
              <a:t>‹#›</a:t>
            </a:fld>
            <a:endParaRPr lang="en-US"/>
          </a:p>
        </p:txBody>
      </p:sp>
    </p:spTree>
    <p:extLst>
      <p:ext uri="{BB962C8B-B14F-4D97-AF65-F5344CB8AC3E}">
        <p14:creationId xmlns:p14="http://schemas.microsoft.com/office/powerpoint/2010/main" val="9895682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CE2A20E-6C92-384E-860E-70E46192B7DE}" type="slidenum">
              <a:rPr lang="en-US"/>
              <a:pPr>
                <a:defRPr/>
              </a:pPr>
              <a:t>‹#›</a:t>
            </a:fld>
            <a:endParaRPr lang="en-US"/>
          </a:p>
        </p:txBody>
      </p:sp>
    </p:spTree>
    <p:extLst>
      <p:ext uri="{BB962C8B-B14F-4D97-AF65-F5344CB8AC3E}">
        <p14:creationId xmlns:p14="http://schemas.microsoft.com/office/powerpoint/2010/main" val="34325867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C794D3-3BAA-B34D-BE90-74B618D7F86D}" type="slidenum">
              <a:rPr lang="en-US"/>
              <a:pPr>
                <a:defRPr/>
              </a:pPr>
              <a:t>‹#›</a:t>
            </a:fld>
            <a:endParaRPr lang="en-US"/>
          </a:p>
        </p:txBody>
      </p:sp>
    </p:spTree>
    <p:extLst>
      <p:ext uri="{BB962C8B-B14F-4D97-AF65-F5344CB8AC3E}">
        <p14:creationId xmlns:p14="http://schemas.microsoft.com/office/powerpoint/2010/main" val="13676055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4FFDD72-3170-9E46-BC2E-03CB14D5B9A0}" type="slidenum">
              <a:rPr lang="en-US"/>
              <a:pPr>
                <a:defRPr/>
              </a:pPr>
              <a:t>‹#›</a:t>
            </a:fld>
            <a:endParaRPr lang="en-US"/>
          </a:p>
        </p:txBody>
      </p:sp>
    </p:spTree>
    <p:extLst>
      <p:ext uri="{BB962C8B-B14F-4D97-AF65-F5344CB8AC3E}">
        <p14:creationId xmlns:p14="http://schemas.microsoft.com/office/powerpoint/2010/main" val="26016070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2DFBAA1B-B5E8-A847-AA31-1C7386CCB3CD}" type="slidenum">
              <a:rPr lang="en-US"/>
              <a:pPr>
                <a:defRPr/>
              </a:pPr>
              <a:t>‹#›</a:t>
            </a:fld>
            <a:endParaRPr lang="en-US"/>
          </a:p>
        </p:txBody>
      </p:sp>
    </p:spTree>
    <p:extLst>
      <p:ext uri="{BB962C8B-B14F-4D97-AF65-F5344CB8AC3E}">
        <p14:creationId xmlns:p14="http://schemas.microsoft.com/office/powerpoint/2010/main" val="5771325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2719425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21930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3CCEADD-47E6-114A-9D67-A2DF79ABD173}" type="slidenum">
              <a:rPr lang="en-US"/>
              <a:pPr>
                <a:defRPr/>
              </a:pPr>
              <a:t>‹#›</a:t>
            </a:fld>
            <a:endParaRPr lang="en-US"/>
          </a:p>
        </p:txBody>
      </p:sp>
    </p:spTree>
    <p:extLst>
      <p:ext uri="{BB962C8B-B14F-4D97-AF65-F5344CB8AC3E}">
        <p14:creationId xmlns:p14="http://schemas.microsoft.com/office/powerpoint/2010/main" val="3134641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31746649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9302513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5728C5E-104E-46B1-ADBA-CBF764F891F0}"/>
              </a:ext>
            </a:extLst>
          </p:cNvPr>
          <p:cNvSpPr>
            <a:spLocks noGrp="1"/>
          </p:cNvSpPr>
          <p:nvPr>
            <p:ph type="dt" sz="half" idx="10"/>
          </p:nvPr>
        </p:nvSpPr>
        <p:spPr/>
        <p:txBody>
          <a:bodyPr/>
          <a:lstStyle>
            <a:lvl1pPr>
              <a:defRPr/>
            </a:lvl1pPr>
          </a:lstStyle>
          <a:p>
            <a:pPr>
              <a:defRPr/>
            </a:pPr>
            <a:fld id="{C1D29A44-E139-450A-8C27-AFC1DC6F6508}" type="datetimeFigureOut">
              <a:rPr lang="en-US">
                <a:latin typeface="Calibri"/>
              </a:rPr>
              <a:pPr>
                <a:defRPr/>
              </a:pPr>
              <a:t>6/12/19</a:t>
            </a:fld>
            <a:endParaRPr lang="en-US">
              <a:latin typeface="Calibri"/>
            </a:endParaRPr>
          </a:p>
        </p:txBody>
      </p:sp>
      <p:sp>
        <p:nvSpPr>
          <p:cNvPr id="5" name="Footer Placeholder 4">
            <a:extLst>
              <a:ext uri="{FF2B5EF4-FFF2-40B4-BE49-F238E27FC236}">
                <a16:creationId xmlns:a16="http://schemas.microsoft.com/office/drawing/2014/main" id="{17AA2038-6AF5-4394-9F56-7EAC65121E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E2A11C-17B7-4D48-98DC-B232CE12CB4C}"/>
              </a:ext>
            </a:extLst>
          </p:cNvPr>
          <p:cNvSpPr>
            <a:spLocks noGrp="1"/>
          </p:cNvSpPr>
          <p:nvPr>
            <p:ph type="sldNum" sz="quarter" idx="12"/>
          </p:nvPr>
        </p:nvSpPr>
        <p:spPr/>
        <p:txBody>
          <a:bodyPr/>
          <a:lstStyle>
            <a:lvl1pPr>
              <a:defRPr/>
            </a:lvl1pPr>
          </a:lstStyle>
          <a:p>
            <a:fld id="{2AA3FA01-FD59-4865-B869-37B4B392A11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23943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170A-C52D-4E7A-857D-6AD5350CA8E4}"/>
              </a:ext>
            </a:extLst>
          </p:cNvPr>
          <p:cNvSpPr>
            <a:spLocks noGrp="1"/>
          </p:cNvSpPr>
          <p:nvPr>
            <p:ph type="dt" sz="half" idx="10"/>
          </p:nvPr>
        </p:nvSpPr>
        <p:spPr/>
        <p:txBody>
          <a:bodyPr/>
          <a:lstStyle>
            <a:lvl1pPr>
              <a:defRPr/>
            </a:lvl1pPr>
          </a:lstStyle>
          <a:p>
            <a:pPr>
              <a:defRPr/>
            </a:pPr>
            <a:fld id="{465E3AA9-1F49-48B7-944C-57698287F414}" type="datetimeFigureOut">
              <a:rPr lang="en-US">
                <a:latin typeface="Calibri"/>
              </a:rPr>
              <a:pPr>
                <a:defRPr/>
              </a:pPr>
              <a:t>6/12/19</a:t>
            </a:fld>
            <a:endParaRPr lang="en-US">
              <a:latin typeface="Calibri"/>
            </a:endParaRPr>
          </a:p>
        </p:txBody>
      </p:sp>
      <p:sp>
        <p:nvSpPr>
          <p:cNvPr id="5" name="Footer Placeholder 4">
            <a:extLst>
              <a:ext uri="{FF2B5EF4-FFF2-40B4-BE49-F238E27FC236}">
                <a16:creationId xmlns:a16="http://schemas.microsoft.com/office/drawing/2014/main" id="{36934AB0-42EC-45ED-94F2-CD174B568D5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BFAB86-E6C1-4523-8940-30751B7B4C96}"/>
              </a:ext>
            </a:extLst>
          </p:cNvPr>
          <p:cNvSpPr>
            <a:spLocks noGrp="1"/>
          </p:cNvSpPr>
          <p:nvPr>
            <p:ph type="sldNum" sz="quarter" idx="12"/>
          </p:nvPr>
        </p:nvSpPr>
        <p:spPr/>
        <p:txBody>
          <a:bodyPr/>
          <a:lstStyle>
            <a:lvl1pPr>
              <a:defRPr/>
            </a:lvl1pPr>
          </a:lstStyle>
          <a:p>
            <a:fld id="{1E01790D-161B-408E-836F-CC411E7F4DD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143737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1279-B382-4211-B3F4-F8ADB845E823}"/>
              </a:ext>
            </a:extLst>
          </p:cNvPr>
          <p:cNvSpPr>
            <a:spLocks noGrp="1"/>
          </p:cNvSpPr>
          <p:nvPr>
            <p:ph type="dt" sz="half" idx="10"/>
          </p:nvPr>
        </p:nvSpPr>
        <p:spPr/>
        <p:txBody>
          <a:bodyPr/>
          <a:lstStyle>
            <a:lvl1pPr>
              <a:defRPr/>
            </a:lvl1pPr>
          </a:lstStyle>
          <a:p>
            <a:pPr>
              <a:defRPr/>
            </a:pPr>
            <a:fld id="{5C587448-0708-4E6B-AE4C-7BB0969749A3}" type="datetimeFigureOut">
              <a:rPr lang="en-US">
                <a:latin typeface="Calibri"/>
              </a:rPr>
              <a:pPr>
                <a:defRPr/>
              </a:pPr>
              <a:t>6/12/19</a:t>
            </a:fld>
            <a:endParaRPr lang="en-US">
              <a:latin typeface="Calibri"/>
            </a:endParaRPr>
          </a:p>
        </p:txBody>
      </p:sp>
      <p:sp>
        <p:nvSpPr>
          <p:cNvPr id="5" name="Footer Placeholder 4">
            <a:extLst>
              <a:ext uri="{FF2B5EF4-FFF2-40B4-BE49-F238E27FC236}">
                <a16:creationId xmlns:a16="http://schemas.microsoft.com/office/drawing/2014/main" id="{D8977776-AB78-4631-BB80-E436C1986A8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88A68F6-D925-483E-B047-06C835CE0E92}"/>
              </a:ext>
            </a:extLst>
          </p:cNvPr>
          <p:cNvSpPr>
            <a:spLocks noGrp="1"/>
          </p:cNvSpPr>
          <p:nvPr>
            <p:ph type="sldNum" sz="quarter" idx="12"/>
          </p:nvPr>
        </p:nvSpPr>
        <p:spPr/>
        <p:txBody>
          <a:bodyPr/>
          <a:lstStyle>
            <a:lvl1pPr>
              <a:defRPr/>
            </a:lvl1pPr>
          </a:lstStyle>
          <a:p>
            <a:fld id="{823F28DC-0411-428A-B27A-B52CD003206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027866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A0C1945-9A4B-4A18-8F25-911DCDD961FD}"/>
              </a:ext>
            </a:extLst>
          </p:cNvPr>
          <p:cNvSpPr>
            <a:spLocks noGrp="1"/>
          </p:cNvSpPr>
          <p:nvPr>
            <p:ph type="dt" sz="half" idx="10"/>
          </p:nvPr>
        </p:nvSpPr>
        <p:spPr/>
        <p:txBody>
          <a:bodyPr/>
          <a:lstStyle>
            <a:lvl1pPr>
              <a:defRPr/>
            </a:lvl1pPr>
          </a:lstStyle>
          <a:p>
            <a:pPr>
              <a:defRPr/>
            </a:pPr>
            <a:fld id="{B9FD37D8-088F-4C36-AA48-0D6B7660DB01}" type="datetimeFigureOut">
              <a:rPr lang="en-US">
                <a:latin typeface="Calibri"/>
              </a:rPr>
              <a:pPr>
                <a:defRPr/>
              </a:pPr>
              <a:t>6/12/19</a:t>
            </a:fld>
            <a:endParaRPr lang="en-US">
              <a:latin typeface="Calibri"/>
            </a:endParaRPr>
          </a:p>
        </p:txBody>
      </p:sp>
      <p:sp>
        <p:nvSpPr>
          <p:cNvPr id="6" name="Footer Placeholder 4">
            <a:extLst>
              <a:ext uri="{FF2B5EF4-FFF2-40B4-BE49-F238E27FC236}">
                <a16:creationId xmlns:a16="http://schemas.microsoft.com/office/drawing/2014/main" id="{F0592DD8-F9B2-4ADF-9C0E-3A3C10B2EC7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028495F-4C44-4A7A-8A21-7F054DE54403}"/>
              </a:ext>
            </a:extLst>
          </p:cNvPr>
          <p:cNvSpPr>
            <a:spLocks noGrp="1"/>
          </p:cNvSpPr>
          <p:nvPr>
            <p:ph type="sldNum" sz="quarter" idx="12"/>
          </p:nvPr>
        </p:nvSpPr>
        <p:spPr/>
        <p:txBody>
          <a:bodyPr/>
          <a:lstStyle>
            <a:lvl1pPr>
              <a:defRPr/>
            </a:lvl1pPr>
          </a:lstStyle>
          <a:p>
            <a:fld id="{E2C434DE-46F0-44E5-8BAE-107F7EE74A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864591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9F5CCB-E64C-48C7-8430-670E5BE6A1C5}"/>
              </a:ext>
            </a:extLst>
          </p:cNvPr>
          <p:cNvSpPr>
            <a:spLocks noGrp="1"/>
          </p:cNvSpPr>
          <p:nvPr>
            <p:ph type="dt" sz="half" idx="10"/>
          </p:nvPr>
        </p:nvSpPr>
        <p:spPr/>
        <p:txBody>
          <a:bodyPr/>
          <a:lstStyle>
            <a:lvl1pPr>
              <a:defRPr/>
            </a:lvl1pPr>
          </a:lstStyle>
          <a:p>
            <a:pPr>
              <a:defRPr/>
            </a:pPr>
            <a:fld id="{8E57310E-76F8-47FD-B920-6DCCE4EA4BE4}" type="datetimeFigureOut">
              <a:rPr lang="en-US">
                <a:latin typeface="Calibri"/>
              </a:rPr>
              <a:pPr>
                <a:defRPr/>
              </a:pPr>
              <a:t>6/12/19</a:t>
            </a:fld>
            <a:endParaRPr lang="en-US">
              <a:latin typeface="Calibri"/>
            </a:endParaRPr>
          </a:p>
        </p:txBody>
      </p:sp>
      <p:sp>
        <p:nvSpPr>
          <p:cNvPr id="8" name="Footer Placeholder 4">
            <a:extLst>
              <a:ext uri="{FF2B5EF4-FFF2-40B4-BE49-F238E27FC236}">
                <a16:creationId xmlns:a16="http://schemas.microsoft.com/office/drawing/2014/main" id="{C039A449-2CB6-400E-A135-930D799437E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40458BD-4C97-4C04-AE0E-B3E2E14042D5}"/>
              </a:ext>
            </a:extLst>
          </p:cNvPr>
          <p:cNvSpPr>
            <a:spLocks noGrp="1"/>
          </p:cNvSpPr>
          <p:nvPr>
            <p:ph type="sldNum" sz="quarter" idx="12"/>
          </p:nvPr>
        </p:nvSpPr>
        <p:spPr/>
        <p:txBody>
          <a:bodyPr/>
          <a:lstStyle>
            <a:lvl1pPr>
              <a:defRPr/>
            </a:lvl1pPr>
          </a:lstStyle>
          <a:p>
            <a:fld id="{A40072F0-A83E-4C72-B897-801C1B913FF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1137465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C70C78-5913-40DF-9403-08D3D0115BF3}"/>
              </a:ext>
            </a:extLst>
          </p:cNvPr>
          <p:cNvSpPr>
            <a:spLocks noGrp="1"/>
          </p:cNvSpPr>
          <p:nvPr>
            <p:ph type="dt" sz="half" idx="10"/>
          </p:nvPr>
        </p:nvSpPr>
        <p:spPr/>
        <p:txBody>
          <a:bodyPr/>
          <a:lstStyle>
            <a:lvl1pPr>
              <a:defRPr/>
            </a:lvl1pPr>
          </a:lstStyle>
          <a:p>
            <a:pPr>
              <a:defRPr/>
            </a:pPr>
            <a:fld id="{F061015A-076B-4EC4-91D7-75EE63DBC34D}" type="datetimeFigureOut">
              <a:rPr lang="en-US">
                <a:latin typeface="Calibri"/>
              </a:rPr>
              <a:pPr>
                <a:defRPr/>
              </a:pPr>
              <a:t>6/12/19</a:t>
            </a:fld>
            <a:endParaRPr lang="en-US">
              <a:latin typeface="Calibri"/>
            </a:endParaRPr>
          </a:p>
        </p:txBody>
      </p:sp>
      <p:sp>
        <p:nvSpPr>
          <p:cNvPr id="4" name="Footer Placeholder 4">
            <a:extLst>
              <a:ext uri="{FF2B5EF4-FFF2-40B4-BE49-F238E27FC236}">
                <a16:creationId xmlns:a16="http://schemas.microsoft.com/office/drawing/2014/main" id="{F7268E99-639C-4765-B676-2AF63A808B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A9FC51D-9FDD-4105-A0D5-38222ECB44D6}"/>
              </a:ext>
            </a:extLst>
          </p:cNvPr>
          <p:cNvSpPr>
            <a:spLocks noGrp="1"/>
          </p:cNvSpPr>
          <p:nvPr>
            <p:ph type="sldNum" sz="quarter" idx="12"/>
          </p:nvPr>
        </p:nvSpPr>
        <p:spPr/>
        <p:txBody>
          <a:bodyPr/>
          <a:lstStyle>
            <a:lvl1pPr>
              <a:defRPr/>
            </a:lvl1pPr>
          </a:lstStyle>
          <a:p>
            <a:fld id="{F0946717-F6B3-4953-BF06-D5FC22EDDA4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90956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AEFEC4-FD50-4B2F-9F74-BDCD8DF2BA4B}"/>
              </a:ext>
            </a:extLst>
          </p:cNvPr>
          <p:cNvSpPr>
            <a:spLocks noGrp="1"/>
          </p:cNvSpPr>
          <p:nvPr>
            <p:ph type="dt" sz="half" idx="10"/>
          </p:nvPr>
        </p:nvSpPr>
        <p:spPr/>
        <p:txBody>
          <a:bodyPr/>
          <a:lstStyle>
            <a:lvl1pPr>
              <a:defRPr/>
            </a:lvl1pPr>
          </a:lstStyle>
          <a:p>
            <a:pPr>
              <a:defRPr/>
            </a:pPr>
            <a:fld id="{7AFB487D-D88B-4D7F-BECE-88EB7364EEE3}" type="datetimeFigureOut">
              <a:rPr lang="en-US">
                <a:latin typeface="Calibri"/>
              </a:rPr>
              <a:pPr>
                <a:defRPr/>
              </a:pPr>
              <a:t>6/12/19</a:t>
            </a:fld>
            <a:endParaRPr lang="en-US">
              <a:latin typeface="Calibri"/>
            </a:endParaRPr>
          </a:p>
        </p:txBody>
      </p:sp>
      <p:sp>
        <p:nvSpPr>
          <p:cNvPr id="3" name="Footer Placeholder 4">
            <a:extLst>
              <a:ext uri="{FF2B5EF4-FFF2-40B4-BE49-F238E27FC236}">
                <a16:creationId xmlns:a16="http://schemas.microsoft.com/office/drawing/2014/main" id="{D222B747-5DA8-484C-8EF2-ACC7B58D194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6E62D0C0-C452-4FE0-86B9-2AC745DF05A0}"/>
              </a:ext>
            </a:extLst>
          </p:cNvPr>
          <p:cNvSpPr>
            <a:spLocks noGrp="1"/>
          </p:cNvSpPr>
          <p:nvPr>
            <p:ph type="sldNum" sz="quarter" idx="12"/>
          </p:nvPr>
        </p:nvSpPr>
        <p:spPr/>
        <p:txBody>
          <a:bodyPr/>
          <a:lstStyle>
            <a:lvl1pPr>
              <a:defRPr/>
            </a:lvl1pPr>
          </a:lstStyle>
          <a:p>
            <a:fld id="{B0F5D276-6D0F-47AD-B7ED-21ADAEBD482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82849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6320BB-4594-4636-8B84-FBA96496A638}"/>
              </a:ext>
            </a:extLst>
          </p:cNvPr>
          <p:cNvSpPr>
            <a:spLocks noGrp="1"/>
          </p:cNvSpPr>
          <p:nvPr>
            <p:ph type="dt" sz="half" idx="10"/>
          </p:nvPr>
        </p:nvSpPr>
        <p:spPr/>
        <p:txBody>
          <a:bodyPr/>
          <a:lstStyle>
            <a:lvl1pPr>
              <a:defRPr/>
            </a:lvl1pPr>
          </a:lstStyle>
          <a:p>
            <a:pPr>
              <a:defRPr/>
            </a:pPr>
            <a:fld id="{6043B398-5CC4-4976-B37F-D0E3EB7A100B}" type="datetimeFigureOut">
              <a:rPr lang="en-US">
                <a:latin typeface="Calibri"/>
              </a:rPr>
              <a:pPr>
                <a:defRPr/>
              </a:pPr>
              <a:t>6/12/19</a:t>
            </a:fld>
            <a:endParaRPr lang="en-US">
              <a:latin typeface="Calibri"/>
            </a:endParaRPr>
          </a:p>
        </p:txBody>
      </p:sp>
      <p:sp>
        <p:nvSpPr>
          <p:cNvPr id="6" name="Footer Placeholder 4">
            <a:extLst>
              <a:ext uri="{FF2B5EF4-FFF2-40B4-BE49-F238E27FC236}">
                <a16:creationId xmlns:a16="http://schemas.microsoft.com/office/drawing/2014/main" id="{282EE785-1357-4C49-8130-221A7112C8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D48811-48A4-4CBD-8A69-CE92468BF2D0}"/>
              </a:ext>
            </a:extLst>
          </p:cNvPr>
          <p:cNvSpPr>
            <a:spLocks noGrp="1"/>
          </p:cNvSpPr>
          <p:nvPr>
            <p:ph type="sldNum" sz="quarter" idx="12"/>
          </p:nvPr>
        </p:nvSpPr>
        <p:spPr/>
        <p:txBody>
          <a:bodyPr/>
          <a:lstStyle>
            <a:lvl1pPr>
              <a:defRPr/>
            </a:lvl1pPr>
          </a:lstStyle>
          <a:p>
            <a:fld id="{49DD01A7-5CBA-49CA-BFA2-F8D90F19AD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935918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C2173B-D061-44C0-A2F4-CD933BB9717F}"/>
              </a:ext>
            </a:extLst>
          </p:cNvPr>
          <p:cNvSpPr>
            <a:spLocks noGrp="1"/>
          </p:cNvSpPr>
          <p:nvPr>
            <p:ph type="dt" sz="half" idx="10"/>
          </p:nvPr>
        </p:nvSpPr>
        <p:spPr/>
        <p:txBody>
          <a:bodyPr/>
          <a:lstStyle>
            <a:lvl1pPr>
              <a:defRPr/>
            </a:lvl1pPr>
          </a:lstStyle>
          <a:p>
            <a:pPr>
              <a:defRPr/>
            </a:pPr>
            <a:fld id="{854820D8-4FA2-47BA-9BD5-B4DF02EE6A0C}" type="datetimeFigureOut">
              <a:rPr lang="en-US">
                <a:latin typeface="Calibri"/>
              </a:rPr>
              <a:pPr>
                <a:defRPr/>
              </a:pPr>
              <a:t>6/12/19</a:t>
            </a:fld>
            <a:endParaRPr lang="en-US">
              <a:latin typeface="Calibri"/>
            </a:endParaRPr>
          </a:p>
        </p:txBody>
      </p:sp>
      <p:sp>
        <p:nvSpPr>
          <p:cNvPr id="6" name="Footer Placeholder 4">
            <a:extLst>
              <a:ext uri="{FF2B5EF4-FFF2-40B4-BE49-F238E27FC236}">
                <a16:creationId xmlns:a16="http://schemas.microsoft.com/office/drawing/2014/main" id="{EFC0FF5D-7E14-492D-BDB7-8A3F9C07CD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CE259C-0BE9-472A-AB13-AC9214D71325}"/>
              </a:ext>
            </a:extLst>
          </p:cNvPr>
          <p:cNvSpPr>
            <a:spLocks noGrp="1"/>
          </p:cNvSpPr>
          <p:nvPr>
            <p:ph type="sldNum" sz="quarter" idx="12"/>
          </p:nvPr>
        </p:nvSpPr>
        <p:spPr/>
        <p:txBody>
          <a:bodyPr/>
          <a:lstStyle>
            <a:lvl1pPr>
              <a:defRPr/>
            </a:lvl1pPr>
          </a:lstStyle>
          <a:p>
            <a:fld id="{F6F34B33-1E7B-4464-BB16-26E3B3E936D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911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23069180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EB6E0-B0A2-41AF-8FDB-C810D766BBA4}"/>
              </a:ext>
            </a:extLst>
          </p:cNvPr>
          <p:cNvSpPr>
            <a:spLocks noGrp="1"/>
          </p:cNvSpPr>
          <p:nvPr>
            <p:ph type="dt" sz="half" idx="10"/>
          </p:nvPr>
        </p:nvSpPr>
        <p:spPr/>
        <p:txBody>
          <a:bodyPr/>
          <a:lstStyle>
            <a:lvl1pPr>
              <a:defRPr/>
            </a:lvl1pPr>
          </a:lstStyle>
          <a:p>
            <a:pPr>
              <a:defRPr/>
            </a:pPr>
            <a:fld id="{FFE7AD67-BDDB-481E-9F5E-EDA0A045E840}" type="datetimeFigureOut">
              <a:rPr lang="en-US">
                <a:latin typeface="Calibri"/>
              </a:rPr>
              <a:pPr>
                <a:defRPr/>
              </a:pPr>
              <a:t>6/12/19</a:t>
            </a:fld>
            <a:endParaRPr lang="en-US">
              <a:latin typeface="Calibri"/>
            </a:endParaRPr>
          </a:p>
        </p:txBody>
      </p:sp>
      <p:sp>
        <p:nvSpPr>
          <p:cNvPr id="5" name="Footer Placeholder 4">
            <a:extLst>
              <a:ext uri="{FF2B5EF4-FFF2-40B4-BE49-F238E27FC236}">
                <a16:creationId xmlns:a16="http://schemas.microsoft.com/office/drawing/2014/main" id="{3943EAB7-F153-453E-8391-9AA29084508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3026388-B30F-4E09-BBF9-570C22824454}"/>
              </a:ext>
            </a:extLst>
          </p:cNvPr>
          <p:cNvSpPr>
            <a:spLocks noGrp="1"/>
          </p:cNvSpPr>
          <p:nvPr>
            <p:ph type="sldNum" sz="quarter" idx="12"/>
          </p:nvPr>
        </p:nvSpPr>
        <p:spPr/>
        <p:txBody>
          <a:bodyPr/>
          <a:lstStyle>
            <a:lvl1pPr>
              <a:defRPr/>
            </a:lvl1pPr>
          </a:lstStyle>
          <a:p>
            <a:fld id="{C8DE5D85-3DE9-4A7C-9AD0-018841FEE17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228491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70A1B-2F74-4EC1-B4B8-95861E813411}"/>
              </a:ext>
            </a:extLst>
          </p:cNvPr>
          <p:cNvSpPr>
            <a:spLocks noGrp="1"/>
          </p:cNvSpPr>
          <p:nvPr>
            <p:ph type="dt" sz="half" idx="10"/>
          </p:nvPr>
        </p:nvSpPr>
        <p:spPr/>
        <p:txBody>
          <a:bodyPr/>
          <a:lstStyle>
            <a:lvl1pPr>
              <a:defRPr/>
            </a:lvl1pPr>
          </a:lstStyle>
          <a:p>
            <a:pPr>
              <a:defRPr/>
            </a:pPr>
            <a:fld id="{7BD73C2B-ED7E-4837-BE53-973CB7931725}" type="datetimeFigureOut">
              <a:rPr lang="en-US">
                <a:latin typeface="Calibri"/>
              </a:rPr>
              <a:pPr>
                <a:defRPr/>
              </a:pPr>
              <a:t>6/12/19</a:t>
            </a:fld>
            <a:endParaRPr lang="en-US">
              <a:latin typeface="Calibri"/>
            </a:endParaRPr>
          </a:p>
        </p:txBody>
      </p:sp>
      <p:sp>
        <p:nvSpPr>
          <p:cNvPr id="5" name="Footer Placeholder 4">
            <a:extLst>
              <a:ext uri="{FF2B5EF4-FFF2-40B4-BE49-F238E27FC236}">
                <a16:creationId xmlns:a16="http://schemas.microsoft.com/office/drawing/2014/main" id="{B55D1CA1-42A3-4D2D-909A-9E29735A90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2A40117-634E-4C53-8CE8-8FE567800AFB}"/>
              </a:ext>
            </a:extLst>
          </p:cNvPr>
          <p:cNvSpPr>
            <a:spLocks noGrp="1"/>
          </p:cNvSpPr>
          <p:nvPr>
            <p:ph type="sldNum" sz="quarter" idx="12"/>
          </p:nvPr>
        </p:nvSpPr>
        <p:spPr/>
        <p:txBody>
          <a:bodyPr/>
          <a:lstStyle>
            <a:lvl1pPr>
              <a:defRPr/>
            </a:lvl1pPr>
          </a:lstStyle>
          <a:p>
            <a:fld id="{853D57E7-4907-4783-A189-FF4C59B4C92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633176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33953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8272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7625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1723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0161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4568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1868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29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5913450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6995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354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4584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0069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8910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327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3867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4607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39748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487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5224569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4107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1803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2030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4544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517123" name="Rectangle 3"/>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674D549-479C-3142-9912-71D5C5C21929}" type="slidenum">
              <a:rPr lang="en-US"/>
              <a:pPr>
                <a:defRPr/>
              </a:pPr>
              <a:t>‹#›</a:t>
            </a:fld>
            <a:endParaRPr lang="en-US"/>
          </a:p>
        </p:txBody>
      </p:sp>
    </p:spTree>
    <p:extLst>
      <p:ext uri="{BB962C8B-B14F-4D97-AF65-F5344CB8AC3E}">
        <p14:creationId xmlns:p14="http://schemas.microsoft.com/office/powerpoint/2010/main" val="338420384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6F67F5-57BE-0C41-A61C-3FA5CA91D697}" type="slidenum">
              <a:rPr lang="en-US"/>
              <a:pPr>
                <a:defRPr/>
              </a:pPr>
              <a:t>‹#›</a:t>
            </a:fld>
            <a:endParaRPr lang="en-US"/>
          </a:p>
        </p:txBody>
      </p:sp>
    </p:spTree>
    <p:extLst>
      <p:ext uri="{BB962C8B-B14F-4D97-AF65-F5344CB8AC3E}">
        <p14:creationId xmlns:p14="http://schemas.microsoft.com/office/powerpoint/2010/main" val="25452418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B9AE9-C4D0-B14E-8113-1BAB9725006C}" type="slidenum">
              <a:rPr lang="en-US"/>
              <a:pPr>
                <a:defRPr/>
              </a:pPr>
              <a:t>‹#›</a:t>
            </a:fld>
            <a:endParaRPr lang="en-US"/>
          </a:p>
        </p:txBody>
      </p:sp>
    </p:spTree>
    <p:extLst>
      <p:ext uri="{BB962C8B-B14F-4D97-AF65-F5344CB8AC3E}">
        <p14:creationId xmlns:p14="http://schemas.microsoft.com/office/powerpoint/2010/main" val="35875075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AF9941-79BA-0240-ACAC-892A84BAAFAA}" type="slidenum">
              <a:rPr lang="en-US"/>
              <a:pPr>
                <a:defRPr/>
              </a:pPr>
              <a:t>‹#›</a:t>
            </a:fld>
            <a:endParaRPr lang="en-US"/>
          </a:p>
        </p:txBody>
      </p:sp>
    </p:spTree>
    <p:extLst>
      <p:ext uri="{BB962C8B-B14F-4D97-AF65-F5344CB8AC3E}">
        <p14:creationId xmlns:p14="http://schemas.microsoft.com/office/powerpoint/2010/main" val="23085523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709CC1-4D90-7041-94E8-2BF92A4C3311}" type="slidenum">
              <a:rPr lang="en-US"/>
              <a:pPr>
                <a:defRPr/>
              </a:pPr>
              <a:t>‹#›</a:t>
            </a:fld>
            <a:endParaRPr lang="en-US"/>
          </a:p>
        </p:txBody>
      </p:sp>
    </p:spTree>
    <p:extLst>
      <p:ext uri="{BB962C8B-B14F-4D97-AF65-F5344CB8AC3E}">
        <p14:creationId xmlns:p14="http://schemas.microsoft.com/office/powerpoint/2010/main" val="41388162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3D3566-1976-214D-BB05-5F6F7D6EB906}" type="slidenum">
              <a:rPr lang="en-US"/>
              <a:pPr>
                <a:defRPr/>
              </a:pPr>
              <a:t>‹#›</a:t>
            </a:fld>
            <a:endParaRPr lang="en-US"/>
          </a:p>
        </p:txBody>
      </p:sp>
    </p:spTree>
    <p:extLst>
      <p:ext uri="{BB962C8B-B14F-4D97-AF65-F5344CB8AC3E}">
        <p14:creationId xmlns:p14="http://schemas.microsoft.com/office/powerpoint/2010/main" val="1779086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cs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48763148-C34C-C84F-9DDA-D78BF8864E66}" type="slidenum">
              <a:rPr lang="en-US"/>
              <a:pPr>
                <a:defRPr/>
              </a:pPr>
              <a:t>‹#›</a:t>
            </a:fld>
            <a:endParaRPr lang="en-US"/>
          </a:p>
        </p:txBody>
      </p:sp>
    </p:spTree>
    <p:extLst>
      <p:ext uri="{BB962C8B-B14F-4D97-AF65-F5344CB8AC3E}">
        <p14:creationId xmlns:p14="http://schemas.microsoft.com/office/powerpoint/2010/main" val="8047793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FCA693-92A9-BD4A-B1D0-AD4A0D6C1B52}" type="slidenum">
              <a:rPr lang="en-US"/>
              <a:pPr>
                <a:defRPr/>
              </a:pPr>
              <a:t>‹#›</a:t>
            </a:fld>
            <a:endParaRPr lang="en-US"/>
          </a:p>
        </p:txBody>
      </p:sp>
    </p:spTree>
    <p:extLst>
      <p:ext uri="{BB962C8B-B14F-4D97-AF65-F5344CB8AC3E}">
        <p14:creationId xmlns:p14="http://schemas.microsoft.com/office/powerpoint/2010/main" val="17764642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BA1580-0D47-534A-95E3-2D1A18A98052}" type="slidenum">
              <a:rPr lang="en-US"/>
              <a:pPr>
                <a:defRPr/>
              </a:pPr>
              <a:t>‹#›</a:t>
            </a:fld>
            <a:endParaRPr lang="en-US"/>
          </a:p>
        </p:txBody>
      </p:sp>
    </p:spTree>
    <p:extLst>
      <p:ext uri="{BB962C8B-B14F-4D97-AF65-F5344CB8AC3E}">
        <p14:creationId xmlns:p14="http://schemas.microsoft.com/office/powerpoint/2010/main" val="1656748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362BE1-F7C4-DA48-853F-5DB4670E4984}" type="slidenum">
              <a:rPr lang="en-US"/>
              <a:pPr>
                <a:defRPr/>
              </a:pPr>
              <a:t>‹#›</a:t>
            </a:fld>
            <a:endParaRPr lang="en-US"/>
          </a:p>
        </p:txBody>
      </p:sp>
    </p:spTree>
    <p:extLst>
      <p:ext uri="{BB962C8B-B14F-4D97-AF65-F5344CB8AC3E}">
        <p14:creationId xmlns:p14="http://schemas.microsoft.com/office/powerpoint/2010/main" val="3674816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1C516-43F3-9B42-A05C-DAF7CF31DC30}" type="slidenum">
              <a:rPr lang="en-US"/>
              <a:pPr>
                <a:defRPr/>
              </a:pPr>
              <a:t>‹#›</a:t>
            </a:fld>
            <a:endParaRPr lang="en-US"/>
          </a:p>
        </p:txBody>
      </p:sp>
    </p:spTree>
    <p:extLst>
      <p:ext uri="{BB962C8B-B14F-4D97-AF65-F5344CB8AC3E}">
        <p14:creationId xmlns:p14="http://schemas.microsoft.com/office/powerpoint/2010/main" val="10336874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84E12-C65E-4F4F-AEBB-310B583BA046}" type="slidenum">
              <a:rPr lang="en-US"/>
              <a:pPr>
                <a:defRPr/>
              </a:pPr>
              <a:t>‹#›</a:t>
            </a:fld>
            <a:endParaRPr lang="en-US"/>
          </a:p>
        </p:txBody>
      </p:sp>
    </p:spTree>
    <p:extLst>
      <p:ext uri="{BB962C8B-B14F-4D97-AF65-F5344CB8AC3E}">
        <p14:creationId xmlns:p14="http://schemas.microsoft.com/office/powerpoint/2010/main" val="35373741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sz="2400">
                <a:solidFill>
                  <a:srgbClr val="FFFFFF"/>
                </a:solidFill>
                <a:latin typeface="Times New Roman" charset="0"/>
                <a:cs typeface="Arial"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400">
                <a:solidFill>
                  <a:srgbClr val="FFFFFF"/>
                </a:solidFill>
                <a:latin typeface="Times New Roman" charset="0"/>
                <a:cs typeface="Arial"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grpSp>
      <p:sp>
        <p:nvSpPr>
          <p:cNvPr id="215046"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15047"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893E5B09-916B-5541-B1E6-3A4A9CAAAD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4807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E73CB8-907C-A342-955C-7B93B80D76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74750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51B810-BF11-C446-A126-EE3B1C5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51950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7AD4881-3460-4747-A65F-062F079B2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64953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362406D-D897-3145-B1B7-4CECD7605A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045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5748D1E-019B-6E45-97A4-A473D2F9E9F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16091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C7FBEB48-9B05-E54E-997A-88CD48DB2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47308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322E31DF-9312-5047-92AF-DA02F2D149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63242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F3D8D4-31AA-6D4E-B09A-715CB69010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19488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875FAD-BB6C-3B42-A4C6-1D86F4041C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66668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6AFFE7F-790E-F242-96CA-43016D4E76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2350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9EBEA-14E7-434C-B244-F7AD3A424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4322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FFFFFF"/>
                </a:solidFill>
              </a:endParaRPr>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12" charset="0"/>
                <a:ea typeface="Arial" pitchFamily="-112" charset="0"/>
                <a:cs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1051"/>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1052"/>
          <p:cNvSpPr>
            <a:spLocks noGrp="1" noChangeArrowheads="1"/>
          </p:cNvSpPr>
          <p:nvPr>
            <p:ph type="sldNum" sz="quarter" idx="12"/>
          </p:nvPr>
        </p:nvSpPr>
        <p:spPr/>
        <p:txBody>
          <a:bodyPr/>
          <a:lstStyle>
            <a:lvl1pPr>
              <a:defRPr/>
            </a:lvl1pPr>
          </a:lstStyle>
          <a:p>
            <a:pPr>
              <a:defRPr/>
            </a:pPr>
            <a:fld id="{48763148-C34C-C84F-9DDA-D78BF8864E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64089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5748D1E-019B-6E45-97A4-A473D2F9E9F2}"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40219511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53E04B61-EC83-6A4F-88F2-0E5015C146D5}"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084753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4247C29-5971-184A-977D-7F30780BFAE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920620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53E04B61-EC83-6A4F-88F2-0E5015C146D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9650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4EE44A61-CC2A-3443-AA75-D761CA308B29}"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04897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43D7572D-6939-7F4B-8A12-23AFF28F5E06}"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104774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C657BD1-57C7-5948-B031-82D68B89AA94}"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235063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48B9B144-8C2B-E14B-BA9A-CFEE6E316794}"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5690728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A16E98F8-5909-A341-9F5C-36F8063E7D1F}"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438000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172E4AD-C925-534D-838F-302D99316FE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634044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FB170A8-EEA6-1A49-AA6C-5B9CF5C643E1}"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211433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p:txBody>
          <a:bodyPr/>
          <a:lstStyle>
            <a:lvl1pPr>
              <a:defRPr/>
            </a:lvl1pPr>
          </a:lstStyle>
          <a:p>
            <a:pPr>
              <a:defRPr/>
            </a:pPr>
            <a:fld id="{01B1CF28-4AF4-DE4E-9192-6B98936F4070}" type="slidenum">
              <a:rPr lang="en-US">
                <a:latin typeface="Arial"/>
              </a:rPr>
              <a:pPr>
                <a:defRPr/>
              </a:pPr>
              <a:t>‹#›</a:t>
            </a:fld>
            <a:endParaRPr lang="en-US">
              <a:latin typeface="Arial"/>
            </a:endParaRPr>
          </a:p>
        </p:txBody>
      </p:sp>
      <p:sp>
        <p:nvSpPr>
          <p:cNvPr id="4"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latin typeface="Arial"/>
            </a:endParaRPr>
          </a:p>
        </p:txBody>
      </p:sp>
      <p:sp>
        <p:nvSpPr>
          <p:cNvPr id="5"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latin typeface="Arial"/>
            </a:endParaRPr>
          </a:p>
        </p:txBody>
      </p:sp>
    </p:spTree>
    <p:extLst>
      <p:ext uri="{BB962C8B-B14F-4D97-AF65-F5344CB8AC3E}">
        <p14:creationId xmlns:p14="http://schemas.microsoft.com/office/powerpoint/2010/main" val="40051776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12/06/19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02423814"/>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12/06/19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3597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4247C29-5971-184A-977D-7F30780BFAE3}"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0829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12/06/19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86094798"/>
      </p:ext>
    </p:extLst>
  </p:cSld>
  <p:clrMapOvr>
    <a:overrideClrMapping bg1="lt1" tx1="dk1" bg2="lt2" tx2="dk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12/06/19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0053540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12/06/19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527298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12/06/19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997956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12/06/19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781160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12/06/19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298696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12/06/19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57904759"/>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12/06/19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1203550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12/06/19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786008979"/>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6724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4EE44A61-CC2A-3443-AA75-D761CA308B29}"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6688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25157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219276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33106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210162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01070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421934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698030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696377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142820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6780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43D7572D-6939-7F4B-8A12-23AFF28F5E06}"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33843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419790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2112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47983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799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01039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147252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6/12/19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7513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6/12/19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11182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6/12/19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3579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2516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8514411-2E03-0849-B996-71FEFFDE20E2}" type="slidenum">
              <a:rPr lang="en-US"/>
              <a:pPr>
                <a:defRPr/>
              </a:pPr>
              <a:t>‹#›</a:t>
            </a:fld>
            <a:endParaRPr lang="en-US"/>
          </a:p>
        </p:txBody>
      </p:sp>
    </p:spTree>
    <p:extLst>
      <p:ext uri="{BB962C8B-B14F-4D97-AF65-F5344CB8AC3E}">
        <p14:creationId xmlns:p14="http://schemas.microsoft.com/office/powerpoint/2010/main" val="1013114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C657BD1-57C7-5948-B031-82D68B89AA9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7526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984890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041045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20708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3664352"/>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294272"/>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5651220"/>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427496"/>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490187"/>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93233329"/>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31925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8B9B144-8C2B-E14B-BA9A-CFEE6E31679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51878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4262179"/>
      </p:ext>
    </p:extLst>
  </p:cSld>
  <p:clrMapOvr>
    <a:masterClrMapping/>
  </p:clrMapOvr>
  <p:transition spd="med">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3111051"/>
      </p:ext>
    </p:extLst>
  </p:cSld>
  <p:clrMapOvr>
    <a:masterClrMapping/>
  </p:clrMapOvr>
  <p:transitio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748691"/>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673133"/>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21043622"/>
      </p:ext>
    </p:extLst>
  </p:cSld>
  <p:clrMapOvr>
    <a:masterClrMapping/>
  </p:clrMapOvr>
  <p:transition spd="med">
    <p:cu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8660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7394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2213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7636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530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16E98F8-5909-A341-9F5C-36F8063E7D1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2400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3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36456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3000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7704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3156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816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291687016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456444005"/>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47308723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8528841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172E4AD-C925-534D-838F-302D99316FE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51949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52509499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746244696"/>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644126397"/>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2078240301"/>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91470869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53376536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28648880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E47F3F24-EED9-E44C-A5F1-0F40EC6F2DF6}" type="slidenum">
              <a:rPr lang="zh-CN" altLang="en-US"/>
              <a:pPr/>
              <a:t>‹#›</a:t>
            </a:fld>
            <a:endParaRPr lang="zh-CN" altLang="en-US"/>
          </a:p>
        </p:txBody>
      </p:sp>
    </p:spTree>
    <p:extLst>
      <p:ext uri="{BB962C8B-B14F-4D97-AF65-F5344CB8AC3E}">
        <p14:creationId xmlns:p14="http://schemas.microsoft.com/office/powerpoint/2010/main" val="292825229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769EFB33-0E0E-1545-81AF-FC4144B2977C}" type="slidenum">
              <a:rPr lang="zh-CN" altLang="en-US"/>
              <a:pPr/>
              <a:t>‹#›</a:t>
            </a:fld>
            <a:endParaRPr lang="zh-CN" altLang="en-US"/>
          </a:p>
        </p:txBody>
      </p:sp>
    </p:spTree>
    <p:extLst>
      <p:ext uri="{BB962C8B-B14F-4D97-AF65-F5344CB8AC3E}">
        <p14:creationId xmlns:p14="http://schemas.microsoft.com/office/powerpoint/2010/main" val="286326225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a:t>Click to edit Master text styles</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0953BBE3-0B9E-A24A-B70A-906D875BA74D}" type="slidenum">
              <a:rPr lang="zh-CN" altLang="en-US"/>
              <a:pPr/>
              <a:t>‹#›</a:t>
            </a:fld>
            <a:endParaRPr lang="zh-CN" altLang="en-US"/>
          </a:p>
        </p:txBody>
      </p:sp>
    </p:spTree>
    <p:extLst>
      <p:ext uri="{BB962C8B-B14F-4D97-AF65-F5344CB8AC3E}">
        <p14:creationId xmlns:p14="http://schemas.microsoft.com/office/powerpoint/2010/main" val="24254474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FB170A8-EEA6-1A49-AA6C-5B9CF5C643E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538883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2504" cy="45307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54296" y="1600200"/>
            <a:ext cx="4032504" cy="45307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1D127705-AFCA-9A43-B095-B9B246CF0B26}" type="slidenum">
              <a:rPr lang="zh-CN" altLang="en-US"/>
              <a:pPr/>
              <a:t>‹#›</a:t>
            </a:fld>
            <a:endParaRPr lang="zh-CN" altLang="en-US"/>
          </a:p>
        </p:txBody>
      </p:sp>
    </p:spTree>
    <p:extLst>
      <p:ext uri="{BB962C8B-B14F-4D97-AF65-F5344CB8AC3E}">
        <p14:creationId xmlns:p14="http://schemas.microsoft.com/office/powerpoint/2010/main" val="1932632197"/>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12"/>
          <p:cNvSpPr>
            <a:spLocks noGrp="1"/>
          </p:cNvSpPr>
          <p:nvPr>
            <p:ph type="dt" sz="half" idx="10"/>
          </p:nvPr>
        </p:nvSpPr>
        <p:spPr>
          <a:ln/>
        </p:spPr>
        <p:txBody>
          <a:bodyPr/>
          <a:lstStyle>
            <a:lvl1pPr>
              <a:defRPr/>
            </a:lvl1pPr>
          </a:lstStyle>
          <a:p>
            <a:endParaRPr lang="en-US"/>
          </a:p>
        </p:txBody>
      </p:sp>
      <p:sp>
        <p:nvSpPr>
          <p:cNvPr id="8" name="Rectangle 13"/>
          <p:cNvSpPr>
            <a:spLocks noGrp="1"/>
          </p:cNvSpPr>
          <p:nvPr>
            <p:ph type="ftr" sz="quarter" idx="11"/>
          </p:nvPr>
        </p:nvSpPr>
        <p:spPr>
          <a:ln/>
        </p:spPr>
        <p:txBody>
          <a:bodyPr/>
          <a:lstStyle>
            <a:lvl1pPr>
              <a:defRPr/>
            </a:lvl1pPr>
          </a:lstStyle>
          <a:p>
            <a:endParaRPr lang="en-US"/>
          </a:p>
        </p:txBody>
      </p:sp>
      <p:sp>
        <p:nvSpPr>
          <p:cNvPr id="9" name="Rectangle 14"/>
          <p:cNvSpPr>
            <a:spLocks noGrp="1"/>
          </p:cNvSpPr>
          <p:nvPr>
            <p:ph type="sldNum" sz="quarter" idx="12"/>
          </p:nvPr>
        </p:nvSpPr>
        <p:spPr>
          <a:ln/>
        </p:spPr>
        <p:txBody>
          <a:bodyPr/>
          <a:lstStyle>
            <a:lvl1pPr>
              <a:defRPr/>
            </a:lvl1pPr>
          </a:lstStyle>
          <a:p>
            <a:fld id="{42345D1A-115E-EE42-BF19-D1AADB5AAB25}" type="slidenum">
              <a:rPr lang="zh-CN" altLang="en-US"/>
              <a:pPr/>
              <a:t>‹#›</a:t>
            </a:fld>
            <a:endParaRPr lang="zh-CN" altLang="en-US"/>
          </a:p>
        </p:txBody>
      </p:sp>
    </p:spTree>
    <p:extLst>
      <p:ext uri="{BB962C8B-B14F-4D97-AF65-F5344CB8AC3E}">
        <p14:creationId xmlns:p14="http://schemas.microsoft.com/office/powerpoint/2010/main" val="299055711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12"/>
          <p:cNvSpPr>
            <a:spLocks noGrp="1"/>
          </p:cNvSpPr>
          <p:nvPr>
            <p:ph type="dt" sz="half" idx="10"/>
          </p:nvPr>
        </p:nvSpPr>
        <p:spPr>
          <a:ln/>
        </p:spPr>
        <p:txBody>
          <a:bodyPr/>
          <a:lstStyle>
            <a:lvl1pPr>
              <a:defRPr/>
            </a:lvl1pPr>
          </a:lstStyle>
          <a:p>
            <a:endParaRPr lang="en-US"/>
          </a:p>
        </p:txBody>
      </p:sp>
      <p:sp>
        <p:nvSpPr>
          <p:cNvPr id="4" name="Rectangle 13"/>
          <p:cNvSpPr>
            <a:spLocks noGrp="1"/>
          </p:cNvSpPr>
          <p:nvPr>
            <p:ph type="ftr" sz="quarter" idx="11"/>
          </p:nvPr>
        </p:nvSpPr>
        <p:spPr>
          <a:ln/>
        </p:spPr>
        <p:txBody>
          <a:bodyPr/>
          <a:lstStyle>
            <a:lvl1pPr>
              <a:defRPr/>
            </a:lvl1pPr>
          </a:lstStyle>
          <a:p>
            <a:endParaRPr lang="en-US"/>
          </a:p>
        </p:txBody>
      </p:sp>
      <p:sp>
        <p:nvSpPr>
          <p:cNvPr id="5" name="Rectangle 14"/>
          <p:cNvSpPr>
            <a:spLocks noGrp="1"/>
          </p:cNvSpPr>
          <p:nvPr>
            <p:ph type="sldNum" sz="quarter" idx="12"/>
          </p:nvPr>
        </p:nvSpPr>
        <p:spPr>
          <a:ln/>
        </p:spPr>
        <p:txBody>
          <a:bodyPr/>
          <a:lstStyle>
            <a:lvl1pPr>
              <a:defRPr/>
            </a:lvl1pPr>
          </a:lstStyle>
          <a:p>
            <a:fld id="{B7815E47-FA77-7A40-B19F-298041B48259}" type="slidenum">
              <a:rPr lang="zh-CN" altLang="en-US"/>
              <a:pPr/>
              <a:t>‹#›</a:t>
            </a:fld>
            <a:endParaRPr lang="zh-CN" altLang="en-US"/>
          </a:p>
        </p:txBody>
      </p:sp>
    </p:spTree>
    <p:extLst>
      <p:ext uri="{BB962C8B-B14F-4D97-AF65-F5344CB8AC3E}">
        <p14:creationId xmlns:p14="http://schemas.microsoft.com/office/powerpoint/2010/main" val="303793728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p:cNvSpPr>
          <p:nvPr>
            <p:ph type="dt" sz="half" idx="10"/>
          </p:nvPr>
        </p:nvSpPr>
        <p:spPr>
          <a:ln/>
        </p:spPr>
        <p:txBody>
          <a:bodyPr/>
          <a:lstStyle>
            <a:lvl1pPr>
              <a:defRPr/>
            </a:lvl1pPr>
          </a:lstStyle>
          <a:p>
            <a:endParaRPr lang="en-US"/>
          </a:p>
        </p:txBody>
      </p:sp>
      <p:sp>
        <p:nvSpPr>
          <p:cNvPr id="3" name="Rectangle 13"/>
          <p:cNvSpPr>
            <a:spLocks noGrp="1"/>
          </p:cNvSpPr>
          <p:nvPr>
            <p:ph type="ftr" sz="quarter" idx="11"/>
          </p:nvPr>
        </p:nvSpPr>
        <p:spPr>
          <a:ln/>
        </p:spPr>
        <p:txBody>
          <a:bodyPr/>
          <a:lstStyle>
            <a:lvl1pPr>
              <a:defRPr/>
            </a:lvl1pPr>
          </a:lstStyle>
          <a:p>
            <a:endParaRPr lang="en-US"/>
          </a:p>
        </p:txBody>
      </p:sp>
      <p:sp>
        <p:nvSpPr>
          <p:cNvPr id="4" name="Rectangle 14"/>
          <p:cNvSpPr>
            <a:spLocks noGrp="1"/>
          </p:cNvSpPr>
          <p:nvPr>
            <p:ph type="sldNum" sz="quarter" idx="12"/>
          </p:nvPr>
        </p:nvSpPr>
        <p:spPr>
          <a:ln/>
        </p:spPr>
        <p:txBody>
          <a:bodyPr/>
          <a:lstStyle>
            <a:lvl1pPr>
              <a:defRPr/>
            </a:lvl1pPr>
          </a:lstStyle>
          <a:p>
            <a:fld id="{0DD388C8-1B50-7D49-8EB4-251FCCE9043D}" type="slidenum">
              <a:rPr lang="zh-CN" altLang="en-US"/>
              <a:pPr/>
              <a:t>‹#›</a:t>
            </a:fld>
            <a:endParaRPr lang="zh-CN" altLang="en-US"/>
          </a:p>
        </p:txBody>
      </p:sp>
    </p:spTree>
    <p:extLst>
      <p:ext uri="{BB962C8B-B14F-4D97-AF65-F5344CB8AC3E}">
        <p14:creationId xmlns:p14="http://schemas.microsoft.com/office/powerpoint/2010/main" val="2787368574"/>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8199C9E1-E14B-FB4D-BEA9-4958E1791BEF}" type="slidenum">
              <a:rPr lang="zh-CN" altLang="en-US"/>
              <a:pPr/>
              <a:t>‹#›</a:t>
            </a:fld>
            <a:endParaRPr lang="zh-CN" altLang="en-US"/>
          </a:p>
        </p:txBody>
      </p:sp>
    </p:spTree>
    <p:extLst>
      <p:ext uri="{BB962C8B-B14F-4D97-AF65-F5344CB8AC3E}">
        <p14:creationId xmlns:p14="http://schemas.microsoft.com/office/powerpoint/2010/main" val="321494241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587E44FF-A6E3-2F4E-A6AF-06AA7627F03B}" type="slidenum">
              <a:rPr lang="zh-CN" altLang="en-US"/>
              <a:pPr/>
              <a:t>‹#›</a:t>
            </a:fld>
            <a:endParaRPr lang="zh-CN" altLang="en-US"/>
          </a:p>
        </p:txBody>
      </p:sp>
    </p:spTree>
    <p:extLst>
      <p:ext uri="{BB962C8B-B14F-4D97-AF65-F5344CB8AC3E}">
        <p14:creationId xmlns:p14="http://schemas.microsoft.com/office/powerpoint/2010/main" val="734566254"/>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951B254E-DB50-324C-8082-E2E291863D3A}" type="slidenum">
              <a:rPr lang="zh-CN" altLang="en-US"/>
              <a:pPr/>
              <a:t>‹#›</a:t>
            </a:fld>
            <a:endParaRPr lang="zh-CN" altLang="en-US"/>
          </a:p>
        </p:txBody>
      </p:sp>
    </p:spTree>
    <p:extLst>
      <p:ext uri="{BB962C8B-B14F-4D97-AF65-F5344CB8AC3E}">
        <p14:creationId xmlns:p14="http://schemas.microsoft.com/office/powerpoint/2010/main" val="134076252"/>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7813"/>
            <a:ext cx="6052930" cy="5853112"/>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5A0DD237-E04C-0B4F-99F2-24F4A6AB5959}" type="slidenum">
              <a:rPr lang="zh-CN" altLang="en-US"/>
              <a:pPr/>
              <a:t>‹#›</a:t>
            </a:fld>
            <a:endParaRPr lang="zh-CN" altLang="en-US"/>
          </a:p>
        </p:txBody>
      </p:sp>
    </p:spTree>
    <p:extLst>
      <p:ext uri="{BB962C8B-B14F-4D97-AF65-F5344CB8AC3E}">
        <p14:creationId xmlns:p14="http://schemas.microsoft.com/office/powerpoint/2010/main" val="421569802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04C4F-3AFD-7F48-AA8B-8F6AEA119127}" type="slidenum">
              <a:rPr lang="en-US"/>
              <a:pPr>
                <a:defRPr/>
              </a:pPr>
              <a:t>‹#›</a:t>
            </a:fld>
            <a:endParaRPr lang="en-US"/>
          </a:p>
        </p:txBody>
      </p:sp>
    </p:spTree>
    <p:extLst>
      <p:ext uri="{BB962C8B-B14F-4D97-AF65-F5344CB8AC3E}">
        <p14:creationId xmlns:p14="http://schemas.microsoft.com/office/powerpoint/2010/main" val="10710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1D785-840F-E04D-ABEB-837841BD2462}" type="slidenum">
              <a:rPr lang="en-US"/>
              <a:pPr>
                <a:defRPr/>
              </a:pPr>
              <a:t>‹#›</a:t>
            </a:fld>
            <a:endParaRPr lang="en-US"/>
          </a:p>
        </p:txBody>
      </p:sp>
    </p:spTree>
    <p:extLst>
      <p:ext uri="{BB962C8B-B14F-4D97-AF65-F5344CB8AC3E}">
        <p14:creationId xmlns:p14="http://schemas.microsoft.com/office/powerpoint/2010/main" val="844388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CE360-1FD4-7E49-8E39-204595155610}" type="slidenum">
              <a:rPr lang="en-US"/>
              <a:pPr>
                <a:defRPr/>
              </a:pPr>
              <a:t>‹#›</a:t>
            </a:fld>
            <a:endParaRPr lang="en-US"/>
          </a:p>
        </p:txBody>
      </p:sp>
    </p:spTree>
    <p:extLst>
      <p:ext uri="{BB962C8B-B14F-4D97-AF65-F5344CB8AC3E}">
        <p14:creationId xmlns:p14="http://schemas.microsoft.com/office/powerpoint/2010/main" val="3816258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08945-249A-DF42-B8DC-D829EA10D95C}" type="slidenum">
              <a:rPr lang="en-US"/>
              <a:pPr>
                <a:defRPr/>
              </a:pPr>
              <a:t>‹#›</a:t>
            </a:fld>
            <a:endParaRPr lang="en-US"/>
          </a:p>
        </p:txBody>
      </p:sp>
    </p:spTree>
    <p:extLst>
      <p:ext uri="{BB962C8B-B14F-4D97-AF65-F5344CB8AC3E}">
        <p14:creationId xmlns:p14="http://schemas.microsoft.com/office/powerpoint/2010/main" val="3246535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F23679-321F-074C-AE08-B513AF11FE76}" type="slidenum">
              <a:rPr lang="en-US"/>
              <a:pPr>
                <a:defRPr/>
              </a:pPr>
              <a:t>‹#›</a:t>
            </a:fld>
            <a:endParaRPr lang="en-US"/>
          </a:p>
        </p:txBody>
      </p:sp>
    </p:spTree>
    <p:extLst>
      <p:ext uri="{BB962C8B-B14F-4D97-AF65-F5344CB8AC3E}">
        <p14:creationId xmlns:p14="http://schemas.microsoft.com/office/powerpoint/2010/main" val="16178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88EE9D8-1856-F84D-80BB-BE40DC4B5694}" type="slidenum">
              <a:rPr lang="en-US"/>
              <a:pPr>
                <a:defRPr/>
              </a:pPr>
              <a:t>‹#›</a:t>
            </a:fld>
            <a:endParaRPr lang="en-US"/>
          </a:p>
        </p:txBody>
      </p:sp>
    </p:spTree>
    <p:extLst>
      <p:ext uri="{BB962C8B-B14F-4D97-AF65-F5344CB8AC3E}">
        <p14:creationId xmlns:p14="http://schemas.microsoft.com/office/powerpoint/2010/main" val="680051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F7E54-541D-B844-93C7-ADEF7CC94B64}" type="slidenum">
              <a:rPr lang="en-US"/>
              <a:pPr>
                <a:defRPr/>
              </a:pPr>
              <a:t>‹#›</a:t>
            </a:fld>
            <a:endParaRPr lang="en-US"/>
          </a:p>
        </p:txBody>
      </p:sp>
    </p:spTree>
    <p:extLst>
      <p:ext uri="{BB962C8B-B14F-4D97-AF65-F5344CB8AC3E}">
        <p14:creationId xmlns:p14="http://schemas.microsoft.com/office/powerpoint/2010/main" val="387593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CB20E5-7829-484E-B6EC-F006D1FAF5E6}" type="slidenum">
              <a:rPr lang="en-US"/>
              <a:pPr>
                <a:defRPr/>
              </a:pPr>
              <a:t>‹#›</a:t>
            </a:fld>
            <a:endParaRPr lang="en-US"/>
          </a:p>
        </p:txBody>
      </p:sp>
    </p:spTree>
    <p:extLst>
      <p:ext uri="{BB962C8B-B14F-4D97-AF65-F5344CB8AC3E}">
        <p14:creationId xmlns:p14="http://schemas.microsoft.com/office/powerpoint/2010/main" val="4066426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CEDDD-83E4-484F-9DBF-59E4D7F7E627}" type="slidenum">
              <a:rPr lang="en-US"/>
              <a:pPr>
                <a:defRPr/>
              </a:pPr>
              <a:t>‹#›</a:t>
            </a:fld>
            <a:endParaRPr lang="en-US"/>
          </a:p>
        </p:txBody>
      </p:sp>
    </p:spTree>
    <p:extLst>
      <p:ext uri="{BB962C8B-B14F-4D97-AF65-F5344CB8AC3E}">
        <p14:creationId xmlns:p14="http://schemas.microsoft.com/office/powerpoint/2010/main" val="2676066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37F2AE-E03A-0642-8686-6A8E6EABDD10}" type="slidenum">
              <a:rPr lang="en-US"/>
              <a:pPr>
                <a:defRPr/>
              </a:pPr>
              <a:t>‹#›</a:t>
            </a:fld>
            <a:endParaRPr lang="en-US"/>
          </a:p>
        </p:txBody>
      </p:sp>
    </p:spTree>
    <p:extLst>
      <p:ext uri="{BB962C8B-B14F-4D97-AF65-F5344CB8AC3E}">
        <p14:creationId xmlns:p14="http://schemas.microsoft.com/office/powerpoint/2010/main" val="2911666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F4EAC-2BAA-7946-850F-08C2BDEC592F}" type="slidenum">
              <a:rPr lang="en-US"/>
              <a:pPr>
                <a:defRPr/>
              </a:pPr>
              <a:t>‹#›</a:t>
            </a:fld>
            <a:endParaRPr lang="en-US"/>
          </a:p>
        </p:txBody>
      </p:sp>
    </p:spTree>
    <p:extLst>
      <p:ext uri="{BB962C8B-B14F-4D97-AF65-F5344CB8AC3E}">
        <p14:creationId xmlns:p14="http://schemas.microsoft.com/office/powerpoint/2010/main" val="3516753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742A28-E493-BD4A-9D29-CE51E9726FF7}" type="slidenum">
              <a:rPr lang="en-US"/>
              <a:pPr>
                <a:defRPr/>
              </a:pPr>
              <a:t>‹#›</a:t>
            </a:fld>
            <a:endParaRPr lang="en-US"/>
          </a:p>
        </p:txBody>
      </p:sp>
    </p:spTree>
    <p:extLst>
      <p:ext uri="{BB962C8B-B14F-4D97-AF65-F5344CB8AC3E}">
        <p14:creationId xmlns:p14="http://schemas.microsoft.com/office/powerpoint/2010/main" val="343174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648FB-A72B-8144-AC5D-4A6C8CAEA623}" type="slidenum">
              <a:rPr lang="en-US"/>
              <a:pPr>
                <a:defRPr/>
              </a:pPr>
              <a:t>‹#›</a:t>
            </a:fld>
            <a:endParaRPr lang="en-US"/>
          </a:p>
        </p:txBody>
      </p:sp>
    </p:spTree>
    <p:extLst>
      <p:ext uri="{BB962C8B-B14F-4D97-AF65-F5344CB8AC3E}">
        <p14:creationId xmlns:p14="http://schemas.microsoft.com/office/powerpoint/2010/main" val="22794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B70D22-ABFD-0A4A-9428-D77E7B9C0C2B}" type="slidenum">
              <a:rPr lang="en-US"/>
              <a:pPr>
                <a:defRPr/>
              </a:pPr>
              <a:t>‹#›</a:t>
            </a:fld>
            <a:endParaRPr lang="en-US"/>
          </a:p>
        </p:txBody>
      </p:sp>
    </p:spTree>
    <p:extLst>
      <p:ext uri="{BB962C8B-B14F-4D97-AF65-F5344CB8AC3E}">
        <p14:creationId xmlns:p14="http://schemas.microsoft.com/office/powerpoint/2010/main" val="3809041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9672E-B8CA-194B-86FC-CD4AA643DF9A}" type="slidenum">
              <a:rPr lang="en-US"/>
              <a:pPr>
                <a:defRPr/>
              </a:pPr>
              <a:t>‹#›</a:t>
            </a:fld>
            <a:endParaRPr lang="en-US"/>
          </a:p>
        </p:txBody>
      </p:sp>
    </p:spTree>
    <p:extLst>
      <p:ext uri="{BB962C8B-B14F-4D97-AF65-F5344CB8AC3E}">
        <p14:creationId xmlns:p14="http://schemas.microsoft.com/office/powerpoint/2010/main" val="1686992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74084-8E23-9440-980A-436445CE533C}" type="slidenum">
              <a:rPr lang="en-US"/>
              <a:pPr>
                <a:defRPr/>
              </a:pPr>
              <a:t>‹#›</a:t>
            </a:fld>
            <a:endParaRPr lang="en-US"/>
          </a:p>
        </p:txBody>
      </p:sp>
    </p:spTree>
    <p:extLst>
      <p:ext uri="{BB962C8B-B14F-4D97-AF65-F5344CB8AC3E}">
        <p14:creationId xmlns:p14="http://schemas.microsoft.com/office/powerpoint/2010/main" val="134188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9C7511F6-6209-D441-B997-712ABCC8DBAA}" type="slidenum">
              <a:rPr lang="en-US"/>
              <a:pPr>
                <a:defRPr/>
              </a:pPr>
              <a:t>‹#›</a:t>
            </a:fld>
            <a:endParaRPr lang="en-US"/>
          </a:p>
        </p:txBody>
      </p:sp>
    </p:spTree>
    <p:extLst>
      <p:ext uri="{BB962C8B-B14F-4D97-AF65-F5344CB8AC3E}">
        <p14:creationId xmlns:p14="http://schemas.microsoft.com/office/powerpoint/2010/main" val="1020862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FA8794-1A33-7C4F-8AF0-62E232E5FDEB}" type="slidenum">
              <a:rPr lang="en-US"/>
              <a:pPr>
                <a:defRPr/>
              </a:pPr>
              <a:t>‹#›</a:t>
            </a:fld>
            <a:endParaRPr lang="en-US"/>
          </a:p>
        </p:txBody>
      </p:sp>
    </p:spTree>
    <p:extLst>
      <p:ext uri="{BB962C8B-B14F-4D97-AF65-F5344CB8AC3E}">
        <p14:creationId xmlns:p14="http://schemas.microsoft.com/office/powerpoint/2010/main" val="4190429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B2E237-CABD-9A48-BF8F-10A8DE1853C5}" type="slidenum">
              <a:rPr lang="en-US"/>
              <a:pPr>
                <a:defRPr/>
              </a:pPr>
              <a:t>‹#›</a:t>
            </a:fld>
            <a:endParaRPr lang="en-US"/>
          </a:p>
        </p:txBody>
      </p:sp>
    </p:spTree>
    <p:extLst>
      <p:ext uri="{BB962C8B-B14F-4D97-AF65-F5344CB8AC3E}">
        <p14:creationId xmlns:p14="http://schemas.microsoft.com/office/powerpoint/2010/main" val="3881742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244B18-A3C1-E34D-A9E1-22BF63FB7A54}" type="slidenum">
              <a:rPr lang="en-US"/>
              <a:pPr>
                <a:defRPr/>
              </a:pPr>
              <a:t>‹#›</a:t>
            </a:fld>
            <a:endParaRPr lang="en-US"/>
          </a:p>
        </p:txBody>
      </p:sp>
    </p:spTree>
    <p:extLst>
      <p:ext uri="{BB962C8B-B14F-4D97-AF65-F5344CB8AC3E}">
        <p14:creationId xmlns:p14="http://schemas.microsoft.com/office/powerpoint/2010/main" val="196134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9CD5D-35BB-194C-970B-DC2C16C79951}" type="slidenum">
              <a:rPr lang="en-US"/>
              <a:pPr>
                <a:defRPr/>
              </a:pPr>
              <a:t>‹#›</a:t>
            </a:fld>
            <a:endParaRPr lang="en-US"/>
          </a:p>
        </p:txBody>
      </p:sp>
    </p:spTree>
    <p:extLst>
      <p:ext uri="{BB962C8B-B14F-4D97-AF65-F5344CB8AC3E}">
        <p14:creationId xmlns:p14="http://schemas.microsoft.com/office/powerpoint/2010/main" val="2050554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E0662-3E79-4442-96B5-1DDB5A2C6120}" type="slidenum">
              <a:rPr lang="en-US"/>
              <a:pPr>
                <a:defRPr/>
              </a:pPr>
              <a:t>‹#›</a:t>
            </a:fld>
            <a:endParaRPr lang="en-US"/>
          </a:p>
        </p:txBody>
      </p:sp>
    </p:spTree>
    <p:extLst>
      <p:ext uri="{BB962C8B-B14F-4D97-AF65-F5344CB8AC3E}">
        <p14:creationId xmlns:p14="http://schemas.microsoft.com/office/powerpoint/2010/main" val="4078640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D7177-02F8-944F-A325-E5A4577F9BDF}" type="slidenum">
              <a:rPr lang="en-US"/>
              <a:pPr>
                <a:defRPr/>
              </a:pPr>
              <a:t>‹#›</a:t>
            </a:fld>
            <a:endParaRPr lang="en-US"/>
          </a:p>
        </p:txBody>
      </p:sp>
    </p:spTree>
    <p:extLst>
      <p:ext uri="{BB962C8B-B14F-4D97-AF65-F5344CB8AC3E}">
        <p14:creationId xmlns:p14="http://schemas.microsoft.com/office/powerpoint/2010/main" val="3884640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405DD6-B96A-554F-9D42-57A85CC4E9DF}" type="slidenum">
              <a:rPr lang="en-US"/>
              <a:pPr>
                <a:defRPr/>
              </a:pPr>
              <a:t>‹#›</a:t>
            </a:fld>
            <a:endParaRPr lang="en-US"/>
          </a:p>
        </p:txBody>
      </p:sp>
    </p:spTree>
    <p:extLst>
      <p:ext uri="{BB962C8B-B14F-4D97-AF65-F5344CB8AC3E}">
        <p14:creationId xmlns:p14="http://schemas.microsoft.com/office/powerpoint/2010/main" val="2372051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289834" name="Rectangle 42"/>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53"/>
          <p:cNvSpPr>
            <a:spLocks noGrp="1" noChangeArrowheads="1"/>
          </p:cNvSpPr>
          <p:nvPr>
            <p:ph type="dt"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4"/>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5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0ED391-3540-C843-B0C9-B5BE9B502B27}" type="slidenum">
              <a:rPr lang="en-US"/>
              <a:pPr>
                <a:defRPr/>
              </a:pPr>
              <a:t>‹#›</a:t>
            </a:fld>
            <a:endParaRPr lang="en-US"/>
          </a:p>
        </p:txBody>
      </p:sp>
    </p:spTree>
    <p:extLst>
      <p:ext uri="{BB962C8B-B14F-4D97-AF65-F5344CB8AC3E}">
        <p14:creationId xmlns:p14="http://schemas.microsoft.com/office/powerpoint/2010/main" val="34824339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27CB19-88C6-EC44-8DA1-EB6FF957FB75}" type="slidenum">
              <a:rPr lang="en-US"/>
              <a:pPr>
                <a:defRPr/>
              </a:pPr>
              <a:t>‹#›</a:t>
            </a:fld>
            <a:endParaRPr lang="en-US"/>
          </a:p>
        </p:txBody>
      </p:sp>
    </p:spTree>
    <p:extLst>
      <p:ext uri="{BB962C8B-B14F-4D97-AF65-F5344CB8AC3E}">
        <p14:creationId xmlns:p14="http://schemas.microsoft.com/office/powerpoint/2010/main" val="3079381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F2D4B6-8665-8941-8FE4-C2B6500A2287}" type="slidenum">
              <a:rPr lang="en-US"/>
              <a:pPr>
                <a:defRPr/>
              </a:pPr>
              <a:t>‹#›</a:t>
            </a:fld>
            <a:endParaRPr lang="en-US"/>
          </a:p>
        </p:txBody>
      </p:sp>
    </p:spTree>
    <p:extLst>
      <p:ext uri="{BB962C8B-B14F-4D97-AF65-F5344CB8AC3E}">
        <p14:creationId xmlns:p14="http://schemas.microsoft.com/office/powerpoint/2010/main" val="318523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1D3BA801-A0D1-B947-BCE3-26273DE8A790}" type="slidenum">
              <a:rPr lang="en-US"/>
              <a:pPr>
                <a:defRPr/>
              </a:pPr>
              <a:t>‹#›</a:t>
            </a:fld>
            <a:endParaRPr lang="en-US"/>
          </a:p>
        </p:txBody>
      </p:sp>
    </p:spTree>
    <p:extLst>
      <p:ext uri="{BB962C8B-B14F-4D97-AF65-F5344CB8AC3E}">
        <p14:creationId xmlns:p14="http://schemas.microsoft.com/office/powerpoint/2010/main" val="2598354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1B7DFC-060B-3945-A3EF-D298CA57A4A3}" type="slidenum">
              <a:rPr lang="en-US"/>
              <a:pPr>
                <a:defRPr/>
              </a:pPr>
              <a:t>‹#›</a:t>
            </a:fld>
            <a:endParaRPr lang="en-US"/>
          </a:p>
        </p:txBody>
      </p:sp>
    </p:spTree>
    <p:extLst>
      <p:ext uri="{BB962C8B-B14F-4D97-AF65-F5344CB8AC3E}">
        <p14:creationId xmlns:p14="http://schemas.microsoft.com/office/powerpoint/2010/main" val="1254488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CC60C7A-3850-A448-ABAD-20E75CC6CD4E}" type="slidenum">
              <a:rPr lang="en-US"/>
              <a:pPr>
                <a:defRPr/>
              </a:pPr>
              <a:t>‹#›</a:t>
            </a:fld>
            <a:endParaRPr lang="en-US"/>
          </a:p>
        </p:txBody>
      </p:sp>
    </p:spTree>
    <p:extLst>
      <p:ext uri="{BB962C8B-B14F-4D97-AF65-F5344CB8AC3E}">
        <p14:creationId xmlns:p14="http://schemas.microsoft.com/office/powerpoint/2010/main" val="39871662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FC6FBD-C8D2-FC49-ADE0-2B65BF7AFC79}" type="slidenum">
              <a:rPr lang="en-US"/>
              <a:pPr>
                <a:defRPr/>
              </a:pPr>
              <a:t>‹#›</a:t>
            </a:fld>
            <a:endParaRPr lang="en-US"/>
          </a:p>
        </p:txBody>
      </p:sp>
    </p:spTree>
    <p:extLst>
      <p:ext uri="{BB962C8B-B14F-4D97-AF65-F5344CB8AC3E}">
        <p14:creationId xmlns:p14="http://schemas.microsoft.com/office/powerpoint/2010/main" val="8184855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4F8BE3-D9FC-D54E-9C62-0D3279044B6B}" type="slidenum">
              <a:rPr lang="en-US"/>
              <a:pPr>
                <a:defRPr/>
              </a:pPr>
              <a:t>‹#›</a:t>
            </a:fld>
            <a:endParaRPr lang="en-US"/>
          </a:p>
        </p:txBody>
      </p:sp>
    </p:spTree>
    <p:extLst>
      <p:ext uri="{BB962C8B-B14F-4D97-AF65-F5344CB8AC3E}">
        <p14:creationId xmlns:p14="http://schemas.microsoft.com/office/powerpoint/2010/main" val="4030235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3CC712-F3AB-DE4A-BEAE-4AA3EF3FFC99}" type="slidenum">
              <a:rPr lang="en-US"/>
              <a:pPr>
                <a:defRPr/>
              </a:pPr>
              <a:t>‹#›</a:t>
            </a:fld>
            <a:endParaRPr lang="en-US"/>
          </a:p>
        </p:txBody>
      </p:sp>
    </p:spTree>
    <p:extLst>
      <p:ext uri="{BB962C8B-B14F-4D97-AF65-F5344CB8AC3E}">
        <p14:creationId xmlns:p14="http://schemas.microsoft.com/office/powerpoint/2010/main" val="2190517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3F2BF8B-6DD3-AA45-B59B-64359ED6F275}" type="slidenum">
              <a:rPr lang="en-US"/>
              <a:pPr>
                <a:defRPr/>
              </a:pPr>
              <a:t>‹#›</a:t>
            </a:fld>
            <a:endParaRPr lang="en-US"/>
          </a:p>
        </p:txBody>
      </p:sp>
    </p:spTree>
    <p:extLst>
      <p:ext uri="{BB962C8B-B14F-4D97-AF65-F5344CB8AC3E}">
        <p14:creationId xmlns:p14="http://schemas.microsoft.com/office/powerpoint/2010/main" val="1433209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1F0CF-603F-8849-8AF7-BA73B835F398}" type="slidenum">
              <a:rPr lang="en-US"/>
              <a:pPr>
                <a:defRPr/>
              </a:pPr>
              <a:t>‹#›</a:t>
            </a:fld>
            <a:endParaRPr lang="en-US"/>
          </a:p>
        </p:txBody>
      </p:sp>
    </p:spTree>
    <p:extLst>
      <p:ext uri="{BB962C8B-B14F-4D97-AF65-F5344CB8AC3E}">
        <p14:creationId xmlns:p14="http://schemas.microsoft.com/office/powerpoint/2010/main" val="2686385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7389BD-BA57-5B4C-97DD-E2928F1193D2}" type="slidenum">
              <a:rPr lang="en-US"/>
              <a:pPr>
                <a:defRPr/>
              </a:pPr>
              <a:t>‹#›</a:t>
            </a:fld>
            <a:endParaRPr lang="en-US"/>
          </a:p>
        </p:txBody>
      </p:sp>
    </p:spTree>
    <p:extLst>
      <p:ext uri="{BB962C8B-B14F-4D97-AF65-F5344CB8AC3E}">
        <p14:creationId xmlns:p14="http://schemas.microsoft.com/office/powerpoint/2010/main" val="1065231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7942EBF-AF00-2E4A-9621-8F76AB909F3F}" type="slidenum">
              <a:rPr lang="en-US"/>
              <a:pPr>
                <a:defRPr/>
              </a:pPr>
              <a:t>‹#›</a:t>
            </a:fld>
            <a:endParaRPr lang="en-US"/>
          </a:p>
        </p:txBody>
      </p:sp>
    </p:spTree>
    <p:extLst>
      <p:ext uri="{BB962C8B-B14F-4D97-AF65-F5344CB8AC3E}">
        <p14:creationId xmlns:p14="http://schemas.microsoft.com/office/powerpoint/2010/main" val="226809032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9A25B07-AAE0-B24A-BFA2-13D2E66733DD}" type="slidenum">
              <a:rPr lang="en-US"/>
              <a:pPr>
                <a:defRPr/>
              </a:pPr>
              <a:t>‹#›</a:t>
            </a:fld>
            <a:endParaRPr lang="en-US"/>
          </a:p>
        </p:txBody>
      </p:sp>
    </p:spTree>
    <p:extLst>
      <p:ext uri="{BB962C8B-B14F-4D97-AF65-F5344CB8AC3E}">
        <p14:creationId xmlns:p14="http://schemas.microsoft.com/office/powerpoint/2010/main" val="2052041173"/>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BA8EC6B-E236-2048-BCF4-2019C4AD80BF}" type="slidenum">
              <a:rPr lang="en-US"/>
              <a:pPr>
                <a:defRPr/>
              </a:pPr>
              <a:t>‹#›</a:t>
            </a:fld>
            <a:endParaRPr lang="en-US"/>
          </a:p>
        </p:txBody>
      </p:sp>
    </p:spTree>
    <p:extLst>
      <p:ext uri="{BB962C8B-B14F-4D97-AF65-F5344CB8AC3E}">
        <p14:creationId xmlns:p14="http://schemas.microsoft.com/office/powerpoint/2010/main" val="29565063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409955B-C058-0E42-9407-515428365C4A}" type="slidenum">
              <a:rPr lang="en-US"/>
              <a:pPr>
                <a:defRPr/>
              </a:pPr>
              <a:t>‹#›</a:t>
            </a:fld>
            <a:endParaRPr lang="en-US"/>
          </a:p>
        </p:txBody>
      </p:sp>
    </p:spTree>
    <p:extLst>
      <p:ext uri="{BB962C8B-B14F-4D97-AF65-F5344CB8AC3E}">
        <p14:creationId xmlns:p14="http://schemas.microsoft.com/office/powerpoint/2010/main" val="3052119082"/>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0A2C2F4B-5251-2044-ADE2-8E01D2541654}" type="slidenum">
              <a:rPr lang="en-US"/>
              <a:pPr>
                <a:defRPr/>
              </a:pPr>
              <a:t>‹#›</a:t>
            </a:fld>
            <a:endParaRPr lang="en-US"/>
          </a:p>
        </p:txBody>
      </p:sp>
    </p:spTree>
    <p:extLst>
      <p:ext uri="{BB962C8B-B14F-4D97-AF65-F5344CB8AC3E}">
        <p14:creationId xmlns:p14="http://schemas.microsoft.com/office/powerpoint/2010/main" val="3689278032"/>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C60C47-C6F2-8842-9F5B-857C34F5E869}" type="slidenum">
              <a:rPr lang="en-US"/>
              <a:pPr>
                <a:defRPr/>
              </a:pPr>
              <a:t>‹#›</a:t>
            </a:fld>
            <a:endParaRPr lang="en-US"/>
          </a:p>
        </p:txBody>
      </p:sp>
    </p:spTree>
    <p:extLst>
      <p:ext uri="{BB962C8B-B14F-4D97-AF65-F5344CB8AC3E}">
        <p14:creationId xmlns:p14="http://schemas.microsoft.com/office/powerpoint/2010/main" val="405778718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468292-9F23-894E-AAE7-25F76FCA9EA1}" type="slidenum">
              <a:rPr lang="en-US"/>
              <a:pPr>
                <a:defRPr/>
              </a:pPr>
              <a:t>‹#›</a:t>
            </a:fld>
            <a:endParaRPr lang="en-US"/>
          </a:p>
        </p:txBody>
      </p:sp>
    </p:spTree>
    <p:extLst>
      <p:ext uri="{BB962C8B-B14F-4D97-AF65-F5344CB8AC3E}">
        <p14:creationId xmlns:p14="http://schemas.microsoft.com/office/powerpoint/2010/main" val="84481211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982E52ED-0E69-034A-9ED1-04701B3FE57D}" type="slidenum">
              <a:rPr lang="en-US"/>
              <a:pPr>
                <a:defRPr/>
              </a:pPr>
              <a:t>‹#›</a:t>
            </a:fld>
            <a:endParaRPr lang="en-US"/>
          </a:p>
        </p:txBody>
      </p:sp>
    </p:spTree>
    <p:extLst>
      <p:ext uri="{BB962C8B-B14F-4D97-AF65-F5344CB8AC3E}">
        <p14:creationId xmlns:p14="http://schemas.microsoft.com/office/powerpoint/2010/main" val="401261047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B450609-D6AE-814A-91A4-804BABE80877}" type="slidenum">
              <a:rPr lang="en-US"/>
              <a:pPr>
                <a:defRPr/>
              </a:pPr>
              <a:t>‹#›</a:t>
            </a:fld>
            <a:endParaRPr lang="en-US"/>
          </a:p>
        </p:txBody>
      </p:sp>
    </p:spTree>
    <p:extLst>
      <p:ext uri="{BB962C8B-B14F-4D97-AF65-F5344CB8AC3E}">
        <p14:creationId xmlns:p14="http://schemas.microsoft.com/office/powerpoint/2010/main" val="307859623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8BCA378-5761-B747-ABC0-BC759EF5FC74}" type="slidenum">
              <a:rPr lang="en-US"/>
              <a:pPr>
                <a:defRPr/>
              </a:pPr>
              <a:t>‹#›</a:t>
            </a:fld>
            <a:endParaRPr lang="en-US"/>
          </a:p>
        </p:txBody>
      </p:sp>
    </p:spTree>
    <p:extLst>
      <p:ext uri="{BB962C8B-B14F-4D97-AF65-F5344CB8AC3E}">
        <p14:creationId xmlns:p14="http://schemas.microsoft.com/office/powerpoint/2010/main" val="258589986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C1E3227-E96B-E648-B28D-A10EB4556BB8}" type="slidenum">
              <a:rPr lang="en-US"/>
              <a:pPr>
                <a:defRPr/>
              </a:pPr>
              <a:t>‹#›</a:t>
            </a:fld>
            <a:endParaRPr lang="en-US"/>
          </a:p>
        </p:txBody>
      </p:sp>
    </p:spTree>
    <p:extLst>
      <p:ext uri="{BB962C8B-B14F-4D97-AF65-F5344CB8AC3E}">
        <p14:creationId xmlns:p14="http://schemas.microsoft.com/office/powerpoint/2010/main" val="161817849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70C0D49E-0F1E-EE45-8DC2-870745CBB442}" type="slidenum">
              <a:rPr lang="en-US"/>
              <a:pPr>
                <a:defRPr/>
              </a:pPr>
              <a:t>‹#›</a:t>
            </a:fld>
            <a:endParaRPr lang="en-US"/>
          </a:p>
        </p:txBody>
      </p:sp>
    </p:spTree>
    <p:extLst>
      <p:ext uri="{BB962C8B-B14F-4D97-AF65-F5344CB8AC3E}">
        <p14:creationId xmlns:p14="http://schemas.microsoft.com/office/powerpoint/2010/main" val="394234326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9A414D9-610A-744C-A720-DDD306D1E560}" type="slidenum">
              <a:rPr lang="en-US"/>
              <a:pPr>
                <a:defRPr/>
              </a:pPr>
              <a:t>‹#›</a:t>
            </a:fld>
            <a:endParaRPr lang="en-US"/>
          </a:p>
        </p:txBody>
      </p:sp>
    </p:spTree>
    <p:extLst>
      <p:ext uri="{BB962C8B-B14F-4D97-AF65-F5344CB8AC3E}">
        <p14:creationId xmlns:p14="http://schemas.microsoft.com/office/powerpoint/2010/main" val="167852633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54F36C9-3BB9-614A-8072-2605D47C0BB7}" type="slidenum">
              <a:rPr lang="en-US"/>
              <a:pPr>
                <a:defRPr/>
              </a:pPr>
              <a:t>‹#›</a:t>
            </a:fld>
            <a:endParaRPr lang="en-US"/>
          </a:p>
        </p:txBody>
      </p:sp>
    </p:spTree>
    <p:extLst>
      <p:ext uri="{BB962C8B-B14F-4D97-AF65-F5344CB8AC3E}">
        <p14:creationId xmlns:p14="http://schemas.microsoft.com/office/powerpoint/2010/main" val="1503901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7693D-08B5-D94A-B794-76DCBEF1B5B3}" type="slidenum">
              <a:rPr lang="en-US"/>
              <a:pPr>
                <a:defRPr/>
              </a:pPr>
              <a:t>‹#›</a:t>
            </a:fld>
            <a:endParaRPr lang="en-US"/>
          </a:p>
        </p:txBody>
      </p:sp>
    </p:spTree>
    <p:extLst>
      <p:ext uri="{BB962C8B-B14F-4D97-AF65-F5344CB8AC3E}">
        <p14:creationId xmlns:p14="http://schemas.microsoft.com/office/powerpoint/2010/main" val="15111449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07610-F3B5-4049-8939-DB1D7DCEFCA5}" type="slidenum">
              <a:rPr lang="en-US"/>
              <a:pPr>
                <a:defRPr/>
              </a:pPr>
              <a:t>‹#›</a:t>
            </a:fld>
            <a:endParaRPr lang="en-US"/>
          </a:p>
        </p:txBody>
      </p:sp>
    </p:spTree>
    <p:extLst>
      <p:ext uri="{BB962C8B-B14F-4D97-AF65-F5344CB8AC3E}">
        <p14:creationId xmlns:p14="http://schemas.microsoft.com/office/powerpoint/2010/main" val="3517082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22123-301E-2344-B6E8-46139FC7DB89}" type="slidenum">
              <a:rPr lang="en-US"/>
              <a:pPr>
                <a:defRPr/>
              </a:pPr>
              <a:t>‹#›</a:t>
            </a:fld>
            <a:endParaRPr lang="en-US"/>
          </a:p>
        </p:txBody>
      </p:sp>
    </p:spTree>
    <p:extLst>
      <p:ext uri="{BB962C8B-B14F-4D97-AF65-F5344CB8AC3E}">
        <p14:creationId xmlns:p14="http://schemas.microsoft.com/office/powerpoint/2010/main" val="694923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28CA6-1F93-3649-8C28-286B466F29C8}" type="slidenum">
              <a:rPr lang="en-US"/>
              <a:pPr>
                <a:defRPr/>
              </a:pPr>
              <a:t>‹#›</a:t>
            </a:fld>
            <a:endParaRPr lang="en-US"/>
          </a:p>
        </p:txBody>
      </p:sp>
    </p:spTree>
    <p:extLst>
      <p:ext uri="{BB962C8B-B14F-4D97-AF65-F5344CB8AC3E}">
        <p14:creationId xmlns:p14="http://schemas.microsoft.com/office/powerpoint/2010/main" val="1460780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A80DEC-9262-FE4A-8A24-8AEB9E6E4BBA}" type="slidenum">
              <a:rPr lang="en-US"/>
              <a:pPr>
                <a:defRPr/>
              </a:pPr>
              <a:t>‹#›</a:t>
            </a:fld>
            <a:endParaRPr lang="en-US"/>
          </a:p>
        </p:txBody>
      </p:sp>
    </p:spTree>
    <p:extLst>
      <p:ext uri="{BB962C8B-B14F-4D97-AF65-F5344CB8AC3E}">
        <p14:creationId xmlns:p14="http://schemas.microsoft.com/office/powerpoint/2010/main" val="2923495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0AA876-89AE-1341-9D78-BCF815E3C702}" type="slidenum">
              <a:rPr lang="en-US"/>
              <a:pPr>
                <a:defRPr/>
              </a:pPr>
              <a:t>‹#›</a:t>
            </a:fld>
            <a:endParaRPr lang="en-US"/>
          </a:p>
        </p:txBody>
      </p:sp>
    </p:spTree>
    <p:extLst>
      <p:ext uri="{BB962C8B-B14F-4D97-AF65-F5344CB8AC3E}">
        <p14:creationId xmlns:p14="http://schemas.microsoft.com/office/powerpoint/2010/main" val="19233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C5AD6-F907-E940-962C-1953722C5224}" type="slidenum">
              <a:rPr lang="en-US"/>
              <a:pPr>
                <a:defRPr/>
              </a:pPr>
              <a:t>‹#›</a:t>
            </a:fld>
            <a:endParaRPr lang="en-US"/>
          </a:p>
        </p:txBody>
      </p:sp>
    </p:spTree>
    <p:extLst>
      <p:ext uri="{BB962C8B-B14F-4D97-AF65-F5344CB8AC3E}">
        <p14:creationId xmlns:p14="http://schemas.microsoft.com/office/powerpoint/2010/main" val="2597447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BD12B-FB69-BA4F-9506-76FC6F2552DE}" type="slidenum">
              <a:rPr lang="en-US"/>
              <a:pPr>
                <a:defRPr/>
              </a:pPr>
              <a:t>‹#›</a:t>
            </a:fld>
            <a:endParaRPr lang="en-US"/>
          </a:p>
        </p:txBody>
      </p:sp>
    </p:spTree>
    <p:extLst>
      <p:ext uri="{BB962C8B-B14F-4D97-AF65-F5344CB8AC3E}">
        <p14:creationId xmlns:p14="http://schemas.microsoft.com/office/powerpoint/2010/main" val="2950884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A9C021-CB5F-D746-AA6D-9322B88EC7AF}" type="slidenum">
              <a:rPr lang="en-US"/>
              <a:pPr>
                <a:defRPr/>
              </a:pPr>
              <a:t>‹#›</a:t>
            </a:fld>
            <a:endParaRPr lang="en-US"/>
          </a:p>
        </p:txBody>
      </p:sp>
    </p:spTree>
    <p:extLst>
      <p:ext uri="{BB962C8B-B14F-4D97-AF65-F5344CB8AC3E}">
        <p14:creationId xmlns:p14="http://schemas.microsoft.com/office/powerpoint/2010/main" val="20953112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F7141-7472-F048-A2DC-324CCBF2D034}" type="slidenum">
              <a:rPr lang="en-US"/>
              <a:pPr>
                <a:defRPr/>
              </a:pPr>
              <a:t>‹#›</a:t>
            </a:fld>
            <a:endParaRPr lang="en-US"/>
          </a:p>
        </p:txBody>
      </p:sp>
    </p:spTree>
    <p:extLst>
      <p:ext uri="{BB962C8B-B14F-4D97-AF65-F5344CB8AC3E}">
        <p14:creationId xmlns:p14="http://schemas.microsoft.com/office/powerpoint/2010/main" val="400801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4195217-959D-904A-8F4C-DBBFF758B4C7}" type="slidenum">
              <a:rPr lang="en-US"/>
              <a:pPr>
                <a:defRPr/>
              </a:pPr>
              <a:t>‹#›</a:t>
            </a:fld>
            <a:endParaRPr lang="en-US"/>
          </a:p>
        </p:txBody>
      </p:sp>
    </p:spTree>
    <p:extLst>
      <p:ext uri="{BB962C8B-B14F-4D97-AF65-F5344CB8AC3E}">
        <p14:creationId xmlns:p14="http://schemas.microsoft.com/office/powerpoint/2010/main" val="1438537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EEB82-DBD7-8B44-B189-3BC836D1EA6B}" type="slidenum">
              <a:rPr lang="en-US"/>
              <a:pPr>
                <a:defRPr/>
              </a:pPr>
              <a:t>‹#›</a:t>
            </a:fld>
            <a:endParaRPr lang="en-US"/>
          </a:p>
        </p:txBody>
      </p:sp>
    </p:spTree>
    <p:extLst>
      <p:ext uri="{BB962C8B-B14F-4D97-AF65-F5344CB8AC3E}">
        <p14:creationId xmlns:p14="http://schemas.microsoft.com/office/powerpoint/2010/main" val="3226503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C8D06-BCAD-C948-A6F1-3623C4CE13C2}" type="slidenum">
              <a:rPr lang="en-US"/>
              <a:pPr>
                <a:defRPr/>
              </a:pPr>
              <a:t>‹#›</a:t>
            </a:fld>
            <a:endParaRPr lang="en-US"/>
          </a:p>
        </p:txBody>
      </p:sp>
    </p:spTree>
    <p:extLst>
      <p:ext uri="{BB962C8B-B14F-4D97-AF65-F5344CB8AC3E}">
        <p14:creationId xmlns:p14="http://schemas.microsoft.com/office/powerpoint/2010/main" val="21537791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48815-0D5F-B845-ADDC-95CE6DD4072C}" type="slidenum">
              <a:rPr lang="en-US"/>
              <a:pPr>
                <a:defRPr/>
              </a:pPr>
              <a:t>‹#›</a:t>
            </a:fld>
            <a:endParaRPr lang="en-US"/>
          </a:p>
        </p:txBody>
      </p:sp>
    </p:spTree>
    <p:extLst>
      <p:ext uri="{BB962C8B-B14F-4D97-AF65-F5344CB8AC3E}">
        <p14:creationId xmlns:p14="http://schemas.microsoft.com/office/powerpoint/2010/main" val="2596756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D266A-D184-994C-8A36-1A94035A9910}" type="slidenum">
              <a:rPr lang="en-US"/>
              <a:pPr>
                <a:defRPr/>
              </a:pPr>
              <a:t>‹#›</a:t>
            </a:fld>
            <a:endParaRPr lang="en-US"/>
          </a:p>
        </p:txBody>
      </p:sp>
    </p:spTree>
    <p:extLst>
      <p:ext uri="{BB962C8B-B14F-4D97-AF65-F5344CB8AC3E}">
        <p14:creationId xmlns:p14="http://schemas.microsoft.com/office/powerpoint/2010/main" val="3465668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CC8622-3FEB-EF42-BC17-A19541BD41F2}" type="slidenum">
              <a:rPr lang="en-US"/>
              <a:pPr>
                <a:defRPr/>
              </a:pPr>
              <a:t>‹#›</a:t>
            </a:fld>
            <a:endParaRPr lang="en-US"/>
          </a:p>
        </p:txBody>
      </p:sp>
    </p:spTree>
    <p:extLst>
      <p:ext uri="{BB962C8B-B14F-4D97-AF65-F5344CB8AC3E}">
        <p14:creationId xmlns:p14="http://schemas.microsoft.com/office/powerpoint/2010/main" val="3539055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45045-3B42-EF45-A54F-4B7322750013}" type="slidenum">
              <a:rPr lang="en-US"/>
              <a:pPr>
                <a:defRPr/>
              </a:pPr>
              <a:t>‹#›</a:t>
            </a:fld>
            <a:endParaRPr lang="en-US"/>
          </a:p>
        </p:txBody>
      </p:sp>
    </p:spTree>
    <p:extLst>
      <p:ext uri="{BB962C8B-B14F-4D97-AF65-F5344CB8AC3E}">
        <p14:creationId xmlns:p14="http://schemas.microsoft.com/office/powerpoint/2010/main" val="286354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EAF722-E833-CD48-B352-7AEA2686FD74}" type="slidenum">
              <a:rPr lang="en-US"/>
              <a:pPr>
                <a:defRPr/>
              </a:pPr>
              <a:t>‹#›</a:t>
            </a:fld>
            <a:endParaRPr lang="en-US"/>
          </a:p>
        </p:txBody>
      </p:sp>
    </p:spTree>
    <p:extLst>
      <p:ext uri="{BB962C8B-B14F-4D97-AF65-F5344CB8AC3E}">
        <p14:creationId xmlns:p14="http://schemas.microsoft.com/office/powerpoint/2010/main" val="2464060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0B9C78-B3CC-914B-8843-4521B534940C}" type="slidenum">
              <a:rPr lang="en-US"/>
              <a:pPr>
                <a:defRPr/>
              </a:pPr>
              <a:t>‹#›</a:t>
            </a:fld>
            <a:endParaRPr lang="en-US"/>
          </a:p>
        </p:txBody>
      </p:sp>
    </p:spTree>
    <p:extLst>
      <p:ext uri="{BB962C8B-B14F-4D97-AF65-F5344CB8AC3E}">
        <p14:creationId xmlns:p14="http://schemas.microsoft.com/office/powerpoint/2010/main" val="33304834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A064C-6D99-BB48-987E-6B8D12679129}" type="slidenum">
              <a:rPr lang="en-US"/>
              <a:pPr>
                <a:defRPr/>
              </a:pPr>
              <a:t>‹#›</a:t>
            </a:fld>
            <a:endParaRPr lang="en-US"/>
          </a:p>
        </p:txBody>
      </p:sp>
    </p:spTree>
    <p:extLst>
      <p:ext uri="{BB962C8B-B14F-4D97-AF65-F5344CB8AC3E}">
        <p14:creationId xmlns:p14="http://schemas.microsoft.com/office/powerpoint/2010/main" val="25207453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159E92-E56E-5C44-A3AB-F2E711B77EBE}" type="slidenum">
              <a:rPr lang="en-US"/>
              <a:pPr>
                <a:defRPr/>
              </a:pPr>
              <a:t>‹#›</a:t>
            </a:fld>
            <a:endParaRPr lang="en-US"/>
          </a:p>
        </p:txBody>
      </p:sp>
    </p:spTree>
    <p:extLst>
      <p:ext uri="{BB962C8B-B14F-4D97-AF65-F5344CB8AC3E}">
        <p14:creationId xmlns:p14="http://schemas.microsoft.com/office/powerpoint/2010/main" val="294961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2.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9.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3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3.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957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ea typeface="Arial" pitchFamily="-112" charset="0"/>
                <a:cs typeface="Arial" pitchFamily="-112" charset="0"/>
              </a:defRPr>
            </a:lvl1pPr>
          </a:lstStyle>
          <a:p>
            <a:pPr>
              <a:defRPr/>
            </a:pPr>
            <a:endParaRPr lang="en-US"/>
          </a:p>
        </p:txBody>
      </p:sp>
      <p:sp>
        <p:nvSpPr>
          <p:cNvPr id="10957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ea typeface="Arial" pitchFamily="-112" charset="0"/>
                <a:cs typeface="Arial" pitchFamily="-112" charset="0"/>
              </a:defRPr>
            </a:lvl1pPr>
          </a:lstStyle>
          <a:p>
            <a:pPr>
              <a:defRPr/>
            </a:pPr>
            <a:endParaRPr lang="en-US"/>
          </a:p>
        </p:txBody>
      </p:sp>
      <p:sp>
        <p:nvSpPr>
          <p:cNvPr id="10957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charset="0"/>
                <a:cs typeface="Arial" charset="0"/>
              </a:defRPr>
            </a:lvl1pPr>
          </a:lstStyle>
          <a:p>
            <a:pPr>
              <a:defRPr/>
            </a:pPr>
            <a:fld id="{4086A035-7D98-BF44-BC61-5EE3477928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18"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 id="2147485721" r:id="rId12"/>
  </p:sldLayoutIdLst>
  <p:txStyles>
    <p:titleStyle>
      <a:lvl1pPr algn="l" rtl="0" eaLnBrk="0" fontAlgn="base" hangingPunct="0">
        <a:spcBef>
          <a:spcPct val="0"/>
        </a:spcBef>
        <a:spcAft>
          <a:spcPct val="0"/>
        </a:spcAft>
        <a:defRPr sz="3800">
          <a:solidFill>
            <a:schemeClr val="tx2"/>
          </a:solidFill>
          <a:latin typeface="+mj-lt"/>
          <a:ea typeface="ＭＳ Ｐゴシック" charset="0"/>
          <a:cs typeface="+mj-cs"/>
        </a:defRPr>
      </a:lvl1pPr>
      <a:lvl2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2pPr>
      <a:lvl3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3pPr>
      <a:lvl4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4pPr>
      <a:lvl5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5pPr>
      <a:lvl6pPr marL="4572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6pPr>
      <a:lvl7pPr marL="9144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7pPr>
      <a:lvl8pPr marL="13716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8pPr>
      <a:lvl9pPr marL="18288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0"/>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mn-ea"/>
          <a:cs typeface="+mn-cs"/>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5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EBEB240F-A66B-E64E-80C0-A27E2578F06E}" type="slidenum">
              <a:rPr lang="en-GB"/>
              <a:pPr>
                <a:defRPr/>
              </a:pPr>
              <a:t>‹#›</a:t>
            </a:fld>
            <a:endParaRPr lang="en-GB"/>
          </a:p>
        </p:txBody>
      </p:sp>
    </p:spTree>
    <p:extLst>
      <p:ext uri="{BB962C8B-B14F-4D97-AF65-F5344CB8AC3E}">
        <p14:creationId xmlns:p14="http://schemas.microsoft.com/office/powerpoint/2010/main" val="605125964"/>
      </p:ext>
    </p:extLst>
  </p:cSld>
  <p:clrMap bg1="lt1" tx1="dk1" bg2="lt2" tx2="dk2" accent1="accent1" accent2="accent2" accent3="accent3" accent4="accent4" accent5="accent5" accent6="accent6" hlink="hlink" folHlink="folHlink"/>
  <p:sldLayoutIdLst>
    <p:sldLayoutId id="2147485859" r:id="rId1"/>
    <p:sldLayoutId id="2147485860"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945260810"/>
      </p:ext>
    </p:extLst>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 id="2147485885" r:id="rId12"/>
    <p:sldLayoutId id="21474858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131692"/>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97D7A15C-BA3C-4C47-93D9-7EC7623FA35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38147696"/>
      </p:ext>
    </p:extLst>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 id="21474859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48252"/>
      </p:ext>
    </p:extLst>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566762773"/>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253681"/>
      </p:ext>
    </p:extLst>
  </p:cSld>
  <p:clrMap bg1="lt1" tx1="dk1" bg2="lt2" tx2="dk2" accent1="accent1" accent2="accent2" accent3="accent3" accent4="accent4" accent5="accent5" accent6="accent6" hlink="hlink" folHlink="folHlink"/>
  <p:sldLayoutIdLst>
    <p:sldLayoutId id="2147486000" r:id="rId1"/>
    <p:sldLayoutId id="2147486001" r:id="rId2"/>
    <p:sldLayoutId id="2147486002" r:id="rId3"/>
    <p:sldLayoutId id="2147486003" r:id="rId4"/>
    <p:sldLayoutId id="2147486004" r:id="rId5"/>
    <p:sldLayoutId id="2147486005" r:id="rId6"/>
    <p:sldLayoutId id="2147486006" r:id="rId7"/>
    <p:sldLayoutId id="2147486007" r:id="rId8"/>
    <p:sldLayoutId id="2147486008" r:id="rId9"/>
    <p:sldLayoutId id="2147486009" r:id="rId10"/>
    <p:sldLayoutId id="21474860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470761"/>
      </p:ext>
    </p:extLst>
  </p:cSld>
  <p:clrMap bg1="lt1" tx1="dk1" bg2="lt2" tx2="dk2" accent1="accent1" accent2="accent2" accent3="accent3" accent4="accent4" accent5="accent5" accent6="accent6" hlink="hlink" folHlink="folHlink"/>
  <p:sldLayoutIdLst>
    <p:sldLayoutId id="2147486012" r:id="rId1"/>
    <p:sldLayoutId id="2147486013" r:id="rId2"/>
    <p:sldLayoutId id="2147486014" r:id="rId3"/>
    <p:sldLayoutId id="2147486015" r:id="rId4"/>
    <p:sldLayoutId id="2147486016" r:id="rId5"/>
    <p:sldLayoutId id="2147486017" r:id="rId6"/>
    <p:sldLayoutId id="2147486018" r:id="rId7"/>
    <p:sldLayoutId id="2147486019" r:id="rId8"/>
    <p:sldLayoutId id="2147486020" r:id="rId9"/>
    <p:sldLayoutId id="2147486021" r:id="rId10"/>
    <p:sldLayoutId id="21474860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defRPr/>
            </a:pPr>
            <a:fld id="{F5BEC7DF-DE1E-C049-8A49-E66853E7F493}" type="slidenum">
              <a:rPr lang="en-US"/>
              <a:pPr>
                <a:defRPr/>
              </a:pPr>
              <a:t>‹#›</a:t>
            </a:fld>
            <a:endParaRPr lang="en-US"/>
          </a:p>
        </p:txBody>
      </p:sp>
    </p:spTree>
    <p:extLst>
      <p:ext uri="{BB962C8B-B14F-4D97-AF65-F5344CB8AC3E}">
        <p14:creationId xmlns:p14="http://schemas.microsoft.com/office/powerpoint/2010/main" val="401752200"/>
      </p:ext>
    </p:extLst>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 id="2147486033" r:id="rId10"/>
    <p:sldLayoutId id="2147486034" r:id="rId11"/>
    <p:sldLayoutId id="2147486035" r:id="rId12"/>
    <p:sldLayoutId id="214748603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560194006"/>
      </p:ext>
    </p:extLst>
  </p:cSld>
  <p:clrMap bg1="lt1" tx1="dk1" bg2="lt2" tx2="dk2" accent1="accent1" accent2="accent2" accent3="accent3" accent4="accent4" accent5="accent5" accent6="accent6" hlink="hlink" folHlink="folHlink"/>
  <p:sldLayoutIdLst>
    <p:sldLayoutId id="2147486038" r:id="rId1"/>
    <p:sldLayoutId id="2147486039" r:id="rId2"/>
    <p:sldLayoutId id="214748604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22" r:id="rId1"/>
    <p:sldLayoutId id="2147485723" r:id="rId2"/>
    <p:sldLayoutId id="2147485724" r:id="rId3"/>
    <p:sldLayoutId id="2147485725" r:id="rId4"/>
    <p:sldLayoutId id="2147485726" r:id="rId5"/>
    <p:sldLayoutId id="2147485727" r:id="rId6"/>
    <p:sldLayoutId id="2147485728" r:id="rId7"/>
    <p:sldLayoutId id="2147485729" r:id="rId8"/>
    <p:sldLayoutId id="2147485730" r:id="rId9"/>
    <p:sldLayoutId id="2147485731" r:id="rId10"/>
    <p:sldLayoutId id="21474857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C41CD6-191B-4D55-8870-24B8089A48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41F921D-AD91-4285-814B-CF41198E0F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5D076-D041-4571-85C8-B9564E9925F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defRPr/>
            </a:pPr>
            <a:fld id="{F5FDF1C6-D325-4932-8AAD-9D474E803742}" type="datetimeFigureOut">
              <a:rPr lang="en-US">
                <a:latin typeface="Calibri"/>
                <a:ea typeface="+mn-ea"/>
                <a:cs typeface="+mn-cs"/>
              </a:rPr>
              <a:pPr defTabSz="457177" fontAlgn="auto">
                <a:spcBef>
                  <a:spcPts val="0"/>
                </a:spcBef>
                <a:spcAft>
                  <a:spcPts val="0"/>
                </a:spcAft>
                <a:defRPr/>
              </a:pPr>
              <a:t>6/12/19</a:t>
            </a:fld>
            <a:endParaRPr lang="en-US">
              <a:latin typeface="Calibri"/>
              <a:ea typeface="+mn-ea"/>
              <a:cs typeface="+mn-cs"/>
            </a:endParaRPr>
          </a:p>
        </p:txBody>
      </p:sp>
      <p:sp>
        <p:nvSpPr>
          <p:cNvPr id="5" name="Footer Placeholder 4">
            <a:extLst>
              <a:ext uri="{FF2B5EF4-FFF2-40B4-BE49-F238E27FC236}">
                <a16:creationId xmlns:a16="http://schemas.microsoft.com/office/drawing/2014/main" id="{BAC27661-4A59-4099-9F37-A6C52B4D62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22B32E73-F067-4566-A8BE-56E5F9A0F4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EAA9ECEE-FBCC-48D3-9A0F-989FB4E3DD68}" type="slidenum">
              <a:rPr lang="en-US" altLang="en-US">
                <a:latin typeface="Calibri"/>
                <a:ea typeface="+mn-ea"/>
                <a:cs typeface="+mn-cs"/>
              </a:rPr>
              <a:pPr defTabSz="457177" fontAlgn="auto">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257885882"/>
      </p:ext>
    </p:extLst>
  </p:cSld>
  <p:clrMap bg1="lt1" tx1="dk1" bg2="lt2" tx2="dk2" accent1="accent1" accent2="accent2" accent3="accent3" accent4="accent4" accent5="accent5" accent6="accent6" hlink="hlink" folHlink="folHlink"/>
  <p:sldLayoutIdLst>
    <p:sldLayoutId id="2147486042" r:id="rId1"/>
    <p:sldLayoutId id="2147486043" r:id="rId2"/>
    <p:sldLayoutId id="2147486044" r:id="rId3"/>
    <p:sldLayoutId id="2147486045" r:id="rId4"/>
    <p:sldLayoutId id="2147486046" r:id="rId5"/>
    <p:sldLayoutId id="2147486047" r:id="rId6"/>
    <p:sldLayoutId id="2147486048" r:id="rId7"/>
    <p:sldLayoutId id="2147486049" r:id="rId8"/>
    <p:sldLayoutId id="2147486050" r:id="rId9"/>
    <p:sldLayoutId id="2147486051" r:id="rId10"/>
    <p:sldLayoutId id="214748605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587474"/>
      </p:ext>
    </p:extLst>
  </p:cSld>
  <p:clrMap bg1="lt1" tx1="dk1" bg2="lt2" tx2="dk2" accent1="accent1" accent2="accent2" accent3="accent3" accent4="accent4" accent5="accent5" accent6="accent6" hlink="hlink" folHlink="folHlink"/>
  <p:sldLayoutIdLst>
    <p:sldLayoutId id="2147486054" r:id="rId1"/>
    <p:sldLayoutId id="2147486055" r:id="rId2"/>
    <p:sldLayoutId id="2147486056" r:id="rId3"/>
    <p:sldLayoutId id="2147486057" r:id="rId4"/>
    <p:sldLayoutId id="2147486058" r:id="rId5"/>
    <p:sldLayoutId id="2147486059" r:id="rId6"/>
    <p:sldLayoutId id="2147486060" r:id="rId7"/>
    <p:sldLayoutId id="2147486061" r:id="rId8"/>
    <p:sldLayoutId id="2147486062" r:id="rId9"/>
    <p:sldLayoutId id="2147486063" r:id="rId10"/>
    <p:sldLayoutId id="214748606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747919"/>
      </p:ext>
    </p:extLst>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6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cs typeface="Arial Unicode MS" charset="0"/>
              </a:defRPr>
            </a:lvl1pPr>
          </a:lstStyle>
          <a:p>
            <a:pPr>
              <a:defRPr/>
            </a:pPr>
            <a:fld id="{79F28230-260D-B849-B766-09B5AD5BEB6F}" type="slidenum">
              <a:rPr lang="en-US"/>
              <a:pPr>
                <a:defRPr/>
              </a:pPr>
              <a:t>‹#›</a:t>
            </a:fld>
            <a:endParaRPr lang="en-US"/>
          </a:p>
        </p:txBody>
      </p:sp>
    </p:spTree>
    <p:extLst>
      <p:ext uri="{BB962C8B-B14F-4D97-AF65-F5344CB8AC3E}">
        <p14:creationId xmlns:p14="http://schemas.microsoft.com/office/powerpoint/2010/main" val="914292465"/>
      </p:ext>
    </p:extLst>
  </p:cSld>
  <p:clrMap bg1="dk2" tx1="lt1" bg2="dk1" tx2="lt2" accent1="accent1" accent2="accent2" accent3="accent3" accent4="accent4" accent5="accent5" accent6="accent6" hlink="hlink" folHlink="folHlink"/>
  <p:sldLayoutIdLst>
    <p:sldLayoutId id="2147486078" r:id="rId1"/>
    <p:sldLayoutId id="2147486079" r:id="rId2"/>
    <p:sldLayoutId id="2147486080" r:id="rId3"/>
    <p:sldLayoutId id="2147486081" r:id="rId4"/>
    <p:sldLayoutId id="2147486082" r:id="rId5"/>
    <p:sldLayoutId id="2147486083" r:id="rId6"/>
    <p:sldLayoutId id="2147486084" r:id="rId7"/>
    <p:sldLayoutId id="2147486085" r:id="rId8"/>
    <p:sldLayoutId id="2147486086" r:id="rId9"/>
    <p:sldLayoutId id="2147486087" r:id="rId10"/>
    <p:sldLayoutId id="2147486088"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mj-cs"/>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75000"/>
        <a:buFont typeface="Wingdings" charset="0"/>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228600" y="228600"/>
            <a:ext cx="8686800" cy="5943600"/>
            <a:chOff x="144" y="144"/>
            <a:chExt cx="5472" cy="3744"/>
          </a:xfrm>
        </p:grpSpPr>
        <p:sp>
          <p:nvSpPr>
            <p:cNvPr id="512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sz="2400">
                <a:solidFill>
                  <a:srgbClr val="FFFFFF"/>
                </a:solidFill>
                <a:latin typeface="Times New Roman" charset="0"/>
                <a:cs typeface="Arial" charset="0"/>
              </a:endParaRPr>
            </a:p>
          </p:txBody>
        </p:sp>
        <p:sp>
          <p:nvSpPr>
            <p:cNvPr id="512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sz="2400">
                <a:solidFill>
                  <a:srgbClr val="FFFFFF"/>
                </a:solidFill>
                <a:latin typeface="Times New Roman" charset="0"/>
                <a:cs typeface="Arial" charset="0"/>
              </a:endParaRPr>
            </a:p>
          </p:txBody>
        </p:sp>
        <p:sp>
          <p:nvSpPr>
            <p:cNvPr id="512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512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02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12" charset="0"/>
                <a:ea typeface="Arial" pitchFamily="-112" charset="0"/>
                <a:cs typeface="Arial" pitchFamily="-112" charset="0"/>
              </a:defRPr>
            </a:lvl1pPr>
          </a:lstStyle>
          <a:p>
            <a:pPr>
              <a:defRPr/>
            </a:pPr>
            <a:endParaRPr lang="en-US">
              <a:solidFill>
                <a:srgbClr val="FFFFFF"/>
              </a:solidFill>
            </a:endParaRPr>
          </a:p>
        </p:txBody>
      </p:sp>
      <p:sp>
        <p:nvSpPr>
          <p:cNvPr id="21402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12" charset="0"/>
                <a:ea typeface="Arial" pitchFamily="-112" charset="0"/>
                <a:cs typeface="Arial" pitchFamily="-112" charset="0"/>
              </a:defRPr>
            </a:lvl1pPr>
          </a:lstStyle>
          <a:p>
            <a:pPr>
              <a:defRPr/>
            </a:pPr>
            <a:endParaRPr lang="en-US">
              <a:solidFill>
                <a:srgbClr val="FFFFFF"/>
              </a:solidFill>
            </a:endParaRPr>
          </a:p>
        </p:txBody>
      </p:sp>
      <p:sp>
        <p:nvSpPr>
          <p:cNvPr id="21402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a:defRPr/>
            </a:pPr>
            <a:fld id="{F0A723F1-35DA-664D-8FB4-D28D4100E0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7859167"/>
      </p:ext>
    </p:extLst>
  </p:cSld>
  <p:clrMap bg1="dk2" tx1="lt1" bg2="dk1" tx2="lt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5pPr>
      <a:lvl6pPr marL="4572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12" charset="0"/>
                <a:ea typeface="Arial" pitchFamily="-112" charset="0"/>
                <a:cs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FFFFFF"/>
                </a:solidFill>
              </a:endParaRPr>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12" charset="0"/>
                <a:ea typeface="Arial" pitchFamily="-112" charset="0"/>
                <a:cs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solidFill>
                <a:srgbClr val="FFFFFF"/>
              </a:solidFill>
              <a:latin typeface="Tahoma"/>
            </a:endParaRPr>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a:defRPr/>
            </a:pPr>
            <a:fld id="{D8790C1A-34DE-E14D-A075-77932E67E1F7}" type="slidenum">
              <a:rPr lang="en-US">
                <a:solidFill>
                  <a:srgbClr val="FFFFFF"/>
                </a:solidFill>
              </a:rPr>
              <a:pPr>
                <a:defRPr/>
              </a:pPr>
              <a:t>‹#›</a:t>
            </a:fld>
            <a:endParaRPr lang="en-US">
              <a:solidFill>
                <a:srgbClr val="FFFFFF"/>
              </a:solidFill>
            </a:endParaRPr>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261466405"/>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cs typeface="Arial" charset="0"/>
              </a:defRPr>
            </a:lvl1pPr>
          </a:lstStyle>
          <a:p>
            <a:pPr>
              <a:defRPr/>
            </a:pPr>
            <a:fld id="{EF029174-46D5-6249-A8D7-CD0FC29A72A3}"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25903915"/>
      </p:ext>
    </p:extLst>
  </p:cSld>
  <p:clrMap bg1="dk2" tx1="lt1" bg2="dk1" tx2="lt2" accent1="accent1" accent2="accent2" accent3="accent3" accent4="accent4" accent5="accent5" accent6="accent6" hlink="hlink" folHlink="folHlink"/>
  <p:sldLayoutIdLst>
    <p:sldLayoutId id="214748611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12/06/19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901418818"/>
      </p:ext>
    </p:extLst>
  </p:cSld>
  <p:clrMap bg1="lt1" tx1="dk1" bg2="lt2" tx2="dk2" accent1="accent1" accent2="accent2" accent3="accent3" accent4="accent4" accent5="accent5" accent6="accent6" hlink="hlink" folHlink="folHlink"/>
  <p:sldLayoutIdLst>
    <p:sldLayoutId id="2147486116" r:id="rId1"/>
    <p:sldLayoutId id="2147486117" r:id="rId2"/>
    <p:sldLayoutId id="2147486118" r:id="rId3"/>
    <p:sldLayoutId id="2147486119" r:id="rId4"/>
    <p:sldLayoutId id="2147486120" r:id="rId5"/>
    <p:sldLayoutId id="2147486121" r:id="rId6"/>
    <p:sldLayoutId id="2147486122" r:id="rId7"/>
    <p:sldLayoutId id="2147486123" r:id="rId8"/>
    <p:sldLayoutId id="2147486124" r:id="rId9"/>
    <p:sldLayoutId id="2147486125" r:id="rId10"/>
    <p:sldLayoutId id="214748612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0831206"/>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 id="2147486139" r:id="rId12"/>
    <p:sldLayoutId id="21474861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6/12/19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809921550"/>
      </p:ext>
    </p:extLst>
  </p:cSld>
  <p:clrMap bg1="lt1" tx1="dk1" bg2="lt2" tx2="dk2" accent1="accent1" accent2="accent2" accent3="accent3" accent4="accent4" accent5="accent5" accent6="accent6" hlink="hlink" folHlink="folHlink"/>
  <p:sldLayoutIdLst>
    <p:sldLayoutId id="2147486142"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cs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a:defRPr/>
            </a:pPr>
            <a:fld id="{D8790C1A-34DE-E14D-A075-77932E67E1F7}" type="slidenum">
              <a:rPr lang="en-US"/>
              <a:pPr>
                <a:defRPr/>
              </a:pPr>
              <a:t>‹#›</a:t>
            </a:fld>
            <a:endParaRPr lang="en-US"/>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819"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412142423"/>
      </p:ext>
    </p:extLst>
  </p:cSld>
  <p:clrMap bg1="dk2" tx1="lt1" bg2="dk1" tx2="lt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 id="214748616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968582402"/>
      </p:ext>
    </p:extLst>
  </p:cSld>
  <p:clrMap bg1="lt1" tx1="dk1" bg2="lt2" tx2="dk2" accent1="accent1" accent2="accent2" accent3="accent3" accent4="accent4" accent5="accent5" accent6="accent6" hlink="hlink" folHlink="folHlink"/>
  <p:sldLayoutIdLst>
    <p:sldLayoutId id="2147486167" r:id="rId1"/>
    <p:sldLayoutId id="2147486168" r:id="rId2"/>
    <p:sldLayoutId id="2147486169" r:id="rId3"/>
    <p:sldLayoutId id="2147486170" r:id="rId4"/>
    <p:sldLayoutId id="2147486171" r:id="rId5"/>
    <p:sldLayoutId id="2147486172" r:id="rId6"/>
    <p:sldLayoutId id="2147486173" r:id="rId7"/>
    <p:sldLayoutId id="2147486174" r:id="rId8"/>
    <p:sldLayoutId id="2147486175" r:id="rId9"/>
    <p:sldLayoutId id="2147486176" r:id="rId10"/>
    <p:sldLayoutId id="21474861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extLst>
      <p:ext uri="{BB962C8B-B14F-4D97-AF65-F5344CB8AC3E}">
        <p14:creationId xmlns:p14="http://schemas.microsoft.com/office/powerpoint/2010/main" val="1680286113"/>
      </p:ext>
    </p:extLst>
  </p:cSld>
  <p:clrMap bg1="dk2" tx1="lt1" bg2="dk1" tx2="lt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0"/>
            <a:chExt cx="2142" cy="1858"/>
          </a:xfrm>
        </p:grpSpPr>
        <p:sp>
          <p:nvSpPr>
            <p:cNvPr id="8195" name="Freeform 3"/>
            <p:cNvSpPr>
              <a:spLocks noChangeArrowheads="1"/>
            </p:cNvSpPr>
            <p:nvPr/>
          </p:nvSpPr>
          <p:spPr bwMode="auto">
            <a:xfrm>
              <a:off x="0" y="50"/>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6" name="Freeform 4"/>
            <p:cNvSpPr>
              <a:spLocks noChangeArrowheads="1"/>
            </p:cNvSpPr>
            <p:nvPr/>
          </p:nvSpPr>
          <p:spPr bwMode="auto">
            <a:xfrm>
              <a:off x="0" y="0"/>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7" name="Freeform 5"/>
            <p:cNvSpPr>
              <a:spLocks noChangeArrowheads="1"/>
            </p:cNvSpPr>
            <p:nvPr/>
          </p:nvSpPr>
          <p:spPr bwMode="auto">
            <a:xfrm>
              <a:off x="0" y="277"/>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8" name="Freeform 6"/>
            <p:cNvSpPr>
              <a:spLocks noChangeArrowheads="1"/>
            </p:cNvSpPr>
            <p:nvPr/>
          </p:nvSpPr>
          <p:spPr bwMode="auto">
            <a:xfrm>
              <a:off x="0" y="86"/>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9" name="Oval 7"/>
            <p:cNvSpPr>
              <a:spLocks noChangeArrowheads="1"/>
            </p:cNvSpPr>
            <p:nvPr/>
          </p:nvSpPr>
          <p:spPr bwMode="auto">
            <a:xfrm>
              <a:off x="209" y="326"/>
              <a:ext cx="86" cy="86"/>
            </a:xfrm>
            <a:prstGeom prst="ellipse">
              <a:avLst/>
            </a:prstGeom>
            <a:gradFill rotWithShape="0">
              <a:gsLst>
                <a:gs pos="0">
                  <a:srgbClr val="000000"/>
                </a:gs>
                <a:gs pos="100000">
                  <a:srgbClr val="00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200" name="Oval 8"/>
            <p:cNvSpPr>
              <a:spLocks noChangeArrowheads="1"/>
            </p:cNvSpPr>
            <p:nvPr/>
          </p:nvSpPr>
          <p:spPr bwMode="auto">
            <a:xfrm>
              <a:off x="1536" y="1426"/>
              <a:ext cx="92" cy="92"/>
            </a:xfrm>
            <a:prstGeom prst="ellipse">
              <a:avLst/>
            </a:prstGeom>
            <a:gradFill rotWithShape="0">
              <a:gsLst>
                <a:gs pos="0">
                  <a:srgbClr val="000000"/>
                </a:gs>
                <a:gs pos="100000">
                  <a:srgbClr val="000000"/>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201" name="Oval 9"/>
            <p:cNvSpPr>
              <a:spLocks noChangeArrowheads="1"/>
            </p:cNvSpPr>
            <p:nvPr/>
          </p:nvSpPr>
          <p:spPr bwMode="auto">
            <a:xfrm>
              <a:off x="791" y="265"/>
              <a:ext cx="121" cy="121"/>
            </a:xfrm>
            <a:prstGeom prst="ellipse">
              <a:avLst/>
            </a:prstGeom>
            <a:gradFill rotWithShape="0">
              <a:gsLst>
                <a:gs pos="0">
                  <a:srgbClr val="000000"/>
                </a:gs>
                <a:gs pos="100000">
                  <a:srgbClr val="00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grpSp>
      <p:sp>
        <p:nvSpPr>
          <p:cNvPr id="8202" name="Rectangle 10"/>
          <p:cNvSpPr>
            <a:spLocks noGrp="1" noChangeArrowheads="1"/>
          </p:cNvSpPr>
          <p:nvPr>
            <p:ph type="title" idx="4294967295"/>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ltLang="zh-CN">
                <a:sym typeface="MS PGothic" charset="0"/>
              </a:rPr>
              <a:t>Click to edit Master title style</a:t>
            </a:r>
          </a:p>
        </p:txBody>
      </p:sp>
      <p:sp>
        <p:nvSpPr>
          <p:cNvPr id="8203" name="Rectangle 11"/>
          <p:cNvSpPr>
            <a:spLocks noGrp="1" noChangeArrowheads="1"/>
          </p:cNvSpPr>
          <p:nvPr>
            <p:ph type="body" idx="4294967295"/>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sym typeface="MS PGothic" charset="0"/>
              </a:rPr>
              <a:t>Click to edit Master text styles</a:t>
            </a:r>
          </a:p>
          <a:p>
            <a:pPr lvl="1"/>
            <a:r>
              <a:rPr lang="en-US" altLang="zh-CN">
                <a:sym typeface="MS PGothic" charset="0"/>
              </a:rPr>
              <a:t>Second level</a:t>
            </a:r>
          </a:p>
          <a:p>
            <a:pPr lvl="2"/>
            <a:r>
              <a:rPr lang="en-US" altLang="zh-CN">
                <a:sym typeface="Geneva" charset="0"/>
              </a:rPr>
              <a:t>Third level</a:t>
            </a:r>
          </a:p>
          <a:p>
            <a:pPr lvl="3"/>
            <a:r>
              <a:rPr lang="en-US" altLang="zh-CN">
                <a:sym typeface="Geneva" charset="0"/>
              </a:rPr>
              <a:t>Fourth level</a:t>
            </a:r>
          </a:p>
          <a:p>
            <a:pPr lvl="4"/>
            <a:r>
              <a:rPr lang="en-US" altLang="zh-CN">
                <a:sym typeface="Geneva" charset="0"/>
              </a:rPr>
              <a:t>Fifth level</a:t>
            </a:r>
          </a:p>
        </p:txBody>
      </p:sp>
      <p:sp>
        <p:nvSpPr>
          <p:cNvPr id="8204" name="Rectangle 12"/>
          <p:cNvSpPr>
            <a:spLocks noGrp="1"/>
          </p:cNvSpPr>
          <p:nvPr>
            <p:ph type="dt" sz="half" idx="2"/>
          </p:nvPr>
        </p:nvSpPr>
        <p:spPr>
          <a:xfrm>
            <a:off x="457200" y="6248400"/>
            <a:ext cx="2133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ctr">
              <a:defRPr sz="1000">
                <a:solidFill>
                  <a:srgbClr val="FFFFFF"/>
                </a:solidFill>
                <a:ea typeface="MS PGothic" charset="0"/>
                <a:cs typeface="Arial" charset="0"/>
                <a:sym typeface="Arial" charset="0"/>
              </a:defRPr>
            </a:lvl1pPr>
          </a:lstStyle>
          <a:p>
            <a:pPr>
              <a:spcBef>
                <a:spcPct val="20000"/>
              </a:spcBef>
              <a:buFont typeface="Arial" charset="0"/>
              <a:buNone/>
            </a:pPr>
            <a:endParaRPr lang="en-US" b="0">
              <a:latin typeface="Arial" charset="0"/>
            </a:endParaRPr>
          </a:p>
        </p:txBody>
      </p:sp>
      <p:sp>
        <p:nvSpPr>
          <p:cNvPr id="8205" name="Rectangle 13"/>
          <p:cNvSpPr>
            <a:spLocks noGrp="1"/>
          </p:cNvSpPr>
          <p:nvPr>
            <p:ph type="ftr" sz="quarter" idx="3"/>
          </p:nvPr>
        </p:nvSpPr>
        <p:spPr>
          <a:xfrm>
            <a:off x="3124200" y="6248400"/>
            <a:ext cx="2895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ctr">
              <a:defRPr sz="1000">
                <a:solidFill>
                  <a:srgbClr val="FFFFFF"/>
                </a:solidFill>
                <a:ea typeface="MS PGothic" charset="0"/>
                <a:cs typeface="Arial" charset="0"/>
                <a:sym typeface="Arial" charset="0"/>
              </a:defRPr>
            </a:lvl1pPr>
          </a:lstStyle>
          <a:p>
            <a:pPr>
              <a:spcBef>
                <a:spcPct val="20000"/>
              </a:spcBef>
              <a:buFont typeface="Arial" charset="0"/>
              <a:buNone/>
            </a:pPr>
            <a:endParaRPr lang="en-US" b="0">
              <a:latin typeface="Arial" charset="0"/>
            </a:endParaRPr>
          </a:p>
        </p:txBody>
      </p:sp>
      <p:sp>
        <p:nvSpPr>
          <p:cNvPr id="8206" name="Rectangle 14"/>
          <p:cNvSpPr>
            <a:spLocks noGrp="1"/>
          </p:cNvSpPr>
          <p:nvPr>
            <p:ph type="sldNum" sz="quarter" idx="4"/>
          </p:nvPr>
        </p:nvSpPr>
        <p:spPr>
          <a:xfrm>
            <a:off x="6553200" y="6248400"/>
            <a:ext cx="2133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r">
              <a:defRPr sz="1000">
                <a:solidFill>
                  <a:srgbClr val="FFFFFF"/>
                </a:solidFill>
                <a:ea typeface="MS PGothic" charset="0"/>
                <a:cs typeface="MS PGothic" charset="0"/>
              </a:defRPr>
            </a:lvl1pPr>
          </a:lstStyle>
          <a:p>
            <a:pPr>
              <a:spcBef>
                <a:spcPct val="20000"/>
              </a:spcBef>
              <a:buFont typeface="Arial" charset="0"/>
              <a:buNone/>
            </a:pPr>
            <a:fld id="{D1EB0255-25F9-D042-B5F6-D86BB2AD4C47}" type="slidenum">
              <a:rPr lang="zh-CN" altLang="en-US" b="0">
                <a:latin typeface="Arial" charset="0"/>
                <a:sym typeface="MS PGothic" charset="0"/>
              </a:rPr>
              <a:pPr>
                <a:spcBef>
                  <a:spcPct val="20000"/>
                </a:spcBef>
                <a:buFont typeface="Arial" charset="0"/>
                <a:buNone/>
              </a:pPr>
              <a:t>‹#›</a:t>
            </a:fld>
            <a:endParaRPr lang="zh-CN" altLang="en-US" b="0">
              <a:latin typeface="Arial" charset="0"/>
              <a:sym typeface="MS PGothic" charset="0"/>
            </a:endParaRPr>
          </a:p>
        </p:txBody>
      </p:sp>
    </p:spTree>
    <p:extLst>
      <p:ext uri="{BB962C8B-B14F-4D97-AF65-F5344CB8AC3E}">
        <p14:creationId xmlns:p14="http://schemas.microsoft.com/office/powerpoint/2010/main" val="1451445428"/>
      </p:ext>
    </p:extLst>
  </p:cSld>
  <p:clrMap bg1="lt1" tx1="dk1" bg2="lt2" tx2="dk2" accent1="accent1" accent2="accent2" accent3="accent3" accent4="accent4" accent5="accent5" accent6="accent6" hlink="hlink" folHlink="folHlink"/>
  <p:sldLayoutIdLst>
    <p:sldLayoutId id="2147486191" r:id="rId1"/>
    <p:sldLayoutId id="2147486192" r:id="rId2"/>
    <p:sldLayoutId id="2147486193" r:id="rId3"/>
    <p:sldLayoutId id="2147486194" r:id="rId4"/>
    <p:sldLayoutId id="2147486195" r:id="rId5"/>
    <p:sldLayoutId id="2147486196" r:id="rId6"/>
    <p:sldLayoutId id="2147486197" r:id="rId7"/>
    <p:sldLayoutId id="2147486198" r:id="rId8"/>
    <p:sldLayoutId id="2147486199" r:id="rId9"/>
    <p:sldLayoutId id="2147486200" r:id="rId10"/>
    <p:sldLayoutId id="2147486201" r:id="rId11"/>
  </p:sldLayoutIdLst>
  <p:transition/>
  <p:txStyles>
    <p:titleStyle>
      <a:lvl1pPr algn="ctr" defTabSz="0" rtl="0" eaLnBrk="0" fontAlgn="base" hangingPunct="0">
        <a:spcBef>
          <a:spcPct val="0"/>
        </a:spcBef>
        <a:spcAft>
          <a:spcPct val="0"/>
        </a:spcAft>
        <a:buFont typeface="Arial" charset="0"/>
        <a:defRPr sz="4400" kern="1200">
          <a:solidFill>
            <a:schemeClr val="tx2"/>
          </a:solidFill>
          <a:latin typeface="+mj-lt"/>
          <a:ea typeface="+mj-ea"/>
          <a:cs typeface="SimSun" charset="0"/>
          <a:sym typeface="MS PGothic" charset="0"/>
        </a:defRPr>
      </a:lvl1pPr>
      <a:lvl2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2pPr>
      <a:lvl3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3pPr>
      <a:lvl4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4pPr>
      <a:lvl5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5pPr>
      <a:lvl6pPr marL="4572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6pPr>
      <a:lvl7pPr marL="9144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7pPr>
      <a:lvl8pPr marL="13716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8pPr>
      <a:lvl9pPr marL="18288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9pPr>
    </p:titleStyle>
    <p:bodyStyle>
      <a:lvl1pPr marL="342900" indent="-342900" algn="l" defTabSz="0" rtl="0" eaLnBrk="0" fontAlgn="base" hangingPunct="0">
        <a:spcBef>
          <a:spcPct val="20000"/>
        </a:spcBef>
        <a:spcAft>
          <a:spcPct val="0"/>
        </a:spcAft>
        <a:buClr>
          <a:schemeClr val="hlink"/>
        </a:buClr>
        <a:buSzPct val="75000"/>
        <a:buFont typeface="Wingdings" charset="0"/>
        <a:buChar char="l"/>
        <a:defRPr sz="3200" kern="1200">
          <a:solidFill>
            <a:schemeClr val="tx1"/>
          </a:solidFill>
          <a:latin typeface="+mn-lt"/>
          <a:ea typeface="+mn-ea"/>
          <a:cs typeface="SimSun" charset="0"/>
          <a:sym typeface="MS PGothic" charset="0"/>
        </a:defRPr>
      </a:lvl1pPr>
      <a:lvl2pPr marL="742950" lvl="1" indent="-285750" algn="l" defTabSz="0" rtl="0" eaLnBrk="0" fontAlgn="base" hangingPunct="0">
        <a:spcBef>
          <a:spcPct val="20000"/>
        </a:spcBef>
        <a:spcAft>
          <a:spcPct val="0"/>
        </a:spcAft>
        <a:buClr>
          <a:schemeClr val="tx2"/>
        </a:buClr>
        <a:buSzPct val="75000"/>
        <a:buFont typeface="Wingdings" charset="0"/>
        <a:buChar char="l"/>
        <a:defRPr sz="2800" kern="1200">
          <a:solidFill>
            <a:schemeClr val="tx1"/>
          </a:solidFill>
          <a:latin typeface="+mn-lt"/>
          <a:ea typeface="+mn-ea"/>
          <a:cs typeface="SimSun" charset="0"/>
          <a:sym typeface="MS PGothic" charset="0"/>
        </a:defRPr>
      </a:lvl2pPr>
      <a:lvl3pPr marL="1143000" lvl="2" indent="-228600" algn="l" defTabSz="0" rtl="0" eaLnBrk="0" fontAlgn="base" hangingPunct="0">
        <a:spcBef>
          <a:spcPct val="20000"/>
        </a:spcBef>
        <a:spcAft>
          <a:spcPct val="0"/>
        </a:spcAft>
        <a:buClr>
          <a:schemeClr val="accent2"/>
        </a:buClr>
        <a:buSzPct val="75000"/>
        <a:buFont typeface="Wingdings" charset="0"/>
        <a:buChar char="l"/>
        <a:defRPr sz="2400" kern="1200">
          <a:solidFill>
            <a:schemeClr val="tx1"/>
          </a:solidFill>
          <a:latin typeface="+mn-lt"/>
          <a:ea typeface="+mn-ea"/>
          <a:cs typeface="SimSun" charset="0"/>
          <a:sym typeface="Geneva" charset="0"/>
        </a:defRPr>
      </a:lvl3pPr>
      <a:lvl4pPr marL="1600200" lvl="3" indent="-228600" algn="l" defTabSz="0" rtl="0" eaLnBrk="0" fontAlgn="base" hangingPunct="0">
        <a:spcBef>
          <a:spcPct val="20000"/>
        </a:spcBef>
        <a:spcAft>
          <a:spcPct val="0"/>
        </a:spcAft>
        <a:buClr>
          <a:schemeClr val="folHlink"/>
        </a:buClr>
        <a:buSzPct val="75000"/>
        <a:buFont typeface="Wingdings" charset="0"/>
        <a:buChar char="l"/>
        <a:defRPr sz="2000" kern="1200">
          <a:solidFill>
            <a:schemeClr val="tx1"/>
          </a:solidFill>
          <a:latin typeface="+mn-lt"/>
          <a:ea typeface="+mn-ea"/>
          <a:cs typeface="SimSun" charset="0"/>
          <a:sym typeface="Geneva" charset="0"/>
        </a:defRPr>
      </a:lvl4pPr>
      <a:lvl5pPr marL="2057400" lvl="4" indent="-228600" algn="l" defTabSz="0" rtl="0" eaLnBrk="0" fontAlgn="base" hangingPunct="0">
        <a:spcBef>
          <a:spcPct val="20000"/>
        </a:spcBef>
        <a:spcAft>
          <a:spcPct val="0"/>
        </a:spcAft>
        <a:buClr>
          <a:schemeClr val="tx1"/>
        </a:buClr>
        <a:buSzPct val="75000"/>
        <a:buFont typeface="Wingdings" charset="0"/>
        <a:buChar char="l"/>
        <a:defRPr sz="2000" kern="1200">
          <a:solidFill>
            <a:schemeClr val="tx1"/>
          </a:solidFill>
          <a:latin typeface="+mn-lt"/>
          <a:ea typeface="+mn-ea"/>
          <a:cs typeface="SimSun" charset="0"/>
          <a:sym typeface="Geneva" charset="0"/>
        </a:defRPr>
      </a:lvl5pPr>
      <a:lvl6pPr marL="2514600" lvl="5"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6pPr>
      <a:lvl7pPr marL="2971800" lvl="6"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7pPr>
      <a:lvl8pPr marL="3429000" lvl="7"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8pPr>
      <a:lvl9pPr marL="3886200" lvl="8"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9pPr>
    </p:bodyStyle>
    <p:otherStyle>
      <a:lvl1pPr lvl="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1pPr>
      <a:lvl2pPr marL="457200" lvl="1"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2pPr>
      <a:lvl3pPr marL="914400" lvl="2"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3pPr>
      <a:lvl4pPr marL="1371600" lvl="3"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4pPr>
      <a:lvl5pPr marL="1828800" lvl="4"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5pPr>
      <a:lvl6pPr marL="2286000" lvl="5"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6pPr>
      <a:lvl7pPr marL="2743200" lvl="6"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7pPr>
      <a:lvl8pPr marL="3200400" lvl="7"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8pPr>
      <a:lvl9pPr marL="3657600" lvl="8"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725D8290-463E-8543-AFFB-2EB940226C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4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Unicode MS"/>
                <a:ea typeface="Arial Unicode MS"/>
                <a:cs typeface="Arial Unicode MS"/>
              </a:defRPr>
            </a:lvl1pPr>
          </a:lstStyle>
          <a:p>
            <a:pPr>
              <a:defRPr/>
            </a:pPr>
            <a:endParaRPr lang="en-US"/>
          </a:p>
        </p:txBody>
      </p:sp>
      <p:sp>
        <p:nvSpPr>
          <p:cNvPr id="494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Unicode MS"/>
                <a:ea typeface="Arial Unicode MS"/>
                <a:cs typeface="Arial Unicode MS"/>
              </a:defRPr>
            </a:lvl1pPr>
          </a:lstStyle>
          <a:p>
            <a:pPr>
              <a:defRPr/>
            </a:pPr>
            <a:endParaRPr lang="en-US"/>
          </a:p>
        </p:txBody>
      </p:sp>
      <p:sp>
        <p:nvSpPr>
          <p:cNvPr id="494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Unicode MS" charset="0"/>
                <a:cs typeface="Arial Unicode MS" charset="0"/>
              </a:defRPr>
            </a:lvl1pPr>
          </a:lstStyle>
          <a:p>
            <a:pPr>
              <a:defRPr/>
            </a:pPr>
            <a:fld id="{FB03E664-E4AD-294D-A979-2FC48D4EB8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 id="21474857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Rectangle 41"/>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1139" name="Rectangle 42"/>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846" name="Rectangle 7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mn-ea"/>
                <a:cs typeface="+mn-cs"/>
              </a:defRPr>
            </a:lvl1pPr>
          </a:lstStyle>
          <a:p>
            <a:pPr>
              <a:defRPr/>
            </a:pPr>
            <a:endParaRPr lang="en-US"/>
          </a:p>
        </p:txBody>
      </p:sp>
      <p:sp>
        <p:nvSpPr>
          <p:cNvPr id="288847" name="Rectangle 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mn-ea"/>
                <a:cs typeface="+mn-cs"/>
              </a:defRPr>
            </a:lvl1pPr>
          </a:lstStyle>
          <a:p>
            <a:pPr>
              <a:defRPr/>
            </a:pPr>
            <a:endParaRPr lang="en-US"/>
          </a:p>
        </p:txBody>
      </p:sp>
      <p:sp>
        <p:nvSpPr>
          <p:cNvPr id="288848" name="Rectangle 8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ea typeface="+mn-ea"/>
                <a:cs typeface="+mn-cs"/>
              </a:defRPr>
            </a:lvl1pPr>
          </a:lstStyle>
          <a:p>
            <a:pPr>
              <a:defRPr/>
            </a:pPr>
            <a:fld id="{738A2594-1166-7043-B49D-E593C6253C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4A4FC3D-5DF7-F942-A2FA-45D635A00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 id="2147485845" r:id="rId11"/>
    <p:sldLayoutId id="21474858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7AF0112-D98E-E844-9703-A5884C7AAA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6" r:id="rId1"/>
    <p:sldLayoutId id="2147485797" r:id="rId2"/>
    <p:sldLayoutId id="2147485798" r:id="rId3"/>
    <p:sldLayoutId id="2147485799" r:id="rId4"/>
    <p:sldLayoutId id="2147485800" r:id="rId5"/>
    <p:sldLayoutId id="2147485801" r:id="rId6"/>
    <p:sldLayoutId id="2147485802" r:id="rId7"/>
    <p:sldLayoutId id="2147485803" r:id="rId8"/>
    <p:sldLayoutId id="2147485804" r:id="rId9"/>
    <p:sldLayoutId id="2147485805" r:id="rId10"/>
    <p:sldLayoutId id="21474858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F0DBB64D-9A69-F647-90DB-9AAFFC0BCA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07" r:id="rId1"/>
    <p:sldLayoutId id="2147485808" r:id="rId2"/>
    <p:sldLayoutId id="2147485809" r:id="rId3"/>
    <p:sldLayoutId id="2147485810" r:id="rId4"/>
    <p:sldLayoutId id="2147485811" r:id="rId5"/>
    <p:sldLayoutId id="2147485812" r:id="rId6"/>
    <p:sldLayoutId id="2147485813" r:id="rId7"/>
    <p:sldLayoutId id="2147485814" r:id="rId8"/>
    <p:sldLayoutId id="2147485815" r:id="rId9"/>
    <p:sldLayoutId id="2147485816" r:id="rId10"/>
    <p:sldLayoutId id="21474858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09.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104.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104.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104.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104.xml"/></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10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4.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104.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3.xml"/><Relationship Id="rId1" Type="http://schemas.openxmlformats.org/officeDocument/2006/relationships/slideLayout" Target="../slideLayouts/slideLayout104.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267.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267.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67.xml"/><Relationship Id="rId5" Type="http://schemas.openxmlformats.org/officeDocument/2006/relationships/image" Target="../media/image5.png"/><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52.xml"/><Relationship Id="rId1" Type="http://schemas.openxmlformats.org/officeDocument/2006/relationships/themeOverride" Target="../theme/themeOverride3.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52.xml"/><Relationship Id="rId4" Type="http://schemas.openxmlformats.org/officeDocument/2006/relationships/image" Target="../media/image80.png"/></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9.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52.xml"/><Relationship Id="rId1" Type="http://schemas.openxmlformats.org/officeDocument/2006/relationships/themeOverride" Target="../theme/themeOverride4.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52.xml"/><Relationship Id="rId1" Type="http://schemas.openxmlformats.org/officeDocument/2006/relationships/themeOverride" Target="../theme/themeOverride5.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9.xml"/><Relationship Id="rId1" Type="http://schemas.openxmlformats.org/officeDocument/2006/relationships/slideLayout" Target="../slideLayouts/slideLayout3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79.xml"/></Relationships>
</file>

<file path=ppt/slides/_rels/slide1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5.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1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6.xml"/><Relationship Id="rId1" Type="http://schemas.openxmlformats.org/officeDocument/2006/relationships/slideLayout" Target="../slideLayouts/slideLayout251.xml"/><Relationship Id="rId4" Type="http://schemas.openxmlformats.org/officeDocument/2006/relationships/image" Target="../media/image52.jpeg"/></Relationships>
</file>

<file path=ppt/slides/_rels/slide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1.xml"/><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2.xml"/><Relationship Id="rId1" Type="http://schemas.openxmlformats.org/officeDocument/2006/relationships/slideLayout" Target="../slideLayouts/slideLayout10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3.xml"/><Relationship Id="rId1" Type="http://schemas.openxmlformats.org/officeDocument/2006/relationships/slideLayout" Target="../slideLayouts/slideLayout104.xml"/></Relationships>
</file>

<file path=ppt/slides/_rels/slide1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2.xml"/></Relationships>
</file>

<file path=ppt/slides/_rels/slide1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2.xml"/></Relationships>
</file>

<file path=ppt/slides/_rels/slide1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2.xml"/></Relationships>
</file>

<file path=ppt/slides/_rels/slide1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5.xml"/><Relationship Id="rId1" Type="http://schemas.openxmlformats.org/officeDocument/2006/relationships/slideLayout" Target="../slideLayouts/slideLayout10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18.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4.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4.xml"/></Relationships>
</file>

<file path=ppt/slides/_rels/slide1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9.xml"/><Relationship Id="rId1" Type="http://schemas.openxmlformats.org/officeDocument/2006/relationships/slideLayout" Target="../slideLayouts/slideLayout3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4.xml"/></Relationships>
</file>

<file path=ppt/slides/_rels/slide1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4.xml"/></Relationships>
</file>

<file path=ppt/slides/_rels/slide1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9.xml"/><Relationship Id="rId1" Type="http://schemas.openxmlformats.org/officeDocument/2006/relationships/slideLayout" Target="../slideLayouts/slideLayout104.xml"/></Relationships>
</file>

<file path=ppt/slides/_rels/slide1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0.xml"/><Relationship Id="rId1" Type="http://schemas.openxmlformats.org/officeDocument/2006/relationships/slideLayout" Target="../slideLayouts/slideLayout104.xml"/></Relationships>
</file>

<file path=ppt/slides/_rels/slide1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1.xml"/><Relationship Id="rId1" Type="http://schemas.openxmlformats.org/officeDocument/2006/relationships/slideLayout" Target="../slideLayouts/slideLayout104.xml"/></Relationships>
</file>

<file path=ppt/slides/_rels/slide1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3.xml"/><Relationship Id="rId1" Type="http://schemas.openxmlformats.org/officeDocument/2006/relationships/slideLayout" Target="../slideLayouts/slideLayout104.xml"/></Relationships>
</file>

<file path=ppt/slides/_rels/slide1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104.xml"/></Relationships>
</file>

<file path=ppt/slides/_rels/slide1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5.xml"/><Relationship Id="rId1" Type="http://schemas.openxmlformats.org/officeDocument/2006/relationships/slideLayout" Target="../slideLayouts/slideLayout104.xml"/></Relationships>
</file>

<file path=ppt/slides/_rels/slide1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6.xml"/><Relationship Id="rId1" Type="http://schemas.openxmlformats.org/officeDocument/2006/relationships/slideLayout" Target="../slideLayouts/slideLayout10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7.xml"/><Relationship Id="rId1" Type="http://schemas.openxmlformats.org/officeDocument/2006/relationships/slideLayout" Target="../slideLayouts/slideLayout104.xml"/></Relationships>
</file>

<file path=ppt/slides/_rels/slide1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8.xml"/><Relationship Id="rId1" Type="http://schemas.openxmlformats.org/officeDocument/2006/relationships/slideLayout" Target="../slideLayouts/slideLayout104.xml"/></Relationships>
</file>

<file path=ppt/slides/_rels/slide1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9.xml"/><Relationship Id="rId1" Type="http://schemas.openxmlformats.org/officeDocument/2006/relationships/slideLayout" Target="../slideLayouts/slideLayout104.xml"/></Relationships>
</file>

<file path=ppt/slides/_rels/slide1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0.xml"/><Relationship Id="rId1" Type="http://schemas.openxmlformats.org/officeDocument/2006/relationships/slideLayout" Target="../slideLayouts/slideLayout104.xml"/><Relationship Id="rId4" Type="http://schemas.openxmlformats.org/officeDocument/2006/relationships/image" Target="../media/image104.png"/></Relationships>
</file>

<file path=ppt/slides/_rels/slide1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1.xml"/><Relationship Id="rId1" Type="http://schemas.openxmlformats.org/officeDocument/2006/relationships/slideLayout" Target="../slideLayouts/slideLayout10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3.xml"/><Relationship Id="rId1" Type="http://schemas.openxmlformats.org/officeDocument/2006/relationships/slideLayout" Target="../slideLayouts/slideLayout104.xml"/></Relationships>
</file>

<file path=ppt/slides/_rels/slide1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10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04.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6.xml"/><Relationship Id="rId1" Type="http://schemas.openxmlformats.org/officeDocument/2006/relationships/slideLayout" Target="../slideLayouts/slideLayout104.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7.xml"/><Relationship Id="rId1" Type="http://schemas.openxmlformats.org/officeDocument/2006/relationships/slideLayout" Target="../slideLayouts/slideLayout104.xml"/></Relationships>
</file>

<file path=ppt/slides/_rels/slide1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104.xml"/></Relationships>
</file>

<file path=ppt/slides/_rels/slide1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9.xml"/><Relationship Id="rId1" Type="http://schemas.openxmlformats.org/officeDocument/2006/relationships/slideLayout" Target="../slideLayouts/slideLayout104.xml"/></Relationships>
</file>

<file path=ppt/slides/_rels/slide1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0.xml"/><Relationship Id="rId1" Type="http://schemas.openxmlformats.org/officeDocument/2006/relationships/slideLayout" Target="../slideLayouts/slideLayout10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1.xml"/><Relationship Id="rId1" Type="http://schemas.openxmlformats.org/officeDocument/2006/relationships/slideLayout" Target="../slideLayouts/slideLayout104.xml"/><Relationship Id="rId4" Type="http://schemas.openxmlformats.org/officeDocument/2006/relationships/image" Target="../media/image114.png"/></Relationships>
</file>

<file path=ppt/slides/_rels/slide1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2.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64.xml"/></Relationships>
</file>

<file path=ppt/slides/_rels/slide1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3.xml"/><Relationship Id="rId1" Type="http://schemas.openxmlformats.org/officeDocument/2006/relationships/slideLayout" Target="../slideLayouts/slideLayout104.xml"/></Relationships>
</file>

<file path=ppt/slides/_rels/slide1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4.xml"/><Relationship Id="rId1" Type="http://schemas.openxmlformats.org/officeDocument/2006/relationships/slideLayout" Target="../slideLayouts/slideLayout10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5.xml"/><Relationship Id="rId1" Type="http://schemas.openxmlformats.org/officeDocument/2006/relationships/slideLayout" Target="../slideLayouts/slideLayout10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6.xml"/><Relationship Id="rId1" Type="http://schemas.openxmlformats.org/officeDocument/2006/relationships/slideLayout" Target="../slideLayouts/slideLayout104.xml"/></Relationships>
</file>

<file path=ppt/slides/_rels/slide1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7.xml"/><Relationship Id="rId1" Type="http://schemas.openxmlformats.org/officeDocument/2006/relationships/slideLayout" Target="../slideLayouts/slideLayout104.xml"/></Relationships>
</file>

<file path=ppt/slides/_rels/slide1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8.xml"/><Relationship Id="rId1" Type="http://schemas.openxmlformats.org/officeDocument/2006/relationships/slideLayout" Target="../slideLayouts/slideLayout10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9.xml"/><Relationship Id="rId1" Type="http://schemas.openxmlformats.org/officeDocument/2006/relationships/slideLayout" Target="../slideLayouts/slideLayout104.xml"/></Relationships>
</file>

<file path=ppt/slides/_rels/slide1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0.xml"/><Relationship Id="rId1" Type="http://schemas.openxmlformats.org/officeDocument/2006/relationships/slideLayout" Target="../slideLayouts/slideLayout10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1.xml"/><Relationship Id="rId1" Type="http://schemas.openxmlformats.org/officeDocument/2006/relationships/slideLayout" Target="../slideLayouts/slideLayout10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2.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3.xml"/><Relationship Id="rId1" Type="http://schemas.openxmlformats.org/officeDocument/2006/relationships/slideLayout" Target="../slideLayouts/slideLayout104.xml"/></Relationships>
</file>

<file path=ppt/slides/_rels/slide2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4.xml"/><Relationship Id="rId1" Type="http://schemas.openxmlformats.org/officeDocument/2006/relationships/slideLayout" Target="../slideLayouts/slideLayout104.xml"/></Relationships>
</file>

<file path=ppt/slides/_rels/slide20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5.xml"/><Relationship Id="rId1" Type="http://schemas.openxmlformats.org/officeDocument/2006/relationships/slideLayout" Target="../slideLayouts/slideLayout104.xml"/></Relationships>
</file>

<file path=ppt/slides/_rels/slide2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6.xml"/><Relationship Id="rId1" Type="http://schemas.openxmlformats.org/officeDocument/2006/relationships/slideLayout" Target="../slideLayouts/slideLayout104.xml"/></Relationships>
</file>

<file path=ppt/slides/_rels/slide2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7.xml"/><Relationship Id="rId1" Type="http://schemas.openxmlformats.org/officeDocument/2006/relationships/slideLayout" Target="../slideLayouts/slideLayout104.xml"/></Relationships>
</file>

<file path=ppt/slides/_rels/slide20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8.xml"/><Relationship Id="rId1" Type="http://schemas.openxmlformats.org/officeDocument/2006/relationships/slideLayout" Target="../slideLayouts/slideLayout104.xml"/></Relationships>
</file>

<file path=ppt/slides/_rels/slide2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9.xml"/><Relationship Id="rId1" Type="http://schemas.openxmlformats.org/officeDocument/2006/relationships/slideLayout" Target="../slideLayouts/slideLayout104.xml"/><Relationship Id="rId5" Type="http://schemas.openxmlformats.org/officeDocument/2006/relationships/image" Target="../media/image134.png"/><Relationship Id="rId4" Type="http://schemas.openxmlformats.org/officeDocument/2006/relationships/image" Target="../media/image133.png"/></Relationships>
</file>

<file path=ppt/slides/_rels/slide2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0.xml"/><Relationship Id="rId1" Type="http://schemas.openxmlformats.org/officeDocument/2006/relationships/slideLayout" Target="../slideLayouts/slideLayout128.xml"/><Relationship Id="rId4" Type="http://schemas.openxmlformats.org/officeDocument/2006/relationships/image" Target="../media/image132.png"/></Relationships>
</file>

<file path=ppt/slides/_rels/slide2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1.xml"/><Relationship Id="rId1" Type="http://schemas.openxmlformats.org/officeDocument/2006/relationships/slideLayout" Target="../slideLayouts/slideLayout104.xml"/><Relationship Id="rId5" Type="http://schemas.openxmlformats.org/officeDocument/2006/relationships/image" Target="../media/image138.png"/><Relationship Id="rId4" Type="http://schemas.openxmlformats.org/officeDocument/2006/relationships/image" Target="../media/image137.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73.xml"/><Relationship Id="rId1" Type="http://schemas.openxmlformats.org/officeDocument/2006/relationships/slideLayout" Target="../slideLayouts/slideLayout10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04.xml"/></Relationships>
</file>

<file path=ppt/slides/_rels/slide2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5.xml"/><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04.xml"/></Relationships>
</file>

<file path=ppt/slides/_rels/slide2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8.xml"/><Relationship Id="rId1" Type="http://schemas.openxmlformats.org/officeDocument/2006/relationships/slideLayout" Target="../slideLayouts/slideLayout12.xml"/><Relationship Id="rId4" Type="http://schemas.openxmlformats.org/officeDocument/2006/relationships/image" Target="../media/image141.jpeg"/></Relationships>
</file>

<file path=ppt/slides/_rels/slide2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hyperlink" Target="http://www.google.com.sg/imgres?imgurl=info.conroe.isd.tenet.edu/senior/mccullough/TWHS-McClibrary/media/judge.gif&amp;imgrefurl=http://info.conroe.isd.tenet.edu/senior/mccullough/TWHS-McClibrary/copy.htm&amp;h=403&amp;w=490&amp;prev=/images?q=Judge&amp;start=60&amp;imgsz=xlarge&amp;svnum=10&amp;hl=en&amp;lr=&amp;ie=UTF-8&amp;oe=UTF-8&amp;sa=N" TargetMode="External"/><Relationship Id="rId2" Type="http://schemas.openxmlformats.org/officeDocument/2006/relationships/notesSlide" Target="../notesSlides/notesSlide181.xml"/><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2.xml"/><Relationship Id="rId1" Type="http://schemas.openxmlformats.org/officeDocument/2006/relationships/slideLayout" Target="../slideLayouts/slideLayout10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3.xml"/><Relationship Id="rId1" Type="http://schemas.openxmlformats.org/officeDocument/2006/relationships/slideLayout" Target="../slideLayouts/slideLayout104.xml"/></Relationships>
</file>

<file path=ppt/slides/_rels/slide2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4.xml"/><Relationship Id="rId1" Type="http://schemas.openxmlformats.org/officeDocument/2006/relationships/slideLayout" Target="../slideLayouts/slideLayout1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5.xml"/><Relationship Id="rId1" Type="http://schemas.openxmlformats.org/officeDocument/2006/relationships/slideLayout" Target="../slideLayouts/slideLayout10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0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04.xml"/></Relationships>
</file>

<file path=ppt/slides/_rels/slide2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8.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9.xml"/><Relationship Id="rId1" Type="http://schemas.openxmlformats.org/officeDocument/2006/relationships/slideLayout" Target="../slideLayouts/slideLayout10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0.xml"/><Relationship Id="rId1" Type="http://schemas.openxmlformats.org/officeDocument/2006/relationships/slideLayout" Target="../slideLayouts/slideLayout104.xml"/></Relationships>
</file>

<file path=ppt/slides/_rels/slide2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1.xml"/><Relationship Id="rId1" Type="http://schemas.openxmlformats.org/officeDocument/2006/relationships/slideLayout" Target="../slideLayouts/slideLayout10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2.xml"/><Relationship Id="rId1" Type="http://schemas.openxmlformats.org/officeDocument/2006/relationships/slideLayout" Target="../slideLayouts/slideLayout19.xml"/></Relationships>
</file>

<file path=ppt/slides/_rels/slide2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3.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23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4.xml"/><Relationship Id="rId1" Type="http://schemas.openxmlformats.org/officeDocument/2006/relationships/slideLayout" Target="../slideLayouts/slideLayout218.xml"/></Relationships>
</file>

<file path=ppt/slides/_rels/slide2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5.xml"/><Relationship Id="rId1" Type="http://schemas.openxmlformats.org/officeDocument/2006/relationships/slideLayout" Target="../slideLayouts/slideLayout218.xml"/></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6.xml"/><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7.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153.xml"/></Relationships>
</file>

<file path=ppt/slides/_rels/slide24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eg"/><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8.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9.xml"/><Relationship Id="rId1" Type="http://schemas.openxmlformats.org/officeDocument/2006/relationships/slideLayout" Target="../slideLayouts/slideLayout19.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8.xml"/></Relationships>
</file>

<file path=ppt/slides/_rels/slide2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0.xml"/><Relationship Id="rId1" Type="http://schemas.openxmlformats.org/officeDocument/2006/relationships/slideLayout" Target="../slideLayouts/slideLayout104.xml"/></Relationships>
</file>

<file path=ppt/slides/_rels/slide2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01.xml"/><Relationship Id="rId1" Type="http://schemas.openxmlformats.org/officeDocument/2006/relationships/slideLayout" Target="../slideLayouts/slideLayout144.xml"/></Relationships>
</file>

<file path=ppt/slides/_rels/slide2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02.xml"/><Relationship Id="rId1" Type="http://schemas.openxmlformats.org/officeDocument/2006/relationships/slideLayout" Target="../slideLayouts/slideLayout14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2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4.xml"/><Relationship Id="rId1" Type="http://schemas.openxmlformats.org/officeDocument/2006/relationships/slideLayout" Target="../slideLayouts/slideLayout19.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5.xml"/><Relationship Id="rId1" Type="http://schemas.openxmlformats.org/officeDocument/2006/relationships/slideLayout" Target="../slideLayouts/slideLayout123.xml"/></Relationships>
</file>

<file path=ppt/slides/_rels/slide2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6.xml"/><Relationship Id="rId1" Type="http://schemas.openxmlformats.org/officeDocument/2006/relationships/slideLayout" Target="../slideLayouts/slideLayout1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7.xml"/><Relationship Id="rId1" Type="http://schemas.openxmlformats.org/officeDocument/2006/relationships/slideLayout" Target="../slideLayouts/slideLayout104.xml"/></Relationships>
</file>

<file path=ppt/slides/_rels/slide2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8.xml"/><Relationship Id="rId1" Type="http://schemas.openxmlformats.org/officeDocument/2006/relationships/slideLayout" Target="../slideLayouts/slideLayout19.xml"/></Relationships>
</file>

<file path=ppt/slides/_rels/slide2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9.xml"/><Relationship Id="rId1" Type="http://schemas.openxmlformats.org/officeDocument/2006/relationships/slideLayout" Target="../slideLayouts/slideLayout3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8.xml"/></Relationships>
</file>

<file path=ppt/slides/_rels/slide2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0.xml"/><Relationship Id="rId1" Type="http://schemas.openxmlformats.org/officeDocument/2006/relationships/slideLayout" Target="../slideLayouts/slideLayout12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1.xml"/><Relationship Id="rId1" Type="http://schemas.openxmlformats.org/officeDocument/2006/relationships/slideLayout" Target="../slideLayouts/slideLayout30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2.xml"/><Relationship Id="rId1" Type="http://schemas.openxmlformats.org/officeDocument/2006/relationships/slideLayout" Target="../slideLayouts/slideLayout104.xml"/></Relationships>
</file>

<file path=ppt/slides/_rels/slide2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3.xml"/><Relationship Id="rId1" Type="http://schemas.openxmlformats.org/officeDocument/2006/relationships/slideLayout" Target="../slideLayouts/slideLayout10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4.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5.xml"/><Relationship Id="rId1" Type="http://schemas.openxmlformats.org/officeDocument/2006/relationships/slideLayout" Target="../slideLayouts/slideLayout104.xml"/></Relationships>
</file>

<file path=ppt/slides/_rels/slide28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16.xml"/><Relationship Id="rId1" Type="http://schemas.openxmlformats.org/officeDocument/2006/relationships/slideLayout" Target="../slideLayouts/slideLayout19.xml"/><Relationship Id="rId4" Type="http://schemas.openxmlformats.org/officeDocument/2006/relationships/image" Target="../media/image161.jpeg"/></Relationships>
</file>

<file path=ppt/slides/_rels/slide28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217.xml"/><Relationship Id="rId1" Type="http://schemas.openxmlformats.org/officeDocument/2006/relationships/slideLayout" Target="../slideLayouts/slideLayout19.xml"/></Relationships>
</file>

<file path=ppt/slides/_rels/slide2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8.xml"/><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19.xml"/><Relationship Id="rId1" Type="http://schemas.openxmlformats.org/officeDocument/2006/relationships/slideLayout" Target="../slideLayouts/slideLayout19.xml"/></Relationships>
</file>

<file path=ppt/slides/_rels/slide28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20.xml"/><Relationship Id="rId1" Type="http://schemas.openxmlformats.org/officeDocument/2006/relationships/slideLayout" Target="../slideLayouts/slideLayout19.xml"/></Relationships>
</file>

<file path=ppt/slides/_rels/slide2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1.xml"/><Relationship Id="rId1" Type="http://schemas.openxmlformats.org/officeDocument/2006/relationships/slideLayout" Target="../slideLayouts/slideLayout97.xml"/></Relationships>
</file>

<file path=ppt/slides/_rels/slide2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22.xml"/><Relationship Id="rId1" Type="http://schemas.openxmlformats.org/officeDocument/2006/relationships/slideLayout" Target="../slideLayouts/slideLayout19.xml"/></Relationships>
</file>

<file path=ppt/slides/_rels/slide2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23.xml"/><Relationship Id="rId1" Type="http://schemas.openxmlformats.org/officeDocument/2006/relationships/slideLayout" Target="../slideLayouts/slideLayout19.xml"/><Relationship Id="rId5" Type="http://schemas.openxmlformats.org/officeDocument/2006/relationships/image" Target="../media/image170.png"/><Relationship Id="rId4" Type="http://schemas.openxmlformats.org/officeDocument/2006/relationships/image" Target="../media/image169.png"/></Relationships>
</file>

<file path=ppt/slides/_rels/slide2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5.xml"/><Relationship Id="rId1" Type="http://schemas.openxmlformats.org/officeDocument/2006/relationships/slideLayout" Target="../slideLayouts/slideLayout86.xml"/></Relationships>
</file>

<file path=ppt/slides/_rels/slide2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6.xml"/><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8.xml"/><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29.xml"/><Relationship Id="rId1" Type="http://schemas.openxmlformats.org/officeDocument/2006/relationships/slideLayout" Target="../slideLayouts/slideLayout336.xml"/><Relationship Id="rId4" Type="http://schemas.openxmlformats.org/officeDocument/2006/relationships/image" Target="../media/image174.png"/></Relationships>
</file>

<file path=ppt/slides/_rels/slide29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30.xml"/><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31.xml"/><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32.xml"/><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3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4.xml"/><Relationship Id="rId1" Type="http://schemas.openxmlformats.org/officeDocument/2006/relationships/slideLayout" Target="../slideLayouts/slideLayout1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5.xml"/><Relationship Id="rId1" Type="http://schemas.openxmlformats.org/officeDocument/2006/relationships/slideLayout" Target="../slideLayouts/slideLayout337.xml"/><Relationship Id="rId4" Type="http://schemas.openxmlformats.org/officeDocument/2006/relationships/image" Target="../media/image174.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9.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26.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29.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26.xml"/><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29.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26.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29.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2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29.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29.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29.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29.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29.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224.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29.xml"/></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2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29.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224.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9.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224.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4.xml"/></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224.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9.xml"/><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0.xml"/></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2.xml"/><Relationship Id="rId1" Type="http://schemas.openxmlformats.org/officeDocument/2006/relationships/slideLayout" Target="../slideLayouts/slideLayout164.xm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9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29.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29.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29.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29.xml"/><Relationship Id="rId4" Type="http://schemas.openxmlformats.org/officeDocument/2006/relationships/image" Target="../media/image50.jpeg"/></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51.xml"/><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29.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2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9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29.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2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62.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5.xml"/><Relationship Id="rId1" Type="http://schemas.openxmlformats.org/officeDocument/2006/relationships/slideLayout" Target="../slideLayouts/slideLayout309.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Rectangle 7"/>
          <p:cNvSpPr>
            <a:spLocks noGrp="1" noChangeArrowheads="1"/>
          </p:cNvSpPr>
          <p:nvPr>
            <p:ph type="title" idx="4294967295"/>
          </p:nvPr>
        </p:nvSpPr>
        <p:spPr>
          <a:xfrm>
            <a:off x="990600" y="1660525"/>
            <a:ext cx="7162800" cy="2378075"/>
          </a:xfrm>
        </p:spPr>
        <p:txBody>
          <a:bodyPr anchor="t">
            <a:spAutoFit/>
          </a:bodyPr>
          <a:lstStyle/>
          <a:p>
            <a:pPr algn="ctr" eaLnBrk="1" hangingPunct="1">
              <a:defRPr/>
            </a:pPr>
            <a:r>
              <a:rPr lang="en-GB" sz="15000" dirty="0" err="1">
                <a:solidFill>
                  <a:srgbClr val="0033CC"/>
                </a:solidFill>
                <a:effectLst>
                  <a:outerShdw blurRad="38100" dist="38100" dir="2700000" algn="tl">
                    <a:srgbClr val="DDDDDD"/>
                  </a:outerShdw>
                </a:effectLst>
                <a:latin typeface="Monotype Corsiva" charset="0"/>
                <a:cs typeface="Arial" charset="0"/>
              </a:rPr>
              <a:t>Amsal</a:t>
            </a:r>
            <a:endParaRPr lang="en-US" sz="15000" dirty="0">
              <a:solidFill>
                <a:srgbClr val="0033CC"/>
              </a:solidFill>
              <a:effectLst>
                <a:outerShdw blurRad="38100" dist="38100" dir="2700000" algn="tl">
                  <a:srgbClr val="DDDDDD"/>
                </a:outerShdw>
              </a:effectLst>
              <a:latin typeface="Monotype Corsiva" charset="0"/>
              <a:cs typeface="Arial" charset="0"/>
            </a:endParaRPr>
          </a:p>
        </p:txBody>
      </p:sp>
      <p:sp>
        <p:nvSpPr>
          <p:cNvPr id="4" name="Text Box 5"/>
          <p:cNvSpPr txBox="1">
            <a:spLocks noChangeArrowheads="1"/>
          </p:cNvSpPr>
          <p:nvPr/>
        </p:nvSpPr>
        <p:spPr bwMode="auto">
          <a:xfrm>
            <a:off x="0" y="5949950"/>
            <a:ext cx="9144000" cy="9350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Singapore Bible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82521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883984144"/>
              </p:ext>
            </p:extLst>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a:solidFill>
                  <a:srgbClr val="0033CC"/>
                </a:solidFill>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lang="en-GB" sz="1800">
                <a:solidFill>
                  <a:srgbClr val="0033CC"/>
                </a:solidFill>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sz="1800">
                <a:solidFill>
                  <a:srgbClr val="0033CC"/>
                </a:solidFill>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GB" sz="1800">
                <a:solidFill>
                  <a:srgbClr val="0033CC"/>
                </a:solidFill>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2" name="Rectangle 55"/>
          <p:cNvSpPr>
            <a:spLocks noChangeArrowheads="1"/>
          </p:cNvSpPr>
          <p:nvPr/>
        </p:nvSpPr>
        <p:spPr bwMode="auto">
          <a:xfrm>
            <a:off x="0" y="685800"/>
            <a:ext cx="9144000" cy="18288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charset="0"/>
              <a:cs typeface="ＭＳ Ｐゴシック" charset="0"/>
            </a:endParaRPr>
          </a:p>
        </p:txBody>
      </p:sp>
    </p:spTree>
    <p:extLst>
      <p:ext uri="{BB962C8B-B14F-4D97-AF65-F5344CB8AC3E}">
        <p14:creationId xmlns:p14="http://schemas.microsoft.com/office/powerpoint/2010/main" val="4274424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502"/>
                                        </p:tgtEl>
                                        <p:attrNameLst>
                                          <p:attrName>style.visibility</p:attrName>
                                        </p:attrNameLst>
                                      </p:cBhvr>
                                      <p:to>
                                        <p:strVal val="visible"/>
                                      </p:to>
                                    </p:set>
                                    <p:anim calcmode="lin" valueType="num">
                                      <p:cBhvr additive="base">
                                        <p:cTn id="12" dur="500" fill="hold"/>
                                        <p:tgtEl>
                                          <p:spTgt spid="232502"/>
                                        </p:tgtEl>
                                        <p:attrNameLst>
                                          <p:attrName>ppt_x</p:attrName>
                                        </p:attrNameLst>
                                      </p:cBhvr>
                                      <p:tavLst>
                                        <p:tav tm="0">
                                          <p:val>
                                            <p:strVal val="#ppt_x"/>
                                          </p:val>
                                        </p:tav>
                                        <p:tav tm="100000">
                                          <p:val>
                                            <p:strVal val="#ppt_x"/>
                                          </p:val>
                                        </p:tav>
                                      </p:tavLst>
                                    </p:anim>
                                    <p:anim calcmode="lin" valueType="num">
                                      <p:cBhvr additive="base">
                                        <p:cTn id="13" dur="500" fill="hold"/>
                                        <p:tgtEl>
                                          <p:spTgt spid="23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Heed advice of wise men on </a:t>
            </a:r>
            <a:r>
              <a:rPr lang="en-US" sz="4800" b="1" dirty="0">
                <a:solidFill>
                  <a:srgbClr val="FFFF00"/>
                </a:solidFill>
                <a:effectLst>
                  <a:glow rad="127000">
                    <a:schemeClr val="tx1"/>
                  </a:glow>
                </a:effectLst>
                <a:latin typeface="Arial" charset="0"/>
                <a:ea typeface="ＭＳ Ｐゴシック" charset="0"/>
                <a:cs typeface="ＭＳ Ｐゴシック" charset="0"/>
              </a:rPr>
              <a:t>relationships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(Prov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277055722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About 375 two-line </a:t>
            </a:r>
            <a:r>
              <a:rPr lang="en-US" b="1" dirty="0" err="1">
                <a:effectLst>
                  <a:glow rad="127000">
                    <a:schemeClr val="tx1"/>
                  </a:glow>
                </a:effectLst>
                <a:latin typeface="Arial" charset="0"/>
                <a:ea typeface="ＭＳ Ｐゴシック" charset="0"/>
                <a:cs typeface="ＭＳ Ｐゴシック" charset="0"/>
              </a:rPr>
              <a:t>Amsal</a:t>
            </a:r>
            <a:r>
              <a:rPr lang="en-US" b="1" dirty="0">
                <a:effectLst>
                  <a:glow rad="127000">
                    <a:schemeClr val="tx1"/>
                  </a:glow>
                </a:effectLst>
                <a:latin typeface="Arial" charset="0"/>
                <a:ea typeface="ＭＳ Ｐゴシック" charset="0"/>
                <a:cs typeface="ＭＳ Ｐゴシック" charset="0"/>
              </a:rPr>
              <a:t> of Solomon teach the practical benefits of wisdom over wickedness in everyday life (10:1–22:16). </a:t>
            </a:r>
          </a:p>
        </p:txBody>
      </p:sp>
    </p:spTree>
    <p:extLst>
      <p:ext uri="{BB962C8B-B14F-4D97-AF65-F5344CB8AC3E}">
        <p14:creationId xmlns:p14="http://schemas.microsoft.com/office/powerpoint/2010/main" val="2332641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a:solidFill>
                  <a:srgbClr val="000000"/>
                </a:solidFill>
              </a:rPr>
              <a:t>Longer sayings of wise men admonish practical wisdom in many areas </a:t>
            </a:r>
            <a:br>
              <a:rPr lang="en-US" b="1">
                <a:solidFill>
                  <a:srgbClr val="000000"/>
                </a:solidFill>
              </a:rPr>
            </a:br>
            <a:r>
              <a:rPr lang="en-US" b="1">
                <a:solidFill>
                  <a:srgbClr val="000000"/>
                </a:solidFill>
              </a:rPr>
              <a:t>(22:17–24:34).</a:t>
            </a:r>
            <a:r>
              <a:rPr lang="en-SG" b="1">
                <a:solidFill>
                  <a:srgbClr val="000000"/>
                </a:solidFill>
              </a:rPr>
              <a:t>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675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final collection of Solomon's </a:t>
            </a:r>
            <a:r>
              <a:rPr lang="en-US" sz="4000" b="1" dirty="0" err="1">
                <a:solidFill>
                  <a:srgbClr val="FFFFFF"/>
                </a:solidFill>
                <a:effectLst>
                  <a:glow rad="127000">
                    <a:srgbClr val="000000"/>
                  </a:glow>
                </a:effectLst>
                <a:latin typeface="Arial" charset="0"/>
                <a:ea typeface="ＭＳ Ｐゴシック" charset="0"/>
                <a:cs typeface="ＭＳ Ｐゴシック" charset="0"/>
              </a:rPr>
              <a:t>Amsal</a:t>
            </a:r>
            <a:r>
              <a:rPr lang="en-US" sz="4000" b="1" dirty="0">
                <a:solidFill>
                  <a:srgbClr val="FFFFFF"/>
                </a:solidFill>
                <a:effectLst>
                  <a:glow rad="127000">
                    <a:srgbClr val="000000"/>
                  </a:glow>
                </a:effectLst>
                <a:latin typeface="Arial" charset="0"/>
                <a:ea typeface="ＭＳ Ｐゴシック" charset="0"/>
                <a:cs typeface="ＭＳ Ｐゴシック" charset="0"/>
              </a:rPr>
              <a:t> by Hezekiah's scribes 250 years later guide social relationships and various activities (Prov 25–29). </a:t>
            </a:r>
          </a:p>
        </p:txBody>
      </p:sp>
    </p:spTree>
    <p:extLst>
      <p:ext uri="{BB962C8B-B14F-4D97-AF65-F5344CB8AC3E}">
        <p14:creationId xmlns:p14="http://schemas.microsoft.com/office/powerpoint/2010/main" val="24469322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3" name="Picture 2"/>
          <p:cNvPicPr>
            <a:picLocks noChangeAspect="1"/>
          </p:cNvPicPr>
          <p:nvPr/>
        </p:nvPicPr>
        <p:blipFill>
          <a:blip r:embed="rId3"/>
          <a:stretch>
            <a:fillRect/>
          </a:stretch>
        </p:blipFill>
        <p:spPr>
          <a:xfrm>
            <a:off x="-1241376" y="1143000"/>
            <a:ext cx="11430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a:solidFill>
                  <a:srgbClr val="000000"/>
                </a:solidFill>
              </a:rPr>
              <a:t>Sayings of Agur to Ithiel and Ucal show insights from nature and social relationships (Prov 30).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90000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unknown Lemuel’s mother prepares him for kingship by advising him to avoid the excesses of women and wine, and to protect the rights of the underprivileged (31:1-9). </a:t>
            </a:r>
          </a:p>
        </p:txBody>
      </p:sp>
    </p:spTree>
    <p:extLst>
      <p:ext uri="{BB962C8B-B14F-4D97-AF65-F5344CB8AC3E}">
        <p14:creationId xmlns:p14="http://schemas.microsoft.com/office/powerpoint/2010/main" val="278662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40732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4219"/>
            <a:ext cx="9120187" cy="1446653"/>
          </a:xfrm>
          <a:effectLst>
            <a:outerShdw blurRad="63500" dist="35921" dir="2700000" algn="ctr" rotWithShape="0">
              <a:schemeClr val="tx2">
                <a:alpha val="74998"/>
              </a:schemeClr>
            </a:outerShdw>
          </a:effectLst>
        </p:spPr>
        <p:txBody>
          <a:bodyPr/>
          <a:lstStyle/>
          <a:p>
            <a:pPr>
              <a:defRPr/>
            </a:pPr>
            <a:r>
              <a:rPr lang="en-GB" sz="7200" b="1">
                <a:effectLst>
                  <a:glow rad="127000">
                    <a:schemeClr val="tx1"/>
                  </a:glow>
                </a:effectLst>
                <a:latin typeface="Arial" charset="0"/>
                <a:ea typeface="ＭＳ Ｐゴシック" charset="0"/>
                <a:cs typeface="ＭＳ Ｐゴシック" charset="0"/>
              </a:rPr>
              <a:t>Jadilah Bijaksana</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09867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44000" cy="5120640"/>
          </a:xfrm>
          <a:prstGeom prst="rect">
            <a:avLst/>
          </a:prstGeom>
        </p:spPr>
      </p:pic>
      <p:sp>
        <p:nvSpPr>
          <p:cNvPr id="900098" name="Rectangle 2"/>
          <p:cNvSpPr>
            <a:spLocks noGrp="1" noChangeArrowheads="1"/>
          </p:cNvSpPr>
          <p:nvPr>
            <p:ph type="ctrTitle"/>
          </p:nvPr>
        </p:nvSpPr>
        <p:spPr>
          <a:xfrm>
            <a:off x="3419872" y="1340768"/>
            <a:ext cx="5724128" cy="2808312"/>
          </a:xfrm>
          <a:noFill/>
          <a:ln>
            <a:noFill/>
          </a:ln>
          <a:effectLst/>
        </p:spPr>
        <p:txBody>
          <a:bodyPr vert="horz" wrap="square" lIns="91440" tIns="45720" rIns="91440" bIns="45720"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cs typeface="ＭＳ Ｐゴシック" charset="0"/>
              </a:rPr>
              <a:t>What are people </a:t>
            </a:r>
            <a:r>
              <a:rPr lang="en-US" sz="8000" b="1" i="1" dirty="0">
                <a:solidFill>
                  <a:schemeClr val="tx2"/>
                </a:solidFill>
                <a:effectLst>
                  <a:glow rad="127000">
                    <a:schemeClr val="bg1"/>
                  </a:glow>
                </a:effectLst>
                <a:latin typeface="Arial" charset="0"/>
                <a:ea typeface="ＭＳ Ｐゴシック" charset="0"/>
                <a:cs typeface="ＭＳ Ｐゴシック" charset="0"/>
              </a:rPr>
              <a:t>passionate</a:t>
            </a:r>
            <a:r>
              <a:rPr lang="en-US" sz="80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about?</a:t>
            </a:r>
          </a:p>
        </p:txBody>
      </p:sp>
    </p:spTree>
    <p:extLst>
      <p:ext uri="{BB962C8B-B14F-4D97-AF65-F5344CB8AC3E}">
        <p14:creationId xmlns:p14="http://schemas.microsoft.com/office/powerpoint/2010/main" val="879427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50862" y="393944"/>
            <a:ext cx="8465667" cy="1855171"/>
          </a:xfrm>
          <a:effectLst>
            <a:outerShdw blurRad="63500" dist="35921" dir="2700000" algn="ctr" rotWithShape="0">
              <a:schemeClr val="tx2">
                <a:alpha val="74998"/>
              </a:schemeClr>
            </a:outerShdw>
          </a:effectLst>
        </p:spPr>
        <p:txBody>
          <a:bodyPr anchor="t"/>
          <a:lstStyle/>
          <a:p>
            <a:pPr>
              <a:defRPr/>
            </a:pPr>
            <a:r>
              <a:rPr lang="en-GB" sz="4800" b="1">
                <a:effectLst>
                  <a:glow rad="127000">
                    <a:schemeClr val="tx1"/>
                  </a:glow>
                </a:effectLst>
                <a:latin typeface="Arial" charset="0"/>
                <a:ea typeface="ＭＳ Ｐゴシック" charset="0"/>
                <a:cs typeface="ＭＳ Ｐゴシック" charset="0"/>
              </a:rPr>
              <a:t>Apakah kamu mau punya hikmat?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88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044" t="8224"/>
          <a:stretch/>
        </p:blipFill>
        <p:spPr>
          <a:xfrm>
            <a:off x="0" y="673101"/>
            <a:ext cx="9144000" cy="6116465"/>
          </a:xfrm>
          <a:prstGeom prst="rect">
            <a:avLst/>
          </a:prstGeom>
        </p:spPr>
      </p:pic>
      <p:sp>
        <p:nvSpPr>
          <p:cNvPr id="7" name="TextBox 3"/>
          <p:cNvSpPr txBox="1">
            <a:spLocks noChangeArrowheads="1"/>
          </p:cNvSpPr>
          <p:nvPr/>
        </p:nvSpPr>
        <p:spPr bwMode="auto">
          <a:xfrm>
            <a:off x="0" y="673101"/>
            <a:ext cx="3024907" cy="249299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sefulness of God’s wisdom</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ature of strange women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iscipline results in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xhortation to get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esults of sinful lust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luggard, ant, strange women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by strange women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ppeal to God’s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ecessity of God’s wisdom</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iligence compared to slothfulness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nstructions for the righteous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ature of the righteous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ood understanding produces favor</a:t>
            </a:r>
          </a:p>
        </p:txBody>
      </p:sp>
      <p:sp>
        <p:nvSpPr>
          <p:cNvPr id="8" name="TextBox 4"/>
          <p:cNvSpPr txBox="1">
            <a:spLocks noChangeArrowheads="1"/>
          </p:cNvSpPr>
          <p:nvPr/>
        </p:nvSpPr>
        <p:spPr bwMode="auto">
          <a:xfrm>
            <a:off x="2862948" y="673101"/>
            <a:ext cx="2645486" cy="175432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pplications for the wise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 use of tongue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estruction of the proud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nity of good friends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afety through God’s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nstruction on personal priorities</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obility of trusting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overnor of men’s hearts</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3" name="Title 1"/>
          <p:cNvSpPr txBox="1">
            <a:spLocks/>
          </p:cNvSpPr>
          <p:nvPr/>
        </p:nvSpPr>
        <p:spPr bwMode="auto">
          <a:xfrm>
            <a:off x="0" y="-50799"/>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a:ea typeface="ＭＳ Ｐゴシック" charset="0"/>
                <a:cs typeface="Arial"/>
              </a:rPr>
              <a:t>Amsal</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4" name="Rectangle 13"/>
          <p:cNvSpPr/>
          <p:nvPr/>
        </p:nvSpPr>
        <p:spPr>
          <a:xfrm>
            <a:off x="5691856" y="6031064"/>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61474D8A-2116-0E4D-B26F-71CCEC5BBBDF}"/>
              </a:ext>
            </a:extLst>
          </p:cNvPr>
          <p:cNvSpPr/>
          <p:nvPr/>
        </p:nvSpPr>
        <p:spPr>
          <a:xfrm>
            <a:off x="4838700" y="4749800"/>
            <a:ext cx="1803400"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5" name="TextBox 3">
            <a:extLst>
              <a:ext uri="{FF2B5EF4-FFF2-40B4-BE49-F238E27FC236}">
                <a16:creationId xmlns:a16="http://schemas.microsoft.com/office/drawing/2014/main" id="{3A18B04B-2B34-1E4E-A84F-8ECBD3406000}"/>
              </a:ext>
            </a:extLst>
          </p:cNvPr>
          <p:cNvSpPr txBox="1">
            <a:spLocks noChangeArrowheads="1"/>
          </p:cNvSpPr>
          <p:nvPr/>
        </p:nvSpPr>
        <p:spPr bwMode="auto">
          <a:xfrm>
            <a:off x="4744248" y="5131633"/>
            <a:ext cx="251036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ood reputation in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ffense of loving riches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escription of evil 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SG" sz="1200" b="0" i="0" u="none" strike="noStrike" kern="1200" cap="none" spc="0" normalizeH="0" baseline="0" noProof="0" dirty="0">
                <a:ln>
                  <a:noFill/>
                </a:ln>
                <a:solidFill>
                  <a:prstClr val="black"/>
                </a:solidFill>
                <a:effectLst/>
                <a:uLnTx/>
                <a:uFillTx/>
                <a:latin typeface="Arial" charset="0"/>
                <a:ea typeface="ＭＳ Ｐゴシック" charset="0"/>
              </a:rPr>
              <a:t>olomon’s </a:t>
            </a:r>
            <a:r>
              <a:rPr kumimoji="0" lang="en-SG" sz="1200" b="0" i="0" u="none" strike="noStrike" kern="1200" cap="none" spc="0" normalizeH="0" baseline="0" noProof="0" dirty="0" err="1">
                <a:ln>
                  <a:noFill/>
                </a:ln>
                <a:solidFill>
                  <a:prstClr val="black"/>
                </a:solidFill>
                <a:effectLst/>
                <a:uLnTx/>
                <a:uFillTx/>
                <a:latin typeface="Arial" charset="0"/>
                <a:ea typeface="ＭＳ Ｐゴシック" charset="0"/>
              </a:rPr>
              <a:t>Amsal</a:t>
            </a:r>
            <a:r>
              <a:rPr kumimoji="0" lang="en-SG" sz="1200" b="0" i="0" u="none" strike="noStrike" kern="1200" cap="none" spc="0" normalizeH="0" baseline="0" noProof="0" dirty="0">
                <a:ln>
                  <a:noFill/>
                </a:ln>
                <a:solidFill>
                  <a:prstClr val="black"/>
                </a:solidFill>
                <a:effectLst/>
                <a:uLnTx/>
                <a:uFillTx/>
                <a:latin typeface="Arial" charset="0"/>
                <a:ea typeface="ＭＳ Ｐゴシック" charset="0"/>
              </a:rPr>
              <a:t> on humility</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 name="TextBox 3"/>
          <p:cNvSpPr txBox="1">
            <a:spLocks noChangeArrowheads="1"/>
          </p:cNvSpPr>
          <p:nvPr/>
        </p:nvSpPr>
        <p:spPr bwMode="auto">
          <a:xfrm>
            <a:off x="6731306" y="4468785"/>
            <a:ext cx="2428237"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ays of the fool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llusion of man’s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enselessness of denying 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elights of godly wisdom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racles given by Agur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arks of virtuous woman</a:t>
            </a:r>
          </a:p>
        </p:txBody>
      </p:sp>
    </p:spTree>
    <p:extLst>
      <p:ext uri="{BB962C8B-B14F-4D97-AF65-F5344CB8AC3E}">
        <p14:creationId xmlns:p14="http://schemas.microsoft.com/office/powerpoint/2010/main" val="15275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a:t>
            </a:r>
            <a:r>
              <a:rPr lang="en-US" sz="5400" b="1" i="1" dirty="0">
                <a:effectLst>
                  <a:glow rad="127000">
                    <a:schemeClr val="tx1"/>
                  </a:glow>
                </a:effectLst>
                <a:latin typeface="Arial" charset="0"/>
                <a:ea typeface="ＭＳ Ｐゴシック" charset="0"/>
                <a:cs typeface="ＭＳ Ｐゴシック" charset="0"/>
              </a:rPr>
              <a:t>wise</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2" name="TextBox 1"/>
          <p:cNvSpPr txBox="1"/>
          <p:nvPr/>
        </p:nvSpPr>
        <p:spPr>
          <a:xfrm>
            <a:off x="1529712" y="7200720"/>
            <a:ext cx="184666" cy="369332"/>
          </a:xfrm>
          <a:prstGeom prst="rect">
            <a:avLst/>
          </a:prstGeom>
          <a:noFill/>
        </p:spPr>
        <p:txBody>
          <a:bodyPr wrap="none" rtlCol="0">
            <a:spAutoFit/>
          </a:bodyPr>
          <a:lstStyle/>
          <a:p>
            <a:pPr defTabSz="457200" fontAlgn="auto">
              <a:spcBef>
                <a:spcPts val="0"/>
              </a:spcBef>
              <a:spcAft>
                <a:spcPts val="0"/>
              </a:spcAft>
            </a:pPr>
            <a:endParaRPr lang="en-US">
              <a:solidFill>
                <a:srgbClr val="000000"/>
              </a:solidFill>
              <a:latin typeface="Times New Roman"/>
              <a:ea typeface="+mn-ea"/>
              <a:cs typeface="+mn-cs"/>
            </a:endParaRPr>
          </a:p>
        </p:txBody>
      </p:sp>
    </p:spTree>
    <p:extLst>
      <p:ext uri="{BB962C8B-B14F-4D97-AF65-F5344CB8AC3E}">
        <p14:creationId xmlns:p14="http://schemas.microsoft.com/office/powerpoint/2010/main" val="1105558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SG" sz="5400" b="1" dirty="0">
                <a:solidFill>
                  <a:schemeClr val="tx1"/>
                </a:solidFill>
                <a:effectLst/>
                <a:latin typeface="Arial" charset="0"/>
                <a:ea typeface="ＭＳ Ｐゴシック" charset="0"/>
                <a:cs typeface="ＭＳ Ｐゴシック" charset="0"/>
              </a:rPr>
              <a:t>Mari </a:t>
            </a:r>
            <a:r>
              <a:rPr lang="en-SG" sz="5400" b="1" dirty="0" err="1">
                <a:solidFill>
                  <a:schemeClr val="tx1"/>
                </a:solidFill>
                <a:effectLst/>
                <a:latin typeface="Arial" charset="0"/>
                <a:ea typeface="ＭＳ Ｐゴシック" charset="0"/>
                <a:cs typeface="ＭＳ Ｐゴシック" charset="0"/>
              </a:rPr>
              <a:t>pelajari</a:t>
            </a:r>
            <a:r>
              <a:rPr lang="en-SG" sz="5400" b="1" dirty="0">
                <a:solidFill>
                  <a:schemeClr val="tx1"/>
                </a:solidFill>
                <a:effectLst/>
                <a:latin typeface="Arial" charset="0"/>
                <a:ea typeface="ＭＳ Ｐゴシック" charset="0"/>
                <a:cs typeface="ＭＳ Ｐゴシック" charset="0"/>
              </a:rPr>
              <a:t> </a:t>
            </a:r>
            <a:r>
              <a:rPr lang="en-SG" sz="5400" b="1" dirty="0" err="1">
                <a:solidFill>
                  <a:schemeClr val="tx1"/>
                </a:solidFill>
                <a:effectLst/>
                <a:latin typeface="Arial" charset="0"/>
                <a:ea typeface="ＭＳ Ｐゴシック" charset="0"/>
                <a:cs typeface="ＭＳ Ｐゴシック" charset="0"/>
              </a:rPr>
              <a:t>ayat</a:t>
            </a:r>
            <a:r>
              <a:rPr lang="en-SG" sz="5400" b="1" dirty="0">
                <a:solidFill>
                  <a:schemeClr val="tx1"/>
                </a:solidFill>
                <a:effectLst/>
                <a:latin typeface="Arial" charset="0"/>
                <a:ea typeface="ＭＳ Ｐゴシック" charset="0"/>
                <a:cs typeface="ＭＳ Ｐゴシック" charset="0"/>
              </a:rPr>
              <a:t> demi </a:t>
            </a:r>
            <a:r>
              <a:rPr lang="en-SG" sz="5400" b="1" dirty="0" err="1">
                <a:solidFill>
                  <a:schemeClr val="tx1"/>
                </a:solidFill>
                <a:effectLst/>
                <a:latin typeface="Arial" charset="0"/>
                <a:ea typeface="ＭＳ Ｐゴシック" charset="0"/>
                <a:cs typeface="ＭＳ Ｐゴシック" charset="0"/>
              </a:rPr>
              <a:t>ayat</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3258097"/>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dirty="0">
                <a:solidFill>
                  <a:srgbClr val="000000"/>
                </a:solidFill>
                <a:latin typeface="Arial" charset="0"/>
                <a:ea typeface="ＭＳ Ｐゴシック" charset="0"/>
                <a:cs typeface="ＭＳ Ｐゴシック" charset="0"/>
              </a:rPr>
              <a:t>Kitab </a:t>
            </a:r>
            <a:r>
              <a:rPr lang="en-US" sz="5400" b="1" dirty="0" err="1">
                <a:solidFill>
                  <a:srgbClr val="000000"/>
                </a:solidFill>
                <a:latin typeface="Arial" charset="0"/>
                <a:ea typeface="ＭＳ Ｐゴシック" charset="0"/>
                <a:cs typeface="ＭＳ Ｐゴシック" charset="0"/>
              </a:rPr>
              <a:t>Suci</a:t>
            </a:r>
            <a:r>
              <a:rPr lang="en-US" sz="5400" b="1" dirty="0">
                <a:solidFill>
                  <a:srgbClr val="000000"/>
                </a:solidFill>
                <a:latin typeface="Arial" charset="0"/>
                <a:ea typeface="ＭＳ Ｐゴシック" charset="0"/>
                <a:cs typeface="ＭＳ Ｐゴシック" charset="0"/>
              </a:rPr>
              <a:t>: Kitab demi kitab</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10849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a:t>
            </a:r>
            <a:r>
              <a:rPr lang="en-US" sz="4800" b="1" dirty="0" err="1">
                <a:latin typeface="Arial" charset="0"/>
              </a:rPr>
              <a:t>Amsal</a:t>
            </a:r>
            <a:endParaRPr lang="en-US" sz="4800" b="1" dirty="0">
              <a:latin typeface="Arial" charset="0"/>
            </a:endParaRPr>
          </a:p>
        </p:txBody>
      </p:sp>
      <p:sp>
        <p:nvSpPr>
          <p:cNvPr id="3" name="Text Placeholder 2"/>
          <p:cNvSpPr>
            <a:spLocks noGrp="1"/>
          </p:cNvSpPr>
          <p:nvPr>
            <p:ph type="body" idx="4294967295"/>
          </p:nvPr>
        </p:nvSpPr>
        <p:spPr>
          <a:xfrm>
            <a:off x="0" y="4913313"/>
            <a:ext cx="9144000" cy="2044700"/>
          </a:xfrm>
        </p:spPr>
        <p:txBody>
          <a:bodyPr/>
          <a:lstStyle/>
          <a:p>
            <a:pPr marL="0" indent="0" algn="ctr">
              <a:buFont typeface="Wingdings" charset="0"/>
              <a:buNone/>
              <a:defRPr/>
            </a:pPr>
            <a:r>
              <a:rPr lang="ru-RU" sz="5400" b="1" dirty="0">
                <a:latin typeface="Arial" charset="0"/>
              </a:rPr>
              <a:t>"</a:t>
            </a:r>
            <a:r>
              <a:rPr lang="en-US" sz="5400" b="1" dirty="0">
                <a:latin typeface="Arial" charset="0"/>
              </a:rPr>
              <a:t>A bird in the hand is worth two in the bush!</a:t>
            </a:r>
            <a:r>
              <a:rPr lang="ru-RU" sz="5400" b="1" dirty="0">
                <a:latin typeface="Arial" charset="0"/>
              </a:rPr>
              <a:t>"</a:t>
            </a:r>
            <a:endParaRPr lang="en-US" sz="6000" b="1" dirty="0">
              <a:latin typeface="Arial" charset="0"/>
            </a:endParaRPr>
          </a:p>
        </p:txBody>
      </p:sp>
    </p:spTree>
    <p:extLst>
      <p:ext uri="{BB962C8B-B14F-4D97-AF65-F5344CB8AC3E}">
        <p14:creationId xmlns:p14="http://schemas.microsoft.com/office/powerpoint/2010/main" val="198767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a:t>
            </a:r>
            <a:r>
              <a:rPr lang="en-US" sz="4800" b="1" dirty="0" err="1">
                <a:latin typeface="Arial" charset="0"/>
              </a:rPr>
              <a:t>Amsal</a:t>
            </a:r>
            <a:endParaRPr lang="en-US" sz="4800" b="1" dirty="0">
              <a:latin typeface="Arial" charset="0"/>
            </a:endParaRPr>
          </a:p>
        </p:txBody>
      </p:sp>
      <p:sp>
        <p:nvSpPr>
          <p:cNvPr id="3" name="Text Placeholder 2"/>
          <p:cNvSpPr>
            <a:spLocks noGrp="1"/>
          </p:cNvSpPr>
          <p:nvPr>
            <p:ph type="body" idx="4294967295"/>
          </p:nvPr>
        </p:nvSpPr>
        <p:spPr>
          <a:xfrm>
            <a:off x="0" y="1484313"/>
            <a:ext cx="9144000" cy="1081087"/>
          </a:xfrm>
        </p:spPr>
        <p:txBody>
          <a:bodyPr/>
          <a:lstStyle/>
          <a:p>
            <a:pPr marL="0" indent="0" algn="ctr">
              <a:buFont typeface="Wingdings" charset="0"/>
              <a:buNone/>
              <a:defRPr/>
            </a:pPr>
            <a:r>
              <a:rPr lang="ru-RU" sz="4400" b="1" dirty="0">
                <a:latin typeface="Arial" charset="0"/>
              </a:rPr>
              <a:t>"</a:t>
            </a:r>
            <a:r>
              <a:rPr lang="en-US" sz="4400" b="1" dirty="0">
                <a:latin typeface="Arial" charset="0"/>
              </a:rPr>
              <a:t>Penny-wise but pound foolish!</a:t>
            </a:r>
            <a:r>
              <a:rPr lang="ru-RU" sz="4400" b="1" dirty="0">
                <a:latin typeface="Arial" charset="0"/>
              </a:rPr>
              <a:t>"</a:t>
            </a:r>
            <a:endParaRPr lang="en-US" sz="4400" b="1" dirty="0">
              <a:latin typeface="Arial" charset="0"/>
            </a:endParaRPr>
          </a:p>
        </p:txBody>
      </p:sp>
      <p:pic>
        <p:nvPicPr>
          <p:cNvPr id="1699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205038"/>
            <a:ext cx="63500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81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0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a:t>
            </a:r>
            <a:r>
              <a:rPr lang="en-US" sz="4800" b="1" dirty="0" err="1">
                <a:latin typeface="Arial" charset="0"/>
              </a:rPr>
              <a:t>Amsal</a:t>
            </a:r>
            <a:endParaRPr lang="en-US" sz="4800" b="1" dirty="0">
              <a:latin typeface="Arial" charset="0"/>
            </a:endParaRPr>
          </a:p>
        </p:txBody>
      </p:sp>
      <p:sp>
        <p:nvSpPr>
          <p:cNvPr id="3" name="Text Placeholder 2"/>
          <p:cNvSpPr>
            <a:spLocks noGrp="1"/>
          </p:cNvSpPr>
          <p:nvPr>
            <p:ph type="body" idx="4294967295"/>
          </p:nvPr>
        </p:nvSpPr>
        <p:spPr>
          <a:xfrm>
            <a:off x="0" y="1916113"/>
            <a:ext cx="9144000" cy="1296987"/>
          </a:xfrm>
        </p:spPr>
        <p:txBody>
          <a:bodyPr/>
          <a:lstStyle/>
          <a:p>
            <a:pPr marL="0" indent="0" algn="ctr">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en-US" sz="6000" b="1" dirty="0">
                <a:effectLst>
                  <a:glow rad="101600">
                    <a:srgbClr val="000000">
                      <a:alpha val="75000"/>
                    </a:srgbClr>
                  </a:glow>
                  <a:outerShdw blurRad="38100" dist="38100" dir="2700000" algn="tl">
                    <a:srgbClr val="000000"/>
                  </a:outerShdw>
                </a:effectLst>
                <a:latin typeface="Arial" charset="0"/>
              </a:rPr>
              <a:t>Waste not, want not!</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21983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a:t>
            </a:r>
            <a:r>
              <a:rPr lang="en-US" sz="4800" b="1" dirty="0" err="1">
                <a:latin typeface="Arial" charset="0"/>
              </a:rPr>
              <a:t>Amsal</a:t>
            </a:r>
            <a:endParaRPr lang="en-US" sz="4800" b="1" dirty="0">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0" y="0"/>
            <a:ext cx="318770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4294967295"/>
          </p:nvPr>
        </p:nvSpPr>
        <p:spPr>
          <a:xfrm>
            <a:off x="0" y="1628775"/>
            <a:ext cx="4716463" cy="3960813"/>
          </a:xfrm>
        </p:spPr>
        <p:txBody>
          <a:bodyPr/>
          <a:lstStyle/>
          <a:p>
            <a:pPr marL="0" indent="0">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en-US" sz="6000" b="1" dirty="0">
                <a:effectLst>
                  <a:glow rad="101600">
                    <a:srgbClr val="000000">
                      <a:alpha val="75000"/>
                    </a:srgbClr>
                  </a:glow>
                  <a:outerShdw blurRad="38100" dist="38100" dir="2700000" algn="tl">
                    <a:srgbClr val="000000"/>
                  </a:outerShdw>
                </a:effectLst>
                <a:latin typeface="Arial" charset="0"/>
              </a:rPr>
              <a:t>Birds of a feather flock together.</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grpSp>
        <p:nvGrpSpPr>
          <p:cNvPr id="9" name="Group 8"/>
          <p:cNvGrpSpPr>
            <a:grpSpLocks/>
          </p:cNvGrpSpPr>
          <p:nvPr/>
        </p:nvGrpSpPr>
        <p:grpSpPr bwMode="auto">
          <a:xfrm>
            <a:off x="4392613" y="1757363"/>
            <a:ext cx="4751387" cy="5080000"/>
            <a:chOff x="4392488" y="1757818"/>
            <a:chExt cx="4751512" cy="5080000"/>
          </a:xfrm>
        </p:grpSpPr>
        <p:pic>
          <p:nvPicPr>
            <p:cNvPr id="17203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4700" y="1757818"/>
              <a:ext cx="45593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2"/>
            <p:cNvSpPr txBox="1">
              <a:spLocks/>
            </p:cNvSpPr>
            <p:nvPr/>
          </p:nvSpPr>
          <p:spPr bwMode="auto">
            <a:xfrm>
              <a:off x="4392488" y="5013780"/>
              <a:ext cx="4716586" cy="158432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5"/>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9pPr>
            </a:lstStyle>
            <a:p>
              <a:pPr marL="0" indent="0">
                <a:buClr>
                  <a:srgbClr val="9999FF"/>
                </a:buClr>
                <a:buFont typeface="Wingdings" charset="0"/>
                <a:buNone/>
                <a:defRPr/>
              </a:pPr>
              <a:r>
                <a:rPr lang="en-US" sz="4800" b="1" dirty="0">
                  <a:solidFill>
                    <a:srgbClr val="FFFFFF"/>
                  </a:solidFill>
                  <a:effectLst>
                    <a:glow rad="101600">
                      <a:srgbClr val="000000">
                        <a:alpha val="75000"/>
                      </a:srgbClr>
                    </a:glow>
                    <a:outerShdw blurRad="38100" dist="38100" dir="2700000" algn="tl">
                      <a:srgbClr val="000000"/>
                    </a:outerShdw>
                  </a:effectLst>
                  <a:latin typeface="Arial" charset="0"/>
                </a:rPr>
                <a:t>Chavez &amp;</a:t>
              </a:r>
            </a:p>
            <a:p>
              <a:pPr marL="0" indent="0" algn="r">
                <a:buClr>
                  <a:srgbClr val="9999FF"/>
                </a:buClr>
                <a:buFont typeface="Wingdings" charset="0"/>
                <a:buNone/>
                <a:defRPr/>
              </a:pPr>
              <a:r>
                <a:rPr lang="en-US" sz="4800" b="1" dirty="0">
                  <a:solidFill>
                    <a:srgbClr val="FFFFFF"/>
                  </a:solidFill>
                  <a:effectLst>
                    <a:glow rad="101600">
                      <a:srgbClr val="000000">
                        <a:alpha val="75000"/>
                      </a:srgbClr>
                    </a:glow>
                    <a:outerShdw blurRad="38100" dist="38100" dir="2700000" algn="tl">
                      <a:srgbClr val="000000"/>
                    </a:outerShdw>
                  </a:effectLst>
                  <a:latin typeface="Arial" charset="0"/>
                </a:rPr>
                <a:t>Ahmadinejad</a:t>
              </a:r>
            </a:p>
          </p:txBody>
        </p:sp>
      </p:grpSp>
    </p:spTree>
    <p:extLst>
      <p:ext uri="{BB962C8B-B14F-4D97-AF65-F5344CB8AC3E}">
        <p14:creationId xmlns:p14="http://schemas.microsoft.com/office/powerpoint/2010/main" val="1561853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73058" name="Picture 3" descr="nike-just-do-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3592513"/>
            <a:ext cx="9323388" cy="326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39750" y="1989138"/>
            <a:ext cx="7993063"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9600" dirty="0">
                <a:solidFill>
                  <a:srgbClr val="FFFFFF"/>
                </a:solidFill>
                <a:latin typeface="Arial" charset="0"/>
              </a:rPr>
              <a:t>JUST DO IT.</a:t>
            </a:r>
          </a:p>
        </p:txBody>
      </p:sp>
    </p:spTree>
    <p:extLst>
      <p:ext uri="{BB962C8B-B14F-4D97-AF65-F5344CB8AC3E}">
        <p14:creationId xmlns:p14="http://schemas.microsoft.com/office/powerpoint/2010/main" val="13995229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5220072" y="1556792"/>
            <a:ext cx="3888432" cy="396044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en-US" sz="6600" b="1" dirty="0">
                <a:solidFill>
                  <a:srgbClr val="FFFFFF"/>
                </a:solidFill>
                <a:effectLst>
                  <a:glow rad="139700">
                    <a:srgbClr val="000000"/>
                  </a:glow>
                </a:effectLst>
                <a:latin typeface="Arial" charset="0"/>
              </a:rPr>
              <a:t>Time is money.</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p:txBody>
      </p:sp>
      <p:pic>
        <p:nvPicPr>
          <p:cNvPr id="1740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197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383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2738"/>
            <a:ext cx="71199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79512" y="548680"/>
            <a:ext cx="8712968" cy="1800225"/>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en-US" sz="6600" b="1" dirty="0">
                <a:solidFill>
                  <a:srgbClr val="FFFFFF"/>
                </a:solidFill>
                <a:effectLst>
                  <a:glow rad="139700">
                    <a:srgbClr val="000000"/>
                  </a:glow>
                </a:effectLst>
                <a:latin typeface="Arial" charset="0"/>
              </a:rPr>
              <a:t>Different strokes for different folks</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p:txBody>
      </p:sp>
      <p:pic>
        <p:nvPicPr>
          <p:cNvPr id="17510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46825" y="2641600"/>
            <a:ext cx="2794000" cy="421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0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715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6995" y="835669"/>
            <a:ext cx="7871429" cy="6121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611560" y="-27384"/>
            <a:ext cx="7993063" cy="1368177"/>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4800" b="1" dirty="0">
                <a:solidFill>
                  <a:srgbClr val="000000"/>
                </a:solidFill>
                <a:effectLst/>
                <a:latin typeface="Arial" charset="0"/>
              </a:rPr>
              <a:t>"</a:t>
            </a:r>
            <a:r>
              <a:rPr lang="en-US" sz="4800" b="1" dirty="0">
                <a:solidFill>
                  <a:srgbClr val="000000"/>
                </a:solidFill>
                <a:effectLst/>
                <a:latin typeface="Arial" charset="0"/>
              </a:rPr>
              <a:t>The pen is mightier than the sword.</a:t>
            </a:r>
            <a:r>
              <a:rPr lang="ru-RU" sz="4800" b="1" dirty="0">
                <a:solidFill>
                  <a:srgbClr val="000000"/>
                </a:solidFill>
                <a:effectLst/>
                <a:latin typeface="Arial" charset="0"/>
              </a:rPr>
              <a:t>"</a:t>
            </a:r>
            <a:endParaRPr lang="en-US" sz="4800" b="1" dirty="0">
              <a:solidFill>
                <a:srgbClr val="000000"/>
              </a:solidFill>
              <a:effectLst/>
              <a:latin typeface="Arial" charset="0"/>
            </a:endParaRPr>
          </a:p>
        </p:txBody>
      </p:sp>
    </p:spTree>
    <p:extLst>
      <p:ext uri="{BB962C8B-B14F-4D97-AF65-F5344CB8AC3E}">
        <p14:creationId xmlns:p14="http://schemas.microsoft.com/office/powerpoint/2010/main" val="2295009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4219"/>
            <a:ext cx="9120187" cy="1446653"/>
          </a:xfrm>
          <a:effectLst>
            <a:outerShdw blurRad="63500" dist="35921" dir="2700000" algn="ctr" rotWithShape="0">
              <a:schemeClr val="tx2">
                <a:alpha val="74998"/>
              </a:schemeClr>
            </a:outerShdw>
          </a:effectLst>
        </p:spPr>
        <p:txBody>
          <a:bodyPr/>
          <a:lstStyle/>
          <a:p>
            <a:pPr>
              <a:defRPr/>
            </a:pPr>
            <a:r>
              <a:rPr lang="en-GB" sz="7200" b="1">
                <a:effectLst>
                  <a:glow rad="127000">
                    <a:schemeClr val="tx1"/>
                  </a:glow>
                </a:effectLst>
                <a:latin typeface="Arial" charset="0"/>
                <a:ea typeface="ＭＳ Ｐゴシック" charset="0"/>
                <a:cs typeface="ＭＳ Ｐゴシック" charset="0"/>
              </a:rPr>
              <a:t>Jadilah Bijaksana</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00771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220072" y="0"/>
            <a:ext cx="3923928" cy="6741368"/>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When in Rome, </a:t>
            </a:r>
            <a:br>
              <a:rPr lang="en-US" sz="6000" b="1" dirty="0">
                <a:solidFill>
                  <a:srgbClr val="FFFFFF"/>
                </a:solidFill>
                <a:effectLst>
                  <a:glow rad="139700">
                    <a:srgbClr val="000000"/>
                  </a:glow>
                </a:effectLst>
                <a:latin typeface="Arial" charset="0"/>
              </a:rPr>
            </a:br>
            <a:r>
              <a:rPr lang="en-US" sz="6000" b="1" dirty="0">
                <a:solidFill>
                  <a:srgbClr val="FFFFFF"/>
                </a:solidFill>
                <a:effectLst>
                  <a:glow rad="139700">
                    <a:srgbClr val="000000"/>
                  </a:glow>
                </a:effectLst>
                <a:latin typeface="Arial" charset="0"/>
              </a:rPr>
              <a:t>do as the Romans.</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
        <p:nvSpPr>
          <p:cNvPr id="4" name="Title 1"/>
          <p:cNvSpPr txBox="1">
            <a:spLocks/>
          </p:cNvSpPr>
          <p:nvPr/>
        </p:nvSpPr>
        <p:spPr>
          <a:xfrm>
            <a:off x="-7263" y="-13867"/>
            <a:ext cx="3283119" cy="94478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6000" b="1" dirty="0">
                <a:solidFill>
                  <a:srgbClr val="FFFFFF"/>
                </a:solidFill>
                <a:effectLst>
                  <a:glow rad="139700">
                    <a:srgbClr val="000000"/>
                  </a:glow>
                </a:effectLst>
                <a:latin typeface="Arial" charset="0"/>
              </a:rPr>
              <a:t>Rome</a:t>
            </a:r>
          </a:p>
        </p:txBody>
      </p:sp>
    </p:spTree>
    <p:extLst>
      <p:ext uri="{BB962C8B-B14F-4D97-AF65-F5344CB8AC3E}">
        <p14:creationId xmlns:p14="http://schemas.microsoft.com/office/powerpoint/2010/main" val="282695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02725"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0" y="260648"/>
            <a:ext cx="9144000"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381000">
                    <a:srgbClr val="000000"/>
                  </a:glow>
                </a:effectLst>
                <a:latin typeface="Arial" charset="0"/>
              </a:rPr>
              <a:t>"</a:t>
            </a:r>
            <a:r>
              <a:rPr lang="en-US" sz="6600" b="1" dirty="0">
                <a:solidFill>
                  <a:srgbClr val="FFFFFF"/>
                </a:solidFill>
                <a:effectLst>
                  <a:glow rad="381000">
                    <a:srgbClr val="000000"/>
                  </a:glow>
                </a:effectLst>
                <a:latin typeface="Arial" charset="0"/>
              </a:rPr>
              <a:t>The squeaky wheel gets the grease.</a:t>
            </a:r>
            <a:r>
              <a:rPr lang="ru-RU" sz="6600" b="1" dirty="0">
                <a:solidFill>
                  <a:srgbClr val="FFFFFF"/>
                </a:solidFill>
                <a:effectLst>
                  <a:glow rad="381000">
                    <a:srgbClr val="000000"/>
                  </a:glow>
                </a:effectLst>
                <a:latin typeface="Arial" charset="0"/>
              </a:rPr>
              <a:t>"</a:t>
            </a:r>
            <a:endParaRPr lang="en-US" sz="6600" b="1" dirty="0">
              <a:solidFill>
                <a:srgbClr val="FFFFFF"/>
              </a:solidFill>
              <a:effectLst>
                <a:glow rad="381000">
                  <a:srgbClr val="000000"/>
                </a:glow>
              </a:effectLst>
              <a:latin typeface="Arial" charset="0"/>
            </a:endParaRPr>
          </a:p>
        </p:txBody>
      </p:sp>
      <p:sp>
        <p:nvSpPr>
          <p:cNvPr id="4" name="Title 1"/>
          <p:cNvSpPr txBox="1">
            <a:spLocks/>
          </p:cNvSpPr>
          <p:nvPr/>
        </p:nvSpPr>
        <p:spPr>
          <a:xfrm>
            <a:off x="1475656" y="3717032"/>
            <a:ext cx="2664296" cy="936104"/>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5400" b="1" dirty="0">
                <a:solidFill>
                  <a:srgbClr val="FFFFFF"/>
                </a:solidFill>
                <a:effectLst>
                  <a:glow rad="381000">
                    <a:srgbClr val="000000"/>
                  </a:glow>
                </a:effectLst>
                <a:latin typeface="Arial" charset="0"/>
              </a:rPr>
              <a:t>grease</a:t>
            </a:r>
          </a:p>
        </p:txBody>
      </p:sp>
    </p:spTree>
    <p:extLst>
      <p:ext uri="{BB962C8B-B14F-4D97-AF65-F5344CB8AC3E}">
        <p14:creationId xmlns:p14="http://schemas.microsoft.com/office/powerpoint/2010/main" val="284798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802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336675"/>
            <a:ext cx="7362825"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4925" y="-26988"/>
            <a:ext cx="9109075" cy="1368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6000" b="1">
                <a:solidFill>
                  <a:srgbClr val="000090"/>
                </a:solidFill>
                <a:cs typeface="Geneva" charset="0"/>
              </a:rPr>
              <a:t>"</a:t>
            </a:r>
            <a:r>
              <a:rPr lang="en-US" sz="6000" b="1">
                <a:solidFill>
                  <a:srgbClr val="000090"/>
                </a:solidFill>
                <a:cs typeface="Geneva" charset="0"/>
              </a:rPr>
              <a:t>No man is an island.</a:t>
            </a:r>
            <a:r>
              <a:rPr lang="ru-RU" sz="6000" b="1">
                <a:solidFill>
                  <a:srgbClr val="000090"/>
                </a:solidFill>
                <a:cs typeface="Geneva" charset="0"/>
              </a:rPr>
              <a:t>"</a:t>
            </a:r>
            <a:endParaRPr lang="en-US" sz="6000" b="1">
              <a:solidFill>
                <a:srgbClr val="000090"/>
              </a:solidFill>
              <a:cs typeface="Geneva" charset="0"/>
            </a:endParaRPr>
          </a:p>
        </p:txBody>
      </p:sp>
    </p:spTree>
    <p:extLst>
      <p:ext uri="{BB962C8B-B14F-4D97-AF65-F5344CB8AC3E}">
        <p14:creationId xmlns:p14="http://schemas.microsoft.com/office/powerpoint/2010/main" val="1472197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812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8208963" cy="6877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004048" y="0"/>
            <a:ext cx="4176464" cy="6597352"/>
          </a:xfrm>
          <a:prstGeom prst="rect">
            <a:avLst/>
          </a:prstGeom>
          <a:no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People who live in glass houses </a:t>
            </a:r>
            <a:r>
              <a:rPr lang="en-US" sz="6000" b="1" dirty="0" err="1">
                <a:solidFill>
                  <a:srgbClr val="FFFFFF"/>
                </a:solidFill>
                <a:effectLst>
                  <a:glow rad="139700">
                    <a:srgbClr val="000000"/>
                  </a:glow>
                </a:effectLst>
                <a:latin typeface="Arial" charset="0"/>
              </a:rPr>
              <a:t>shouldn</a:t>
            </a:r>
            <a:r>
              <a:rPr lang="fr-FR"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t throw stones.</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1074355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07504" y="1989138"/>
            <a:ext cx="8964488" cy="223195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A picture is worth a thousand words.</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164956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901700"/>
            <a:ext cx="5191125" cy="525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076056" y="188640"/>
            <a:ext cx="3960440" cy="6552728"/>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en-US" sz="6600" b="1" dirty="0">
                <a:solidFill>
                  <a:srgbClr val="FFFFFF"/>
                </a:solidFill>
                <a:effectLst>
                  <a:glow rad="139700">
                    <a:srgbClr val="000000"/>
                  </a:glow>
                </a:effectLst>
                <a:latin typeface="Arial" charset="0"/>
              </a:rPr>
              <a:t>There</a:t>
            </a:r>
            <a:r>
              <a:rPr lang="fr-FR" sz="6600" b="1" dirty="0">
                <a:solidFill>
                  <a:srgbClr val="FFFFFF"/>
                </a:solidFill>
                <a:effectLst>
                  <a:glow rad="139700">
                    <a:srgbClr val="000000"/>
                  </a:glow>
                </a:effectLst>
                <a:latin typeface="Arial" charset="0"/>
              </a:rPr>
              <a:t>'</a:t>
            </a:r>
            <a:r>
              <a:rPr lang="en-US" sz="6600" b="1" dirty="0">
                <a:solidFill>
                  <a:srgbClr val="FFFFFF"/>
                </a:solidFill>
                <a:effectLst>
                  <a:glow rad="139700">
                    <a:srgbClr val="000000"/>
                  </a:glow>
                </a:effectLst>
                <a:latin typeface="Arial" charset="0"/>
              </a:rPr>
              <a:t>s no such thing as a free lunch.</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a:p>
            <a:pPr>
              <a:defRPr/>
            </a:pPr>
            <a:endParaRPr lang="en-US" sz="66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1957144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987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5187" y="116633"/>
            <a:ext cx="9128813" cy="144016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4800" b="1" dirty="0">
                <a:solidFill>
                  <a:srgbClr val="FFFFFF"/>
                </a:solidFill>
                <a:effectLst>
                  <a:glow rad="139700">
                    <a:srgbClr val="000000"/>
                  </a:glow>
                </a:effectLst>
                <a:latin typeface="Arial" charset="0"/>
              </a:rPr>
              <a:t>"</a:t>
            </a:r>
            <a:r>
              <a:rPr lang="en-US" sz="4800" b="1" dirty="0">
                <a:solidFill>
                  <a:srgbClr val="FFFFFF"/>
                </a:solidFill>
                <a:effectLst>
                  <a:glow rad="139700">
                    <a:srgbClr val="000000"/>
                  </a:glow>
                </a:effectLst>
                <a:latin typeface="Arial" charset="0"/>
              </a:rPr>
              <a:t>There</a:t>
            </a:r>
            <a:r>
              <a:rPr lang="fr-FR" sz="4800" b="1" dirty="0">
                <a:solidFill>
                  <a:srgbClr val="FFFFFF"/>
                </a:solidFill>
                <a:effectLst>
                  <a:glow rad="139700">
                    <a:srgbClr val="000000"/>
                  </a:glow>
                </a:effectLst>
                <a:latin typeface="Arial" charset="0"/>
              </a:rPr>
              <a:t>'</a:t>
            </a:r>
            <a:r>
              <a:rPr lang="en-US" sz="4800" b="1" dirty="0">
                <a:solidFill>
                  <a:srgbClr val="FFFFFF"/>
                </a:solidFill>
                <a:effectLst>
                  <a:glow rad="139700">
                    <a:srgbClr val="000000"/>
                  </a:glow>
                </a:effectLst>
                <a:latin typeface="Arial" charset="0"/>
              </a:rPr>
              <a:t>s no place like home.</a:t>
            </a:r>
            <a:r>
              <a:rPr lang="ru-RU" sz="4800" b="1" dirty="0">
                <a:solidFill>
                  <a:srgbClr val="FFFFFF"/>
                </a:solidFill>
                <a:effectLst>
                  <a:glow rad="139700">
                    <a:srgbClr val="000000"/>
                  </a:glow>
                </a:effectLst>
                <a:latin typeface="Arial" charset="0"/>
              </a:rPr>
              <a:t>"</a:t>
            </a:r>
            <a:endParaRPr lang="en-US" sz="48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774627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5" descr="shboncol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 Box 6"/>
          <p:cNvSpPr txBox="1">
            <a:spLocks noChangeArrowheads="1"/>
          </p:cNvSpPr>
          <p:nvPr/>
        </p:nvSpPr>
        <p:spPr bwMode="auto">
          <a:xfrm>
            <a:off x="254000" y="1411288"/>
            <a:ext cx="8710613" cy="3170237"/>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4000" b="1" dirty="0">
                <a:solidFill>
                  <a:srgbClr val="A50021"/>
                </a:solidFill>
              </a:rPr>
              <a:t>"</a:t>
            </a:r>
            <a:r>
              <a:rPr lang="en-US" sz="4000" b="1" dirty="0">
                <a:solidFill>
                  <a:srgbClr val="A50021"/>
                </a:solidFill>
              </a:rPr>
              <a:t>My son, eat honey, for it is good,</a:t>
            </a:r>
          </a:p>
          <a:p>
            <a:pPr eaLnBrk="1" hangingPunct="1"/>
            <a:r>
              <a:rPr lang="en-US" sz="4000" b="1" dirty="0">
                <a:solidFill>
                  <a:srgbClr val="A50021"/>
                </a:solidFill>
              </a:rPr>
              <a:t>Yes, the honey from the comb is</a:t>
            </a:r>
          </a:p>
          <a:p>
            <a:pPr eaLnBrk="1" hangingPunct="1"/>
            <a:r>
              <a:rPr lang="en-US" sz="4000" b="1" dirty="0">
                <a:solidFill>
                  <a:srgbClr val="A50021"/>
                </a:solidFill>
              </a:rPr>
              <a:t>    sweet to your taste;</a:t>
            </a:r>
          </a:p>
          <a:p>
            <a:pPr eaLnBrk="1" hangingPunct="1"/>
            <a:r>
              <a:rPr lang="en-US" sz="4000" b="1" dirty="0">
                <a:solidFill>
                  <a:srgbClr val="A50021"/>
                </a:solidFill>
              </a:rPr>
              <a:t>Know that wisdom is thus for</a:t>
            </a:r>
          </a:p>
          <a:p>
            <a:pPr eaLnBrk="1" hangingPunct="1"/>
            <a:r>
              <a:rPr lang="en-US" sz="4000" b="1" dirty="0">
                <a:solidFill>
                  <a:srgbClr val="A50021"/>
                </a:solidFill>
              </a:rPr>
              <a:t>    your soul.</a:t>
            </a:r>
            <a:r>
              <a:rPr lang="ru-RU" altLang="ja-JP" sz="4000" b="1" dirty="0">
                <a:solidFill>
                  <a:srgbClr val="A50021"/>
                </a:solidFill>
              </a:rPr>
              <a:t>"</a:t>
            </a:r>
            <a:r>
              <a:rPr lang="en-US" sz="4000" b="1" dirty="0">
                <a:solidFill>
                  <a:srgbClr val="A50021"/>
                </a:solidFill>
              </a:rPr>
              <a:t> </a:t>
            </a:r>
            <a:r>
              <a:rPr lang="en-US" sz="3600" b="1" i="1" dirty="0">
                <a:solidFill>
                  <a:srgbClr val="A50021"/>
                </a:solidFill>
              </a:rPr>
              <a:t>~ </a:t>
            </a:r>
            <a:r>
              <a:rPr lang="en-US" sz="3600" b="1" i="1" dirty="0" err="1">
                <a:solidFill>
                  <a:srgbClr val="A50021"/>
                </a:solidFill>
              </a:rPr>
              <a:t>Amsal</a:t>
            </a:r>
            <a:r>
              <a:rPr lang="en-US" sz="3600" b="1" i="1" dirty="0">
                <a:solidFill>
                  <a:srgbClr val="A50021"/>
                </a:solidFill>
              </a:rPr>
              <a:t> 24:13-14a</a:t>
            </a:r>
          </a:p>
        </p:txBody>
      </p:sp>
      <p:sp>
        <p:nvSpPr>
          <p:cNvPr id="185347"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en-US">
                <a:solidFill>
                  <a:schemeClr val="accent1"/>
                </a:solidFill>
                <a:latin typeface="Arial" charset="0"/>
              </a:rPr>
              <a:t>Wisdom is good for you</a:t>
            </a:r>
          </a:p>
        </p:txBody>
      </p:sp>
    </p:spTree>
    <p:extLst>
      <p:ext uri="{BB962C8B-B14F-4D97-AF65-F5344CB8AC3E}">
        <p14:creationId xmlns:p14="http://schemas.microsoft.com/office/powerpoint/2010/main" val="10665977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2" name="Rectangle 55"/>
          <p:cNvSpPr>
            <a:spLocks noChangeArrowheads="1"/>
          </p:cNvSpPr>
          <p:nvPr/>
        </p:nvSpPr>
        <p:spPr bwMode="auto">
          <a:xfrm>
            <a:off x="0" y="685800"/>
            <a:ext cx="9144000" cy="18288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charset="0"/>
              <a:cs typeface="ＭＳ Ｐゴシック" charset="0"/>
            </a:endParaRPr>
          </a:p>
        </p:txBody>
      </p:sp>
    </p:spTree>
    <p:extLst>
      <p:ext uri="{BB962C8B-B14F-4D97-AF65-F5344CB8AC3E}">
        <p14:creationId xmlns:p14="http://schemas.microsoft.com/office/powerpoint/2010/main" val="1726189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502"/>
                                        </p:tgtEl>
                                        <p:attrNameLst>
                                          <p:attrName>style.visibility</p:attrName>
                                        </p:attrNameLst>
                                      </p:cBhvr>
                                      <p:to>
                                        <p:strVal val="visible"/>
                                      </p:to>
                                    </p:set>
                                    <p:anim calcmode="lin" valueType="num">
                                      <p:cBhvr additive="base">
                                        <p:cTn id="12" dur="500" fill="hold"/>
                                        <p:tgtEl>
                                          <p:spTgt spid="232502"/>
                                        </p:tgtEl>
                                        <p:attrNameLst>
                                          <p:attrName>ppt_x</p:attrName>
                                        </p:attrNameLst>
                                      </p:cBhvr>
                                      <p:tavLst>
                                        <p:tav tm="0">
                                          <p:val>
                                            <p:strVal val="#ppt_x"/>
                                          </p:val>
                                        </p:tav>
                                        <p:tav tm="100000">
                                          <p:val>
                                            <p:strVal val="#ppt_x"/>
                                          </p:val>
                                        </p:tav>
                                      </p:tavLst>
                                    </p:anim>
                                    <p:anim calcmode="lin" valueType="num">
                                      <p:cBhvr additive="base">
                                        <p:cTn id="13" dur="500" fill="hold"/>
                                        <p:tgtEl>
                                          <p:spTgt spid="23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572000" y="3691256"/>
            <a:ext cx="4425708" cy="830997"/>
          </a:xfrm>
          <a:prstGeom prst="rect">
            <a:avLst/>
          </a:prstGeom>
          <a:noFill/>
          <a:ln w="9525">
            <a:noFill/>
            <a:miter lim="800000"/>
            <a:headEnd/>
            <a:tailEnd/>
          </a:ln>
          <a:effectLst>
            <a:outerShdw blurRad="63500" dist="107763" dir="2700000" algn="ctr" rotWithShape="0">
              <a:srgbClr val="0033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uLnTx/>
                <a:uFillTx/>
                <a:latin typeface="Arial" pitchFamily="-112" charset="0"/>
                <a:ea typeface="Arial" pitchFamily="-112" charset="0"/>
                <a:cs typeface="Arial" pitchFamily="-112" charset="0"/>
              </a:rPr>
              <a:t>Hikmat</a:t>
            </a:r>
            <a:endParaRPr kumimoji="0" lang="en-US" sz="4800" b="1" i="0" u="none" strike="noStrike" kern="1200" cap="none" spc="0" normalizeH="0" baseline="0" noProof="0" dirty="0">
              <a:ln>
                <a:noFill/>
              </a:ln>
              <a:solidFill>
                <a:srgbClr val="FFFFFF"/>
              </a:solidFill>
              <a:effectLst/>
              <a:uLnTx/>
              <a:uFillTx/>
              <a:latin typeface="Arial" pitchFamily="-112" charset="0"/>
              <a:ea typeface="Arial" pitchFamily="-112" charset="0"/>
              <a:cs typeface="Arial" pitchFamily="-112" charset="0"/>
            </a:endParaRPr>
          </a:p>
        </p:txBody>
      </p:sp>
      <p:sp>
        <p:nvSpPr>
          <p:cNvPr id="203779"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4583" name="Rectangle 7"/>
          <p:cNvSpPr>
            <a:spLocks noGrp="1" noChangeArrowheads="1"/>
          </p:cNvSpPr>
          <p:nvPr>
            <p:ph type="title" idx="4294967295"/>
          </p:nvPr>
        </p:nvSpPr>
        <p:spPr>
          <a:xfrm>
            <a:off x="5166899" y="1196975"/>
            <a:ext cx="3955514" cy="1200329"/>
          </a:xfrm>
          <a:effectLst>
            <a:outerShdw blurRad="63500" dist="107763" dir="2700000" algn="ctr" rotWithShape="0">
              <a:srgbClr val="003300">
                <a:alpha val="74998"/>
              </a:srgbClr>
            </a:outerShdw>
          </a:effectLst>
        </p:spPr>
        <p:txBody>
          <a:bodyPr wrap="square" anchor="t">
            <a:spAutoFit/>
          </a:bodyPr>
          <a:lstStyle/>
          <a:p>
            <a:pPr eaLnBrk="1" hangingPunct="1">
              <a:defRPr/>
            </a:pPr>
            <a:r>
              <a:rPr lang="en-GB" sz="3200" b="1">
                <a:solidFill>
                  <a:schemeClr val="tx1"/>
                </a:solidFill>
                <a:effectLst/>
                <a:latin typeface="Arial" pitchFamily="-112" charset="0"/>
                <a:ea typeface="+mj-ea"/>
              </a:rPr>
              <a:t>Kata Kunci dari</a:t>
            </a:r>
            <a:r>
              <a:rPr lang="en-GB" sz="3600" b="1">
                <a:solidFill>
                  <a:schemeClr val="tx1"/>
                </a:solidFill>
                <a:effectLst/>
                <a:latin typeface="Arial" pitchFamily="-112" charset="0"/>
                <a:ea typeface="+mj-ea"/>
              </a:rPr>
              <a:t> Amsal </a:t>
            </a:r>
            <a:r>
              <a:rPr lang="en-US" sz="3600" b="1">
                <a:solidFill>
                  <a:schemeClr val="tx1"/>
                </a:solidFill>
                <a:effectLst/>
                <a:latin typeface="Arial" pitchFamily="-112" charset="0"/>
                <a:ea typeface="+mj-ea"/>
              </a:rPr>
              <a:t>:</a:t>
            </a:r>
            <a:endParaRPr lang="en-US" sz="3600" b="1" dirty="0">
              <a:solidFill>
                <a:schemeClr val="tx1"/>
              </a:solidFill>
              <a:effectLst/>
              <a:latin typeface="Arial" pitchFamily="-112" charset="0"/>
              <a:ea typeface="+mj-ea"/>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88" y="2637083"/>
            <a:ext cx="4660779" cy="4248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2564904"/>
            <a:ext cx="4445125" cy="2572247"/>
            <a:chOff x="88275" y="2563928"/>
            <a:chExt cx="4446103" cy="257349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cs typeface="Arial"/>
              </a:endParaRPr>
            </a:p>
          </p:txBody>
        </p:sp>
        <p:sp>
          <p:nvSpPr>
            <p:cNvPr id="7" name="Rectangle 7"/>
            <p:cNvSpPr txBox="1">
              <a:spLocks noChangeArrowheads="1"/>
            </p:cNvSpPr>
            <p:nvPr/>
          </p:nvSpPr>
          <p:spPr bwMode="auto">
            <a:xfrm>
              <a:off x="178907" y="2563928"/>
              <a:ext cx="4355471" cy="1077740"/>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Panah</a:t>
              </a:r>
              <a: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t> + </a:t>
              </a: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Mulut</a:t>
              </a:r>
              <a: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t>=</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Paham</a:t>
              </a:r>
              <a:endParaRPr kumimoji="0" lang="en-US" sz="3200" b="1" i="0" u="none" strike="noStrike" kern="1200" cap="none" spc="0" normalizeH="0" baseline="0" noProof="0" dirty="0">
                <a:ln>
                  <a:noFill/>
                </a:ln>
                <a:solidFill>
                  <a:srgbClr val="000000"/>
                </a:solidFill>
                <a:effectLst/>
                <a:uLnTx/>
                <a:uFillTx/>
                <a:latin typeface="Arial" pitchFamily="-112" charset="0"/>
                <a:ea typeface="+mj-ea"/>
                <a:cs typeface="Arial"/>
              </a:endParaRPr>
            </a:p>
          </p:txBody>
        </p:sp>
      </p:grpSp>
      <p:grpSp>
        <p:nvGrpSpPr>
          <p:cNvPr id="5" name="Group 4"/>
          <p:cNvGrpSpPr>
            <a:grpSpLocks/>
          </p:cNvGrpSpPr>
          <p:nvPr/>
        </p:nvGrpSpPr>
        <p:grpSpPr bwMode="auto">
          <a:xfrm>
            <a:off x="871163" y="4688220"/>
            <a:ext cx="4032250" cy="2132857"/>
            <a:chOff x="755576" y="4724659"/>
            <a:chExt cx="4032359" cy="2133341"/>
          </a:xfrm>
        </p:grpSpPr>
        <p:sp>
          <p:nvSpPr>
            <p:cNvPr id="8" name="Rectangle 7"/>
            <p:cNvSpPr txBox="1">
              <a:spLocks noChangeArrowheads="1"/>
            </p:cNvSpPr>
            <p:nvPr/>
          </p:nvSpPr>
          <p:spPr bwMode="auto">
            <a:xfrm>
              <a:off x="1835105" y="4724659"/>
              <a:ext cx="2554115" cy="1570016"/>
            </a:xfrm>
            <a:prstGeom prst="rect">
              <a:avLst/>
            </a:prstGeom>
            <a:noFill/>
            <a:ln>
              <a:noFill/>
            </a:ln>
          </p:spPr>
          <p:txBody>
            <a:bodyPr wrap="square">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Siang</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atau</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kumimoji="0" lang="en-GB" sz="3200" b="1" i="0" u="none" strike="noStrike" kern="1200" cap="none" spc="0" normalizeH="0" baseline="0" noProof="0">
                  <a:ln>
                    <a:noFill/>
                  </a:ln>
                  <a:solidFill>
                    <a:srgbClr val="000000"/>
                  </a:solidFill>
                  <a:effectLst/>
                  <a:uLnTx/>
                  <a:uFillTx/>
                  <a:latin typeface="Arial" pitchFamily="-112" charset="0"/>
                  <a:ea typeface="+mj-ea"/>
                  <a:cs typeface="Arial"/>
                </a:rPr>
                <a:t>Matahari</a:t>
              </a:r>
              <a:endParaRPr kumimoji="0" lang="en-US" sz="3200" b="1" i="0" u="none" strike="noStrike" kern="1200" cap="none" spc="0" normalizeH="0" baseline="0" noProof="0" dirty="0">
                <a:ln>
                  <a:noFill/>
                </a:ln>
                <a:solidFill>
                  <a:srgbClr val="000000"/>
                </a:solidFill>
                <a:effectLst/>
                <a:uLnTx/>
                <a:uFillTx/>
                <a:latin typeface="Arial" pitchFamily="-112" charset="0"/>
                <a:ea typeface="+mj-ea"/>
                <a:cs typeface="Arial"/>
              </a:endParaRPr>
            </a:p>
          </p:txBody>
        </p:sp>
        <p:sp>
          <p:nvSpPr>
            <p:cNvPr id="12" name="Oval 11"/>
            <p:cNvSpPr/>
            <p:nvPr/>
          </p:nvSpPr>
          <p:spPr>
            <a:xfrm rot="20369880">
              <a:off x="755576" y="5004967"/>
              <a:ext cx="4032359" cy="185303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cs typeface="Arial"/>
              </a:endParaRPr>
            </a:p>
          </p:txBody>
        </p:sp>
      </p:grpSp>
    </p:spTree>
    <p:extLst>
      <p:ext uri="{BB962C8B-B14F-4D97-AF65-F5344CB8AC3E}">
        <p14:creationId xmlns:p14="http://schemas.microsoft.com/office/powerpoint/2010/main" val="1065815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50862" y="393944"/>
            <a:ext cx="8465667" cy="1855171"/>
          </a:xfrm>
          <a:effectLst>
            <a:outerShdw blurRad="63500" dist="35921" dir="2700000" algn="ctr" rotWithShape="0">
              <a:schemeClr val="tx2">
                <a:alpha val="74998"/>
              </a:schemeClr>
            </a:outerShdw>
          </a:effectLst>
        </p:spPr>
        <p:txBody>
          <a:bodyPr anchor="t"/>
          <a:lstStyle/>
          <a:p>
            <a:pPr>
              <a:defRPr/>
            </a:pPr>
            <a:r>
              <a:rPr lang="en-GB" sz="4800" b="1">
                <a:effectLst>
                  <a:glow rad="127000">
                    <a:schemeClr val="tx1"/>
                  </a:glow>
                </a:effectLst>
                <a:latin typeface="Arial" charset="0"/>
                <a:ea typeface="ＭＳ Ｐゴシック" charset="0"/>
                <a:cs typeface="ＭＳ Ｐゴシック" charset="0"/>
              </a:rPr>
              <a:t>Apakah kamu mau punya hikmat?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871051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Rectangle 3"/>
          <p:cNvSpPr>
            <a:spLocks noGrp="1" noChangeArrowheads="1"/>
          </p:cNvSpPr>
          <p:nvPr>
            <p:ph type="title"/>
          </p:nvPr>
        </p:nvSpPr>
        <p:spPr/>
        <p:txBody>
          <a:bodyPr/>
          <a:lstStyle/>
          <a:p>
            <a:pPr eaLnBrk="1" hangingPunct="1"/>
            <a:r>
              <a:rPr lang="en-US">
                <a:latin typeface="Arial" charset="0"/>
              </a:rPr>
              <a:t>Title of the Book</a:t>
            </a:r>
          </a:p>
        </p:txBody>
      </p:sp>
      <p:sp>
        <p:nvSpPr>
          <p:cNvPr id="218115"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50183" name="Rectangle 7"/>
          <p:cNvSpPr>
            <a:spLocks noChangeArrowheads="1"/>
          </p:cNvSpPr>
          <p:nvPr/>
        </p:nvSpPr>
        <p:spPr bwMode="auto">
          <a:xfrm>
            <a:off x="685800" y="16764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ru-RU" altLang="ja-JP" sz="3600" b="1">
                <a:solidFill>
                  <a:srgbClr val="0000CC"/>
                </a:solidFill>
              </a:rPr>
              <a:t>"</a:t>
            </a:r>
            <a:r>
              <a:rPr lang="en-US" sz="3600" b="1">
                <a:solidFill>
                  <a:srgbClr val="0000CC"/>
                </a:solidFill>
              </a:rPr>
              <a:t>Proverb</a:t>
            </a:r>
            <a:r>
              <a:rPr lang="ru-RU" altLang="ja-JP" sz="3600" b="1">
                <a:solidFill>
                  <a:srgbClr val="0000CC"/>
                </a:solidFill>
              </a:rPr>
              <a:t>"</a:t>
            </a:r>
            <a:r>
              <a:rPr lang="en-US" sz="3600" b="1">
                <a:solidFill>
                  <a:srgbClr val="0000CC"/>
                </a:solidFill>
              </a:rPr>
              <a:t> – </a:t>
            </a:r>
            <a:r>
              <a:rPr lang="ru-RU" altLang="ja-JP" sz="3600" b="1">
                <a:solidFill>
                  <a:srgbClr val="0000CC"/>
                </a:solidFill>
              </a:rPr>
              <a:t>"</a:t>
            </a:r>
            <a:r>
              <a:rPr lang="en-US" sz="3600" b="1">
                <a:solidFill>
                  <a:srgbClr val="0000CC"/>
                </a:solidFill>
              </a:rPr>
              <a:t>to be like</a:t>
            </a:r>
            <a:r>
              <a:rPr lang="ru-RU" altLang="ja-JP" sz="3600" b="1">
                <a:solidFill>
                  <a:srgbClr val="0000CC"/>
                </a:solidFill>
              </a:rPr>
              <a:t>"</a:t>
            </a:r>
            <a:r>
              <a:rPr lang="en-US" sz="3600" b="1">
                <a:solidFill>
                  <a:srgbClr val="0000CC"/>
                </a:solidFill>
              </a:rPr>
              <a:t> or</a:t>
            </a:r>
          </a:p>
          <a:p>
            <a:pPr marL="342900" indent="-342900">
              <a:lnSpc>
                <a:spcPct val="90000"/>
              </a:lnSpc>
              <a:spcBef>
                <a:spcPct val="20000"/>
              </a:spcBef>
            </a:pPr>
            <a:r>
              <a:rPr lang="en-US" sz="3600" b="1">
                <a:solidFill>
                  <a:srgbClr val="0000CC"/>
                </a:solidFill>
              </a:rPr>
              <a:t>				</a:t>
            </a:r>
            <a:r>
              <a:rPr lang="ru-RU" altLang="ja-JP" sz="3600" b="1">
                <a:solidFill>
                  <a:srgbClr val="0000CC"/>
                </a:solidFill>
              </a:rPr>
              <a:t>"</a:t>
            </a:r>
            <a:r>
              <a:rPr lang="en-US" sz="3600" b="1">
                <a:solidFill>
                  <a:srgbClr val="0000CC"/>
                </a:solidFill>
              </a:rPr>
              <a:t>compared with</a:t>
            </a:r>
            <a:r>
              <a:rPr lang="ru-RU" altLang="ja-JP" sz="3600" b="1">
                <a:solidFill>
                  <a:srgbClr val="0000CC"/>
                </a:solidFill>
              </a:rPr>
              <a:t>"</a:t>
            </a:r>
            <a:endParaRPr lang="en-US" sz="3600" b="1">
              <a:solidFill>
                <a:srgbClr val="0000CC"/>
              </a:solidFill>
            </a:endParaRPr>
          </a:p>
          <a:p>
            <a:pPr marL="342900" indent="-342900">
              <a:lnSpc>
                <a:spcPct val="90000"/>
              </a:lnSpc>
              <a:spcBef>
                <a:spcPct val="20000"/>
              </a:spcBef>
              <a:buFontTx/>
              <a:buChar char="•"/>
            </a:pPr>
            <a:r>
              <a:rPr lang="en-US" sz="3600" b="1">
                <a:solidFill>
                  <a:srgbClr val="0000CC"/>
                </a:solidFill>
              </a:rPr>
              <a:t>A proverb is a statement which makes a comparison or describes a common experience.</a:t>
            </a:r>
          </a:p>
          <a:p>
            <a:pPr marL="342900" indent="-342900">
              <a:lnSpc>
                <a:spcPct val="90000"/>
              </a:lnSpc>
              <a:spcBef>
                <a:spcPct val="20000"/>
              </a:spcBef>
              <a:buFontTx/>
              <a:buChar char="•"/>
            </a:pPr>
            <a:r>
              <a:rPr lang="en-US" sz="3600" b="1">
                <a:solidFill>
                  <a:srgbClr val="0000CC"/>
                </a:solidFill>
              </a:rPr>
              <a:t>Latin title: a proverb is a </a:t>
            </a:r>
            <a:r>
              <a:rPr lang="ru-RU" altLang="ja-JP" sz="3600" b="1">
                <a:solidFill>
                  <a:srgbClr val="0000CC"/>
                </a:solidFill>
              </a:rPr>
              <a:t>"</a:t>
            </a:r>
            <a:r>
              <a:rPr lang="en-US" sz="3600" b="1">
                <a:solidFill>
                  <a:srgbClr val="0000CC"/>
                </a:solidFill>
              </a:rPr>
              <a:t>word that stands for</a:t>
            </a:r>
            <a:r>
              <a:rPr lang="ru-RU" altLang="ja-JP" sz="3600" b="1">
                <a:solidFill>
                  <a:srgbClr val="0000CC"/>
                </a:solidFill>
              </a:rPr>
              <a:t>"</a:t>
            </a:r>
            <a:r>
              <a:rPr lang="en-US" sz="3600" b="1">
                <a:solidFill>
                  <a:srgbClr val="0000CC"/>
                </a:solidFill>
              </a:rPr>
              <a:t> many words (i.e., combined into one short saying).</a:t>
            </a:r>
          </a:p>
        </p:txBody>
      </p:sp>
    </p:spTree>
    <p:extLst>
      <p:ext uri="{BB962C8B-B14F-4D97-AF65-F5344CB8AC3E}">
        <p14:creationId xmlns:p14="http://schemas.microsoft.com/office/powerpoint/2010/main" val="3047364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8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0033" name="Picture 2" descr="Landscape 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8"/>
              </a:schemeClr>
            </a:outerShdw>
          </a:effectLst>
        </p:spPr>
        <p:txBody>
          <a:bodyPr/>
          <a:lstStyle/>
          <a:p>
            <a:pPr eaLnBrk="1" hangingPunct="1">
              <a:defRPr/>
            </a:pPr>
            <a:r>
              <a:rPr lang="en-US" sz="15000" dirty="0">
                <a:solidFill>
                  <a:schemeClr val="bg1"/>
                </a:solidFill>
                <a:latin typeface="Monotype Corsiva" charset="0"/>
                <a:cs typeface="Arial" charset="0"/>
              </a:rPr>
              <a:t>Themes</a:t>
            </a:r>
            <a:br>
              <a:rPr lang="en-US" sz="8000" dirty="0">
                <a:solidFill>
                  <a:schemeClr val="bg1"/>
                </a:solidFill>
                <a:latin typeface="Monotype Corsiva" charset="0"/>
                <a:cs typeface="Arial" charset="0"/>
              </a:rPr>
            </a:br>
            <a:r>
              <a:rPr lang="en-US" sz="8000" dirty="0">
                <a:solidFill>
                  <a:schemeClr val="bg1"/>
                </a:solidFill>
                <a:latin typeface="Monotype Corsiva" charset="0"/>
                <a:cs typeface="Arial" charset="0"/>
              </a:rPr>
              <a:t>in</a:t>
            </a:r>
            <a:br>
              <a:rPr lang="en-US" sz="8000" dirty="0">
                <a:solidFill>
                  <a:schemeClr val="bg1"/>
                </a:solidFill>
                <a:latin typeface="Monotype Corsiva" charset="0"/>
                <a:cs typeface="Arial" charset="0"/>
              </a:rPr>
            </a:br>
            <a:r>
              <a:rPr lang="en-US" sz="15000" dirty="0" err="1">
                <a:solidFill>
                  <a:schemeClr val="bg1"/>
                </a:solidFill>
                <a:latin typeface="Monotype Corsiva" charset="0"/>
                <a:cs typeface="Arial" charset="0"/>
              </a:rPr>
              <a:t>Amsal</a:t>
            </a:r>
            <a:endParaRPr lang="en-US" dirty="0">
              <a:latin typeface="Arial" charset="0"/>
              <a:cs typeface="Arial" charset="0"/>
            </a:endParaRPr>
          </a:p>
        </p:txBody>
      </p:sp>
    </p:spTree>
    <p:extLst>
      <p:ext uri="{BB962C8B-B14F-4D97-AF65-F5344CB8AC3E}">
        <p14:creationId xmlns:p14="http://schemas.microsoft.com/office/powerpoint/2010/main" val="15999293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1" name="Picture 2" descr="goss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401</a:t>
            </a:r>
          </a:p>
        </p:txBody>
      </p:sp>
      <p:sp>
        <p:nvSpPr>
          <p:cNvPr id="302083"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en-US" sz="5400">
                <a:solidFill>
                  <a:schemeClr val="accent2"/>
                </a:solidFill>
                <a:latin typeface="Haettenschweiler" charset="0"/>
              </a:rPr>
              <a:t>Words and Speech</a:t>
            </a: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10" name="Text Box 6"/>
          <p:cNvSpPr txBox="1">
            <a:spLocks noChangeArrowheads="1"/>
          </p:cNvSpPr>
          <p:nvPr/>
        </p:nvSpPr>
        <p:spPr bwMode="auto">
          <a:xfrm>
            <a:off x="5651500" y="407988"/>
            <a:ext cx="31686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The way I heard it…</a:t>
            </a:r>
          </a:p>
        </p:txBody>
      </p:sp>
      <p:sp>
        <p:nvSpPr>
          <p:cNvPr id="11" name="Text Box 6"/>
          <p:cNvSpPr txBox="1">
            <a:spLocks noChangeArrowheads="1"/>
          </p:cNvSpPr>
          <p:nvPr/>
        </p:nvSpPr>
        <p:spPr bwMode="auto">
          <a:xfrm>
            <a:off x="5940425" y="2852738"/>
            <a:ext cx="295275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Did you know that…</a:t>
            </a:r>
          </a:p>
        </p:txBody>
      </p:sp>
      <p:sp>
        <p:nvSpPr>
          <p:cNvPr id="6" name="Text Box 6"/>
          <p:cNvSpPr txBox="1">
            <a:spLocks noChangeArrowheads="1"/>
          </p:cNvSpPr>
          <p:nvPr/>
        </p:nvSpPr>
        <p:spPr bwMode="auto">
          <a:xfrm>
            <a:off x="323850" y="2420938"/>
            <a:ext cx="2592388"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I heard that…</a:t>
            </a:r>
          </a:p>
        </p:txBody>
      </p:sp>
      <p:sp>
        <p:nvSpPr>
          <p:cNvPr id="118787" name="Text Box 3"/>
          <p:cNvSpPr txBox="1">
            <a:spLocks noChangeArrowheads="1"/>
          </p:cNvSpPr>
          <p:nvPr/>
        </p:nvSpPr>
        <p:spPr bwMode="auto">
          <a:xfrm>
            <a:off x="109538" y="1052513"/>
            <a:ext cx="8880475" cy="255428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4000" b="1" dirty="0">
                <a:solidFill>
                  <a:srgbClr val="333399"/>
                </a:solidFill>
              </a:rPr>
              <a:t>"</a:t>
            </a:r>
            <a:r>
              <a:rPr lang="en-US" sz="4000" b="1" dirty="0">
                <a:solidFill>
                  <a:srgbClr val="333399"/>
                </a:solidFill>
              </a:rPr>
              <a:t>He who goes about as a talebearer</a:t>
            </a:r>
          </a:p>
          <a:p>
            <a:pPr algn="ctr" eaLnBrk="1" hangingPunct="1"/>
            <a:r>
              <a:rPr lang="en-US" sz="4000" b="1" dirty="0">
                <a:solidFill>
                  <a:srgbClr val="333399"/>
                </a:solidFill>
              </a:rPr>
              <a:t>reveals secrets, but he who is</a:t>
            </a:r>
          </a:p>
          <a:p>
            <a:pPr algn="ctr" eaLnBrk="1" hangingPunct="1"/>
            <a:r>
              <a:rPr lang="en-US" sz="4000" b="1" dirty="0">
                <a:solidFill>
                  <a:srgbClr val="333399"/>
                </a:solidFill>
              </a:rPr>
              <a:t>trustworthy conceals a matter</a:t>
            </a:r>
            <a:r>
              <a:rPr lang="ru-RU" sz="4000" b="1" dirty="0">
                <a:solidFill>
                  <a:srgbClr val="333399"/>
                </a:solidFill>
              </a:rPr>
              <a:t>"</a:t>
            </a:r>
            <a:endParaRPr lang="en-US" sz="4000" b="1" dirty="0">
              <a:solidFill>
                <a:srgbClr val="333399"/>
              </a:solidFill>
            </a:endParaRPr>
          </a:p>
          <a:p>
            <a:pPr algn="ctr" eaLnBrk="1" hangingPunct="1"/>
            <a:r>
              <a:rPr lang="en-US" sz="4000" b="1" dirty="0">
                <a:solidFill>
                  <a:srgbClr val="333399"/>
                </a:solidFill>
              </a:rPr>
              <a:t>(</a:t>
            </a:r>
            <a:r>
              <a:rPr lang="en-US" sz="4000" b="1" dirty="0" err="1">
                <a:solidFill>
                  <a:srgbClr val="333399"/>
                </a:solidFill>
              </a:rPr>
              <a:t>Amsal</a:t>
            </a:r>
            <a:r>
              <a:rPr lang="en-US" sz="4000" b="1" dirty="0">
                <a:solidFill>
                  <a:srgbClr val="333399"/>
                </a:solidFill>
              </a:rPr>
              <a:t> 11:13)</a:t>
            </a:r>
          </a:p>
        </p:txBody>
      </p:sp>
    </p:spTree>
    <p:extLst>
      <p:ext uri="{BB962C8B-B14F-4D97-AF65-F5344CB8AC3E}">
        <p14:creationId xmlns:p14="http://schemas.microsoft.com/office/powerpoint/2010/main" val="970824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129"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3843338" cy="1555750"/>
          </a:xfrm>
          <a:solidFill>
            <a:schemeClr val="bg1"/>
          </a:solidFill>
        </p:spPr>
        <p:txBody>
          <a:bodyPr wrap="none" anchor="t">
            <a:spAutoFit/>
          </a:bodyPr>
          <a:lstStyle/>
          <a:p>
            <a:pPr algn="l" eaLnBrk="1" hangingPunct="1">
              <a:defRPr/>
            </a:pPr>
            <a:r>
              <a:rPr lang="en-US" sz="9600">
                <a:solidFill>
                  <a:srgbClr val="006600"/>
                </a:solidFill>
                <a:effectLst>
                  <a:outerShdw blurRad="38100" dist="38100" dir="2700000" algn="tl">
                    <a:srgbClr val="DDDDDD"/>
                  </a:outerShdw>
                </a:effectLst>
                <a:latin typeface="Arial" charset="0"/>
                <a:cs typeface="Arial" charset="0"/>
              </a:rPr>
              <a:t>Money</a:t>
            </a:r>
          </a:p>
        </p:txBody>
      </p:sp>
    </p:spTree>
    <p:extLst>
      <p:ext uri="{BB962C8B-B14F-4D97-AF65-F5344CB8AC3E}">
        <p14:creationId xmlns:p14="http://schemas.microsoft.com/office/powerpoint/2010/main" val="27321823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6178" name="Picture 4" descr="penguin_prov15_6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7620000"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en-US">
                <a:solidFill>
                  <a:schemeClr val="bg1"/>
                </a:solidFill>
                <a:latin typeface="Arial" charset="0"/>
              </a:rPr>
              <a:t>Godliness over Gold</a:t>
            </a:r>
          </a:p>
        </p:txBody>
      </p:sp>
      <p:sp>
        <p:nvSpPr>
          <p:cNvPr id="306180" name="Text Box 6"/>
          <p:cNvSpPr txBox="1">
            <a:spLocks noChangeArrowheads="1"/>
          </p:cNvSpPr>
          <p:nvPr/>
        </p:nvSpPr>
        <p:spPr bwMode="auto">
          <a:xfrm>
            <a:off x="3779838" y="1916113"/>
            <a:ext cx="4433887" cy="304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200" b="1" dirty="0">
                <a:solidFill>
                  <a:srgbClr val="000000"/>
                </a:solidFill>
                <a:latin typeface="Geneva" charset="0"/>
              </a:rPr>
              <a:t>"</a:t>
            </a:r>
            <a:r>
              <a:rPr lang="en-US" sz="3200" b="1" dirty="0">
                <a:solidFill>
                  <a:srgbClr val="000000"/>
                </a:solidFill>
                <a:latin typeface="Geneva" charset="0"/>
              </a:rPr>
              <a:t>Better is little with the fear of the L</a:t>
            </a:r>
            <a:r>
              <a:rPr lang="en-US" sz="2800" b="1" dirty="0">
                <a:solidFill>
                  <a:srgbClr val="000000"/>
                </a:solidFill>
                <a:latin typeface="Geneva" charset="0"/>
              </a:rPr>
              <a:t>ORD</a:t>
            </a:r>
            <a:br>
              <a:rPr lang="en-US" sz="3200" b="1" dirty="0">
                <a:solidFill>
                  <a:srgbClr val="000000"/>
                </a:solidFill>
                <a:latin typeface="Geneva" charset="0"/>
              </a:rPr>
            </a:br>
            <a:r>
              <a:rPr lang="en-US" sz="3200" b="1" dirty="0">
                <a:solidFill>
                  <a:srgbClr val="000000"/>
                </a:solidFill>
                <a:latin typeface="Geneva" charset="0"/>
              </a:rPr>
              <a:t>than great treasure and trouble with it.</a:t>
            </a:r>
            <a:r>
              <a:rPr lang="ru-RU" sz="3200" b="1" dirty="0">
                <a:solidFill>
                  <a:srgbClr val="000000"/>
                </a:solidFill>
                <a:latin typeface="Geneva" charset="0"/>
              </a:rPr>
              <a:t>"</a:t>
            </a:r>
            <a:endParaRPr lang="en-US" sz="3200" b="1" dirty="0">
              <a:solidFill>
                <a:srgbClr val="000000"/>
              </a:solidFill>
              <a:latin typeface="Geneva" charset="0"/>
            </a:endParaRPr>
          </a:p>
          <a:p>
            <a:pPr eaLnBrk="1" hangingPunct="1"/>
            <a:endParaRPr lang="en-US" sz="3200" b="1" dirty="0">
              <a:solidFill>
                <a:srgbClr val="000000"/>
              </a:solidFill>
              <a:latin typeface="Geneva" charset="0"/>
            </a:endParaRPr>
          </a:p>
          <a:p>
            <a:pPr eaLnBrk="1" hangingPunct="1"/>
            <a:r>
              <a:rPr lang="en-US" sz="3200" b="1" dirty="0" err="1">
                <a:solidFill>
                  <a:srgbClr val="000000"/>
                </a:solidFill>
                <a:latin typeface="Geneva" charset="0"/>
              </a:rPr>
              <a:t>Amsal</a:t>
            </a:r>
            <a:r>
              <a:rPr lang="en-US" sz="3200" b="1" dirty="0">
                <a:solidFill>
                  <a:srgbClr val="000000"/>
                </a:solidFill>
                <a:latin typeface="Geneva" charset="0"/>
              </a:rPr>
              <a:t> 15:16</a:t>
            </a:r>
          </a:p>
        </p:txBody>
      </p:sp>
    </p:spTree>
    <p:extLst>
      <p:ext uri="{BB962C8B-B14F-4D97-AF65-F5344CB8AC3E}">
        <p14:creationId xmlns:p14="http://schemas.microsoft.com/office/powerpoint/2010/main" val="14693476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 descr="plan-for-succ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3" descr="book-formula-for-success-LToo-23320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3775" y="228600"/>
            <a:ext cx="43402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1143000" y="1066800"/>
            <a:ext cx="3868738"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a:solidFill>
                  <a:srgbClr val="161616"/>
                </a:solidFill>
                <a:effectLst>
                  <a:outerShdw blurRad="38100" dist="38100" dir="2700000" algn="tl">
                    <a:srgbClr val="DDDDDD"/>
                  </a:outerShdw>
                </a:effectLst>
              </a:rPr>
              <a:t>SUCCESS</a:t>
            </a:r>
          </a:p>
        </p:txBody>
      </p:sp>
      <p:sp>
        <p:nvSpPr>
          <p:cNvPr id="138246" name="Text Box 6"/>
          <p:cNvSpPr txBox="1">
            <a:spLocks noChangeArrowheads="1"/>
          </p:cNvSpPr>
          <p:nvPr/>
        </p:nvSpPr>
        <p:spPr bwMode="auto">
          <a:xfrm>
            <a:off x="2971800" y="2514600"/>
            <a:ext cx="3613150"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dirty="0">
                <a:solidFill>
                  <a:srgbClr val="161616"/>
                </a:solidFill>
                <a:effectLst>
                  <a:outerShdw blurRad="38100" dist="38100" dir="2700000" algn="tl">
                    <a:srgbClr val="DDDDDD"/>
                  </a:outerShdw>
                </a:effectLst>
              </a:rPr>
              <a:t>IN GOD</a:t>
            </a:r>
            <a:r>
              <a:rPr lang="fr-FR" altLang="ja-JP" sz="6000" b="1" dirty="0">
                <a:solidFill>
                  <a:srgbClr val="161616"/>
                </a:solidFill>
                <a:effectLst>
                  <a:outerShdw blurRad="38100" dist="38100" dir="2700000" algn="tl">
                    <a:srgbClr val="DDDDDD"/>
                  </a:outerShdw>
                </a:effectLst>
              </a:rPr>
              <a:t>'</a:t>
            </a:r>
            <a:r>
              <a:rPr lang="en-US" sz="6000" b="1" dirty="0">
                <a:solidFill>
                  <a:srgbClr val="161616"/>
                </a:solidFill>
                <a:effectLst>
                  <a:outerShdw blurRad="38100" dist="38100" dir="2700000" algn="tl">
                    <a:srgbClr val="DDDDDD"/>
                  </a:outerShdw>
                </a:effectLst>
              </a:rPr>
              <a:t>S</a:t>
            </a:r>
          </a:p>
        </p:txBody>
      </p:sp>
      <p:sp>
        <p:nvSpPr>
          <p:cNvPr id="138247" name="Text Box 7"/>
          <p:cNvSpPr txBox="1">
            <a:spLocks noChangeArrowheads="1"/>
          </p:cNvSpPr>
          <p:nvPr/>
        </p:nvSpPr>
        <p:spPr bwMode="auto">
          <a:xfrm>
            <a:off x="6096000" y="3890963"/>
            <a:ext cx="2682875"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a:solidFill>
                  <a:srgbClr val="161616"/>
                </a:solidFill>
                <a:effectLst>
                  <a:outerShdw blurRad="38100" dist="38100" dir="2700000" algn="tl">
                    <a:srgbClr val="DDDDDD"/>
                  </a:outerShdw>
                </a:effectLst>
              </a:rPr>
              <a:t>EYES?</a:t>
            </a:r>
          </a:p>
        </p:txBody>
      </p:sp>
      <p:sp>
        <p:nvSpPr>
          <p:cNvPr id="196614" name="Rectangle 8"/>
          <p:cNvSpPr>
            <a:spLocks noGrp="1" noChangeArrowheads="1"/>
          </p:cNvSpPr>
          <p:nvPr>
            <p:ph type="title" idx="4294967295"/>
          </p:nvPr>
        </p:nvSpPr>
        <p:spPr>
          <a:xfrm>
            <a:off x="0" y="228600"/>
            <a:ext cx="6553200" cy="381000"/>
          </a:xfrm>
        </p:spPr>
        <p:txBody>
          <a:bodyPr anchor="ctr"/>
          <a:lstStyle/>
          <a:p>
            <a:pPr eaLnBrk="1" hangingPunct="1">
              <a:defRPr/>
            </a:pPr>
            <a:r>
              <a:rPr lang="en-US" b="1" dirty="0">
                <a:effectLst>
                  <a:glow rad="101600">
                    <a:schemeClr val="bg1">
                      <a:alpha val="75000"/>
                    </a:schemeClr>
                  </a:glow>
                </a:effectLst>
                <a:latin typeface="Arial"/>
                <a:cs typeface="Arial"/>
              </a:rPr>
              <a:t>True Success</a:t>
            </a:r>
          </a:p>
        </p:txBody>
      </p:sp>
    </p:spTree>
    <p:extLst>
      <p:ext uri="{BB962C8B-B14F-4D97-AF65-F5344CB8AC3E}">
        <p14:creationId xmlns:p14="http://schemas.microsoft.com/office/powerpoint/2010/main" val="996185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38247"/>
                                        </p:tgtEl>
                                        <p:attrNameLst>
                                          <p:attrName>style.visibility</p:attrName>
                                        </p:attrNameLst>
                                      </p:cBhvr>
                                      <p:to>
                                        <p:strVal val="visible"/>
                                      </p:to>
                                    </p:set>
                                    <p:anim calcmode="lin" valueType="num">
                                      <p:cBhvr additive="base">
                                        <p:cTn id="15" dur="1000" fill="hold"/>
                                        <p:tgtEl>
                                          <p:spTgt spid="138247"/>
                                        </p:tgtEl>
                                        <p:attrNameLst>
                                          <p:attrName>ppt_x</p:attrName>
                                        </p:attrNameLst>
                                      </p:cBhvr>
                                      <p:tavLst>
                                        <p:tav tm="0">
                                          <p:val>
                                            <p:strVal val="1+#ppt_w/2"/>
                                          </p:val>
                                        </p:tav>
                                        <p:tav tm="100000">
                                          <p:val>
                                            <p:strVal val="#ppt_x"/>
                                          </p:val>
                                        </p:tav>
                                      </p:tavLst>
                                    </p:anim>
                                    <p:anim calcmode="lin" valueType="num">
                                      <p:cBhvr additive="base">
                                        <p:cTn id="16" dur="1000" fill="hold"/>
                                        <p:tgtEl>
                                          <p:spTgt spid="138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P spid="138247"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It is better to live alone in the desert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than with a crabby, complaining wife.</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21:19</a:t>
            </a:r>
            <a:endParaRPr lang="en-US" sz="4800" b="1" dirty="0">
              <a:latin typeface="Arial"/>
              <a:cs typeface="Arial"/>
            </a:endParaRPr>
          </a:p>
        </p:txBody>
      </p:sp>
    </p:spTree>
    <p:extLst>
      <p:ext uri="{BB962C8B-B14F-4D97-AF65-F5344CB8AC3E}">
        <p14:creationId xmlns:p14="http://schemas.microsoft.com/office/powerpoint/2010/main" val="2615070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Like a dog that returns to his vomit,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so does a fool repeat his folly.</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26:11</a:t>
            </a:r>
            <a:endParaRPr lang="en-US" sz="4800" b="1" dirty="0">
              <a:latin typeface="Arial"/>
              <a:cs typeface="Arial"/>
            </a:endParaRPr>
          </a:p>
        </p:txBody>
      </p:sp>
    </p:spTree>
    <p:extLst>
      <p:ext uri="{BB962C8B-B14F-4D97-AF65-F5344CB8AC3E}">
        <p14:creationId xmlns:p14="http://schemas.microsoft.com/office/powerpoint/2010/main" val="33740394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7" descr="notmy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5105400" y="3505200"/>
            <a:ext cx="3810000" cy="2678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altLang="ja-JP" sz="2800" b="1" i="1">
                <a:solidFill>
                  <a:srgbClr val="000000"/>
                </a:solidFill>
              </a:rPr>
              <a:t>"</a:t>
            </a:r>
            <a:r>
              <a:rPr lang="en-US" sz="2800" b="1" i="1">
                <a:solidFill>
                  <a:srgbClr val="000000"/>
                </a:solidFill>
              </a:rPr>
              <a:t>The soul of the sluggard craves and gets nothing,</a:t>
            </a:r>
          </a:p>
          <a:p>
            <a:pPr algn="r" eaLnBrk="1" hangingPunct="1"/>
            <a:r>
              <a:rPr lang="en-US" sz="2800" b="1" i="1">
                <a:solidFill>
                  <a:srgbClr val="000000"/>
                </a:solidFill>
              </a:rPr>
              <a:t>but the soul of the diligent is made fat</a:t>
            </a:r>
            <a:r>
              <a:rPr lang="ru-RU" altLang="ja-JP" sz="2800" b="1" i="1">
                <a:solidFill>
                  <a:srgbClr val="000000"/>
                </a:solidFill>
              </a:rPr>
              <a:t>"</a:t>
            </a:r>
            <a:r>
              <a:rPr lang="en-US" sz="2800" b="1" i="1">
                <a:solidFill>
                  <a:srgbClr val="000000"/>
                </a:solidFill>
              </a:rPr>
              <a:t> </a:t>
            </a:r>
            <a:br>
              <a:rPr lang="en-US" sz="2800" b="1" i="1">
                <a:solidFill>
                  <a:srgbClr val="000000"/>
                </a:solidFill>
              </a:rPr>
            </a:br>
            <a:r>
              <a:rPr lang="en-US" sz="2800" b="1" i="1">
                <a:solidFill>
                  <a:srgbClr val="000000"/>
                </a:solidFill>
              </a:rPr>
              <a:t>(Prov. 13:4)</a:t>
            </a: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Arial"/>
                <a:cs typeface="Arial"/>
              </a:rPr>
              <a:t>Diligence and Laziness</a:t>
            </a:r>
            <a:endParaRPr lang="en-US" b="1">
              <a:solidFill>
                <a:schemeClr val="bg1"/>
              </a:solidFill>
              <a:latin typeface="Arial"/>
              <a:cs typeface="Arial"/>
            </a:endParaRPr>
          </a:p>
        </p:txBody>
      </p:sp>
    </p:spTree>
    <p:extLst>
      <p:ext uri="{BB962C8B-B14F-4D97-AF65-F5344CB8AC3E}">
        <p14:creationId xmlns:p14="http://schemas.microsoft.com/office/powerpoint/2010/main" val="2572897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326658" name="Picture 1028" descr="marn48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001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4925" y="6054725"/>
            <a:ext cx="9109075" cy="768350"/>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4400" b="1" kern="0" dirty="0">
                <a:solidFill>
                  <a:srgbClr val="161616"/>
                </a:solidFill>
                <a:effectLst>
                  <a:outerShdw blurRad="38100" dist="38100" dir="2700000" algn="tl">
                    <a:srgbClr val="DDDDDD"/>
                  </a:outerShdw>
                </a:effectLst>
              </a:rPr>
              <a:t>American, idle</a:t>
            </a:r>
          </a:p>
        </p:txBody>
      </p:sp>
    </p:spTree>
    <p:extLst>
      <p:ext uri="{BB962C8B-B14F-4D97-AF65-F5344CB8AC3E}">
        <p14:creationId xmlns:p14="http://schemas.microsoft.com/office/powerpoint/2010/main" val="1597175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572000" y="3691256"/>
            <a:ext cx="4425708" cy="830997"/>
          </a:xfrm>
          <a:prstGeom prst="rect">
            <a:avLst/>
          </a:prstGeom>
          <a:noFill/>
          <a:ln w="9525">
            <a:noFill/>
            <a:miter lim="800000"/>
            <a:headEnd/>
            <a:tailEnd/>
          </a:ln>
          <a:effectLst>
            <a:outerShdw blurRad="63500" dist="107763" dir="2700000" algn="ctr" rotWithShape="0">
              <a:srgbClr val="0033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uLnTx/>
                <a:uFillTx/>
                <a:latin typeface="Arial" pitchFamily="-112" charset="0"/>
                <a:ea typeface="Arial" pitchFamily="-112" charset="0"/>
                <a:cs typeface="Arial" pitchFamily="-112" charset="0"/>
              </a:rPr>
              <a:t>Hikmat</a:t>
            </a:r>
            <a:endParaRPr kumimoji="0" lang="en-US" sz="4800" b="1" i="0" u="none" strike="noStrike" kern="1200" cap="none" spc="0" normalizeH="0" baseline="0" noProof="0" dirty="0">
              <a:ln>
                <a:noFill/>
              </a:ln>
              <a:solidFill>
                <a:srgbClr val="FFFFFF"/>
              </a:solidFill>
              <a:effectLst/>
              <a:uLnTx/>
              <a:uFillTx/>
              <a:latin typeface="Arial" pitchFamily="-112" charset="0"/>
              <a:ea typeface="Arial" pitchFamily="-112" charset="0"/>
              <a:cs typeface="Arial" pitchFamily="-112" charset="0"/>
            </a:endParaRPr>
          </a:p>
        </p:txBody>
      </p:sp>
      <p:sp>
        <p:nvSpPr>
          <p:cNvPr id="203779"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4583" name="Rectangle 7"/>
          <p:cNvSpPr>
            <a:spLocks noGrp="1" noChangeArrowheads="1"/>
          </p:cNvSpPr>
          <p:nvPr>
            <p:ph type="title" idx="4294967295"/>
          </p:nvPr>
        </p:nvSpPr>
        <p:spPr>
          <a:xfrm>
            <a:off x="5166899" y="1196975"/>
            <a:ext cx="3955514" cy="1200329"/>
          </a:xfrm>
          <a:effectLst>
            <a:outerShdw blurRad="63500" dist="107763" dir="2700000" algn="ctr" rotWithShape="0">
              <a:srgbClr val="003300">
                <a:alpha val="74998"/>
              </a:srgbClr>
            </a:outerShdw>
          </a:effectLst>
        </p:spPr>
        <p:txBody>
          <a:bodyPr wrap="square" anchor="t">
            <a:spAutoFit/>
          </a:bodyPr>
          <a:lstStyle/>
          <a:p>
            <a:pPr eaLnBrk="1" hangingPunct="1">
              <a:defRPr/>
            </a:pPr>
            <a:r>
              <a:rPr lang="en-GB" sz="3200" b="1">
                <a:solidFill>
                  <a:schemeClr val="tx1"/>
                </a:solidFill>
                <a:effectLst/>
                <a:latin typeface="Arial" pitchFamily="-112" charset="0"/>
                <a:ea typeface="+mj-ea"/>
              </a:rPr>
              <a:t>Kata Kunci dari</a:t>
            </a:r>
            <a:r>
              <a:rPr lang="en-GB" sz="3600" b="1">
                <a:solidFill>
                  <a:schemeClr val="tx1"/>
                </a:solidFill>
                <a:effectLst/>
                <a:latin typeface="Arial" pitchFamily="-112" charset="0"/>
                <a:ea typeface="+mj-ea"/>
              </a:rPr>
              <a:t> Amsal </a:t>
            </a:r>
            <a:r>
              <a:rPr lang="en-US" sz="3600" b="1">
                <a:solidFill>
                  <a:schemeClr val="tx1"/>
                </a:solidFill>
                <a:effectLst/>
                <a:latin typeface="Arial" pitchFamily="-112" charset="0"/>
                <a:ea typeface="+mj-ea"/>
              </a:rPr>
              <a:t>:</a:t>
            </a:r>
            <a:endParaRPr lang="en-US" sz="3600" b="1" dirty="0">
              <a:solidFill>
                <a:schemeClr val="tx1"/>
              </a:solidFill>
              <a:effectLst/>
              <a:latin typeface="Arial" pitchFamily="-112" charset="0"/>
              <a:ea typeface="+mj-ea"/>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88" y="2637083"/>
            <a:ext cx="4660779" cy="4248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2564904"/>
            <a:ext cx="4445125" cy="2572247"/>
            <a:chOff x="88275" y="2563928"/>
            <a:chExt cx="4446103" cy="257349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cs typeface="Arial"/>
              </a:endParaRPr>
            </a:p>
          </p:txBody>
        </p:sp>
        <p:sp>
          <p:nvSpPr>
            <p:cNvPr id="7" name="Rectangle 7"/>
            <p:cNvSpPr txBox="1">
              <a:spLocks noChangeArrowheads="1"/>
            </p:cNvSpPr>
            <p:nvPr/>
          </p:nvSpPr>
          <p:spPr bwMode="auto">
            <a:xfrm>
              <a:off x="178907" y="2563928"/>
              <a:ext cx="4355471" cy="1077740"/>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3200" b="1">
                  <a:solidFill>
                    <a:srgbClr val="000000"/>
                  </a:solidFill>
                  <a:effectLst/>
                  <a:latin typeface="Arial" pitchFamily="-112" charset="0"/>
                  <a:ea typeface="+mj-ea"/>
                  <a:cs typeface="Arial"/>
                </a:rPr>
                <a:t>Panah</a:t>
              </a:r>
              <a: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t> + </a:t>
              </a:r>
              <a:r>
                <a:rPr lang="en-GB" sz="3200" b="1">
                  <a:solidFill>
                    <a:srgbClr val="000000"/>
                  </a:solidFill>
                  <a:effectLst/>
                  <a:latin typeface="Arial" pitchFamily="-112" charset="0"/>
                  <a:ea typeface="+mj-ea"/>
                  <a:cs typeface="Arial"/>
                </a:rPr>
                <a:t>Mulut</a:t>
              </a:r>
              <a: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t>=</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lang="en-GB" sz="3200" b="1">
                  <a:solidFill>
                    <a:srgbClr val="000000"/>
                  </a:solidFill>
                  <a:effectLst/>
                  <a:latin typeface="Arial" pitchFamily="-112" charset="0"/>
                  <a:ea typeface="+mj-ea"/>
                  <a:cs typeface="Arial"/>
                </a:rPr>
                <a:t>Paham</a:t>
              </a:r>
              <a:endParaRPr kumimoji="0" lang="en-US" sz="3200" b="1" i="0" u="none" strike="noStrike" kern="1200" cap="none" spc="0" normalizeH="0" baseline="0" noProof="0" dirty="0">
                <a:ln>
                  <a:noFill/>
                </a:ln>
                <a:solidFill>
                  <a:srgbClr val="000000"/>
                </a:solidFill>
                <a:effectLst/>
                <a:uLnTx/>
                <a:uFillTx/>
                <a:latin typeface="Arial" pitchFamily="-112" charset="0"/>
                <a:ea typeface="+mj-ea"/>
                <a:cs typeface="Arial"/>
              </a:endParaRPr>
            </a:p>
          </p:txBody>
        </p:sp>
      </p:grpSp>
      <p:grpSp>
        <p:nvGrpSpPr>
          <p:cNvPr id="5" name="Group 4"/>
          <p:cNvGrpSpPr>
            <a:grpSpLocks/>
          </p:cNvGrpSpPr>
          <p:nvPr/>
        </p:nvGrpSpPr>
        <p:grpSpPr bwMode="auto">
          <a:xfrm>
            <a:off x="871163" y="4688220"/>
            <a:ext cx="4032250" cy="2132857"/>
            <a:chOff x="755576" y="4724659"/>
            <a:chExt cx="4032359" cy="2133341"/>
          </a:xfrm>
        </p:grpSpPr>
        <p:sp>
          <p:nvSpPr>
            <p:cNvPr id="8" name="Rectangle 7"/>
            <p:cNvSpPr txBox="1">
              <a:spLocks noChangeArrowheads="1"/>
            </p:cNvSpPr>
            <p:nvPr/>
          </p:nvSpPr>
          <p:spPr bwMode="auto">
            <a:xfrm>
              <a:off x="1835105" y="4724659"/>
              <a:ext cx="2554115" cy="1570016"/>
            </a:xfrm>
            <a:prstGeom prst="rect">
              <a:avLst/>
            </a:prstGeom>
            <a:noFill/>
            <a:ln>
              <a:noFill/>
            </a:ln>
          </p:spPr>
          <p:txBody>
            <a:bodyPr wrap="square">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3200" b="1">
                  <a:solidFill>
                    <a:srgbClr val="000000"/>
                  </a:solidFill>
                  <a:effectLst/>
                  <a:latin typeface="Arial" pitchFamily="-112" charset="0"/>
                  <a:ea typeface="+mj-ea"/>
                  <a:cs typeface="Arial"/>
                </a:rPr>
                <a:t>Siang</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lang="en-GB" sz="3200" b="1">
                  <a:solidFill>
                    <a:srgbClr val="000000"/>
                  </a:solidFill>
                  <a:effectLst/>
                  <a:latin typeface="Arial" pitchFamily="-112" charset="0"/>
                  <a:ea typeface="+mj-ea"/>
                  <a:cs typeface="Arial"/>
                </a:rPr>
                <a:t>atau</a:t>
              </a:r>
              <a:br>
                <a:rPr kumimoji="0" lang="en-US" sz="3200" b="1" i="0" u="none" strike="noStrike" kern="1200" cap="none" spc="0" normalizeH="0" baseline="0" noProof="0">
                  <a:ln>
                    <a:noFill/>
                  </a:ln>
                  <a:solidFill>
                    <a:srgbClr val="000000"/>
                  </a:solidFill>
                  <a:effectLst/>
                  <a:uLnTx/>
                  <a:uFillTx/>
                  <a:latin typeface="Arial" pitchFamily="-112" charset="0"/>
                  <a:ea typeface="+mj-ea"/>
                  <a:cs typeface="Arial"/>
                </a:rPr>
              </a:br>
              <a:r>
                <a:rPr lang="en-GB" sz="3200" b="1">
                  <a:solidFill>
                    <a:srgbClr val="000000"/>
                  </a:solidFill>
                  <a:effectLst/>
                  <a:latin typeface="Arial" pitchFamily="-112" charset="0"/>
                  <a:ea typeface="+mj-ea"/>
                  <a:cs typeface="Arial"/>
                </a:rPr>
                <a:t>Matahari</a:t>
              </a:r>
              <a:endParaRPr kumimoji="0" lang="en-US" sz="3200" b="1" i="0" u="none" strike="noStrike" kern="1200" cap="none" spc="0" normalizeH="0" baseline="0" noProof="0" dirty="0">
                <a:ln>
                  <a:noFill/>
                </a:ln>
                <a:solidFill>
                  <a:srgbClr val="000000"/>
                </a:solidFill>
                <a:effectLst/>
                <a:uLnTx/>
                <a:uFillTx/>
                <a:latin typeface="Arial" pitchFamily="-112" charset="0"/>
                <a:ea typeface="+mj-ea"/>
                <a:cs typeface="Arial"/>
              </a:endParaRPr>
            </a:p>
          </p:txBody>
        </p:sp>
        <p:sp>
          <p:nvSpPr>
            <p:cNvPr id="12" name="Oval 11"/>
            <p:cNvSpPr/>
            <p:nvPr/>
          </p:nvSpPr>
          <p:spPr>
            <a:xfrm rot="20369880">
              <a:off x="755576" y="5004967"/>
              <a:ext cx="4032359" cy="185303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cs typeface="Arial"/>
              </a:endParaRPr>
            </a:p>
          </p:txBody>
        </p:sp>
      </p:grpSp>
    </p:spTree>
    <p:extLst>
      <p:ext uri="{BB962C8B-B14F-4D97-AF65-F5344CB8AC3E}">
        <p14:creationId xmlns:p14="http://schemas.microsoft.com/office/powerpoint/2010/main" val="1932006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8705" name="Picture 4" descr="justed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8"/>
              </a:schemeClr>
            </a:outerShdw>
          </a:effectLst>
        </p:spPr>
        <p:txBody>
          <a:bodyPr anchor="t" anchorCtr="0">
            <a:spAutoFit/>
          </a:bodyPr>
          <a:lstStyle/>
          <a:p>
            <a:pPr eaLnBrk="1" hangingPunct="1">
              <a:defRPr/>
            </a:pPr>
            <a:r>
              <a:rPr lang="en-US" sz="6600" b="1">
                <a:effectLst/>
                <a:latin typeface="Arial" pitchFamily="-112" charset="0"/>
                <a:ea typeface="+mj-ea"/>
              </a:rPr>
              <a:t>Relationships</a:t>
            </a:r>
          </a:p>
        </p:txBody>
      </p:sp>
      <p:sp>
        <p:nvSpPr>
          <p:cNvPr id="4" name="Text Box 6"/>
          <p:cNvSpPr txBox="1">
            <a:spLocks noChangeArrowheads="1"/>
          </p:cNvSpPr>
          <p:nvPr/>
        </p:nvSpPr>
        <p:spPr bwMode="auto">
          <a:xfrm>
            <a:off x="1871663" y="5356225"/>
            <a:ext cx="6661150" cy="1385888"/>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err="1">
                <a:solidFill>
                  <a:srgbClr val="161616"/>
                </a:solidFill>
                <a:effectLst>
                  <a:outerShdw blurRad="38100" dist="38100" dir="2700000" algn="tl">
                    <a:srgbClr val="DDDDDD"/>
                  </a:outerShdw>
                </a:effectLst>
              </a:rPr>
              <a:t>Amsal</a:t>
            </a:r>
            <a:r>
              <a:rPr lang="en-US" sz="2800" b="1" kern="0" dirty="0">
                <a:solidFill>
                  <a:srgbClr val="161616"/>
                </a:solidFill>
                <a:effectLst>
                  <a:outerShdw blurRad="38100" dist="38100" dir="2700000" algn="tl">
                    <a:srgbClr val="DDDDDD"/>
                  </a:outerShdw>
                </a:effectLst>
              </a:rPr>
              <a:t> 25:17  </a:t>
            </a:r>
            <a:r>
              <a:rPr lang="ru-RU"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Seldom set foot in your neighbor</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house—too much of you, and he will hate you.</a:t>
            </a:r>
            <a:r>
              <a:rPr lang="ru-RU" sz="2800" b="1" kern="0" dirty="0">
                <a:solidFill>
                  <a:srgbClr val="161616"/>
                </a:solidFill>
                <a:effectLst>
                  <a:outerShdw blurRad="38100" dist="38100" dir="2700000" algn="tl">
                    <a:srgbClr val="DDDDDD"/>
                  </a:outerShdw>
                </a:effectLst>
              </a:rPr>
              <a:t>"</a:t>
            </a:r>
            <a:endParaRPr lang="en-US" sz="2800" b="1" kern="0" dirty="0">
              <a:solidFill>
                <a:srgbClr val="161616"/>
              </a:solidFill>
              <a:effectLst>
                <a:outerShdw blurRad="38100" dist="38100" dir="2700000" algn="tl">
                  <a:srgbClr val="DDDDDD"/>
                </a:outerShdw>
              </a:effectLst>
            </a:endParaRP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a:solidFill>
                  <a:srgbClr val="161616"/>
                </a:solidFill>
                <a:effectLst>
                  <a:outerShdw blurRad="38100" dist="38100" dir="2700000" algn="tl">
                    <a:srgbClr val="DDDDDD"/>
                  </a:outerShdw>
                </a:effectLst>
              </a:rPr>
              <a:t>Who</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ready to exercise?!</a:t>
            </a:r>
          </a:p>
        </p:txBody>
      </p:sp>
    </p:spTree>
    <p:extLst>
      <p:ext uri="{BB962C8B-B14F-4D97-AF65-F5344CB8AC3E}">
        <p14:creationId xmlns:p14="http://schemas.microsoft.com/office/powerpoint/2010/main" val="31635309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wise?</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11613302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147592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227340007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7" name="Rectangle 1026"/>
          <p:cNvSpPr>
            <a:spLocks noGrp="1" noChangeArrowheads="1"/>
          </p:cNvSpPr>
          <p:nvPr>
            <p:ph type="ctrTitle"/>
          </p:nvPr>
        </p:nvSpPr>
        <p:spPr>
          <a:xfrm>
            <a:off x="838200" y="304800"/>
            <a:ext cx="7772400" cy="1143000"/>
          </a:xfrm>
        </p:spPr>
        <p:txBody>
          <a:bodyPr/>
          <a:lstStyle/>
          <a:p>
            <a:pPr eaLnBrk="1" hangingPunct="1"/>
            <a:r>
              <a:rPr lang="en-US" dirty="0">
                <a:latin typeface="Arial" charset="0"/>
              </a:rPr>
              <a:t>Why Read </a:t>
            </a:r>
            <a:r>
              <a:rPr lang="en-US" dirty="0" err="1">
                <a:latin typeface="Arial" charset="0"/>
              </a:rPr>
              <a:t>Amsal</a:t>
            </a:r>
            <a:r>
              <a:rPr lang="en-US" dirty="0">
                <a:latin typeface="Arial" charset="0"/>
              </a:rPr>
              <a:t>?</a:t>
            </a:r>
          </a:p>
        </p:txBody>
      </p:sp>
      <p:sp>
        <p:nvSpPr>
          <p:cNvPr id="234498" name="Rectangle 1027"/>
          <p:cNvSpPr>
            <a:spLocks noGrp="1" noChangeArrowheads="1"/>
          </p:cNvSpPr>
          <p:nvPr>
            <p:ph type="subTitle" idx="1"/>
          </p:nvPr>
        </p:nvSpPr>
        <p:spPr>
          <a:xfrm>
            <a:off x="1447800" y="5562600"/>
            <a:ext cx="6400800" cy="533400"/>
          </a:xfrm>
        </p:spPr>
        <p:txBody>
          <a:bodyPr/>
          <a:lstStyle/>
          <a:p>
            <a:pPr eaLnBrk="1" hangingPunct="1"/>
            <a:r>
              <a:rPr lang="en-US">
                <a:latin typeface="Arial" charset="0"/>
              </a:rPr>
              <a:t>Check out 1:1-7</a:t>
            </a:r>
          </a:p>
        </p:txBody>
      </p:sp>
      <p:pic>
        <p:nvPicPr>
          <p:cNvPr id="234499" name="Picture 1028" descr="reading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524000"/>
            <a:ext cx="4114800" cy="381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474345"/>
            <a:ext cx="9144000" cy="4524315"/>
          </a:xfrm>
          <a:prstGeom prst="rect">
            <a:avLst/>
          </a:prstGeom>
        </p:spPr>
        <p:txBody>
          <a:bodyPr wrap="square">
            <a:spAutoFit/>
          </a:bodyPr>
          <a:lstStyle/>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1</a:t>
            </a:r>
            <a:r>
              <a:rPr lang="en-US" sz="3200" b="1" dirty="0">
                <a:solidFill>
                  <a:prstClr val="white"/>
                </a:solidFill>
                <a:effectLst>
                  <a:glow rad="228600">
                    <a:prstClr val="black"/>
                  </a:glow>
                </a:effectLst>
                <a:latin typeface="Calibri"/>
                <a:ea typeface="+mn-ea"/>
                <a:cs typeface="+mn-cs"/>
              </a:rPr>
              <a:t>These are the </a:t>
            </a:r>
            <a:r>
              <a:rPr lang="en-US" sz="3200" b="1" dirty="0" err="1">
                <a:solidFill>
                  <a:prstClr val="white"/>
                </a:solidFill>
                <a:effectLst>
                  <a:glow rad="228600">
                    <a:prstClr val="black"/>
                  </a:glow>
                </a:effectLst>
                <a:latin typeface="Calibri"/>
                <a:ea typeface="+mn-ea"/>
                <a:cs typeface="+mn-cs"/>
              </a:rPr>
              <a:t>Amsal</a:t>
            </a:r>
            <a:r>
              <a:rPr lang="en-US" sz="3200" b="1" dirty="0">
                <a:solidFill>
                  <a:prstClr val="white"/>
                </a:solidFill>
                <a:effectLst>
                  <a:glow rad="228600">
                    <a:prstClr val="black"/>
                  </a:glow>
                </a:effectLst>
                <a:latin typeface="Calibri"/>
                <a:ea typeface="+mn-ea"/>
                <a:cs typeface="+mn-cs"/>
              </a:rPr>
              <a:t> of Solomon, </a:t>
            </a:r>
            <a:br>
              <a:rPr lang="en-US" sz="3200" b="1" dirty="0">
                <a:solidFill>
                  <a:prstClr val="white"/>
                </a:solidFill>
                <a:effectLst>
                  <a:glow rad="228600">
                    <a:prstClr val="black"/>
                  </a:glow>
                </a:effectLst>
                <a:latin typeface="Calibri"/>
                <a:ea typeface="+mn-ea"/>
                <a:cs typeface="+mn-cs"/>
              </a:rPr>
            </a:br>
            <a:r>
              <a:rPr lang="en-US" sz="3200" b="1" dirty="0">
                <a:solidFill>
                  <a:prstClr val="white"/>
                </a:solidFill>
                <a:effectLst>
                  <a:glow rad="228600">
                    <a:prstClr val="black"/>
                  </a:glow>
                </a:effectLst>
                <a:latin typeface="Calibri"/>
                <a:ea typeface="+mn-ea"/>
                <a:cs typeface="+mn-cs"/>
              </a:rPr>
              <a:t>David’s son, king of Israel.</a:t>
            </a:r>
          </a:p>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2</a:t>
            </a:r>
            <a:r>
              <a:rPr lang="en-US" sz="3200" b="1" dirty="0">
                <a:solidFill>
                  <a:prstClr val="white"/>
                </a:solidFill>
                <a:effectLst>
                  <a:glow rad="228600">
                    <a:prstClr val="black"/>
                  </a:glow>
                </a:effectLst>
                <a:latin typeface="Calibri"/>
                <a:ea typeface="+mn-ea"/>
                <a:cs typeface="+mn-cs"/>
              </a:rPr>
              <a:t>Their purpose is to teach people wisdom and discipline, </a:t>
            </a:r>
          </a:p>
          <a:p>
            <a:pPr algn="ctr" defTabSz="457177" fontAlgn="auto">
              <a:spcBef>
                <a:spcPts val="0"/>
              </a:spcBef>
              <a:spcAft>
                <a:spcPts val="0"/>
              </a:spcAft>
            </a:pPr>
            <a:r>
              <a:rPr lang="en-US" sz="3200" b="1" dirty="0">
                <a:solidFill>
                  <a:prstClr val="white"/>
                </a:solidFill>
                <a:effectLst>
                  <a:glow rad="228600">
                    <a:prstClr val="black"/>
                  </a:glow>
                </a:effectLst>
                <a:latin typeface="Calibri"/>
                <a:ea typeface="+mn-ea"/>
                <a:cs typeface="+mn-cs"/>
              </a:rPr>
              <a:t>		 to help them understand the insights of the wise.</a:t>
            </a:r>
          </a:p>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3</a:t>
            </a:r>
            <a:r>
              <a:rPr lang="en-US" sz="3200" b="1" dirty="0">
                <a:solidFill>
                  <a:prstClr val="white"/>
                </a:solidFill>
                <a:effectLst>
                  <a:glow rad="228600">
                    <a:prstClr val="black"/>
                  </a:glow>
                </a:effectLst>
                <a:latin typeface="Calibri"/>
                <a:ea typeface="+mn-ea"/>
                <a:cs typeface="+mn-cs"/>
              </a:rPr>
              <a:t>Their purpose is to teach people to live disciplined and successful lives, </a:t>
            </a:r>
          </a:p>
          <a:p>
            <a:pPr algn="ctr" defTabSz="457177" fontAlgn="auto">
              <a:spcBef>
                <a:spcPts val="0"/>
              </a:spcBef>
              <a:spcAft>
                <a:spcPts val="0"/>
              </a:spcAft>
            </a:pPr>
            <a:r>
              <a:rPr lang="en-US" sz="3200" b="1" dirty="0">
                <a:solidFill>
                  <a:prstClr val="white"/>
                </a:solidFill>
                <a:effectLst>
                  <a:glow rad="228600">
                    <a:prstClr val="black"/>
                  </a:glow>
                </a:effectLst>
                <a:latin typeface="Calibri"/>
                <a:ea typeface="+mn-ea"/>
                <a:cs typeface="+mn-cs"/>
              </a:rPr>
              <a:t>		 to help them do what is right, just, and fair.</a:t>
            </a:r>
          </a:p>
        </p:txBody>
      </p:sp>
      <p:sp>
        <p:nvSpPr>
          <p:cNvPr id="3" name="Rectangle 2">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fontAlgn="auto">
              <a:spcBef>
                <a:spcPts val="0"/>
              </a:spcBef>
              <a:spcAft>
                <a:spcPts val="0"/>
              </a:spcAft>
            </a:pPr>
            <a:r>
              <a:rPr lang="en-SG" sz="3200" b="1" dirty="0" err="1">
                <a:solidFill>
                  <a:prstClr val="white"/>
                </a:solidFill>
                <a:effectLst>
                  <a:glow rad="228600">
                    <a:prstClr val="black"/>
                  </a:glow>
                </a:effectLst>
                <a:latin typeface="Calibri"/>
                <a:ea typeface="+mn-ea"/>
                <a:cs typeface="+mn-cs"/>
              </a:rPr>
              <a:t>Amsal</a:t>
            </a:r>
            <a:r>
              <a:rPr lang="en-SG" sz="3200" b="1" dirty="0">
                <a:solidFill>
                  <a:prstClr val="white"/>
                </a:solidFill>
                <a:effectLst>
                  <a:glow rad="228600">
                    <a:prstClr val="black"/>
                  </a:glow>
                </a:effectLst>
                <a:latin typeface="Calibri"/>
                <a:ea typeface="+mn-ea"/>
                <a:cs typeface="+mn-cs"/>
              </a:rPr>
              <a:t> 1:1-7</a:t>
            </a:r>
            <a:r>
              <a:rPr lang="en-SG" sz="2800" b="1" dirty="0">
                <a:solidFill>
                  <a:prstClr val="white"/>
                </a:solidFill>
                <a:effectLst>
                  <a:glow rad="228600">
                    <a:prstClr val="black"/>
                  </a:glow>
                </a:effectLst>
                <a:latin typeface="Calibri"/>
                <a:ea typeface="+mn-ea"/>
                <a:cs typeface="+mn-cs"/>
              </a:rPr>
              <a:t> NLT</a:t>
            </a:r>
            <a:endParaRPr lang="en-SG" sz="3200" b="1" dirty="0">
              <a:solidFill>
                <a:prstClr val="white"/>
              </a:solidFill>
              <a:effectLst>
                <a:glow rad="228600">
                  <a:prstClr val="black"/>
                </a:glow>
              </a:effectLst>
              <a:latin typeface="Calibri"/>
              <a:ea typeface="+mn-ea"/>
              <a:cs typeface="+mn-cs"/>
            </a:endParaRPr>
          </a:p>
        </p:txBody>
      </p:sp>
    </p:spTree>
    <p:extLst>
      <p:ext uri="{BB962C8B-B14F-4D97-AF65-F5344CB8AC3E}">
        <p14:creationId xmlns:p14="http://schemas.microsoft.com/office/powerpoint/2010/main" val="35344639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1C23241-D6FE-4AFC-B2FE-DD1EFD301B11}"/>
              </a:ext>
            </a:extLst>
          </p:cNvPr>
          <p:cNvSpPr/>
          <p:nvPr/>
        </p:nvSpPr>
        <p:spPr>
          <a:xfrm>
            <a:off x="0" y="502547"/>
            <a:ext cx="9144000" cy="2554545"/>
          </a:xfrm>
          <a:prstGeom prst="rect">
            <a:avLst/>
          </a:prstGeom>
        </p:spPr>
        <p:txBody>
          <a:bodyPr wrap="square">
            <a:spAutoFit/>
          </a:bodyPr>
          <a:lstStyle/>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4</a:t>
            </a:r>
            <a:r>
              <a:rPr lang="en-US" sz="3200" b="1" dirty="0">
                <a:solidFill>
                  <a:prstClr val="white"/>
                </a:solidFill>
                <a:effectLst>
                  <a:glow rad="228600">
                    <a:prstClr val="black"/>
                  </a:glow>
                </a:effectLst>
                <a:latin typeface="Calibri"/>
                <a:ea typeface="+mn-ea"/>
                <a:cs typeface="+mn-cs"/>
              </a:rPr>
              <a:t>These </a:t>
            </a:r>
            <a:r>
              <a:rPr lang="en-US" sz="3200" b="1" dirty="0" err="1">
                <a:solidFill>
                  <a:prstClr val="white"/>
                </a:solidFill>
                <a:effectLst>
                  <a:glow rad="228600">
                    <a:prstClr val="black"/>
                  </a:glow>
                </a:effectLst>
                <a:latin typeface="Calibri"/>
                <a:ea typeface="+mn-ea"/>
                <a:cs typeface="+mn-cs"/>
              </a:rPr>
              <a:t>Amsal</a:t>
            </a:r>
            <a:r>
              <a:rPr lang="en-US" sz="3200" b="1" dirty="0">
                <a:solidFill>
                  <a:prstClr val="white"/>
                </a:solidFill>
                <a:effectLst>
                  <a:glow rad="228600">
                    <a:prstClr val="black"/>
                  </a:glow>
                </a:effectLst>
                <a:latin typeface="Calibri"/>
                <a:ea typeface="+mn-ea"/>
                <a:cs typeface="+mn-cs"/>
              </a:rPr>
              <a:t> will give insight to the simple, </a:t>
            </a:r>
          </a:p>
          <a:p>
            <a:pPr algn="ctr" defTabSz="457177" fontAlgn="auto">
              <a:spcBef>
                <a:spcPts val="0"/>
              </a:spcBef>
              <a:spcAft>
                <a:spcPts val="0"/>
              </a:spcAft>
            </a:pPr>
            <a:r>
              <a:rPr lang="en-US" sz="3200" b="1" dirty="0">
                <a:solidFill>
                  <a:prstClr val="white"/>
                </a:solidFill>
                <a:effectLst>
                  <a:glow rad="228600">
                    <a:prstClr val="black"/>
                  </a:glow>
                </a:effectLst>
                <a:latin typeface="Calibri"/>
                <a:ea typeface="+mn-ea"/>
                <a:cs typeface="+mn-cs"/>
              </a:rPr>
              <a:t>		 knowledge and discernment to the young.</a:t>
            </a:r>
          </a:p>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5</a:t>
            </a:r>
            <a:r>
              <a:rPr lang="en-US" sz="3200" b="1" dirty="0">
                <a:solidFill>
                  <a:prstClr val="white"/>
                </a:solidFill>
                <a:effectLst>
                  <a:glow rad="228600">
                    <a:prstClr val="black"/>
                  </a:glow>
                </a:effectLst>
                <a:latin typeface="Calibri"/>
                <a:ea typeface="+mn-ea"/>
                <a:cs typeface="+mn-cs"/>
              </a:rPr>
              <a:t>Let the wise listen to these </a:t>
            </a:r>
            <a:r>
              <a:rPr lang="en-US" sz="3200" b="1" dirty="0" err="1">
                <a:solidFill>
                  <a:prstClr val="white"/>
                </a:solidFill>
                <a:effectLst>
                  <a:glow rad="228600">
                    <a:prstClr val="black"/>
                  </a:glow>
                </a:effectLst>
                <a:latin typeface="Calibri"/>
                <a:ea typeface="+mn-ea"/>
                <a:cs typeface="+mn-cs"/>
              </a:rPr>
              <a:t>Amsal</a:t>
            </a:r>
            <a:r>
              <a:rPr lang="en-US" sz="3200" b="1" dirty="0">
                <a:solidFill>
                  <a:prstClr val="white"/>
                </a:solidFill>
                <a:effectLst>
                  <a:glow rad="228600">
                    <a:prstClr val="black"/>
                  </a:glow>
                </a:effectLst>
                <a:latin typeface="Calibri"/>
                <a:ea typeface="+mn-ea"/>
                <a:cs typeface="+mn-cs"/>
              </a:rPr>
              <a:t> and become even wiser. </a:t>
            </a:r>
          </a:p>
          <a:p>
            <a:pPr algn="ctr" defTabSz="457177" fontAlgn="auto">
              <a:spcBef>
                <a:spcPts val="0"/>
              </a:spcBef>
              <a:spcAft>
                <a:spcPts val="0"/>
              </a:spcAft>
            </a:pPr>
            <a:r>
              <a:rPr lang="en-US" sz="3200" b="1" dirty="0">
                <a:solidFill>
                  <a:prstClr val="white"/>
                </a:solidFill>
                <a:effectLst>
                  <a:glow rad="228600">
                    <a:prstClr val="black"/>
                  </a:glow>
                </a:effectLst>
                <a:latin typeface="Calibri"/>
                <a:ea typeface="+mn-ea"/>
                <a:cs typeface="+mn-cs"/>
              </a:rPr>
              <a:t>		 Let those with understanding receive guidance</a:t>
            </a:r>
          </a:p>
        </p:txBody>
      </p:sp>
      <p:sp>
        <p:nvSpPr>
          <p:cNvPr id="5" name="Rectangle 4">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fontAlgn="auto">
              <a:spcBef>
                <a:spcPts val="0"/>
              </a:spcBef>
              <a:spcAft>
                <a:spcPts val="0"/>
              </a:spcAft>
            </a:pPr>
            <a:r>
              <a:rPr lang="en-SG" sz="3200" b="1" dirty="0" err="1">
                <a:solidFill>
                  <a:prstClr val="white"/>
                </a:solidFill>
                <a:effectLst>
                  <a:glow rad="228600">
                    <a:prstClr val="black"/>
                  </a:glow>
                </a:effectLst>
                <a:latin typeface="Calibri"/>
                <a:ea typeface="+mn-ea"/>
                <a:cs typeface="+mn-cs"/>
              </a:rPr>
              <a:t>Amsal</a:t>
            </a:r>
            <a:r>
              <a:rPr lang="en-SG" sz="3200" b="1" dirty="0">
                <a:solidFill>
                  <a:prstClr val="white"/>
                </a:solidFill>
                <a:effectLst>
                  <a:glow rad="228600">
                    <a:prstClr val="black"/>
                  </a:glow>
                </a:effectLst>
                <a:latin typeface="Calibri"/>
                <a:ea typeface="+mn-ea"/>
                <a:cs typeface="+mn-cs"/>
              </a:rPr>
              <a:t> 1:1-7 </a:t>
            </a:r>
            <a:r>
              <a:rPr lang="en-SG" sz="2800" b="1" dirty="0">
                <a:solidFill>
                  <a:prstClr val="white"/>
                </a:solidFill>
                <a:effectLst>
                  <a:glow rad="228600">
                    <a:prstClr val="black"/>
                  </a:glow>
                </a:effectLst>
                <a:latin typeface="Calibri"/>
                <a:ea typeface="+mn-ea"/>
                <a:cs typeface="+mn-cs"/>
              </a:rPr>
              <a:t>NLT</a:t>
            </a:r>
            <a:endParaRPr lang="en-SG" sz="3200" b="1" dirty="0">
              <a:solidFill>
                <a:prstClr val="white"/>
              </a:solidFill>
              <a:effectLst>
                <a:glow rad="228600">
                  <a:prstClr val="black"/>
                </a:glow>
              </a:effectLst>
              <a:latin typeface="Calibri"/>
              <a:ea typeface="+mn-ea"/>
              <a:cs typeface="+mn-cs"/>
            </a:endParaRPr>
          </a:p>
        </p:txBody>
      </p:sp>
    </p:spTree>
    <p:extLst>
      <p:ext uri="{BB962C8B-B14F-4D97-AF65-F5344CB8AC3E}">
        <p14:creationId xmlns:p14="http://schemas.microsoft.com/office/powerpoint/2010/main" val="38985957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C228B0E5-63A6-44EA-BA5D-4CA741BCE353}"/>
              </a:ext>
            </a:extLst>
          </p:cNvPr>
          <p:cNvSpPr/>
          <p:nvPr/>
        </p:nvSpPr>
        <p:spPr>
          <a:xfrm>
            <a:off x="0" y="584537"/>
            <a:ext cx="9144000" cy="3046988"/>
          </a:xfrm>
          <a:prstGeom prst="rect">
            <a:avLst/>
          </a:prstGeom>
        </p:spPr>
        <p:txBody>
          <a:bodyPr wrap="square">
            <a:spAutoFit/>
          </a:bodyPr>
          <a:lstStyle/>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6 </a:t>
            </a:r>
            <a:r>
              <a:rPr lang="en-US" sz="3200" b="1" dirty="0">
                <a:solidFill>
                  <a:prstClr val="white"/>
                </a:solidFill>
                <a:effectLst>
                  <a:glow rad="228600">
                    <a:prstClr val="black"/>
                  </a:glow>
                </a:effectLst>
                <a:latin typeface="Calibri"/>
                <a:ea typeface="+mn-ea"/>
                <a:cs typeface="+mn-cs"/>
              </a:rPr>
              <a:t>by exploring the meaning in these </a:t>
            </a:r>
            <a:r>
              <a:rPr lang="en-US" sz="3200" b="1" dirty="0" err="1">
                <a:solidFill>
                  <a:prstClr val="white"/>
                </a:solidFill>
                <a:effectLst>
                  <a:glow rad="228600">
                    <a:prstClr val="black"/>
                  </a:glow>
                </a:effectLst>
                <a:latin typeface="Calibri"/>
                <a:ea typeface="+mn-ea"/>
                <a:cs typeface="+mn-cs"/>
              </a:rPr>
              <a:t>Amsal</a:t>
            </a:r>
            <a:r>
              <a:rPr lang="en-US" sz="3200" b="1" dirty="0">
                <a:solidFill>
                  <a:prstClr val="white"/>
                </a:solidFill>
                <a:effectLst>
                  <a:glow rad="228600">
                    <a:prstClr val="black"/>
                  </a:glow>
                </a:effectLst>
                <a:latin typeface="Calibri"/>
                <a:ea typeface="+mn-ea"/>
                <a:cs typeface="+mn-cs"/>
              </a:rPr>
              <a:t> and parables, </a:t>
            </a:r>
          </a:p>
          <a:p>
            <a:pPr algn="ctr" defTabSz="457177" fontAlgn="auto">
              <a:spcBef>
                <a:spcPts val="0"/>
              </a:spcBef>
              <a:spcAft>
                <a:spcPts val="0"/>
              </a:spcAft>
            </a:pPr>
            <a:r>
              <a:rPr lang="en-US" sz="3200" b="1" dirty="0">
                <a:solidFill>
                  <a:prstClr val="white"/>
                </a:solidFill>
                <a:effectLst>
                  <a:glow rad="228600">
                    <a:prstClr val="black"/>
                  </a:glow>
                </a:effectLst>
                <a:latin typeface="Calibri"/>
                <a:ea typeface="+mn-ea"/>
                <a:cs typeface="+mn-cs"/>
              </a:rPr>
              <a:t>		 the words of the wise and their riddles. </a:t>
            </a:r>
          </a:p>
          <a:p>
            <a:pPr algn="ctr" defTabSz="457177" fontAlgn="auto">
              <a:spcBef>
                <a:spcPts val="0"/>
              </a:spcBef>
              <a:spcAft>
                <a:spcPts val="0"/>
              </a:spcAft>
            </a:pPr>
            <a:r>
              <a:rPr lang="en-US" sz="3200" b="1" baseline="30000" dirty="0">
                <a:solidFill>
                  <a:prstClr val="white"/>
                </a:solidFill>
                <a:effectLst>
                  <a:glow rad="228600">
                    <a:prstClr val="black"/>
                  </a:glow>
                </a:effectLst>
                <a:latin typeface="Calibri"/>
                <a:ea typeface="+mn-ea"/>
                <a:cs typeface="+mn-cs"/>
              </a:rPr>
              <a:t>7 </a:t>
            </a:r>
            <a:r>
              <a:rPr lang="en-US" sz="3200" b="1" dirty="0">
                <a:solidFill>
                  <a:prstClr val="white"/>
                </a:solidFill>
                <a:effectLst>
                  <a:glow rad="228600">
                    <a:prstClr val="black"/>
                  </a:glow>
                </a:effectLst>
                <a:latin typeface="Calibri"/>
                <a:ea typeface="+mn-ea"/>
                <a:cs typeface="+mn-cs"/>
              </a:rPr>
              <a:t>The fear of the L</a:t>
            </a:r>
            <a:r>
              <a:rPr lang="en-US" sz="2800" b="1" dirty="0">
                <a:solidFill>
                  <a:prstClr val="white"/>
                </a:solidFill>
                <a:effectLst>
                  <a:glow rad="228600">
                    <a:prstClr val="black"/>
                  </a:glow>
                </a:effectLst>
                <a:latin typeface="Calibri"/>
                <a:ea typeface="+mn-ea"/>
                <a:cs typeface="+mn-cs"/>
              </a:rPr>
              <a:t>ORD</a:t>
            </a:r>
            <a:r>
              <a:rPr lang="en-US" sz="3200" b="1" dirty="0">
                <a:solidFill>
                  <a:prstClr val="white"/>
                </a:solidFill>
                <a:effectLst>
                  <a:glow rad="228600">
                    <a:prstClr val="black"/>
                  </a:glow>
                </a:effectLst>
                <a:latin typeface="Calibri"/>
                <a:ea typeface="+mn-ea"/>
                <a:cs typeface="+mn-cs"/>
              </a:rPr>
              <a:t> is the foundation of true knowledge, but fools despise wisdom and discipline.</a:t>
            </a:r>
            <a:br>
              <a:rPr lang="en-US" sz="3200" b="1" dirty="0">
                <a:solidFill>
                  <a:prstClr val="white"/>
                </a:solidFill>
                <a:effectLst>
                  <a:glow rad="228600">
                    <a:prstClr val="black"/>
                  </a:glow>
                </a:effectLst>
                <a:latin typeface="Calibri"/>
                <a:ea typeface="+mn-ea"/>
                <a:cs typeface="+mn-cs"/>
              </a:rPr>
            </a:br>
            <a:endParaRPr lang="en-SG" sz="3200" b="1" dirty="0">
              <a:solidFill>
                <a:prstClr val="white"/>
              </a:solidFill>
              <a:effectLst>
                <a:glow rad="228600">
                  <a:prstClr val="black"/>
                </a:glow>
              </a:effectLst>
              <a:latin typeface="Calibri"/>
              <a:ea typeface="+mn-ea"/>
              <a:cs typeface="+mn-cs"/>
            </a:endParaRPr>
          </a:p>
        </p:txBody>
      </p:sp>
      <p:sp>
        <p:nvSpPr>
          <p:cNvPr id="6" name="Rectangle 5">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fontAlgn="auto">
              <a:spcBef>
                <a:spcPts val="0"/>
              </a:spcBef>
              <a:spcAft>
                <a:spcPts val="0"/>
              </a:spcAft>
            </a:pPr>
            <a:r>
              <a:rPr lang="en-SG" sz="3200" b="1" dirty="0" err="1">
                <a:solidFill>
                  <a:prstClr val="white"/>
                </a:solidFill>
                <a:effectLst>
                  <a:glow rad="228600">
                    <a:prstClr val="black"/>
                  </a:glow>
                </a:effectLst>
                <a:latin typeface="Calibri"/>
                <a:ea typeface="+mn-ea"/>
                <a:cs typeface="+mn-cs"/>
              </a:rPr>
              <a:t>Amsal</a:t>
            </a:r>
            <a:r>
              <a:rPr lang="en-SG" sz="3200" b="1" dirty="0">
                <a:solidFill>
                  <a:prstClr val="white"/>
                </a:solidFill>
                <a:effectLst>
                  <a:glow rad="228600">
                    <a:prstClr val="black"/>
                  </a:glow>
                </a:effectLst>
                <a:latin typeface="Calibri"/>
                <a:ea typeface="+mn-ea"/>
                <a:cs typeface="+mn-cs"/>
              </a:rPr>
              <a:t> 1:1-7 </a:t>
            </a:r>
            <a:r>
              <a:rPr lang="en-SG" sz="2800" b="1" dirty="0">
                <a:solidFill>
                  <a:prstClr val="white"/>
                </a:solidFill>
                <a:effectLst>
                  <a:glow rad="228600">
                    <a:prstClr val="black"/>
                  </a:glow>
                </a:effectLst>
                <a:latin typeface="Calibri"/>
                <a:ea typeface="+mn-ea"/>
                <a:cs typeface="+mn-cs"/>
              </a:rPr>
              <a:t>NLT</a:t>
            </a:r>
            <a:endParaRPr lang="en-SG" sz="3200" b="1" dirty="0">
              <a:solidFill>
                <a:prstClr val="white"/>
              </a:solidFill>
              <a:effectLst>
                <a:glow rad="228600">
                  <a:prstClr val="black"/>
                </a:glow>
              </a:effectLst>
              <a:latin typeface="Calibri"/>
              <a:ea typeface="+mn-ea"/>
              <a:cs typeface="+mn-cs"/>
            </a:endParaRPr>
          </a:p>
        </p:txBody>
      </p:sp>
    </p:spTree>
    <p:extLst>
      <p:ext uri="{BB962C8B-B14F-4D97-AF65-F5344CB8AC3E}">
        <p14:creationId xmlns:p14="http://schemas.microsoft.com/office/powerpoint/2010/main" val="28212918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266263730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gives honor </a:t>
            </a:r>
            <a:r>
              <a:rPr lang="en-US" sz="5400" b="1" dirty="0">
                <a:solidFill>
                  <a:srgbClr val="FFFFFF"/>
                </a:solidFill>
                <a:effectLst>
                  <a:glow rad="127000">
                    <a:srgbClr val="000000"/>
                  </a:glow>
                </a:effectLst>
                <a:latin typeface="Arial" charset="0"/>
                <a:ea typeface="ＭＳ Ｐゴシック" charset="0"/>
                <a:cs typeface="ＭＳ Ｐゴシック" charset="0"/>
              </a:rPr>
              <a:t>to keep youth from the shame of foolishness (1:8-9). </a:t>
            </a:r>
          </a:p>
        </p:txBody>
      </p:sp>
    </p:spTree>
    <p:extLst>
      <p:ext uri="{BB962C8B-B14F-4D97-AF65-F5344CB8AC3E}">
        <p14:creationId xmlns:p14="http://schemas.microsoft.com/office/powerpoint/2010/main" val="3067429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pi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3" descr="painting%20girl_480x6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4"/>
          <p:cNvSpPr>
            <a:spLocks noGrp="1" noChangeArrowheads="1"/>
          </p:cNvSpPr>
          <p:nvPr>
            <p:ph type="title"/>
          </p:nvPr>
        </p:nvSpPr>
        <p:spPr>
          <a:solidFill>
            <a:srgbClr val="BBE0E3">
              <a:alpha val="39999"/>
            </a:srgbClr>
          </a:solidFill>
        </p:spPr>
        <p:txBody>
          <a:bodyPr/>
          <a:lstStyle/>
          <a:p>
            <a:pPr eaLnBrk="1" hangingPunct="1"/>
            <a:r>
              <a:rPr lang="en-US" b="1">
                <a:latin typeface="Arial" charset="0"/>
              </a:rPr>
              <a:t>T</a:t>
            </a:r>
            <a:r>
              <a:rPr lang="en-GB" b="1">
                <a:latin typeface="Arial" charset="0"/>
              </a:rPr>
              <a:t>ipe-Tipe Amsal</a:t>
            </a:r>
            <a:endParaRPr lang="en-US" b="1" dirty="0">
              <a:latin typeface="Arial" charset="0"/>
            </a:endParaRPr>
          </a:p>
        </p:txBody>
      </p:sp>
      <p:sp>
        <p:nvSpPr>
          <p:cNvPr id="126981" name="Rectangle 5"/>
          <p:cNvSpPr>
            <a:spLocks noGrp="1" noChangeArrowheads="1"/>
          </p:cNvSpPr>
          <p:nvPr>
            <p:ph type="body" sz="half" idx="1"/>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Des</a:t>
            </a:r>
            <a:r>
              <a:rPr lang="en-GB" sz="4800" b="1">
                <a:effectLst>
                  <a:glow rad="292100">
                    <a:schemeClr val="bg1">
                      <a:alpha val="75000"/>
                    </a:schemeClr>
                  </a:glow>
                </a:effectLst>
                <a:latin typeface="Arial" charset="0"/>
                <a:cs typeface="Arial" charset="0"/>
              </a:rPr>
              <a:t>kripsi</a:t>
            </a:r>
            <a:endParaRPr lang="en-US" sz="4800" b="1" dirty="0">
              <a:effectLst>
                <a:glow rad="292100">
                  <a:schemeClr val="bg1">
                    <a:alpha val="75000"/>
                  </a:schemeClr>
                </a:glow>
              </a:effectLst>
              <a:latin typeface="Arial" charset="0"/>
              <a:cs typeface="Arial" charset="0"/>
            </a:endParaRPr>
          </a:p>
        </p:txBody>
      </p:sp>
      <p:sp>
        <p:nvSpPr>
          <p:cNvPr id="126982" name="Rectangle 6"/>
          <p:cNvSpPr>
            <a:spLocks noGrp="1" noChangeArrowheads="1"/>
          </p:cNvSpPr>
          <p:nvPr>
            <p:ph type="body" sz="half" idx="2"/>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P</a:t>
            </a:r>
            <a:r>
              <a:rPr lang="en-GB" sz="4800" b="1">
                <a:effectLst>
                  <a:glow rad="292100">
                    <a:schemeClr val="bg1">
                      <a:alpha val="75000"/>
                    </a:schemeClr>
                  </a:glow>
                </a:effectLst>
                <a:latin typeface="Arial" charset="0"/>
                <a:cs typeface="Arial" charset="0"/>
              </a:rPr>
              <a:t>etunjuk</a:t>
            </a:r>
            <a:endParaRPr lang="en-US" sz="4800" b="1" dirty="0">
              <a:effectLst>
                <a:glow rad="292100">
                  <a:schemeClr val="bg1">
                    <a:alpha val="75000"/>
                  </a:schemeClr>
                </a:glow>
              </a:effectLst>
              <a:latin typeface="Arial" charset="0"/>
              <a:cs typeface="Arial" charset="0"/>
            </a:endParaRPr>
          </a:p>
        </p:txBody>
      </p:sp>
      <p:sp>
        <p:nvSpPr>
          <p:cNvPr id="94215" name="Text Box 7"/>
          <p:cNvSpPr txBox="1">
            <a:spLocks noChangeArrowheads="1"/>
          </p:cNvSpPr>
          <p:nvPr/>
        </p:nvSpPr>
        <p:spPr bwMode="auto">
          <a:xfrm>
            <a:off x="2363703" y="4842301"/>
            <a:ext cx="4416594" cy="830997"/>
          </a:xfrm>
          <a:prstGeom prst="rect">
            <a:avLst/>
          </a:prstGeom>
          <a:solidFill>
            <a:srgbClr val="BBE0E3">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1" hangingPunct="1">
              <a:spcBef>
                <a:spcPct val="20000"/>
              </a:spcBef>
              <a:buChar char="•"/>
              <a:defRPr sz="4800" b="1">
                <a:effectLst>
                  <a:glow rad="292100">
                    <a:schemeClr val="bg1">
                      <a:alpha val="75000"/>
                    </a:schemeClr>
                  </a:glow>
                </a:effectLst>
                <a:cs typeface="Arial" charset="0"/>
              </a:defRPr>
            </a:lvl1pPr>
            <a:lvl2pPr marL="742950" indent="-285750" eaLnBrk="0" hangingPunct="0">
              <a:spcBef>
                <a:spcPct val="20000"/>
              </a:spcBef>
              <a:buChar char="–"/>
              <a:defRPr sz="2400">
                <a:latin typeface="+mn-lt"/>
                <a:ea typeface="+mn-ea"/>
                <a:cs typeface="+mn-cs"/>
              </a:defRPr>
            </a:lvl2pPr>
            <a:lvl3pPr marL="1143000" indent="-228600" eaLnBrk="0" hangingPunct="0">
              <a:spcBef>
                <a:spcPct val="20000"/>
              </a:spcBef>
              <a:buChar char="•"/>
              <a:defRPr sz="2000">
                <a:latin typeface="+mn-lt"/>
                <a:ea typeface="+mn-ea"/>
                <a:cs typeface="+mn-cs"/>
              </a:defRPr>
            </a:lvl3pPr>
            <a:lvl4pPr marL="1600200" indent="-228600" eaLnBrk="0" hangingPunct="0">
              <a:spcBef>
                <a:spcPct val="20000"/>
              </a:spcBef>
              <a:buChar char="–"/>
              <a:defRPr sz="1800">
                <a:latin typeface="+mn-lt"/>
                <a:ea typeface="+mn-ea"/>
                <a:cs typeface="+mn-cs"/>
              </a:defRPr>
            </a:lvl4pPr>
            <a:lvl5pPr marL="2057400" indent="-228600" eaLnBrk="0" hangingPunct="0">
              <a:spcBef>
                <a:spcPct val="20000"/>
              </a:spcBef>
              <a:buChar char="»"/>
              <a:defRPr sz="1800">
                <a:latin typeface="+mn-lt"/>
                <a:ea typeface="+mn-ea"/>
                <a:cs typeface="+mn-cs"/>
              </a:defRPr>
            </a:lvl5pPr>
            <a:lvl6pPr marL="2514600" indent="-228600" fontAlgn="base">
              <a:spcBef>
                <a:spcPct val="20000"/>
              </a:spcBef>
              <a:spcAft>
                <a:spcPct val="0"/>
              </a:spcAft>
              <a:buChar char="»"/>
              <a:defRPr sz="1800">
                <a:latin typeface="+mn-lt"/>
                <a:ea typeface="+mn-ea"/>
                <a:cs typeface="+mn-cs"/>
              </a:defRPr>
            </a:lvl6pPr>
            <a:lvl7pPr marL="2971800" indent="-228600" fontAlgn="base">
              <a:spcBef>
                <a:spcPct val="20000"/>
              </a:spcBef>
              <a:spcAft>
                <a:spcPct val="0"/>
              </a:spcAft>
              <a:buChar char="»"/>
              <a:defRPr sz="1800">
                <a:latin typeface="+mn-lt"/>
                <a:ea typeface="+mn-ea"/>
                <a:cs typeface="+mn-cs"/>
              </a:defRPr>
            </a:lvl7pPr>
            <a:lvl8pPr marL="3429000" indent="-228600" fontAlgn="base">
              <a:spcBef>
                <a:spcPct val="20000"/>
              </a:spcBef>
              <a:spcAft>
                <a:spcPct val="0"/>
              </a:spcAft>
              <a:buChar char="»"/>
              <a:defRPr sz="1800">
                <a:latin typeface="+mn-lt"/>
                <a:ea typeface="+mn-ea"/>
                <a:cs typeface="+mn-cs"/>
              </a:defRPr>
            </a:lvl8pPr>
            <a:lvl9pPr marL="3886200" indent="-228600" fontAlgn="base">
              <a:spcBef>
                <a:spcPct val="20000"/>
              </a:spcBef>
              <a:spcAft>
                <a:spcPct val="0"/>
              </a:spcAft>
              <a:buChar char="»"/>
              <a:defRPr sz="1800">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800" b="1" i="0" u="none" strike="noStrike" kern="1200" cap="none" spc="0" normalizeH="0" baseline="0" noProof="0">
                <a:ln>
                  <a:noFill/>
                </a:ln>
                <a:solidFill>
                  <a:srgbClr val="000000"/>
                </a:solidFill>
                <a:effectLst>
                  <a:glow rad="292100">
                    <a:srgbClr val="FFFFFF">
                      <a:alpha val="75000"/>
                    </a:srgbClr>
                  </a:glow>
                </a:effectLst>
                <a:uLnTx/>
                <a:uFillTx/>
                <a:latin typeface="Arial" charset="0"/>
                <a:ea typeface="ＭＳ Ｐゴシック" charset="0"/>
                <a:cs typeface="Arial" charset="0"/>
              </a:rPr>
              <a:t> </a:t>
            </a:r>
            <a:r>
              <a:rPr lang="en-GB">
                <a:solidFill>
                  <a:srgbClr val="000000"/>
                </a:solidFill>
                <a:effectLst>
                  <a:glow rad="292100">
                    <a:srgbClr val="FFFFFF">
                      <a:alpha val="75000"/>
                    </a:srgbClr>
                  </a:glow>
                </a:effectLst>
              </a:rPr>
              <a:t>Kombinasi</a:t>
            </a:r>
            <a:endParaRPr kumimoji="0" lang="en-US" sz="4800" b="1" i="0" u="none" strike="noStrike" kern="1200" cap="none" spc="0" normalizeH="0" baseline="0" noProof="0" dirty="0">
              <a:ln>
                <a:noFill/>
              </a:ln>
              <a:solidFill>
                <a:srgbClr val="000000"/>
              </a:solidFill>
              <a:effectLst>
                <a:glow rad="292100">
                  <a:srgbClr val="FFFFFF">
                    <a:alpha val="75000"/>
                  </a:srgbClr>
                </a:glow>
              </a:effectLst>
              <a:uLnTx/>
              <a:uFillTx/>
              <a:latin typeface="Arial" charset="0"/>
              <a:ea typeface="ＭＳ Ｐゴシック" charset="0"/>
              <a:cs typeface="Arial" charset="0"/>
            </a:endParaRPr>
          </a:p>
        </p:txBody>
      </p:sp>
      <p:sp>
        <p:nvSpPr>
          <p:cNvPr id="244743"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396</a:t>
            </a:r>
          </a:p>
        </p:txBody>
      </p:sp>
      <p:sp>
        <p:nvSpPr>
          <p:cNvPr id="142344" name="Text Box 9"/>
          <p:cNvSpPr txBox="1">
            <a:spLocks noChangeArrowheads="1"/>
          </p:cNvSpPr>
          <p:nvPr/>
        </p:nvSpPr>
        <p:spPr bwMode="auto">
          <a:xfrm>
            <a:off x="762000" y="2311400"/>
            <a:ext cx="282641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keadaannya</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
        <p:nvSpPr>
          <p:cNvPr id="142345" name="Text Box 10"/>
          <p:cNvSpPr txBox="1">
            <a:spLocks noChangeArrowheads="1"/>
          </p:cNvSpPr>
          <p:nvPr/>
        </p:nvSpPr>
        <p:spPr bwMode="auto">
          <a:xfrm>
            <a:off x="4953000" y="2311400"/>
            <a:ext cx="277511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kita hidup</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396287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94215"/>
                                        </p:tgtEl>
                                        <p:attrNameLst>
                                          <p:attrName>style.visibility</p:attrName>
                                        </p:attrNameLst>
                                      </p:cBhvr>
                                      <p:to>
                                        <p:strVal val="visible"/>
                                      </p:to>
                                    </p:set>
                                    <p:anim to="" calcmode="lin" valueType="num">
                                      <p:cBhvr>
                                        <p:cTn id="7" dur="1" fill="hold"/>
                                        <p:tgtEl>
                                          <p:spTgt spid="942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disaster</a:t>
            </a:r>
            <a:r>
              <a:rPr lang="en-US" sz="5400" b="1" dirty="0">
                <a:solidFill>
                  <a:srgbClr val="FFFFFF"/>
                </a:solidFill>
                <a:effectLst>
                  <a:glow rad="127000">
                    <a:srgbClr val="000000"/>
                  </a:glow>
                </a:effectLst>
                <a:latin typeface="Arial" charset="0"/>
                <a:ea typeface="ＭＳ Ｐゴシック" charset="0"/>
                <a:cs typeface="ＭＳ Ｐゴシック" charset="0"/>
              </a:rPr>
              <a:t> (1:10-33). </a:t>
            </a:r>
          </a:p>
        </p:txBody>
      </p:sp>
    </p:spTree>
    <p:extLst>
      <p:ext uri="{BB962C8B-B14F-4D97-AF65-F5344CB8AC3E}">
        <p14:creationId xmlns:p14="http://schemas.microsoft.com/office/powerpoint/2010/main" val="12577176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58501457"/>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maintain moral behavior</a:t>
            </a:r>
            <a:r>
              <a:rPr lang="en-US" sz="5400" b="1" dirty="0">
                <a:solidFill>
                  <a:srgbClr val="FFFFFF"/>
                </a:solidFill>
                <a:effectLst>
                  <a:glow rad="127000">
                    <a:srgbClr val="000000"/>
                  </a:glow>
                </a:effectLst>
                <a:latin typeface="Arial" charset="0"/>
                <a:ea typeface="ＭＳ Ｐゴシック" charset="0"/>
                <a:cs typeface="ＭＳ Ｐゴシック" charset="0"/>
              </a:rPr>
              <a:t> (Prov 2). </a:t>
            </a:r>
          </a:p>
        </p:txBody>
      </p:sp>
    </p:spTree>
    <p:extLst>
      <p:ext uri="{BB962C8B-B14F-4D97-AF65-F5344CB8AC3E}">
        <p14:creationId xmlns:p14="http://schemas.microsoft.com/office/powerpoint/2010/main" val="27476768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3" name="Rectangle 55">
            <a:extLst>
              <a:ext uri="{FF2B5EF4-FFF2-40B4-BE49-F238E27FC236}">
                <a16:creationId xmlns:a16="http://schemas.microsoft.com/office/drawing/2014/main" id="{2D44FAA9-8F62-8242-9B37-0778811A3262}"/>
              </a:ext>
            </a:extLst>
          </p:cNvPr>
          <p:cNvSpPr>
            <a:spLocks noChangeArrowheads="1"/>
          </p:cNvSpPr>
          <p:nvPr/>
        </p:nvSpPr>
        <p:spPr bwMode="auto">
          <a:xfrm>
            <a:off x="685800" y="3581400"/>
            <a:ext cx="685800" cy="21336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5116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502"/>
                                        </p:tgtEl>
                                        <p:attrNameLst>
                                          <p:attrName>style.visibility</p:attrName>
                                        </p:attrNameLst>
                                      </p:cBhvr>
                                      <p:to>
                                        <p:strVal val="visible"/>
                                      </p:to>
                                    </p:set>
                                    <p:anim calcmode="lin" valueType="num">
                                      <p:cBhvr additive="base">
                                        <p:cTn id="7" dur="500" fill="hold"/>
                                        <p:tgtEl>
                                          <p:spTgt spid="232502"/>
                                        </p:tgtEl>
                                        <p:attrNameLst>
                                          <p:attrName>ppt_x</p:attrName>
                                        </p:attrNameLst>
                                      </p:cBhvr>
                                      <p:tavLst>
                                        <p:tav tm="0">
                                          <p:val>
                                            <p:strVal val="#ppt_x"/>
                                          </p:val>
                                        </p:tav>
                                        <p:tav tm="100000">
                                          <p:val>
                                            <p:strVal val="#ppt_x"/>
                                          </p:val>
                                        </p:tav>
                                      </p:tavLst>
                                    </p:anim>
                                    <p:anim calcmode="lin" valueType="num">
                                      <p:cBhvr additive="base">
                                        <p:cTn id="8" dur="500" fill="hold"/>
                                        <p:tgtEl>
                                          <p:spTgt spid="232502"/>
                                        </p:tgtEl>
                                        <p:attrNameLst>
                                          <p:attrName>ppt_y</p:attrName>
                                        </p:attrNameLst>
                                      </p:cBhvr>
                                      <p:tavLst>
                                        <p:tav tm="0">
                                          <p:val>
                                            <p:strVal val="1+#ppt_h/2"/>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to="" calcmode="lin" valueType="num">
                                      <p:cBhvr>
                                        <p:cTn id="11"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7505168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us relate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with God and man (Prov 3). </a:t>
            </a:r>
          </a:p>
        </p:txBody>
      </p:sp>
    </p:spTree>
    <p:extLst>
      <p:ext uri="{BB962C8B-B14F-4D97-AF65-F5344CB8AC3E}">
        <p14:creationId xmlns:p14="http://schemas.microsoft.com/office/powerpoint/2010/main" val="16270867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5" name="Picture 5" descr="ca-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76523"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5578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6000" dirty="0">
              <a:solidFill>
                <a:srgbClr val="CC00FF"/>
              </a:solidFill>
            </a:endParaRPr>
          </a:p>
          <a:p>
            <a:pPr algn="ctr" eaLnBrk="1" hangingPunct="1">
              <a:defRPr/>
            </a:pPr>
            <a:r>
              <a:rPr lang="ru-RU"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a:t>
            </a:r>
            <a:r>
              <a:rPr lang="en-US"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Trust in the L</a:t>
            </a:r>
            <a:r>
              <a:rPr lang="en-US" sz="5400" b="1" i="1" dirty="0">
                <a:solidFill>
                  <a:srgbClr val="FF0000"/>
                </a:solidFill>
                <a:effectLst>
                  <a:glow rad="254000">
                    <a:schemeClr val="bg1">
                      <a:alpha val="75000"/>
                    </a:schemeClr>
                  </a:glow>
                  <a:outerShdw blurRad="38100" dist="38100" dir="2700000" algn="tl">
                    <a:srgbClr val="DDDDDD"/>
                  </a:outerShdw>
                </a:effectLst>
                <a:latin typeface="Bookman Old Style" charset="0"/>
              </a:rPr>
              <a:t>ORD</a:t>
            </a:r>
            <a:r>
              <a:rPr lang="en-US"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 with all your heart</a:t>
            </a:r>
          </a:p>
          <a:p>
            <a:pPr eaLnBrk="1" hangingPunct="1">
              <a:defRPr/>
            </a:pPr>
            <a:endParaRPr lang="en-US" sz="6000" i="1" dirty="0">
              <a:solidFill>
                <a:srgbClr val="FF0000"/>
              </a:solidFill>
              <a:effectLst>
                <a:outerShdw blurRad="38100" dist="38100" dir="2700000" algn="tl">
                  <a:srgbClr val="DDDDDD"/>
                </a:outerShdw>
              </a:effectLst>
              <a:latin typeface="Bookman Old Style" charset="0"/>
            </a:endParaRPr>
          </a:p>
          <a:p>
            <a:pPr eaLnBrk="1" hangingPunct="1">
              <a:defRPr/>
            </a:pPr>
            <a:endParaRPr lang="en-US" sz="6000" dirty="0">
              <a:solidFill>
                <a:srgbClr val="CC00FF"/>
              </a:solidFill>
            </a:endParaRPr>
          </a:p>
        </p:txBody>
      </p:sp>
      <p:sp>
        <p:nvSpPr>
          <p:cNvPr id="205827" name="Text Box 7"/>
          <p:cNvSpPr txBox="1">
            <a:spLocks noChangeArrowheads="1"/>
          </p:cNvSpPr>
          <p:nvPr/>
        </p:nvSpPr>
        <p:spPr bwMode="auto">
          <a:xfrm>
            <a:off x="5943600" y="54864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5828"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5829" name="Rectangle 10"/>
          <p:cNvSpPr>
            <a:spLocks noGrp="1" noChangeArrowheads="1"/>
          </p:cNvSpPr>
          <p:nvPr>
            <p:ph type="title" idx="4294967295"/>
          </p:nvPr>
        </p:nvSpPr>
        <p:spPr>
          <a:xfrm>
            <a:off x="304800" y="609600"/>
            <a:ext cx="3429000" cy="1143000"/>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3056350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8134">
                                            <p:txEl>
                                              <p:pRg st="2" end="2"/>
                                            </p:txEl>
                                          </p:spTgt>
                                        </p:tgtEl>
                                        <p:attrNameLst>
                                          <p:attrName>style.visibility</p:attrName>
                                        </p:attrNameLst>
                                      </p:cBhvr>
                                      <p:to>
                                        <p:strVal val="visible"/>
                                      </p:to>
                                    </p:set>
                                    <p:anim to="" calcmode="lin" valueType="num">
                                      <p:cBhvr>
                                        <p:cTn id="7" dur="1" fill="hold"/>
                                        <p:tgtEl>
                                          <p:spTgt spid="4813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873" name="Picture 3" descr="tree-co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655564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b="1" dirty="0">
              <a:solidFill>
                <a:srgbClr val="CC00FF"/>
              </a:solidFill>
              <a:effectLst>
                <a:glow rad="266700">
                  <a:schemeClr val="bg1">
                    <a:alpha val="75000"/>
                  </a:schemeClr>
                </a:glow>
              </a:effectLst>
            </a:endParaRPr>
          </a:p>
          <a:p>
            <a:pPr eaLnBrk="1" hangingPunct="1">
              <a:defRPr/>
            </a:pPr>
            <a:endParaRPr lang="en-US" sz="6000" b="1" dirty="0">
              <a:solidFill>
                <a:srgbClr val="CC00FF"/>
              </a:solidFill>
              <a:effectLst>
                <a:glow rad="266700">
                  <a:schemeClr val="bg1">
                    <a:alpha val="75000"/>
                  </a:schemeClr>
                </a:glow>
              </a:effectLst>
            </a:endParaRPr>
          </a:p>
          <a:p>
            <a:pPr algn="ctr" eaLnBrk="1" hangingPunct="1">
              <a:defRPr/>
            </a:pPr>
            <a:r>
              <a:rPr lang="en-US" sz="6000" b="1" i="1" dirty="0">
                <a:solidFill>
                  <a:srgbClr val="FF0000"/>
                </a:solidFill>
                <a:effectLst>
                  <a:glow rad="266700">
                    <a:schemeClr val="bg1">
                      <a:alpha val="75000"/>
                    </a:schemeClr>
                  </a:glow>
                  <a:outerShdw blurRad="38100" dist="38100" dir="2700000" algn="tl">
                    <a:srgbClr val="DDDDDD"/>
                  </a:outerShdw>
                </a:effectLst>
                <a:latin typeface="Bookman Old Style" charset="0"/>
              </a:rPr>
              <a:t>and lean not on your own understanding;</a:t>
            </a:r>
          </a:p>
          <a:p>
            <a:pPr eaLnBrk="1" hangingPunct="1">
              <a:defRPr/>
            </a:pPr>
            <a:endParaRPr lang="en-US" sz="6000" b="1" dirty="0">
              <a:solidFill>
                <a:srgbClr val="FF0000"/>
              </a:solidFill>
              <a:effectLst>
                <a:glow rad="266700">
                  <a:schemeClr val="bg1">
                    <a:alpha val="75000"/>
                  </a:schemeClr>
                </a:glow>
              </a:effectLst>
            </a:endParaRPr>
          </a:p>
          <a:p>
            <a:pPr eaLnBrk="1" hangingPunct="1">
              <a:defRPr/>
            </a:pPr>
            <a:endParaRPr lang="en-US" sz="6000" b="1" dirty="0">
              <a:solidFill>
                <a:srgbClr val="CC00FF"/>
              </a:solidFill>
              <a:effectLst>
                <a:glow rad="266700">
                  <a:schemeClr val="bg1">
                    <a:alpha val="75000"/>
                  </a:schemeClr>
                </a:glow>
              </a:effectLst>
            </a:endParaRPr>
          </a:p>
        </p:txBody>
      </p:sp>
      <p:sp>
        <p:nvSpPr>
          <p:cNvPr id="207875" name="Text Box 5"/>
          <p:cNvSpPr txBox="1">
            <a:spLocks noChangeArrowheads="1"/>
          </p:cNvSpPr>
          <p:nvPr/>
        </p:nvSpPr>
        <p:spPr bwMode="auto">
          <a:xfrm>
            <a:off x="5943600" y="54864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7876"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7877" name="Rectangle 8"/>
          <p:cNvSpPr>
            <a:spLocks noGrp="1" noChangeArrowheads="1"/>
          </p:cNvSpPr>
          <p:nvPr>
            <p:ph type="title" idx="4294967295"/>
          </p:nvPr>
        </p:nvSpPr>
        <p:spPr>
          <a:xfrm>
            <a:off x="304800" y="609600"/>
            <a:ext cx="3581400" cy="1143000"/>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2607856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3" descr="path-down-from-the-big-hole-01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4000" dirty="0">
              <a:solidFill>
                <a:srgbClr val="CC00FF"/>
              </a:solidFill>
            </a:endParaRPr>
          </a:p>
          <a:p>
            <a:pPr algn="ctr" eaLnBrk="1" hangingPunct="1">
              <a:defRPr/>
            </a:pPr>
            <a:r>
              <a:rPr lang="en-US" sz="6000" b="1" i="1" dirty="0">
                <a:solidFill>
                  <a:srgbClr val="FF0000"/>
                </a:solidFill>
                <a:effectLst>
                  <a:outerShdw blurRad="38100" dist="38100" dir="2700000" algn="tl">
                    <a:srgbClr val="DDDDDD"/>
                  </a:outerShdw>
                </a:effectLst>
                <a:latin typeface="Bookman Old Style" charset="0"/>
              </a:rPr>
              <a:t>in all your ways </a:t>
            </a:r>
            <a:r>
              <a:rPr lang="en-US" sz="6000" b="1" i="1" dirty="0" err="1">
                <a:solidFill>
                  <a:srgbClr val="FF0000"/>
                </a:solidFill>
                <a:effectLst>
                  <a:outerShdw blurRad="38100" dist="38100" dir="2700000" algn="tl">
                    <a:srgbClr val="DDDDDD"/>
                  </a:outerShdw>
                </a:effectLst>
                <a:latin typeface="Bookman Old Style" charset="0"/>
              </a:rPr>
              <a:t>acknow</a:t>
            </a:r>
            <a:r>
              <a:rPr lang="en-US" sz="6000" b="1" i="1" dirty="0">
                <a:solidFill>
                  <a:srgbClr val="FF0000"/>
                </a:solidFill>
                <a:effectLst>
                  <a:outerShdw blurRad="38100" dist="38100" dir="2700000" algn="tl">
                    <a:srgbClr val="DDDDDD"/>
                  </a:outerShdw>
                </a:effectLst>
                <a:latin typeface="Bookman Old Style" charset="0"/>
              </a:rPr>
              <a:t>-ledge him</a:t>
            </a:r>
          </a:p>
          <a:p>
            <a:pPr algn="ctr" eaLnBrk="1" hangingPunct="1">
              <a:defRPr/>
            </a:pPr>
            <a:endParaRPr lang="en-US" sz="6000" dirty="0">
              <a:solidFill>
                <a:srgbClr val="CC00FF"/>
              </a:solidFill>
            </a:endParaRPr>
          </a:p>
        </p:txBody>
      </p:sp>
      <p:sp>
        <p:nvSpPr>
          <p:cNvPr id="209923" name="Text Box 5"/>
          <p:cNvSpPr txBox="1">
            <a:spLocks noChangeArrowheads="1"/>
          </p:cNvSpPr>
          <p:nvPr/>
        </p:nvSpPr>
        <p:spPr bwMode="auto">
          <a:xfrm>
            <a:off x="6321425" y="60960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9924"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9925"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26876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69" name="Picture 3" descr="arkh-p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4000" dirty="0">
              <a:solidFill>
                <a:srgbClr val="CC00FF"/>
              </a:solidFill>
            </a:endParaRPr>
          </a:p>
          <a:p>
            <a:pPr algn="ctr" eaLnBrk="1" hangingPunct="1">
              <a:defRPr/>
            </a:pPr>
            <a:r>
              <a:rPr lang="en-US" sz="6000" b="1" i="1" dirty="0">
                <a:solidFill>
                  <a:srgbClr val="FF0000"/>
                </a:solidFill>
                <a:effectLst>
                  <a:outerShdw blurRad="38100" dist="38100" dir="2700000" algn="tl">
                    <a:srgbClr val="DDDDDD"/>
                  </a:outerShdw>
                </a:effectLst>
                <a:latin typeface="Bookman Old Style" charset="0"/>
              </a:rPr>
              <a:t>and he will make your paths straight.</a:t>
            </a:r>
            <a:r>
              <a:rPr lang="ru-RU" sz="6000" b="1" i="1" dirty="0">
                <a:solidFill>
                  <a:srgbClr val="FF0000"/>
                </a:solidFill>
                <a:effectLst>
                  <a:outerShdw blurRad="38100" dist="38100" dir="2700000" algn="tl">
                    <a:srgbClr val="DDDDDD"/>
                  </a:outerShdw>
                </a:effectLst>
                <a:latin typeface="Bookman Old Style" charset="0"/>
              </a:rPr>
              <a:t>"</a:t>
            </a:r>
            <a:endParaRPr lang="en-US" sz="6000" b="1" i="1" dirty="0">
              <a:solidFill>
                <a:srgbClr val="FF0000"/>
              </a:solidFill>
              <a:effectLst>
                <a:outerShdw blurRad="38100" dist="38100" dir="2700000" algn="tl">
                  <a:srgbClr val="DDDDDD"/>
                </a:outerShdw>
              </a:effectLst>
              <a:latin typeface="Bookman Old Style" charset="0"/>
            </a:endParaRPr>
          </a:p>
          <a:p>
            <a:pPr algn="ctr" eaLnBrk="1" hangingPunct="1">
              <a:defRPr/>
            </a:pPr>
            <a:endParaRPr lang="en-US" sz="6000" dirty="0">
              <a:solidFill>
                <a:srgbClr val="CC00FF"/>
              </a:solidFill>
            </a:endParaRPr>
          </a:p>
        </p:txBody>
      </p:sp>
      <p:sp>
        <p:nvSpPr>
          <p:cNvPr id="211971" name="Text Box 5"/>
          <p:cNvSpPr txBox="1">
            <a:spLocks noChangeArrowheads="1"/>
          </p:cNvSpPr>
          <p:nvPr/>
        </p:nvSpPr>
        <p:spPr bwMode="auto">
          <a:xfrm>
            <a:off x="6321425" y="60960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1197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11973"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72133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2" name="Rectangle 3"/>
          <p:cNvSpPr>
            <a:spLocks noGrp="1" noChangeArrowheads="1"/>
          </p:cNvSpPr>
          <p:nvPr>
            <p:ph type="title"/>
          </p:nvPr>
        </p:nvSpPr>
        <p:spPr/>
        <p:txBody>
          <a:bodyPr/>
          <a:lstStyle/>
          <a:p>
            <a:pPr eaLnBrk="1" hangingPunct="1"/>
            <a:r>
              <a:rPr lang="en-GB" b="1">
                <a:latin typeface="Arial" charset="0"/>
              </a:rPr>
              <a:t>Pedoman Hermeunetik</a:t>
            </a:r>
            <a:endParaRPr lang="en-US" b="1">
              <a:latin typeface="Arial" charset="0"/>
            </a:endParaRPr>
          </a:p>
        </p:txBody>
      </p:sp>
      <p:sp>
        <p:nvSpPr>
          <p:cNvPr id="356358" name="Rectangle 6"/>
          <p:cNvSpPr>
            <a:spLocks noChangeArrowheads="1"/>
          </p:cNvSpPr>
          <p:nvPr/>
        </p:nvSpPr>
        <p:spPr bwMode="auto">
          <a:xfrm>
            <a:off x="692726" y="1692276"/>
            <a:ext cx="7880899"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spcBef>
                <a:spcPct val="20000"/>
              </a:spcBef>
              <a:buFont typeface="+mj-lt"/>
              <a:buAutoNum type="arabicPeriod"/>
            </a:pPr>
            <a:r>
              <a:rPr lang="en-GB" sz="2800" b="1">
                <a:solidFill>
                  <a:srgbClr val="0000CC"/>
                </a:solidFill>
              </a:rPr>
              <a:t>Jangan menganggap Amsal sebagai </a:t>
            </a:r>
            <a:r>
              <a:rPr lang="en-GB" sz="2800" b="1" u="sng">
                <a:solidFill>
                  <a:srgbClr val="0000CC"/>
                </a:solidFill>
              </a:rPr>
              <a:t>janji</a:t>
            </a:r>
            <a:r>
              <a:rPr lang="en-GB" sz="2800" b="1">
                <a:solidFill>
                  <a:srgbClr val="0000CC"/>
                </a:solidFill>
              </a:rPr>
              <a:t> dari Tuhan, tetapi lebih sebagai </a:t>
            </a:r>
            <a:r>
              <a:rPr lang="en-GB" sz="2800" b="1" u="sng">
                <a:solidFill>
                  <a:srgbClr val="0000CC"/>
                </a:solidFill>
              </a:rPr>
              <a:t>pengamatan umum</a:t>
            </a:r>
            <a:r>
              <a:rPr lang="en-GB" sz="2800" b="1">
                <a:solidFill>
                  <a:srgbClr val="0000CC"/>
                </a:solidFill>
              </a:rPr>
              <a:t> dan </a:t>
            </a:r>
            <a:r>
              <a:rPr lang="en-GB" sz="2800" b="1" u="sng">
                <a:solidFill>
                  <a:srgbClr val="0000CC"/>
                </a:solidFill>
              </a:rPr>
              <a:t>prinsip</a:t>
            </a:r>
            <a:r>
              <a:rPr lang="en-GB" sz="2800" b="1">
                <a:solidFill>
                  <a:srgbClr val="0000CC"/>
                </a:solidFill>
              </a:rPr>
              <a:t> yang biasanya valid tetapi tidak selalu.</a:t>
            </a:r>
            <a:endParaRPr lang="en-US" sz="2800" b="1">
              <a:solidFill>
                <a:srgbClr val="0000CC"/>
              </a:solidFill>
            </a:endParaRPr>
          </a:p>
          <a:p>
            <a:pPr marL="928687" lvl="1" indent="-457200">
              <a:spcBef>
                <a:spcPct val="20000"/>
              </a:spcBef>
              <a:buFont typeface="Arial" panose="020B0604020202020204" pitchFamily="34" charset="0"/>
              <a:buChar char="•"/>
            </a:pPr>
            <a:r>
              <a:rPr lang="en-GB" sz="2800" b="1">
                <a:solidFill>
                  <a:srgbClr val="0000CC"/>
                </a:solidFill>
              </a:rPr>
              <a:t>Contoh Amsal</a:t>
            </a:r>
            <a:r>
              <a:rPr lang="en-US" sz="2800" b="1">
                <a:solidFill>
                  <a:srgbClr val="0000CC"/>
                </a:solidFill>
              </a:rPr>
              <a:t> 22:6, </a:t>
            </a:r>
            <a:r>
              <a:rPr lang="ru-RU" altLang="ja-JP" sz="2800" b="1">
                <a:solidFill>
                  <a:srgbClr val="0000CC"/>
                </a:solidFill>
              </a:rPr>
              <a:t>“</a:t>
            </a:r>
            <a:r>
              <a:rPr lang="en-GB" sz="2800" b="1">
                <a:solidFill>
                  <a:srgbClr val="0000CC"/>
                </a:solidFill>
              </a:rPr>
              <a:t>Didiklah ora</a:t>
            </a:r>
            <a:r>
              <a:rPr lang="en-US" sz="2800" b="1">
                <a:solidFill>
                  <a:srgbClr val="0000CC"/>
                </a:solidFill>
              </a:rPr>
              <a:t>n</a:t>
            </a:r>
            <a:r>
              <a:rPr lang="en-GB" sz="2800" b="1">
                <a:solidFill>
                  <a:srgbClr val="0000CC"/>
                </a:solidFill>
              </a:rPr>
              <a:t>g muda menurut jalan yang patut baginya,</a:t>
            </a:r>
            <a:r>
              <a:rPr lang="en-US" sz="2800" b="1">
                <a:solidFill>
                  <a:srgbClr val="0000CC"/>
                </a:solidFill>
              </a:rPr>
              <a:t> </a:t>
            </a:r>
            <a:r>
              <a:rPr lang="en-GB" sz="2800" b="1">
                <a:solidFill>
                  <a:srgbClr val="0000CC"/>
                </a:solidFill>
              </a:rPr>
              <a:t>maka pada masa tuanya pun ia tidak akan menyimpang daripada jalan itu</a:t>
            </a:r>
            <a:r>
              <a:rPr lang="en-US" sz="2800" b="1">
                <a:solidFill>
                  <a:srgbClr val="0000CC"/>
                </a:solidFill>
              </a:rPr>
              <a:t>.</a:t>
            </a:r>
            <a:r>
              <a:rPr lang="ru-RU" altLang="ja-JP" sz="2800" b="1">
                <a:solidFill>
                  <a:srgbClr val="0000CC"/>
                </a:solidFill>
              </a:rPr>
              <a:t>"</a:t>
            </a:r>
            <a:endParaRPr lang="en-US" sz="2800" b="1">
              <a:solidFill>
                <a:srgbClr val="0000CC"/>
              </a:solidFill>
            </a:endParaRPr>
          </a:p>
        </p:txBody>
      </p:sp>
      <p:sp>
        <p:nvSpPr>
          <p:cNvPr id="281604"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397</a:t>
            </a:r>
          </a:p>
        </p:txBody>
      </p:sp>
    </p:spTree>
    <p:extLst>
      <p:ext uri="{BB962C8B-B14F-4D97-AF65-F5344CB8AC3E}">
        <p14:creationId xmlns:p14="http://schemas.microsoft.com/office/powerpoint/2010/main" val="1007501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4575265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provides a gracious life</a:t>
            </a:r>
            <a:r>
              <a:rPr lang="en-US" sz="5400" b="1" dirty="0">
                <a:solidFill>
                  <a:srgbClr val="FFFFFF"/>
                </a:solidFill>
                <a:effectLst>
                  <a:glow rad="127000">
                    <a:srgbClr val="000000"/>
                  </a:glow>
                </a:effectLst>
                <a:latin typeface="Arial" charset="0"/>
                <a:ea typeface="ＭＳ Ｐゴシック" charset="0"/>
                <a:cs typeface="ＭＳ Ｐゴシック" charset="0"/>
              </a:rPr>
              <a:t> (4:1-9). </a:t>
            </a:r>
          </a:p>
        </p:txBody>
      </p:sp>
    </p:spTree>
    <p:extLst>
      <p:ext uri="{BB962C8B-B14F-4D97-AF65-F5344CB8AC3E}">
        <p14:creationId xmlns:p14="http://schemas.microsoft.com/office/powerpoint/2010/main" val="10092094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pr</a:t>
            </a:r>
            <a:r>
              <a:rPr lang="en-US" sz="5400" b="1" dirty="0">
                <a:solidFill>
                  <a:srgbClr val="FFFF00"/>
                </a:solidFill>
                <a:effectLst>
                  <a:glow rad="127000">
                    <a:srgbClr val="000000"/>
                  </a:glow>
                </a:effectLst>
                <a:latin typeface="Arial" charset="0"/>
                <a:ea typeface="ＭＳ Ｐゴシック" charset="0"/>
                <a:cs typeface="ＭＳ Ｐゴシック" charset="0"/>
              </a:rPr>
              <a:t>eserves youth from trouble </a:t>
            </a:r>
            <a:r>
              <a:rPr lang="en-US" sz="5400" b="1" dirty="0">
                <a:solidFill>
                  <a:srgbClr val="FFFFFF"/>
                </a:solidFill>
                <a:effectLst>
                  <a:glow rad="127000">
                    <a:srgbClr val="000000"/>
                  </a:glow>
                </a:effectLst>
                <a:latin typeface="Arial" charset="0"/>
                <a:ea typeface="ＭＳ Ｐゴシック" charset="0"/>
                <a:cs typeface="ＭＳ Ｐゴシック" charset="0"/>
              </a:rPr>
              <a:t>(4:10-19). </a:t>
            </a:r>
          </a:p>
        </p:txBody>
      </p:sp>
    </p:spTree>
    <p:extLst>
      <p:ext uri="{BB962C8B-B14F-4D97-AF65-F5344CB8AC3E}">
        <p14:creationId xmlns:p14="http://schemas.microsoft.com/office/powerpoint/2010/main" val="17456320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produces healthy young people </a:t>
            </a:r>
            <a:r>
              <a:rPr lang="en-US" sz="5400" b="1" dirty="0">
                <a:solidFill>
                  <a:srgbClr val="FFFFFF"/>
                </a:solidFill>
                <a:effectLst>
                  <a:glow rad="127000">
                    <a:srgbClr val="000000"/>
                  </a:glow>
                </a:effectLst>
                <a:latin typeface="Arial" charset="0"/>
                <a:ea typeface="ＭＳ Ｐゴシック" charset="0"/>
                <a:cs typeface="ＭＳ Ｐゴシック" charset="0"/>
              </a:rPr>
              <a:t>(4:20-27). </a:t>
            </a:r>
          </a:p>
        </p:txBody>
      </p:sp>
    </p:spTree>
    <p:extLst>
      <p:ext uri="{BB962C8B-B14F-4D97-AF65-F5344CB8AC3E}">
        <p14:creationId xmlns:p14="http://schemas.microsoft.com/office/powerpoint/2010/main" val="15477574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7843463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avoid sexual sin</a:t>
            </a:r>
            <a:r>
              <a:rPr lang="en-US" sz="5400" b="1" dirty="0">
                <a:solidFill>
                  <a:srgbClr val="FFFFFF"/>
                </a:solidFill>
                <a:effectLst>
                  <a:glow rad="127000">
                    <a:srgbClr val="000000"/>
                  </a:glow>
                </a:effectLst>
                <a:latin typeface="Arial" charset="0"/>
                <a:ea typeface="ＭＳ Ｐゴシック" charset="0"/>
                <a:cs typeface="ＭＳ Ｐゴシック" charset="0"/>
              </a:rPr>
              <a:t> (Prov 5). </a:t>
            </a:r>
          </a:p>
        </p:txBody>
      </p:sp>
    </p:spTree>
    <p:extLst>
      <p:ext uri="{BB962C8B-B14F-4D97-AF65-F5344CB8AC3E}">
        <p14:creationId xmlns:p14="http://schemas.microsoft.com/office/powerpoint/2010/main" val="9624325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0" y="1584820"/>
            <a:ext cx="7099300" cy="4076700"/>
          </a:xfrm>
          <a:prstGeom prst="rect">
            <a:avLst/>
          </a:prstGeom>
        </p:spPr>
      </p:pic>
      <p:sp>
        <p:nvSpPr>
          <p:cNvPr id="8" name="Rectangle 2"/>
          <p:cNvSpPr txBox="1">
            <a:spLocks noChangeArrowheads="1"/>
          </p:cNvSpPr>
          <p:nvPr/>
        </p:nvSpPr>
        <p:spPr bwMode="auto">
          <a:xfrm>
            <a:off x="-130761" y="12869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Amsal</a:t>
            </a:r>
            <a:r>
              <a:rPr lang="en-US" sz="5400" b="1" i="1" dirty="0">
                <a:solidFill>
                  <a:srgbClr val="FFFFFF"/>
                </a:solidFill>
                <a:effectLst>
                  <a:glow rad="127000">
                    <a:srgbClr val="000000"/>
                  </a:glow>
                </a:effectLst>
                <a:latin typeface="Arial" charset="0"/>
                <a:ea typeface="ＭＳ Ｐゴシック" charset="0"/>
                <a:cs typeface="ＭＳ Ｐゴシック" charset="0"/>
              </a:rPr>
              <a:t> 5</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Straight Talk on Sex</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78493685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20859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son, pay attention to my wisdom;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listen carefully to my wise counsel.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Then you will show discernment,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your lips will express what you</a:t>
            </a:r>
            <a:r>
              <a:rPr lang="uk-UA"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ve</a:t>
            </a:r>
            <a:r>
              <a:rPr lang="en-US" sz="3600" b="1" dirty="0">
                <a:effectLst>
                  <a:glow rad="127000">
                    <a:schemeClr val="tx1"/>
                  </a:glow>
                </a:effectLst>
                <a:latin typeface="Arial" charset="0"/>
                <a:ea typeface="ＭＳ Ｐゴシック" charset="0"/>
                <a:cs typeface="ＭＳ Ｐゴシック" charset="0"/>
              </a:rPr>
              <a:t> learned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032000" y="2962275"/>
            <a:ext cx="5080000" cy="3505200"/>
          </a:xfrm>
          <a:prstGeom prst="rect">
            <a:avLst/>
          </a:prstGeom>
        </p:spPr>
      </p:pic>
    </p:spTree>
    <p:extLst>
      <p:ext uri="{BB962C8B-B14F-4D97-AF65-F5344CB8AC3E}">
        <p14:creationId xmlns:p14="http://schemas.microsoft.com/office/powerpoint/2010/main" val="346266110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Relevant to You?</a:t>
            </a:r>
          </a:p>
        </p:txBody>
      </p:sp>
      <p:sp>
        <p:nvSpPr>
          <p:cNvPr id="3" name="Rectangle 2"/>
          <p:cNvSpPr txBox="1">
            <a:spLocks noChangeArrowheads="1"/>
          </p:cNvSpPr>
          <p:nvPr/>
        </p:nvSpPr>
        <p:spPr bwMode="auto">
          <a:xfrm>
            <a:off x="2997200" y="1443789"/>
            <a:ext cx="6053220" cy="5267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defTabSz="457200"/>
            <a:r>
              <a:rPr lang="en-US" sz="3200" b="1" dirty="0">
                <a:solidFill>
                  <a:srgbClr val="FFFFFF"/>
                </a:solidFill>
              </a:rPr>
              <a:t>Are your thoughts about women completely honorable?</a:t>
            </a:r>
          </a:p>
          <a:p>
            <a:pPr marL="0" lvl="3" defTabSz="457200"/>
            <a:endParaRPr lang="en-SG" sz="3600" b="1" dirty="0">
              <a:solidFill>
                <a:srgbClr val="FFFFFF"/>
              </a:solidFill>
            </a:endParaRPr>
          </a:p>
          <a:p>
            <a:pPr marL="0" lvl="3" defTabSz="457200"/>
            <a:r>
              <a:rPr lang="en-US" sz="3200" b="1" dirty="0">
                <a:solidFill>
                  <a:srgbClr val="FFFFFF"/>
                </a:solidFill>
              </a:rPr>
              <a:t>Are you tempted to look at images that you know you </a:t>
            </a:r>
            <a:r>
              <a:rPr lang="en-US" sz="3200" b="1" dirty="0" err="1">
                <a:solidFill>
                  <a:srgbClr val="FFFFFF"/>
                </a:solidFill>
              </a:rPr>
              <a:t>shouldn</a:t>
            </a:r>
            <a:r>
              <a:rPr lang="uk-UA" sz="3200" b="1" dirty="0">
                <a:solidFill>
                  <a:srgbClr val="FFFFFF"/>
                </a:solidFill>
              </a:rPr>
              <a:t>'</a:t>
            </a:r>
            <a:r>
              <a:rPr lang="en-US" sz="3200" b="1" dirty="0">
                <a:solidFill>
                  <a:srgbClr val="FFFFFF"/>
                </a:solidFill>
              </a:rPr>
              <a:t>t—especially online?</a:t>
            </a:r>
          </a:p>
          <a:p>
            <a:pPr marL="0" lvl="3" defTabSz="457200"/>
            <a:endParaRPr lang="en-SG" sz="3600" b="1" dirty="0">
              <a:solidFill>
                <a:srgbClr val="FFFFFF"/>
              </a:solidFill>
            </a:endParaRPr>
          </a:p>
          <a:p>
            <a:pPr marL="0" lvl="3" defTabSz="457200"/>
            <a:r>
              <a:rPr lang="en-US" sz="3200" b="1" dirty="0">
                <a:solidFill>
                  <a:srgbClr val="FFFFFF"/>
                </a:solidFill>
              </a:rPr>
              <a:t>If so, you need this passage today.</a:t>
            </a:r>
            <a:endParaRPr lang="en-SG" sz="3600" b="1" dirty="0">
              <a:solidFill>
                <a:srgbClr val="FFFFFF"/>
              </a:solidFill>
            </a:endParaRPr>
          </a:p>
        </p:txBody>
      </p:sp>
      <p:pic>
        <p:nvPicPr>
          <p:cNvPr id="2" name="Picture 1"/>
          <p:cNvPicPr>
            <a:picLocks noChangeAspect="1"/>
          </p:cNvPicPr>
          <p:nvPr/>
        </p:nvPicPr>
        <p:blipFill>
          <a:blip r:embed="rId3"/>
          <a:stretch>
            <a:fillRect/>
          </a:stretch>
        </p:blipFill>
        <p:spPr>
          <a:xfrm>
            <a:off x="0" y="1358900"/>
            <a:ext cx="2997200" cy="4127500"/>
          </a:xfrm>
          <a:prstGeom prst="rect">
            <a:avLst/>
          </a:prstGeom>
        </p:spPr>
      </p:pic>
    </p:spTree>
    <p:extLst>
      <p:ext uri="{BB962C8B-B14F-4D97-AF65-F5344CB8AC3E}">
        <p14:creationId xmlns:p14="http://schemas.microsoft.com/office/powerpoint/2010/main" val="18167611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avoid sexual sin?</a:t>
            </a:r>
          </a:p>
        </p:txBody>
      </p:sp>
      <p:pic>
        <p:nvPicPr>
          <p:cNvPr id="2" name="Picture 1"/>
          <p:cNvPicPr>
            <a:picLocks noChangeAspect="1"/>
          </p:cNvPicPr>
          <p:nvPr/>
        </p:nvPicPr>
        <p:blipFill>
          <a:blip r:embed="rId3"/>
          <a:stretch>
            <a:fillRect/>
          </a:stretch>
        </p:blipFill>
        <p:spPr>
          <a:xfrm>
            <a:off x="1226553" y="2265264"/>
            <a:ext cx="6477000" cy="4241800"/>
          </a:xfrm>
          <a:prstGeom prst="rect">
            <a:avLst/>
          </a:prstGeom>
        </p:spPr>
      </p:pic>
    </p:spTree>
    <p:extLst>
      <p:ext uri="{BB962C8B-B14F-4D97-AF65-F5344CB8AC3E}">
        <p14:creationId xmlns:p14="http://schemas.microsoft.com/office/powerpoint/2010/main" val="1014967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p:txBody>
          <a:bodyPr/>
          <a:lstStyle/>
          <a:p>
            <a:pPr eaLnBrk="1" hangingPunct="1"/>
            <a:r>
              <a:rPr lang="en-GB" b="1">
                <a:latin typeface="Arial" charset="0"/>
              </a:rPr>
              <a:t>Pedoman </a:t>
            </a:r>
            <a:r>
              <a:rPr lang="en-US" b="1">
                <a:latin typeface="Arial" charset="0"/>
              </a:rPr>
              <a:t>Hermeneuti</a:t>
            </a:r>
            <a:r>
              <a:rPr lang="en-GB" b="1">
                <a:latin typeface="Arial" charset="0"/>
              </a:rPr>
              <a:t>k</a:t>
            </a:r>
            <a:endParaRPr lang="en-US" b="1">
              <a:latin typeface="Arial" charset="0"/>
            </a:endParaRPr>
          </a:p>
        </p:txBody>
      </p:sp>
      <p:sp>
        <p:nvSpPr>
          <p:cNvPr id="290819" name="Rectangle 6"/>
          <p:cNvSpPr>
            <a:spLocks noChangeArrowheads="1"/>
          </p:cNvSpPr>
          <p:nvPr/>
        </p:nvSpPr>
        <p:spPr bwMode="auto">
          <a:xfrm>
            <a:off x="683731" y="1325562"/>
            <a:ext cx="7798282" cy="477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startAt="2"/>
            </a:pPr>
            <a:r>
              <a:rPr lang="en-GB" sz="3200" b="1">
                <a:solidFill>
                  <a:srgbClr val="0000CC"/>
                </a:solidFill>
              </a:rPr>
              <a:t>Pengajaran PL</a:t>
            </a:r>
            <a:r>
              <a:rPr lang="en-US" sz="3200" b="1">
                <a:solidFill>
                  <a:srgbClr val="0000CC"/>
                </a:solidFill>
              </a:rPr>
              <a:t> </a:t>
            </a:r>
            <a:r>
              <a:rPr lang="en-GB" sz="3200" b="1">
                <a:solidFill>
                  <a:srgbClr val="0000CC"/>
                </a:solidFill>
              </a:rPr>
              <a:t>harus dipahami sejalan dengan wahyu</a:t>
            </a:r>
            <a:r>
              <a:rPr lang="en-US" sz="3200" b="1">
                <a:solidFill>
                  <a:srgbClr val="0000CC"/>
                </a:solidFill>
              </a:rPr>
              <a:t> </a:t>
            </a:r>
            <a:r>
              <a:rPr lang="en-GB" sz="3200" b="1">
                <a:solidFill>
                  <a:srgbClr val="0000CC"/>
                </a:solidFill>
              </a:rPr>
              <a:t>yang diberikan langsung kepada gereja</a:t>
            </a:r>
            <a:r>
              <a:rPr lang="en-US" sz="3200" b="1">
                <a:solidFill>
                  <a:srgbClr val="0000CC"/>
                </a:solidFill>
              </a:rPr>
              <a:t> (</a:t>
            </a:r>
            <a:r>
              <a:rPr lang="en-GB" sz="3200" b="1">
                <a:solidFill>
                  <a:srgbClr val="0000CC"/>
                </a:solidFill>
              </a:rPr>
              <a:t>Kisah Para Rasul</a:t>
            </a:r>
            <a:r>
              <a:rPr lang="en-US" sz="3200" b="1">
                <a:solidFill>
                  <a:srgbClr val="0000CC"/>
                </a:solidFill>
              </a:rPr>
              <a:t> </a:t>
            </a:r>
            <a:r>
              <a:rPr lang="en-GB" sz="3200" b="1">
                <a:solidFill>
                  <a:srgbClr val="0000CC"/>
                </a:solidFill>
              </a:rPr>
              <a:t>dan Surat Para Rasul</a:t>
            </a:r>
            <a:r>
              <a:rPr lang="en-US" sz="3200" b="1">
                <a:solidFill>
                  <a:srgbClr val="0000CC"/>
                </a:solidFill>
              </a:rPr>
              <a:t>) </a:t>
            </a:r>
            <a:r>
              <a:rPr lang="en-GB" sz="3200" b="1">
                <a:solidFill>
                  <a:srgbClr val="0000CC"/>
                </a:solidFill>
              </a:rPr>
              <a:t>dalam dispensasi ini.</a:t>
            </a:r>
            <a:endParaRPr lang="en-US" sz="3200" b="1">
              <a:solidFill>
                <a:srgbClr val="0000CC"/>
              </a:solidFill>
            </a:endParaRPr>
          </a:p>
          <a:p>
            <a:pPr marL="990600" lvl="1" indent="-519113">
              <a:spcBef>
                <a:spcPct val="20000"/>
              </a:spcBef>
              <a:buFontTx/>
              <a:buAutoNum type="alphaLcPeriod"/>
            </a:pPr>
            <a:r>
              <a:rPr lang="en-GB" sz="2400" b="1">
                <a:solidFill>
                  <a:srgbClr val="0000CC"/>
                </a:solidFill>
              </a:rPr>
              <a:t>Pernyataan yang diulang</a:t>
            </a:r>
            <a:endParaRPr lang="en-US" sz="2400" b="1">
              <a:solidFill>
                <a:srgbClr val="0000CC"/>
              </a:solidFill>
            </a:endParaRPr>
          </a:p>
          <a:p>
            <a:pPr marL="990600" lvl="1" indent="-519113">
              <a:spcBef>
                <a:spcPct val="20000"/>
              </a:spcBef>
              <a:buFontTx/>
              <a:buAutoNum type="alphaLcPeriod"/>
            </a:pPr>
            <a:r>
              <a:rPr lang="en-GB" sz="2400" b="1">
                <a:solidFill>
                  <a:srgbClr val="0000CC"/>
                </a:solidFill>
              </a:rPr>
              <a:t>Pernyataan yang dikutip</a:t>
            </a:r>
            <a:endParaRPr lang="en-US" sz="2400" b="1">
              <a:solidFill>
                <a:srgbClr val="0000CC"/>
              </a:solidFill>
            </a:endParaRPr>
          </a:p>
          <a:p>
            <a:pPr marL="990600" lvl="1" indent="-519113">
              <a:spcBef>
                <a:spcPct val="20000"/>
              </a:spcBef>
              <a:buFontTx/>
              <a:buAutoNum type="alphaLcPeriod"/>
            </a:pPr>
            <a:r>
              <a:rPr lang="en-GB" sz="2400" b="1">
                <a:solidFill>
                  <a:srgbClr val="0000CC"/>
                </a:solidFill>
              </a:rPr>
              <a:t>Pernyataan paralel</a:t>
            </a:r>
            <a:endParaRPr lang="en-US" sz="2400" b="1">
              <a:solidFill>
                <a:srgbClr val="0000CC"/>
              </a:solidFill>
            </a:endParaRPr>
          </a:p>
          <a:p>
            <a:pPr marL="990600" lvl="1" indent="-519113">
              <a:spcBef>
                <a:spcPct val="20000"/>
              </a:spcBef>
              <a:buFontTx/>
              <a:buAutoNum type="alphaLcPeriod"/>
            </a:pPr>
            <a:r>
              <a:rPr lang="en-GB" sz="2400" b="1">
                <a:solidFill>
                  <a:srgbClr val="0000CC"/>
                </a:solidFill>
              </a:rPr>
              <a:t>Jika bukkan</a:t>
            </a:r>
            <a:r>
              <a:rPr lang="en-US" sz="2400" b="1">
                <a:solidFill>
                  <a:srgbClr val="0000CC"/>
                </a:solidFill>
              </a:rPr>
              <a:t> </a:t>
            </a:r>
            <a:r>
              <a:rPr lang="en-US" sz="2400" b="1" i="1">
                <a:solidFill>
                  <a:srgbClr val="0000CC"/>
                </a:solidFill>
              </a:rPr>
              <a:t>a-c</a:t>
            </a:r>
            <a:r>
              <a:rPr lang="en-US" sz="2400" b="1">
                <a:solidFill>
                  <a:srgbClr val="0000CC"/>
                </a:solidFill>
              </a:rPr>
              <a:t>, </a:t>
            </a:r>
            <a:r>
              <a:rPr lang="en-GB" sz="2400" b="1">
                <a:solidFill>
                  <a:srgbClr val="0000CC"/>
                </a:solidFill>
              </a:rPr>
              <a:t>jangan dianggap sebagai perintah tetapi sebagai prinsip</a:t>
            </a:r>
            <a:endParaRPr lang="en-US" sz="2400" b="1">
              <a:solidFill>
                <a:srgbClr val="0000CC"/>
              </a:solidFill>
            </a:endParaRPr>
          </a:p>
        </p:txBody>
      </p:sp>
      <p:sp>
        <p:nvSpPr>
          <p:cNvPr id="290820"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397</a:t>
            </a:r>
          </a:p>
        </p:txBody>
      </p:sp>
    </p:spTree>
    <p:extLst>
      <p:ext uri="{BB962C8B-B14F-4D97-AF65-F5344CB8AC3E}">
        <p14:creationId xmlns:p14="http://schemas.microsoft.com/office/powerpoint/2010/main" val="25838850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8495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err="1">
                <a:effectLst>
                  <a:glow rad="127000">
                    <a:schemeClr val="tx1"/>
                  </a:glow>
                </a:effectLst>
                <a:latin typeface="Arial" charset="0"/>
                <a:ea typeface="ＭＳ Ｐゴシック" charset="0"/>
                <a:cs typeface="ＭＳ Ｐゴシック" charset="0"/>
              </a:rPr>
              <a:t>Amsal</a:t>
            </a:r>
            <a:r>
              <a:rPr lang="en-US" sz="4800" b="1" dirty="0">
                <a:effectLst>
                  <a:glow rad="127000">
                    <a:schemeClr val="tx1"/>
                  </a:glow>
                </a:effectLst>
                <a:latin typeface="Arial" charset="0"/>
                <a:ea typeface="ＭＳ Ｐゴシック" charset="0"/>
                <a:cs typeface="ＭＳ Ｐゴシック" charset="0"/>
              </a:rPr>
              <a:t> 5 gives four good reasons to avoid sexual sin. </a:t>
            </a:r>
          </a:p>
        </p:txBody>
      </p:sp>
    </p:spTree>
    <p:extLst>
      <p:ext uri="{BB962C8B-B14F-4D97-AF65-F5344CB8AC3E}">
        <p14:creationId xmlns:p14="http://schemas.microsoft.com/office/powerpoint/2010/main" val="28724914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56"/>
            <a:ext cx="9144000" cy="2214413"/>
          </a:xfrm>
          <a:effectLst>
            <a:outerShdw blurRad="63500" dist="35921" dir="2700000" algn="ctr" rotWithShape="0">
              <a:schemeClr val="tx2">
                <a:alpha val="74998"/>
              </a:schemeClr>
            </a:outerShdw>
          </a:effectLst>
        </p:spPr>
        <p:txBody>
          <a:bodyPr/>
          <a:lstStyle/>
          <a:p>
            <a:pPr marL="715963" indent="-715963" algn="l">
              <a:defRPr/>
            </a:pPr>
            <a:r>
              <a:rPr lang="en-US" sz="4000" b="1" dirty="0">
                <a:effectLst>
                  <a:glow rad="127000">
                    <a:schemeClr val="tx1"/>
                  </a:glow>
                </a:effectLst>
                <a:latin typeface="Arial" charset="0"/>
                <a:ea typeface="ＭＳ Ｐゴシック" charset="0"/>
                <a:cs typeface="ＭＳ Ｐゴシック" charset="0"/>
              </a:rPr>
              <a:t>A. Sexual sin is enjoyable in the short run but bitter in the end (5:3-6).</a:t>
            </a:r>
          </a:p>
        </p:txBody>
      </p:sp>
      <p:pic>
        <p:nvPicPr>
          <p:cNvPr id="2" name="Picture 1"/>
          <p:cNvPicPr>
            <a:picLocks noChangeAspect="1"/>
          </p:cNvPicPr>
          <p:nvPr/>
        </p:nvPicPr>
        <p:blipFill>
          <a:blip r:embed="rId3"/>
          <a:stretch>
            <a:fillRect/>
          </a:stretch>
        </p:blipFill>
        <p:spPr>
          <a:xfrm>
            <a:off x="2673128" y="1726606"/>
            <a:ext cx="6363368" cy="4970974"/>
          </a:xfrm>
          <a:prstGeom prst="rect">
            <a:avLst/>
          </a:prstGeom>
        </p:spPr>
      </p:pic>
    </p:spTree>
    <p:extLst>
      <p:ext uri="{BB962C8B-B14F-4D97-AF65-F5344CB8AC3E}">
        <p14:creationId xmlns:p14="http://schemas.microsoft.com/office/powerpoint/2010/main" val="85571417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3190" y="29469"/>
            <a:ext cx="639081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275319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lips of an immoral woman are as sweet as honey,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her mouth is smoother than oil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661137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748" y="3001447"/>
            <a:ext cx="7302500" cy="39624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60906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in the end she is as bitter as poison, as dangerous as a double-edged sword.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Her feet go down to death;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her steps lead straight to the grave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019028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69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she cares nothing about the path to life. She staggers down a crooked trail and </a:t>
            </a:r>
            <a:r>
              <a:rPr lang="en-US" sz="3600" b="1" dirty="0" err="1">
                <a:effectLst>
                  <a:glow rad="127000">
                    <a:schemeClr val="tx1"/>
                  </a:glow>
                </a:effectLst>
                <a:latin typeface="Arial" charset="0"/>
                <a:ea typeface="ＭＳ Ｐゴシック" charset="0"/>
                <a:cs typeface="ＭＳ Ｐゴシック" charset="0"/>
              </a:rPr>
              <a:t>doesn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realize 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329161" y="2050919"/>
            <a:ext cx="4308475" cy="4308475"/>
          </a:xfrm>
          <a:prstGeom prst="rect">
            <a:avLst/>
          </a:prstGeom>
        </p:spPr>
      </p:pic>
    </p:spTree>
    <p:extLst>
      <p:ext uri="{BB962C8B-B14F-4D97-AF65-F5344CB8AC3E}">
        <p14:creationId xmlns:p14="http://schemas.microsoft.com/office/powerpoint/2010/main" val="115793192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64052" cy="6858000"/>
          </a:xfrm>
          <a:prstGeom prst="rect">
            <a:avLst/>
          </a:prstGeom>
        </p:spPr>
      </p:pic>
      <p:sp>
        <p:nvSpPr>
          <p:cNvPr id="900098" name="Rectangle 2"/>
          <p:cNvSpPr>
            <a:spLocks noGrp="1" noChangeArrowheads="1"/>
          </p:cNvSpPr>
          <p:nvPr>
            <p:ph type="ctrTitle"/>
          </p:nvPr>
        </p:nvSpPr>
        <p:spPr>
          <a:xfrm>
            <a:off x="0" y="-35352"/>
            <a:ext cx="9144000" cy="2214405"/>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B. Avoid sexual sin to escape its physical, financial, and emotional woes (5:7-14).</a:t>
            </a:r>
          </a:p>
        </p:txBody>
      </p:sp>
    </p:spTree>
    <p:extLst>
      <p:ext uri="{BB962C8B-B14F-4D97-AF65-F5344CB8AC3E}">
        <p14:creationId xmlns:p14="http://schemas.microsoft.com/office/powerpoint/2010/main" val="34713926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42200" y="0"/>
            <a:ext cx="4993481" cy="6858000"/>
          </a:xfrm>
          <a:prstGeom prst="rect">
            <a:avLst/>
          </a:prstGeom>
        </p:spPr>
      </p:pic>
      <p:sp>
        <p:nvSpPr>
          <p:cNvPr id="900098" name="Rectangle 2"/>
          <p:cNvSpPr>
            <a:spLocks noGrp="1" noChangeArrowheads="1"/>
          </p:cNvSpPr>
          <p:nvPr>
            <p:ph type="ctrTitle"/>
          </p:nvPr>
        </p:nvSpPr>
        <p:spPr>
          <a:xfrm>
            <a:off x="0" y="29469"/>
            <a:ext cx="9144000" cy="307200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now, my sons, listen to 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Never stray from what I am about to say: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8</a:t>
            </a:r>
            <a:r>
              <a:rPr lang="en-US" sz="3600" b="1" dirty="0">
                <a:effectLst>
                  <a:glow rad="127000">
                    <a:schemeClr val="tx1"/>
                  </a:glow>
                </a:effectLst>
                <a:latin typeface="Arial" charset="0"/>
                <a:ea typeface="ＭＳ Ｐゴシック" charset="0"/>
                <a:cs typeface="ＭＳ Ｐゴシック" charset="0"/>
              </a:rPr>
              <a:t>Stay away from her!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go near the door of her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br>
              <a:rPr lang="en-US" sz="3600" dirty="0"/>
            </a:b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203583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a:blip r:embed="rId3"/>
          <a:stretch>
            <a:fillRect/>
          </a:stretch>
        </p:blipFill>
        <p:spPr>
          <a:xfrm>
            <a:off x="1281" y="2256165"/>
            <a:ext cx="9142719" cy="4601835"/>
          </a:xfrm>
          <a:prstGeom prst="rect">
            <a:avLst/>
          </a:prstGeom>
        </p:spPr>
      </p:pic>
      <p:pic>
        <p:nvPicPr>
          <p:cNvPr id="4" name="Picture 3"/>
          <p:cNvPicPr>
            <a:picLocks noChangeAspect="1"/>
          </p:cNvPicPr>
          <p:nvPr/>
        </p:nvPicPr>
        <p:blipFill>
          <a:blip r:embed="rId4"/>
          <a:stretch>
            <a:fillRect/>
          </a:stretch>
        </p:blipFill>
        <p:spPr>
          <a:xfrm rot="20214439">
            <a:off x="-167582" y="2008159"/>
            <a:ext cx="4437259" cy="2960484"/>
          </a:xfrm>
          <a:prstGeom prst="rect">
            <a:avLst/>
          </a:prstGeom>
        </p:spPr>
      </p:pic>
      <p:sp>
        <p:nvSpPr>
          <p:cNvPr id="900098" name="Rectangle 2"/>
          <p:cNvSpPr>
            <a:spLocks noGrp="1" noChangeArrowheads="1"/>
          </p:cNvSpPr>
          <p:nvPr>
            <p:ph type="ctrTitle"/>
          </p:nvPr>
        </p:nvSpPr>
        <p:spPr>
          <a:xfrm>
            <a:off x="0" y="29469"/>
            <a:ext cx="9144000" cy="198351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do, you will lose your honor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will lose to merciless people all you have achieved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88423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1778000"/>
            <a:ext cx="8864600" cy="5080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83400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Strangers will consume your wealth,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someone else will enjoy the fruit of your labor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0995319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75905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the end you will groan in anguish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when disease consumes your body.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12</a:t>
            </a:r>
            <a:r>
              <a:rPr lang="en-US" sz="3600" b="1" dirty="0">
                <a:effectLst>
                  <a:glow rad="127000">
                    <a:schemeClr val="tx1"/>
                  </a:glow>
                </a:effectLst>
                <a:latin typeface="Arial" charset="0"/>
                <a:ea typeface="ＭＳ Ｐゴシック" charset="0"/>
                <a:cs typeface="ＭＳ Ｐゴシック" charset="0"/>
              </a:rPr>
              <a:t>You will say,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How I hated discipline!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If only I had not ignored all the warnings!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Oh, why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I listen to my teachers?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Why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I pay attention to my instructors?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I have come to the brink of utter ruin,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now I must face public disgrace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(5:11-14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21383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en-US" sz="4800" b="1">
                <a:effectLst>
                  <a:glow rad="127000">
                    <a:schemeClr val="tx1"/>
                  </a:glow>
                </a:effectLst>
                <a:latin typeface="Arial" charset="0"/>
                <a:ea typeface="ＭＳ Ｐゴシック" charset="0"/>
                <a:cs typeface="ＭＳ Ｐゴシック" charset="0"/>
              </a:rPr>
              <a:t> </a:t>
            </a:r>
            <a:r>
              <a:rPr lang="en-GB" sz="4800" b="1">
                <a:effectLst>
                  <a:glow rad="127000">
                    <a:schemeClr val="tx1"/>
                  </a:glow>
                </a:effectLst>
                <a:latin typeface="Arial" charset="0"/>
                <a:ea typeface="ＭＳ Ｐゴシック" charset="0"/>
                <a:cs typeface="ＭＳ Ｐゴシック" charset="0"/>
              </a:rPr>
              <a:t>Ide Utama Amsal</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559579" y="1902367"/>
            <a:ext cx="8024841" cy="3576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Takut akan Tuhan dengan memperhatikan Amsal-Nya</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tentang </a:t>
            </a:r>
            <a:r>
              <a:rPr kumimoji="0" lang="en-GB" sz="4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nilai</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dan</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jalan</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hikmat</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06223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508518"/>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C. Sex with one partner in marriage is the most enjoyable experience (5:15-20).</a:t>
            </a:r>
          </a:p>
        </p:txBody>
      </p:sp>
      <p:pic>
        <p:nvPicPr>
          <p:cNvPr id="2" name="Picture 1"/>
          <p:cNvPicPr>
            <a:picLocks noChangeAspect="1"/>
          </p:cNvPicPr>
          <p:nvPr/>
        </p:nvPicPr>
        <p:blipFill>
          <a:blip r:embed="rId3"/>
          <a:stretch>
            <a:fillRect/>
          </a:stretch>
        </p:blipFill>
        <p:spPr>
          <a:xfrm>
            <a:off x="3184358" y="1947779"/>
            <a:ext cx="4823326" cy="4823326"/>
          </a:xfrm>
          <a:prstGeom prst="rect">
            <a:avLst/>
          </a:prstGeom>
        </p:spPr>
      </p:pic>
      <p:sp>
        <p:nvSpPr>
          <p:cNvPr id="4" name="Rectangle 2"/>
          <p:cNvSpPr txBox="1">
            <a:spLocks noChangeArrowheads="1"/>
          </p:cNvSpPr>
          <p:nvPr/>
        </p:nvSpPr>
        <p:spPr bwMode="auto">
          <a:xfrm>
            <a:off x="3275856" y="4664898"/>
            <a:ext cx="4680520" cy="2076470"/>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u="sng" dirty="0">
                <a:effectLst>
                  <a:glow rad="127000">
                    <a:schemeClr val="tx1"/>
                  </a:glow>
                </a:effectLst>
                <a:latin typeface="Times New Roman"/>
                <a:ea typeface="ＭＳ Ｐゴシック" charset="0"/>
                <a:cs typeface="Times New Roman"/>
              </a:rPr>
              <a:t>SAFE SEX</a:t>
            </a:r>
            <a:br>
              <a:rPr lang="en-US" sz="6600" b="1" u="sng" dirty="0">
                <a:effectLst>
                  <a:glow rad="127000">
                    <a:schemeClr val="tx1"/>
                  </a:glow>
                </a:effectLst>
                <a:latin typeface="Times New Roman"/>
                <a:ea typeface="ＭＳ Ｐゴシック" charset="0"/>
                <a:cs typeface="Times New Roman"/>
              </a:rPr>
            </a:br>
            <a:r>
              <a:rPr lang="en-US" sz="2400" b="1" dirty="0">
                <a:effectLst>
                  <a:glow rad="127000">
                    <a:schemeClr val="tx1"/>
                  </a:glow>
                </a:effectLst>
                <a:latin typeface="Arial" charset="0"/>
                <a:ea typeface="ＭＳ Ｐゴシック" charset="0"/>
                <a:cs typeface="ＭＳ Ｐゴシック" charset="0"/>
              </a:rPr>
              <a:t>get married and be faithful</a:t>
            </a:r>
            <a:endParaRPr lang="en-US" sz="4000" b="1" u="sng"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0127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7188" y="3472448"/>
            <a:ext cx="7340600" cy="3746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154847"/>
          </a:xfrm>
          <a:effectLst>
            <a:outerShdw blurRad="63500" dist="35921" dir="2700000" algn="ctr" rotWithShape="0">
              <a:schemeClr val="tx2">
                <a:alpha val="74998"/>
              </a:schemeClr>
            </a:outerShdw>
          </a:effectLst>
        </p:spPr>
        <p:txBody>
          <a:bodyPr anchor="t"/>
          <a:lstStyle/>
          <a:p>
            <a:pPr algn="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Drink water from your own well—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share your love only with your wife.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Why spill the water of your springs in the streets, having sex with just anyone?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17</a:t>
            </a:r>
            <a:r>
              <a:rPr lang="en-US" sz="3600" b="1" dirty="0">
                <a:effectLst>
                  <a:glow rad="127000">
                    <a:schemeClr val="tx1"/>
                  </a:glow>
                </a:effectLst>
                <a:latin typeface="Arial" charset="0"/>
                <a:ea typeface="ＭＳ Ｐゴシック" charset="0"/>
                <a:cs typeface="ＭＳ Ｐゴシック" charset="0"/>
              </a:rPr>
              <a:t>You should reserve it for yourselves.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Never share it with strangers" (5:15-17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237486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Let your wife be a fountain of blessing for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Rejoice in the wife of your youth.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She is a loving deer, a graceful doe.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Let her breasts satisfy you always.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May you always be captivated by her love.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Why be captivated, my son, by an immoral woman, or fondle the breasts of a promiscuous woman?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464725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1652"/>
            <a:ext cx="9144000" cy="5143500"/>
          </a:xfrm>
          <a:prstGeom prst="rect">
            <a:avLst/>
          </a:prstGeom>
        </p:spPr>
      </p:pic>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D. Avoid sexual sin because God calls it evil and will judge us for it  (5:21-23).</a:t>
            </a:r>
          </a:p>
        </p:txBody>
      </p:sp>
    </p:spTree>
    <p:extLst>
      <p:ext uri="{BB962C8B-B14F-4D97-AF65-F5344CB8AC3E}">
        <p14:creationId xmlns:p14="http://schemas.microsoft.com/office/powerpoint/2010/main" val="11811513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0" y="0"/>
            <a:ext cx="4572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4572000" cy="40211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sees clearly what a man does, examining every path he takes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4923542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03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 evil man is held captive by his own sins; they are ropes that catch and hold him. </a:t>
            </a: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He will die for lack of self-control;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will be lost because of his great foolishness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(5:22-23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03684" y="3182352"/>
            <a:ext cx="6350000" cy="3568700"/>
          </a:xfrm>
          <a:prstGeom prst="rect">
            <a:avLst/>
          </a:prstGeom>
        </p:spPr>
      </p:pic>
    </p:spTree>
    <p:extLst>
      <p:ext uri="{BB962C8B-B14F-4D97-AF65-F5344CB8AC3E}">
        <p14:creationId xmlns:p14="http://schemas.microsoft.com/office/powerpoint/2010/main" val="240084010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6424" y="1272806"/>
            <a:ext cx="6137576" cy="55851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6018" y="49784"/>
            <a:ext cx="8511900" cy="176948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Here are ideas to avoid the trap of sex sin.</a:t>
            </a:r>
          </a:p>
        </p:txBody>
      </p:sp>
    </p:spTree>
    <p:extLst>
      <p:ext uri="{BB962C8B-B14F-4D97-AF65-F5344CB8AC3E}">
        <p14:creationId xmlns:p14="http://schemas.microsoft.com/office/powerpoint/2010/main" val="178636754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25903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Realize that your eye is the gateway to your mind.</a:t>
            </a:r>
          </a:p>
        </p:txBody>
      </p:sp>
    </p:spTree>
    <p:extLst>
      <p:ext uri="{BB962C8B-B14F-4D97-AF65-F5344CB8AC3E}">
        <p14:creationId xmlns:p14="http://schemas.microsoft.com/office/powerpoint/2010/main" val="209171182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215900" y="177800"/>
            <a:ext cx="8699500" cy="6489700"/>
            <a:chOff x="215900" y="177800"/>
            <a:chExt cx="8699500" cy="6489700"/>
          </a:xfrm>
        </p:grpSpPr>
        <p:pic>
          <p:nvPicPr>
            <p:cNvPr id="2" name="Picture 1"/>
            <p:cNvPicPr>
              <a:picLocks noChangeAspect="1"/>
            </p:cNvPicPr>
            <p:nvPr/>
          </p:nvPicPr>
          <p:blipFill>
            <a:blip r:embed="rId3"/>
            <a:stretch>
              <a:fillRect/>
            </a:stretch>
          </p:blipFill>
          <p:spPr>
            <a:xfrm>
              <a:off x="215900" y="177800"/>
              <a:ext cx="8699500" cy="64897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35210" y="2113534"/>
              <a:ext cx="5008716" cy="2712466"/>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714624" y="2669159"/>
            <a:ext cx="6200775" cy="2394966"/>
          </a:xfrm>
          <a:effectLst/>
        </p:spPr>
        <p:txBody>
          <a:bodyPr anchor="t"/>
          <a:lstStyle/>
          <a:p>
            <a:pPr>
              <a:defRPr/>
            </a:pPr>
            <a:r>
              <a:rPr lang="en-US" sz="4800" b="1" dirty="0">
                <a:effectLst/>
                <a:latin typeface="Arial" charset="0"/>
                <a:ea typeface="ＭＳ Ｐゴシック" charset="0"/>
                <a:cs typeface="ＭＳ Ｐゴシック" charset="0"/>
              </a:rPr>
              <a:t>WARNING!</a:t>
            </a:r>
            <a:br>
              <a:rPr lang="en-US" sz="4800" b="1" dirty="0">
                <a:effectLst/>
                <a:latin typeface="Arial" charset="0"/>
                <a:ea typeface="ＭＳ Ｐゴシック" charset="0"/>
                <a:cs typeface="ＭＳ Ｐゴシック" charset="0"/>
              </a:rPr>
            </a:br>
            <a:r>
              <a:rPr lang="en-US" sz="4800" b="1" dirty="0">
                <a:effectLst/>
                <a:latin typeface="Arial" charset="0"/>
                <a:ea typeface="ＭＳ Ｐゴシック" charset="0"/>
                <a:cs typeface="ＭＳ Ｐゴシック" charset="0"/>
              </a:rPr>
              <a:t>facebook may lead to adultery</a:t>
            </a:r>
          </a:p>
        </p:txBody>
      </p:sp>
    </p:spTree>
    <p:extLst>
      <p:ext uri="{BB962C8B-B14F-4D97-AF65-F5344CB8AC3E}">
        <p14:creationId xmlns:p14="http://schemas.microsoft.com/office/powerpoint/2010/main" val="301792736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900098" name="Rectangle 2"/>
          <p:cNvSpPr>
            <a:spLocks noGrp="1" noChangeArrowheads="1"/>
          </p:cNvSpPr>
          <p:nvPr>
            <p:ph type="ctrTitle"/>
          </p:nvPr>
        </p:nvSpPr>
        <p:spPr>
          <a:xfrm>
            <a:off x="4524374" y="2038495"/>
            <a:ext cx="4619625" cy="2787506"/>
          </a:xfrm>
          <a:solidFill>
            <a:srgbClr val="800000"/>
          </a:solidFill>
          <a:effectLst/>
        </p:spPr>
        <p:txBody>
          <a:bodyPr anchor="ctr"/>
          <a:lstStyle/>
          <a:p>
            <a:pPr>
              <a:defRPr/>
            </a:pPr>
            <a:r>
              <a:rPr lang="en-US" dirty="0"/>
              <a:t>Safeguard your computer and mobile phone</a:t>
            </a:r>
            <a:r>
              <a:rPr lang="en-SG" dirty="0"/>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42994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746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2" name="Rectangle 3"/>
          <p:cNvSpPr>
            <a:spLocks noGrp="1" noChangeArrowheads="1"/>
          </p:cNvSpPr>
          <p:nvPr>
            <p:ph type="title"/>
          </p:nvPr>
        </p:nvSpPr>
        <p:spPr>
          <a:solidFill>
            <a:schemeClr val="tx1"/>
          </a:solidFill>
        </p:spPr>
        <p:txBody>
          <a:bodyPr/>
          <a:lstStyle/>
          <a:p>
            <a:pPr eaLnBrk="1" hangingPunct="1"/>
            <a:r>
              <a:rPr lang="en-US" b="1">
                <a:solidFill>
                  <a:srgbClr val="FFFFFF"/>
                </a:solidFill>
                <a:latin typeface="Arial" charset="0"/>
              </a:rPr>
              <a:t>Ap</a:t>
            </a:r>
            <a:r>
              <a:rPr lang="en-GB" b="1">
                <a:solidFill>
                  <a:srgbClr val="FFFFFF"/>
                </a:solidFill>
                <a:latin typeface="Arial" charset="0"/>
              </a:rPr>
              <a:t>likasi</a:t>
            </a:r>
            <a:endParaRPr lang="en-US" b="1">
              <a:solidFill>
                <a:srgbClr val="FFFFFF"/>
              </a:solidFill>
              <a:latin typeface="Arial" charset="0"/>
            </a:endParaRPr>
          </a:p>
        </p:txBody>
      </p:sp>
      <p:sp>
        <p:nvSpPr>
          <p:cNvPr id="219140" name="Rectangle 4"/>
          <p:cNvSpPr>
            <a:spLocks noGrp="1" noChangeArrowheads="1"/>
          </p:cNvSpPr>
          <p:nvPr>
            <p:ph type="body" idx="1"/>
          </p:nvPr>
        </p:nvSpPr>
        <p:spPr>
          <a:xfrm>
            <a:off x="845667" y="1600200"/>
            <a:ext cx="7476058" cy="4525963"/>
          </a:xfrm>
        </p:spPr>
        <p:txBody>
          <a:bodyPr/>
          <a:lstStyle/>
          <a:p>
            <a:pPr eaLnBrk="1" hangingPunct="1"/>
            <a:r>
              <a:rPr lang="en-GB" sz="3600" b="1">
                <a:solidFill>
                  <a:srgbClr val="FF0000"/>
                </a:solidFill>
                <a:latin typeface="Arial" charset="0"/>
              </a:rPr>
              <a:t>Ajarlah</a:t>
            </a:r>
            <a:r>
              <a:rPr lang="en-US" sz="3600" b="1">
                <a:solidFill>
                  <a:srgbClr val="0000CC"/>
                </a:solidFill>
                <a:latin typeface="Arial" charset="0"/>
              </a:rPr>
              <a:t> </a:t>
            </a:r>
            <a:r>
              <a:rPr lang="en-GB" sz="3600" b="1">
                <a:solidFill>
                  <a:srgbClr val="0000CC"/>
                </a:solidFill>
                <a:latin typeface="Arial" charset="0"/>
              </a:rPr>
              <a:t>Amsal kepada remaja </a:t>
            </a:r>
            <a:r>
              <a:rPr lang="en-US" sz="3600" b="1">
                <a:solidFill>
                  <a:srgbClr val="0000CC"/>
                </a:solidFill>
                <a:latin typeface="Arial" charset="0"/>
              </a:rPr>
              <a:t>(&amp; </a:t>
            </a:r>
            <a:r>
              <a:rPr lang="en-GB" sz="3600" b="1">
                <a:solidFill>
                  <a:srgbClr val="0000CC"/>
                </a:solidFill>
                <a:latin typeface="Arial" charset="0"/>
              </a:rPr>
              <a:t>anak-anak)</a:t>
            </a:r>
            <a:endParaRPr lang="en-US" sz="3600" b="1">
              <a:solidFill>
                <a:srgbClr val="0000CC"/>
              </a:solidFill>
              <a:latin typeface="Arial" charset="0"/>
            </a:endParaRPr>
          </a:p>
          <a:p>
            <a:pPr eaLnBrk="1" hangingPunct="1"/>
            <a:r>
              <a:rPr lang="en-GB" sz="3600" b="1">
                <a:solidFill>
                  <a:srgbClr val="FF0000"/>
                </a:solidFill>
                <a:latin typeface="Arial" charset="0"/>
              </a:rPr>
              <a:t>Ingatlah</a:t>
            </a:r>
            <a:r>
              <a:rPr lang="en-US" sz="3600" b="1">
                <a:solidFill>
                  <a:srgbClr val="0000CC"/>
                </a:solidFill>
                <a:latin typeface="Arial" charset="0"/>
              </a:rPr>
              <a:t> </a:t>
            </a:r>
            <a:r>
              <a:rPr lang="en-GB" sz="3600" b="1">
                <a:solidFill>
                  <a:srgbClr val="0000CC"/>
                </a:solidFill>
                <a:latin typeface="Arial" charset="0"/>
              </a:rPr>
              <a:t>Amsal</a:t>
            </a:r>
            <a:r>
              <a:rPr lang="en-US" sz="3600" b="1">
                <a:solidFill>
                  <a:srgbClr val="0000CC"/>
                </a:solidFill>
                <a:latin typeface="Arial" charset="0"/>
              </a:rPr>
              <a:t> </a:t>
            </a:r>
            <a:r>
              <a:rPr lang="en-GB" sz="3600" b="1">
                <a:solidFill>
                  <a:srgbClr val="0000CC"/>
                </a:solidFill>
                <a:latin typeface="Arial" charset="0"/>
              </a:rPr>
              <a:t>untuk mendukung hidup berhikmat</a:t>
            </a:r>
            <a:endParaRPr lang="en-US" sz="3600" b="1">
              <a:solidFill>
                <a:srgbClr val="0000CC"/>
              </a:solidFill>
              <a:latin typeface="Arial" charset="0"/>
            </a:endParaRPr>
          </a:p>
          <a:p>
            <a:pPr eaLnBrk="1" hangingPunct="1"/>
            <a:r>
              <a:rPr lang="en-GB" sz="3600" b="1">
                <a:solidFill>
                  <a:srgbClr val="FF0000"/>
                </a:solidFill>
                <a:latin typeface="Arial" charset="0"/>
              </a:rPr>
              <a:t>Bacalah</a:t>
            </a:r>
            <a:r>
              <a:rPr lang="en-US" sz="3600" b="1">
                <a:solidFill>
                  <a:srgbClr val="0000CC"/>
                </a:solidFill>
                <a:latin typeface="Arial" charset="0"/>
              </a:rPr>
              <a:t> </a:t>
            </a:r>
            <a:r>
              <a:rPr lang="en-GB" sz="3600" b="1">
                <a:solidFill>
                  <a:srgbClr val="0000CC"/>
                </a:solidFill>
                <a:latin typeface="Arial" charset="0"/>
              </a:rPr>
              <a:t>SATU</a:t>
            </a:r>
            <a:r>
              <a:rPr lang="en-US" sz="3600" b="1">
                <a:solidFill>
                  <a:srgbClr val="0000CC"/>
                </a:solidFill>
                <a:latin typeface="Arial" charset="0"/>
              </a:rPr>
              <a:t> </a:t>
            </a:r>
            <a:r>
              <a:rPr lang="en-GB" sz="3600" b="1">
                <a:solidFill>
                  <a:srgbClr val="0000CC"/>
                </a:solidFill>
                <a:latin typeface="Arial" charset="0"/>
              </a:rPr>
              <a:t>pasal</a:t>
            </a:r>
            <a:r>
              <a:rPr lang="en-US" sz="3600" b="1">
                <a:solidFill>
                  <a:srgbClr val="0000CC"/>
                </a:solidFill>
                <a:latin typeface="Arial" charset="0"/>
              </a:rPr>
              <a:t> </a:t>
            </a:r>
            <a:r>
              <a:rPr lang="en-GB" sz="3600" b="1">
                <a:solidFill>
                  <a:srgbClr val="0000CC"/>
                </a:solidFill>
                <a:latin typeface="Arial" charset="0"/>
              </a:rPr>
              <a:t>Kitab Amsal setiap hari</a:t>
            </a:r>
            <a:endParaRPr lang="en-US" sz="3600" b="1">
              <a:solidFill>
                <a:srgbClr val="0000CC"/>
              </a:solidFill>
              <a:latin typeface="Arial" charset="0"/>
            </a:endParaRPr>
          </a:p>
        </p:txBody>
      </p:sp>
      <p:sp>
        <p:nvSpPr>
          <p:cNvPr id="35328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Tree>
    <p:extLst>
      <p:ext uri="{BB962C8B-B14F-4D97-AF65-F5344CB8AC3E}">
        <p14:creationId xmlns:p14="http://schemas.microsoft.com/office/powerpoint/2010/main" val="266840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54000" y="29469"/>
            <a:ext cx="8699500" cy="3136794"/>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eye is the lamp of the body; so then if your eye is clear, your whole body will be full of light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(Matthew 6:22).</a:t>
            </a:r>
          </a:p>
        </p:txBody>
      </p:sp>
      <p:pic>
        <p:nvPicPr>
          <p:cNvPr id="2" name="Picture 1"/>
          <p:cNvPicPr>
            <a:picLocks noChangeAspect="1"/>
          </p:cNvPicPr>
          <p:nvPr/>
        </p:nvPicPr>
        <p:blipFill>
          <a:blip r:embed="rId3"/>
          <a:stretch>
            <a:fillRect/>
          </a:stretch>
        </p:blipFill>
        <p:spPr>
          <a:xfrm>
            <a:off x="1593850" y="2904827"/>
            <a:ext cx="5880100" cy="3632200"/>
          </a:xfrm>
          <a:prstGeom prst="rect">
            <a:avLst/>
          </a:prstGeom>
        </p:spPr>
      </p:pic>
      <p:sp>
        <p:nvSpPr>
          <p:cNvPr id="5" name="Rectangle 2"/>
          <p:cNvSpPr txBox="1">
            <a:spLocks noChangeArrowheads="1"/>
          </p:cNvSpPr>
          <p:nvPr/>
        </p:nvSpPr>
        <p:spPr bwMode="auto">
          <a:xfrm>
            <a:off x="0" y="5779702"/>
            <a:ext cx="9144000" cy="101876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Train your eye not to see things that stimulate lust.</a:t>
            </a:r>
          </a:p>
        </p:txBody>
      </p:sp>
    </p:spTree>
    <p:extLst>
      <p:ext uri="{BB962C8B-B14F-4D97-AF65-F5344CB8AC3E}">
        <p14:creationId xmlns:p14="http://schemas.microsoft.com/office/powerpoint/2010/main" val="91647165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3863284" cy="7013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863284" y="6494"/>
            <a:ext cx="5280716" cy="394686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Guard your hands from lust (Matt 5:30)</a:t>
            </a:r>
          </a:p>
        </p:txBody>
      </p:sp>
    </p:spTree>
    <p:extLst>
      <p:ext uri="{BB962C8B-B14F-4D97-AF65-F5344CB8AC3E}">
        <p14:creationId xmlns:p14="http://schemas.microsoft.com/office/powerpoint/2010/main" val="140722240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3661833"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61833" y="50801"/>
            <a:ext cx="4825999" cy="68071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if your right hand causes you to sin, cut it off and throw it away. It is better for you to lose one part of your body than for your whole body to go into hell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(Matt 5:30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418016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451"/>
            <a:ext cx="9144001" cy="68704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10101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How can a young man keep his way pure? By keeping it according to Your word. With all my heart I have sought You; Do not let me wander from Your commandments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(Psalm 119:9-10).</a:t>
            </a:r>
          </a:p>
        </p:txBody>
      </p:sp>
      <p:sp>
        <p:nvSpPr>
          <p:cNvPr id="5" name="Rectangle 2"/>
          <p:cNvSpPr txBox="1">
            <a:spLocks noChangeArrowheads="1"/>
          </p:cNvSpPr>
          <p:nvPr/>
        </p:nvSpPr>
        <p:spPr bwMode="auto">
          <a:xfrm>
            <a:off x="0" y="5490135"/>
            <a:ext cx="9144000" cy="138654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Replace your sources of temptation with sources of purity.</a:t>
            </a:r>
          </a:p>
        </p:txBody>
      </p:sp>
    </p:spTree>
    <p:extLst>
      <p:ext uri="{BB962C8B-B14F-4D97-AF65-F5344CB8AC3E}">
        <p14:creationId xmlns:p14="http://schemas.microsoft.com/office/powerpoint/2010/main" val="128330299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Hug right.</a:t>
            </a:r>
          </a:p>
        </p:txBody>
      </p:sp>
      <p:pic>
        <p:nvPicPr>
          <p:cNvPr id="4" name="Picture 3"/>
          <p:cNvPicPr>
            <a:picLocks noChangeAspect="1"/>
          </p:cNvPicPr>
          <p:nvPr/>
        </p:nvPicPr>
        <p:blipFill>
          <a:blip r:embed="rId3"/>
          <a:stretch>
            <a:fillRect/>
          </a:stretch>
        </p:blipFill>
        <p:spPr>
          <a:xfrm>
            <a:off x="762000" y="1861591"/>
            <a:ext cx="7620000" cy="4292600"/>
          </a:xfrm>
          <a:prstGeom prst="rect">
            <a:avLst/>
          </a:prstGeom>
        </p:spPr>
      </p:pic>
    </p:spTree>
    <p:extLst>
      <p:ext uri="{BB962C8B-B14F-4D97-AF65-F5344CB8AC3E}">
        <p14:creationId xmlns:p14="http://schemas.microsoft.com/office/powerpoint/2010/main" val="421665202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5689" y="45147"/>
            <a:ext cx="7797279" cy="68128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75000"/>
            <a:ext cx="9144000" cy="1086599"/>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Avoid the AWKWARD HUG</a:t>
            </a:r>
          </a:p>
        </p:txBody>
      </p:sp>
    </p:spTree>
    <p:extLst>
      <p:ext uri="{BB962C8B-B14F-4D97-AF65-F5344CB8AC3E}">
        <p14:creationId xmlns:p14="http://schemas.microsoft.com/office/powerpoint/2010/main" val="2495594354"/>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p:spPr>
        <p:txBody>
          <a:bodyPr anchor="ctr"/>
          <a:lstStyle/>
          <a:p>
            <a:pPr>
              <a:defRPr/>
            </a:pPr>
            <a:r>
              <a:rPr lang="en-US" sz="4800" b="1" i="1" dirty="0">
                <a:effectLst>
                  <a:glow rad="127000">
                    <a:schemeClr val="tx1"/>
                  </a:glow>
                </a:effectLst>
                <a:latin typeface="Arial" charset="0"/>
                <a:ea typeface="ＭＳ Ｐゴシック" charset="0"/>
                <a:cs typeface="ＭＳ Ｐゴシック" charset="0"/>
              </a:rPr>
              <a:t>How can you guard yourself from sexual sin?</a:t>
            </a:r>
          </a:p>
        </p:txBody>
      </p:sp>
    </p:spTree>
    <p:extLst>
      <p:ext uri="{BB962C8B-B14F-4D97-AF65-F5344CB8AC3E}">
        <p14:creationId xmlns:p14="http://schemas.microsoft.com/office/powerpoint/2010/main" val="212254184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89146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064000" y="2038495"/>
            <a:ext cx="5080000" cy="2787506"/>
          </a:xfrm>
          <a:solidFill>
            <a:schemeClr val="tx1"/>
          </a:solidFill>
          <a:effectLst/>
        </p:spPr>
        <p:txBody>
          <a:bodyPr anchor="ctr"/>
          <a:lstStyle/>
          <a:p>
            <a:pPr>
              <a:defRPr/>
            </a:pPr>
            <a:r>
              <a:rPr lang="en-US" b="1" dirty="0"/>
              <a:t>Wisdom gives us many reasons to avoid sexual sin.</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064000" y="634914"/>
            <a:ext cx="5080000" cy="94812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27000">
                    <a:srgbClr val="000000"/>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4227553876"/>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ru-RU" b="1" dirty="0">
                <a:solidFill>
                  <a:schemeClr val="bg1"/>
                </a:solidFill>
                <a:effectLst>
                  <a:glow rad="228600">
                    <a:schemeClr val="tx1"/>
                  </a:glow>
                </a:effectLst>
                <a:latin typeface="Arial"/>
                <a:ea typeface="ＭＳ Ｐゴシック" pitchFamily="-112" charset="-128"/>
                <a:cs typeface="Arial"/>
              </a:rPr>
              <a:t>"</a:t>
            </a:r>
            <a:r>
              <a:rPr lang="en-US" b="1" dirty="0">
                <a:solidFill>
                  <a:schemeClr val="bg1"/>
                </a:solidFill>
                <a:effectLst>
                  <a:glow rad="228600">
                    <a:schemeClr val="tx1"/>
                  </a:glow>
                </a:effectLst>
                <a:latin typeface="Arial"/>
                <a:ea typeface="ＭＳ Ｐゴシック" pitchFamily="-112" charset="-128"/>
                <a:cs typeface="Arial"/>
              </a:rPr>
              <a:t>How could I sin against God?</a:t>
            </a:r>
            <a:r>
              <a:rPr lang="ru-RU" b="1" dirty="0">
                <a:solidFill>
                  <a:schemeClr val="bg1"/>
                </a:solidFill>
                <a:effectLst>
                  <a:glow rad="228600">
                    <a:schemeClr val="tx1"/>
                  </a:glow>
                </a:effectLst>
                <a:latin typeface="Arial"/>
                <a:ea typeface="ＭＳ Ｐゴシック" pitchFamily="-112" charset="-128"/>
                <a:cs typeface="Arial"/>
              </a:rPr>
              <a:t>"</a:t>
            </a:r>
            <a:r>
              <a:rPr lang="en-US" b="1" dirty="0">
                <a:solidFill>
                  <a:schemeClr val="bg1"/>
                </a:solidFill>
                <a:effectLst>
                  <a:glow rad="228600">
                    <a:schemeClr val="tx1"/>
                  </a:glow>
                </a:effectLst>
                <a:latin typeface="Arial"/>
                <a:ea typeface="ＭＳ Ｐゴシック" pitchFamily="-112" charset="-128"/>
                <a:cs typeface="Arial"/>
              </a:rPr>
              <a:t>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39:9)</a:t>
            </a:r>
          </a:p>
        </p:txBody>
      </p:sp>
    </p:spTree>
    <p:extLst>
      <p:ext uri="{BB962C8B-B14F-4D97-AF65-F5344CB8AC3E}">
        <p14:creationId xmlns:p14="http://schemas.microsoft.com/office/powerpoint/2010/main" val="365220348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Quit Porn</a:t>
            </a:r>
          </a:p>
        </p:txBody>
      </p:sp>
      <p:pic>
        <p:nvPicPr>
          <p:cNvPr id="2" name="Picture 1"/>
          <p:cNvPicPr>
            <a:picLocks noChangeAspect="1"/>
          </p:cNvPicPr>
          <p:nvPr/>
        </p:nvPicPr>
        <p:blipFill>
          <a:blip r:embed="rId3"/>
          <a:stretch>
            <a:fillRect/>
          </a:stretch>
        </p:blipFill>
        <p:spPr>
          <a:xfrm>
            <a:off x="0" y="6494"/>
            <a:ext cx="9144000" cy="3316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5" name="Rectangle 2"/>
          <p:cNvSpPr txBox="1">
            <a:spLocks noChangeArrowheads="1"/>
          </p:cNvSpPr>
          <p:nvPr/>
        </p:nvSpPr>
        <p:spPr bwMode="auto">
          <a:xfrm>
            <a:off x="0" y="3640666"/>
            <a:ext cx="9144000" cy="3217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Want to quit porn</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Do things you haven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done before</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Be brutally honest with another person</a:t>
            </a:r>
          </a:p>
          <a:p>
            <a:pPr marL="635000" indent="-635000" algn="l" defTabSz="457200">
              <a:buFont typeface="+mj-lt"/>
              <a:buAutoNum type="arabicPeriod"/>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Clean house</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Block entry points</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Get accountable to a man</a:t>
            </a:r>
          </a:p>
        </p:txBody>
      </p:sp>
      <p:sp>
        <p:nvSpPr>
          <p:cNvPr id="6" name="Rectangle 2"/>
          <p:cNvSpPr txBox="1">
            <a:spLocks noChangeArrowheads="1"/>
          </p:cNvSpPr>
          <p:nvPr/>
        </p:nvSpPr>
        <p:spPr bwMode="auto">
          <a:xfrm>
            <a:off x="5733384" y="5735681"/>
            <a:ext cx="341061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Douglas Weiss</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err="1">
                <a:solidFill>
                  <a:srgbClr val="FFFFFF"/>
                </a:solidFill>
                <a:effectLst>
                  <a:glow rad="127000">
                    <a:srgbClr val="000000"/>
                  </a:glow>
                </a:effectLst>
                <a:latin typeface="Arial" charset="0"/>
                <a:ea typeface="ＭＳ Ｐゴシック" charset="0"/>
                <a:cs typeface="ＭＳ Ｐゴシック" charset="0"/>
              </a:rPr>
              <a:t>CovenantEyes.com</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5761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652" y="390525"/>
            <a:ext cx="9144000" cy="909772"/>
          </a:xfrm>
          <a:effectLst>
            <a:outerShdw blurRad="63500" dist="35921" dir="2700000" algn="ctr" rotWithShape="0">
              <a:schemeClr val="tx2">
                <a:alpha val="74998"/>
              </a:schemeClr>
            </a:outerShdw>
          </a:effectLst>
        </p:spPr>
        <p:txBody>
          <a:bodyPr anchor="ctr"/>
          <a:lstStyle/>
          <a:p>
            <a:pPr>
              <a:defRPr/>
            </a:pPr>
            <a:r>
              <a:rPr lang="en-GB" sz="4800" b="1">
                <a:effectLst>
                  <a:glow rad="127000">
                    <a:schemeClr val="tx1"/>
                  </a:glow>
                </a:effectLst>
                <a:latin typeface="Arial" charset="0"/>
                <a:ea typeface="ＭＳ Ｐゴシック" charset="0"/>
                <a:cs typeface="ＭＳ Ｐゴシック" charset="0"/>
              </a:rPr>
              <a:t>Kata 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Hikmat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5799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85496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2948989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3048000"/>
          </a:xfrm>
          <a:effectLst/>
        </p:spPr>
        <p:txBody>
          <a:bodyPr/>
          <a:lstStyle/>
          <a:p>
            <a:pPr>
              <a:defRPr/>
            </a:pPr>
            <a:r>
              <a:rPr lang="ru-RU"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What</a:t>
            </a:r>
            <a:r>
              <a:rPr lang="uk-UA"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s the big deal? All men look at porn. It is perfectly normal. Well, most men look at porn. This is normal.</a:t>
            </a:r>
            <a:r>
              <a:rPr lang="ru-RU" sz="3600" b="1" dirty="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0" y="3048000"/>
            <a:ext cx="5080000" cy="3810000"/>
          </a:xfrm>
          <a:prstGeom prst="rect">
            <a:avLst/>
          </a:prstGeom>
        </p:spPr>
      </p:pic>
    </p:spTree>
    <p:extLst>
      <p:ext uri="{BB962C8B-B14F-4D97-AF65-F5344CB8AC3E}">
        <p14:creationId xmlns:p14="http://schemas.microsoft.com/office/powerpoint/2010/main" val="3011818241"/>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86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Flee [sexual] immorality. Every other sin that a man commits is outside the body, but the immoral man sins against his own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Cor. 6:18 ).</a:t>
            </a:r>
          </a:p>
        </p:txBody>
      </p:sp>
      <p:pic>
        <p:nvPicPr>
          <p:cNvPr id="2" name="Picture 1"/>
          <p:cNvPicPr>
            <a:picLocks noChangeAspect="1"/>
          </p:cNvPicPr>
          <p:nvPr/>
        </p:nvPicPr>
        <p:blipFill>
          <a:blip r:embed="rId3"/>
          <a:stretch>
            <a:fillRect/>
          </a:stretch>
        </p:blipFill>
        <p:spPr>
          <a:xfrm>
            <a:off x="1253915" y="2260600"/>
            <a:ext cx="6350000" cy="4597400"/>
          </a:xfrm>
          <a:prstGeom prst="rect">
            <a:avLst/>
          </a:prstGeom>
        </p:spPr>
      </p:pic>
    </p:spTree>
    <p:extLst>
      <p:ext uri="{BB962C8B-B14F-4D97-AF65-F5344CB8AC3E}">
        <p14:creationId xmlns:p14="http://schemas.microsoft.com/office/powerpoint/2010/main" val="233220724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I made a covenant with my eyes not to look with lust at a young woman</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Job 31:1 </a:t>
            </a:r>
            <a:r>
              <a:rPr lang="en-US" sz="4000" b="1" dirty="0">
                <a:solidFill>
                  <a:srgbClr val="000000"/>
                </a:solidFill>
                <a:effectLst>
                  <a:glow rad="127000">
                    <a:srgbClr val="FFFFFF"/>
                  </a:glow>
                </a:effectLst>
                <a:latin typeface="Arial" charset="0"/>
                <a:ea typeface="ＭＳ Ｐゴシック" charset="0"/>
                <a:cs typeface="ＭＳ Ｐゴシック" charset="0"/>
              </a:rPr>
              <a:t>NLT</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41046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781800" cy="5092700"/>
          </a:xfrm>
          <a:prstGeom prst="rect">
            <a:avLst/>
          </a:prstGeom>
        </p:spPr>
      </p:pic>
      <p:sp>
        <p:nvSpPr>
          <p:cNvPr id="900098" name="Rectangle 2"/>
          <p:cNvSpPr>
            <a:spLocks noGrp="1" noChangeArrowheads="1"/>
          </p:cNvSpPr>
          <p:nvPr>
            <p:ph type="ctrTitle"/>
          </p:nvPr>
        </p:nvSpPr>
        <p:spPr>
          <a:xfrm>
            <a:off x="1270054" y="2319561"/>
            <a:ext cx="7828756" cy="4538439"/>
          </a:xfrm>
          <a:effectLst/>
        </p:spPr>
        <p:txBody>
          <a:bodyPr/>
          <a:lstStyle/>
          <a:p>
            <a:pPr algn="l">
              <a:defRPr/>
            </a:pPr>
            <a:r>
              <a:rPr lang="en-US" sz="6000" b="1" dirty="0">
                <a:effectLst>
                  <a:glow rad="127000">
                    <a:schemeClr val="tx1"/>
                  </a:glow>
                </a:effectLst>
                <a:latin typeface="Arial Narrow"/>
                <a:ea typeface="ＭＳ Ｐゴシック" charset="0"/>
                <a:cs typeface="Arial Narrow"/>
              </a:rPr>
              <a:t>SIGN UP FOR    </a:t>
            </a:r>
            <a:br>
              <a:rPr lang="en-US" sz="6000" b="1" dirty="0">
                <a:effectLst>
                  <a:glow rad="127000">
                    <a:schemeClr val="tx1"/>
                  </a:glow>
                </a:effectLst>
                <a:latin typeface="Arial Narrow"/>
                <a:ea typeface="ＭＳ Ｐゴシック" charset="0"/>
                <a:cs typeface="Arial Narrow"/>
              </a:rPr>
            </a:br>
            <a:r>
              <a:rPr lang="en-US" sz="6000" b="1" dirty="0">
                <a:effectLst>
                  <a:glow rad="127000">
                    <a:schemeClr val="tx1"/>
                  </a:glow>
                </a:effectLst>
                <a:latin typeface="Arial Narrow"/>
                <a:ea typeface="ＭＳ Ｐゴシック" charset="0"/>
                <a:cs typeface="Arial Narrow"/>
              </a:rPr>
              <a:t>	</a:t>
            </a:r>
            <a:r>
              <a:rPr lang="en-US" sz="8000" b="1" dirty="0">
                <a:effectLst>
                  <a:glow rad="127000">
                    <a:schemeClr val="tx1"/>
                  </a:glow>
                </a:effectLst>
                <a:latin typeface="Arial Narrow"/>
                <a:ea typeface="ＭＳ Ｐゴシック" charset="0"/>
                <a:cs typeface="Arial Narrow"/>
              </a:rPr>
              <a:t>COVENANT EYES</a:t>
            </a:r>
            <a:r>
              <a:rPr lang="en-US" sz="4800" b="1" dirty="0">
                <a:effectLst>
                  <a:glow rad="127000">
                    <a:schemeClr val="tx1"/>
                  </a:glow>
                </a:effectLst>
                <a:latin typeface="Arial Narrow"/>
                <a:ea typeface="ＭＳ Ｐゴシック" charset="0"/>
                <a:cs typeface="Arial Narrow"/>
              </a:rPr>
              <a:t> </a:t>
            </a:r>
            <a:br>
              <a:rPr lang="en-US" sz="4800" b="1" dirty="0">
                <a:effectLst>
                  <a:glow rad="127000">
                    <a:schemeClr val="tx1"/>
                  </a:glow>
                </a:effectLst>
                <a:latin typeface="Arial Narrow"/>
                <a:ea typeface="ＭＳ Ｐゴシック" charset="0"/>
                <a:cs typeface="Arial Narrow"/>
              </a:rPr>
            </a:br>
            <a:r>
              <a:rPr lang="en-US" sz="4800" b="1" dirty="0">
                <a:effectLst>
                  <a:glow rad="127000">
                    <a:schemeClr val="tx1"/>
                  </a:glow>
                </a:effectLst>
                <a:latin typeface="Arial Narrow"/>
                <a:ea typeface="ＭＳ Ｐゴシック" charset="0"/>
                <a:cs typeface="Arial Narrow"/>
              </a:rPr>
              <a:t>		</a:t>
            </a:r>
            <a:r>
              <a:rPr lang="en-US" sz="6000" b="1" dirty="0">
                <a:effectLst>
                  <a:glow rad="127000">
                    <a:schemeClr val="tx1"/>
                  </a:glow>
                </a:effectLst>
                <a:latin typeface="Arial Narrow"/>
                <a:ea typeface="ＭＳ Ｐゴシック" charset="0"/>
                <a:cs typeface="Arial Narrow"/>
              </a:rPr>
              <a:t>SOFTWARE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Tree>
    <p:extLst>
      <p:ext uri="{BB962C8B-B14F-4D97-AF65-F5344CB8AC3E}">
        <p14:creationId xmlns:p14="http://schemas.microsoft.com/office/powerpoint/2010/main" val="2944770538"/>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2" name="Picture 1"/>
          <p:cNvPicPr>
            <a:picLocks noChangeAspect="1"/>
          </p:cNvPicPr>
          <p:nvPr/>
        </p:nvPicPr>
        <p:blipFill>
          <a:blip r:embed="rId3"/>
          <a:stretch>
            <a:fillRect/>
          </a:stretch>
        </p:blipFill>
        <p:spPr>
          <a:xfrm>
            <a:off x="-1" y="-1"/>
            <a:ext cx="9155735" cy="6016626"/>
          </a:xfrm>
          <a:prstGeom prst="rect">
            <a:avLst/>
          </a:prstGeom>
        </p:spPr>
      </p:pic>
    </p:spTree>
    <p:extLst>
      <p:ext uri="{BB962C8B-B14F-4D97-AF65-F5344CB8AC3E}">
        <p14:creationId xmlns:p14="http://schemas.microsoft.com/office/powerpoint/2010/main" val="29110487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00098" name="Rectangle 2"/>
          <p:cNvSpPr>
            <a:spLocks noGrp="1" noChangeArrowheads="1"/>
          </p:cNvSpPr>
          <p:nvPr>
            <p:ph type="ctrTitle"/>
          </p:nvPr>
        </p:nvSpPr>
        <p:spPr>
          <a:xfrm>
            <a:off x="0" y="15488"/>
            <a:ext cx="9143999" cy="2122069"/>
          </a:xfrm>
          <a:solidFill>
            <a:schemeClr val="bg1"/>
          </a:solidFill>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Christian Accountability</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4000" dirty="0">
                <a:solidFill>
                  <a:schemeClr val="tx2"/>
                </a:solidFill>
                <a:effectLst>
                  <a:glow rad="127000">
                    <a:schemeClr val="bg1"/>
                  </a:glow>
                </a:effectLst>
                <a:latin typeface="Arial" charset="0"/>
                <a:ea typeface="ＭＳ Ｐゴシック" charset="0"/>
                <a:cs typeface="ＭＳ Ｐゴシック" charset="0"/>
              </a:rPr>
              <a:t>Christ-Centered Questions</a:t>
            </a:r>
            <a:br>
              <a:rPr lang="en-US" sz="4000" dirty="0">
                <a:solidFill>
                  <a:schemeClr val="tx2"/>
                </a:solidFill>
                <a:effectLst>
                  <a:glow rad="127000">
                    <a:schemeClr val="bg1"/>
                  </a:glow>
                </a:effectLst>
                <a:latin typeface="Arial" charset="0"/>
                <a:ea typeface="ＭＳ Ｐゴシック" charset="0"/>
                <a:cs typeface="ＭＳ Ｐゴシック" charset="0"/>
              </a:rPr>
            </a:br>
            <a:r>
              <a:rPr lang="en-US" sz="4000" dirty="0">
                <a:solidFill>
                  <a:schemeClr val="tx2"/>
                </a:solidFill>
                <a:effectLst>
                  <a:glow rad="127000">
                    <a:schemeClr val="bg1"/>
                  </a:glow>
                </a:effectLst>
                <a:latin typeface="Arial" charset="0"/>
                <a:ea typeface="ＭＳ Ｐゴシック" charset="0"/>
                <a:cs typeface="ＭＳ Ｐゴシック" charset="0"/>
              </a:rPr>
              <a:t>for Accountability Partners </a:t>
            </a:r>
            <a:endParaRPr lang="en-US"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481921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6" name="Picture 5" descr="Screen Shot 2013-11-22 at 7.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035175"/>
            <a:ext cx="9144000" cy="3451015"/>
          </a:xfrm>
          <a:prstGeom prst="rect">
            <a:avLst/>
          </a:prstGeom>
        </p:spPr>
      </p:pic>
      <p:pic>
        <p:nvPicPr>
          <p:cNvPr id="4" name="Picture 3"/>
          <p:cNvPicPr>
            <a:picLocks noChangeAspect="1"/>
          </p:cNvPicPr>
          <p:nvPr/>
        </p:nvPicPr>
        <p:blipFill>
          <a:blip r:embed="rId5"/>
          <a:stretch>
            <a:fillRect/>
          </a:stretch>
        </p:blipFill>
        <p:spPr>
          <a:xfrm>
            <a:off x="761999" y="3927474"/>
            <a:ext cx="2873375" cy="2873375"/>
          </a:xfrm>
          <a:prstGeom prst="rect">
            <a:avLst/>
          </a:prstGeom>
        </p:spPr>
      </p:pic>
    </p:spTree>
    <p:extLst>
      <p:ext uri="{BB962C8B-B14F-4D97-AF65-F5344CB8AC3E}">
        <p14:creationId xmlns:p14="http://schemas.microsoft.com/office/powerpoint/2010/main" val="22439300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eaLnBrk="1" hangingPunct="1">
              <a:defRPr/>
            </a:pPr>
            <a:r>
              <a:rPr lang="en-US" sz="5400" b="1" dirty="0">
                <a:solidFill>
                  <a:srgbClr val="808080">
                    <a:lumMod val="50000"/>
                  </a:srgbClr>
                </a:solidFill>
              </a:rPr>
              <a:t>Your </a:t>
            </a:r>
            <a:r>
              <a:rPr lang="en-US" sz="11500" b="1" dirty="0">
                <a:solidFill>
                  <a:srgbClr val="808080">
                    <a:lumMod val="50000"/>
                  </a:srgbClr>
                </a:solidFill>
              </a:rPr>
              <a:t>Brain </a:t>
            </a:r>
            <a:r>
              <a:rPr lang="en-US" sz="5400" b="1" dirty="0">
                <a:solidFill>
                  <a:srgbClr val="808080">
                    <a:lumMod val="50000"/>
                  </a:srgbClr>
                </a:solidFill>
              </a:rPr>
              <a:t>on Porn</a:t>
            </a:r>
          </a:p>
        </p:txBody>
      </p:sp>
    </p:spTree>
    <p:extLst>
      <p:ext uri="{BB962C8B-B14F-4D97-AF65-F5344CB8AC3E}">
        <p14:creationId xmlns:p14="http://schemas.microsoft.com/office/powerpoint/2010/main" val="11839578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6399" y="-2"/>
            <a:ext cx="6799389" cy="276225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664" y="2566112"/>
            <a:ext cx="8080375" cy="1301751"/>
          </a:xfrm>
          <a:prstGeom prst="rect">
            <a:avLst/>
          </a:prstGeom>
        </p:spPr>
      </p:pic>
      <p:pic>
        <p:nvPicPr>
          <p:cNvPr id="4" name="Picture 3"/>
          <p:cNvPicPr>
            <a:picLocks noChangeAspect="1"/>
          </p:cNvPicPr>
          <p:nvPr/>
        </p:nvPicPr>
        <p:blipFill>
          <a:blip r:embed="rId5"/>
          <a:stretch>
            <a:fillRect/>
          </a:stretch>
        </p:blipFill>
        <p:spPr>
          <a:xfrm>
            <a:off x="1063624" y="3867863"/>
            <a:ext cx="6983063" cy="2990137"/>
          </a:xfrm>
          <a:prstGeom prst="rect">
            <a:avLst/>
          </a:prstGeom>
        </p:spPr>
      </p:pic>
      <p:sp>
        <p:nvSpPr>
          <p:cNvPr id="900098" name="Rectangle 2"/>
          <p:cNvSpPr>
            <a:spLocks noGrp="1" noChangeArrowheads="1"/>
          </p:cNvSpPr>
          <p:nvPr>
            <p:ph type="ctrTitle"/>
          </p:nvPr>
        </p:nvSpPr>
        <p:spPr>
          <a:xfrm rot="16200000">
            <a:off x="-2921003" y="2888939"/>
            <a:ext cx="6858001" cy="10801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Resources</a:t>
            </a:r>
          </a:p>
        </p:txBody>
      </p:sp>
    </p:spTree>
    <p:extLst>
      <p:ext uri="{BB962C8B-B14F-4D97-AF65-F5344CB8AC3E}">
        <p14:creationId xmlns:p14="http://schemas.microsoft.com/office/powerpoint/2010/main" val="867730834"/>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4960"/>
            <a:ext cx="9144000" cy="1868282"/>
          </a:xfrm>
          <a:solidFill>
            <a:srgbClr val="FF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Points (</a:t>
            </a:r>
            <a:r>
              <a:rPr lang="en-US" sz="4800" b="1" dirty="0" err="1">
                <a:effectLst>
                  <a:glow rad="127000">
                    <a:schemeClr val="tx1"/>
                  </a:glow>
                </a:effectLst>
                <a:latin typeface="Arial" charset="0"/>
                <a:ea typeface="ＭＳ Ｐゴシック" charset="0"/>
                <a:cs typeface="ＭＳ Ｐゴシック" charset="0"/>
              </a:rPr>
              <a:t>Amsal</a:t>
            </a:r>
            <a:r>
              <a:rPr lang="en-US" sz="4800" b="1" dirty="0">
                <a:effectLst>
                  <a:glow rad="127000">
                    <a:schemeClr val="tx1"/>
                  </a:glow>
                </a:effectLst>
                <a:latin typeface="Arial" charset="0"/>
                <a:ea typeface="ＭＳ Ｐゴシック" charset="0"/>
                <a:cs typeface="ＭＳ Ｐゴシック" charset="0"/>
              </a:rPr>
              <a:t> 5): </a:t>
            </a:r>
            <a:br>
              <a:rPr lang="en-US" sz="48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Preserving yourself will…</a:t>
            </a:r>
            <a:r>
              <a:rPr lang="en-US" sz="4800" b="1" dirty="0">
                <a:effectLst>
                  <a:glow rad="127000">
                    <a:schemeClr val="tx1"/>
                  </a:glow>
                </a:effectLst>
                <a:latin typeface="Arial" charset="0"/>
                <a:ea typeface="ＭＳ Ｐゴシック" charset="0"/>
                <a:cs typeface="ＭＳ Ｐゴシック" charset="0"/>
              </a:rPr>
              <a:t> </a:t>
            </a:r>
          </a:p>
        </p:txBody>
      </p:sp>
      <p:sp>
        <p:nvSpPr>
          <p:cNvPr id="3" name="Rectangle 2"/>
          <p:cNvSpPr txBox="1">
            <a:spLocks noChangeArrowheads="1"/>
          </p:cNvSpPr>
          <p:nvPr/>
        </p:nvSpPr>
        <p:spPr bwMode="auto">
          <a:xfrm>
            <a:off x="0" y="2100290"/>
            <a:ext cx="9144000" cy="43967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Keep you from regret (3-6)</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Guard your body, money, emotions, and reputation (7-14)</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Help you enjoy sex in marriage (15-20)</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Enable you to account to God (21-23)</a:t>
            </a:r>
          </a:p>
        </p:txBody>
      </p:sp>
    </p:spTree>
    <p:extLst>
      <p:ext uri="{BB962C8B-B14F-4D97-AF65-F5344CB8AC3E}">
        <p14:creationId xmlns:p14="http://schemas.microsoft.com/office/powerpoint/2010/main" val="155418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Rectangle 7"/>
          <p:cNvSpPr>
            <a:spLocks noGrp="1" noChangeArrowheads="1"/>
          </p:cNvSpPr>
          <p:nvPr>
            <p:ph type="title" idx="4294967295"/>
          </p:nvPr>
        </p:nvSpPr>
        <p:spPr>
          <a:xfrm>
            <a:off x="990600" y="1660525"/>
            <a:ext cx="7162800" cy="2378075"/>
          </a:xfrm>
        </p:spPr>
        <p:txBody>
          <a:bodyPr anchor="t">
            <a:spAutoFit/>
          </a:bodyPr>
          <a:lstStyle/>
          <a:p>
            <a:pPr algn="ctr" eaLnBrk="1" hangingPunct="1">
              <a:defRPr/>
            </a:pPr>
            <a:r>
              <a:rPr lang="en-GB" sz="15000" dirty="0" err="1">
                <a:solidFill>
                  <a:srgbClr val="0033CC"/>
                </a:solidFill>
                <a:effectLst>
                  <a:outerShdw blurRad="38100" dist="38100" dir="2700000" algn="tl">
                    <a:srgbClr val="DDDDDD"/>
                  </a:outerShdw>
                </a:effectLst>
                <a:latin typeface="Monotype Corsiva" charset="0"/>
                <a:cs typeface="Arial" charset="0"/>
              </a:rPr>
              <a:t>Amsal</a:t>
            </a:r>
            <a:endParaRPr lang="en-US" sz="15000" dirty="0">
              <a:solidFill>
                <a:srgbClr val="0033CC"/>
              </a:solidFill>
              <a:effectLst>
                <a:outerShdw blurRad="38100" dist="38100" dir="2700000" algn="tl">
                  <a:srgbClr val="DDDDDD"/>
                </a:outerShdw>
              </a:effectLst>
              <a:latin typeface="Monotype Corsiva" charset="0"/>
              <a:cs typeface="Arial" charset="0"/>
            </a:endParaRPr>
          </a:p>
        </p:txBody>
      </p:sp>
    </p:spTree>
    <p:extLst>
      <p:ext uri="{BB962C8B-B14F-4D97-AF65-F5344CB8AC3E}">
        <p14:creationId xmlns:p14="http://schemas.microsoft.com/office/powerpoint/2010/main" val="13489976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Questions</a:t>
            </a:r>
          </a:p>
        </p:txBody>
      </p:sp>
      <p:sp>
        <p:nvSpPr>
          <p:cNvPr id="5" name="Rectangle 2"/>
          <p:cNvSpPr txBox="1">
            <a:spLocks noChangeArrowheads="1"/>
          </p:cNvSpPr>
          <p:nvPr/>
        </p:nvSpPr>
        <p:spPr bwMode="auto">
          <a:xfrm>
            <a:off x="0" y="2001574"/>
            <a:ext cx="9144000" cy="27976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Have you promised purity to God?</a:t>
            </a:r>
          </a:p>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Are you going down the path of the simpleton right now?  How?  </a:t>
            </a:r>
          </a:p>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What should you do about it? </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4837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0719367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poverty</a:t>
            </a:r>
            <a:r>
              <a:rPr lang="en-US" sz="5400" b="1" dirty="0">
                <a:solidFill>
                  <a:srgbClr val="FFFFFF"/>
                </a:solidFill>
                <a:effectLst>
                  <a:glow rad="127000">
                    <a:srgbClr val="000000"/>
                  </a:glow>
                </a:effectLst>
                <a:latin typeface="Arial" charset="0"/>
                <a:ea typeface="ＭＳ Ｐゴシック" charset="0"/>
                <a:cs typeface="ＭＳ Ｐゴシック" charset="0"/>
              </a:rPr>
              <a:t> (6:1-11). </a:t>
            </a:r>
          </a:p>
        </p:txBody>
      </p:sp>
    </p:spTree>
    <p:extLst>
      <p:ext uri="{BB962C8B-B14F-4D97-AF65-F5344CB8AC3E}">
        <p14:creationId xmlns:p14="http://schemas.microsoft.com/office/powerpoint/2010/main" val="30509242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2" descr="sluggard_fami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Rectangle 3"/>
          <p:cNvSpPr>
            <a:spLocks noGrp="1" noChangeArrowheads="1"/>
          </p:cNvSpPr>
          <p:nvPr>
            <p:ph type="title" idx="4294967295"/>
          </p:nvPr>
        </p:nvSpPr>
        <p:spPr>
          <a:xfrm>
            <a:off x="4859338" y="4365625"/>
            <a:ext cx="4114800" cy="935038"/>
          </a:xfrm>
          <a:solidFill>
            <a:schemeClr val="tx1"/>
          </a:solidFill>
        </p:spPr>
        <p:txBody>
          <a:bodyPr/>
          <a:lstStyle/>
          <a:p>
            <a:pPr eaLnBrk="1" hangingPunct="1"/>
            <a:r>
              <a:rPr lang="en-US" sz="4000" b="1">
                <a:solidFill>
                  <a:schemeClr val="bg1"/>
                </a:solidFill>
                <a:latin typeface="Arial" charset="0"/>
              </a:rPr>
              <a:t>The Ant (6:6)</a:t>
            </a:r>
          </a:p>
        </p:txBody>
      </p:sp>
      <p:sp>
        <p:nvSpPr>
          <p:cNvPr id="259075" name="Rectangle 3"/>
          <p:cNvSpPr txBox="1">
            <a:spLocks noChangeArrowheads="1"/>
          </p:cNvSpPr>
          <p:nvPr/>
        </p:nvSpPr>
        <p:spPr bwMode="auto">
          <a:xfrm>
            <a:off x="0" y="333375"/>
            <a:ext cx="7235825" cy="136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200" b="1">
                <a:solidFill>
                  <a:schemeClr val="tx2"/>
                </a:solidFill>
                <a:cs typeface="Arial" charset="0"/>
              </a:rPr>
              <a:t>"</a:t>
            </a:r>
            <a:r>
              <a:rPr lang="en-US" sz="3200" b="1">
                <a:solidFill>
                  <a:schemeClr val="tx2"/>
                </a:solidFill>
                <a:cs typeface="Arial" charset="0"/>
              </a:rPr>
              <a:t>Go to the ant, O sluggard. </a:t>
            </a:r>
          </a:p>
          <a:p>
            <a:pPr algn="ctr"/>
            <a:r>
              <a:rPr lang="en-US" sz="3200" b="1">
                <a:solidFill>
                  <a:schemeClr val="tx2"/>
                </a:solidFill>
                <a:cs typeface="Arial" charset="0"/>
              </a:rPr>
              <a:t>Observe her ways and be wise.</a:t>
            </a:r>
            <a:r>
              <a:rPr lang="ru-RU" sz="3200" b="1">
                <a:solidFill>
                  <a:schemeClr val="tx2"/>
                </a:solidFill>
                <a:cs typeface="Arial" charset="0"/>
              </a:rPr>
              <a:t>"</a:t>
            </a:r>
            <a:r>
              <a:rPr lang="en-US" sz="3200" b="1">
                <a:solidFill>
                  <a:schemeClr val="tx2"/>
                </a:solidFill>
                <a:cs typeface="Arial" charset="0"/>
              </a:rPr>
              <a:t> </a:t>
            </a:r>
          </a:p>
        </p:txBody>
      </p:sp>
      <p:sp>
        <p:nvSpPr>
          <p:cNvPr id="259076" name="Text Box 6"/>
          <p:cNvSpPr txBox="1">
            <a:spLocks noChangeArrowheads="1"/>
          </p:cNvSpPr>
          <p:nvPr/>
        </p:nvSpPr>
        <p:spPr bwMode="auto">
          <a:xfrm>
            <a:off x="-23813" y="5562600"/>
            <a:ext cx="9167813" cy="13223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4000" b="1">
                <a:solidFill>
                  <a:schemeClr val="bg1"/>
                </a:solidFill>
              </a:rPr>
              <a:t>After the Sluggard family considered the ways of the ants</a:t>
            </a:r>
            <a:endParaRPr lang="en-US" sz="4000" b="1">
              <a:solidFill>
                <a:schemeClr val="bg1"/>
              </a:solidFill>
            </a:endParaRPr>
          </a:p>
        </p:txBody>
      </p:sp>
    </p:spTree>
    <p:extLst>
      <p:ext uri="{BB962C8B-B14F-4D97-AF65-F5344CB8AC3E}">
        <p14:creationId xmlns:p14="http://schemas.microsoft.com/office/powerpoint/2010/main" val="329901086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dissension</a:t>
            </a:r>
            <a:r>
              <a:rPr lang="en-US" sz="5400" b="1" dirty="0">
                <a:solidFill>
                  <a:srgbClr val="FFFFFF"/>
                </a:solidFill>
                <a:effectLst>
                  <a:glow rad="127000">
                    <a:srgbClr val="000000"/>
                  </a:glow>
                </a:effectLst>
                <a:latin typeface="Arial" charset="0"/>
                <a:ea typeface="ＭＳ Ｐゴシック" charset="0"/>
                <a:cs typeface="ＭＳ Ｐゴシック" charset="0"/>
              </a:rPr>
              <a:t> (6:12-19). </a:t>
            </a:r>
          </a:p>
        </p:txBody>
      </p:sp>
    </p:spTree>
    <p:extLst>
      <p:ext uri="{BB962C8B-B14F-4D97-AF65-F5344CB8AC3E}">
        <p14:creationId xmlns:p14="http://schemas.microsoft.com/office/powerpoint/2010/main" val="39846364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sexual immorality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(6:20–7:27). </a:t>
            </a:r>
          </a:p>
        </p:txBody>
      </p:sp>
    </p:spTree>
    <p:extLst>
      <p:ext uri="{BB962C8B-B14F-4D97-AF65-F5344CB8AC3E}">
        <p14:creationId xmlns:p14="http://schemas.microsoft.com/office/powerpoint/2010/main" val="98793266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rov domestic-violence-verbal-abus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2988" y="1700213"/>
            <a:ext cx="7299325"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038600" y="0"/>
            <a:ext cx="5105400" cy="6838950"/>
            <a:chOff x="4038600" y="0"/>
            <a:chExt cx="5105400" cy="6838950"/>
          </a:xfrm>
        </p:grpSpPr>
        <p:pic>
          <p:nvPicPr>
            <p:cNvPr id="316421" name="Picture 6" descr="20011128--Vojtko--L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8600" y="0"/>
              <a:ext cx="510540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22" name="Text Box 6"/>
            <p:cNvSpPr txBox="1">
              <a:spLocks noChangeArrowheads="1"/>
            </p:cNvSpPr>
            <p:nvPr/>
          </p:nvSpPr>
          <p:spPr bwMode="auto">
            <a:xfrm>
              <a:off x="4067944" y="5088086"/>
              <a:ext cx="5076056" cy="107721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a:t>"</a:t>
              </a:r>
              <a:r>
                <a:rPr lang="en-US" sz="3200" b="1"/>
                <a:t>I only lie to keep you from knowing the truth.</a:t>
              </a:r>
              <a:r>
                <a:rPr lang="ru-RU" sz="3200" b="1"/>
                <a:t>"</a:t>
              </a:r>
              <a:endParaRPr lang="en-US" sz="3200" b="1"/>
            </a:p>
          </p:txBody>
        </p:sp>
      </p:grpSp>
      <p:sp>
        <p:nvSpPr>
          <p:cNvPr id="316419" name="Rectangle 3"/>
          <p:cNvSpPr>
            <a:spLocks noGrp="1" noChangeArrowheads="1"/>
          </p:cNvSpPr>
          <p:nvPr>
            <p:ph type="title"/>
          </p:nvPr>
        </p:nvSpPr>
        <p:spPr>
          <a:xfrm>
            <a:off x="609600" y="0"/>
            <a:ext cx="4800600" cy="1520825"/>
          </a:xfrm>
        </p:spPr>
        <p:txBody>
          <a:bodyPr/>
          <a:lstStyle/>
          <a:p>
            <a:pPr eaLnBrk="1" hangingPunct="1"/>
            <a:r>
              <a:rPr lang="en-US" b="1">
                <a:latin typeface="Verdana" charset="0"/>
              </a:rPr>
              <a:t>Things God Hates  (6:16-19)</a:t>
            </a:r>
            <a:endParaRPr lang="en-US">
              <a:latin typeface="Verdana" charset="0"/>
            </a:endParaRPr>
          </a:p>
        </p:txBody>
      </p:sp>
      <p:sp>
        <p:nvSpPr>
          <p:cNvPr id="111624" name="Rectangle 8"/>
          <p:cNvSpPr>
            <a:spLocks noChangeArrowheads="1"/>
          </p:cNvSpPr>
          <p:nvPr/>
        </p:nvSpPr>
        <p:spPr bwMode="auto">
          <a:xfrm>
            <a:off x="685800" y="1752600"/>
            <a:ext cx="39243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spcBef>
                <a:spcPct val="20000"/>
              </a:spcBef>
              <a:buClr>
                <a:schemeClr val="accent2"/>
              </a:buClr>
              <a:buFont typeface="Wingdings" charset="0"/>
              <a:buChar char="o"/>
            </a:pPr>
            <a:r>
              <a:rPr lang="en-US" sz="2800" b="1">
                <a:latin typeface="Verdana" charset="0"/>
              </a:rPr>
              <a:t>Violent people</a:t>
            </a:r>
          </a:p>
          <a:p>
            <a:pPr marL="469900" indent="-469900">
              <a:spcBef>
                <a:spcPct val="20000"/>
              </a:spcBef>
              <a:buClr>
                <a:schemeClr val="accent2"/>
              </a:buClr>
              <a:buFont typeface="Wingdings" charset="0"/>
              <a:buChar char="o"/>
            </a:pPr>
            <a:r>
              <a:rPr lang="en-US" sz="2800" b="1">
                <a:latin typeface="Verdana" charset="0"/>
              </a:rPr>
              <a:t>Those who are untruthful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24">
                                            <p:txEl>
                                              <p:pRg st="1" end="1"/>
                                            </p:txEl>
                                          </p:spTgt>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465" name="Rectangle 3"/>
          <p:cNvSpPr>
            <a:spLocks noGrp="1" noChangeArrowheads="1"/>
          </p:cNvSpPr>
          <p:nvPr>
            <p:ph type="title"/>
          </p:nvPr>
        </p:nvSpPr>
        <p:spPr/>
        <p:txBody>
          <a:bodyPr/>
          <a:lstStyle/>
          <a:p>
            <a:pPr eaLnBrk="1" hangingPunct="1"/>
            <a:r>
              <a:rPr lang="en-US" b="1">
                <a:latin typeface="Verdana" charset="0"/>
              </a:rPr>
              <a:t>Things God Hates (6:16-19)</a:t>
            </a:r>
            <a:endParaRPr lang="en-US">
              <a:latin typeface="Verdana" charset="0"/>
            </a:endParaRPr>
          </a:p>
        </p:txBody>
      </p:sp>
      <p:sp>
        <p:nvSpPr>
          <p:cNvPr id="190468" name="Rectangle 13"/>
          <p:cNvSpPr>
            <a:spLocks noChangeArrowheads="1"/>
          </p:cNvSpPr>
          <p:nvPr/>
        </p:nvSpPr>
        <p:spPr bwMode="auto">
          <a:xfrm>
            <a:off x="762000" y="1676400"/>
            <a:ext cx="39243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spcBef>
                <a:spcPct val="20000"/>
              </a:spcBef>
              <a:buClr>
                <a:schemeClr val="accent2"/>
              </a:buClr>
              <a:buFont typeface="Wingdings" charset="0"/>
              <a:buChar char="o"/>
              <a:defRPr/>
            </a:pPr>
            <a:r>
              <a:rPr lang="en-US" sz="2600" b="1" dirty="0">
                <a:latin typeface="Verdana" charset="0"/>
                <a:cs typeface="Arial" charset="0"/>
              </a:rPr>
              <a:t>Violent people</a:t>
            </a:r>
          </a:p>
          <a:p>
            <a:pPr marL="469900" indent="-469900">
              <a:spcBef>
                <a:spcPct val="20000"/>
              </a:spcBef>
              <a:buClr>
                <a:schemeClr val="accent2"/>
              </a:buClr>
              <a:buFont typeface="Wingdings" charset="0"/>
              <a:buChar char="o"/>
              <a:defRPr/>
            </a:pPr>
            <a:r>
              <a:rPr lang="en-US" sz="2600" b="1" dirty="0">
                <a:latin typeface="Verdana" charset="0"/>
                <a:cs typeface="Arial" charset="0"/>
              </a:rPr>
              <a:t>Those who are untruthful</a:t>
            </a:r>
          </a:p>
          <a:p>
            <a:pPr marL="469900" indent="-469900">
              <a:spcBef>
                <a:spcPct val="20000"/>
              </a:spcBef>
              <a:buClr>
                <a:schemeClr val="accent2"/>
              </a:buClr>
              <a:buFont typeface="Wingdings" charset="0"/>
              <a:buChar char="o"/>
              <a:defRPr/>
            </a:pPr>
            <a:r>
              <a:rPr lang="en-US" sz="2600" b="1" dirty="0">
                <a:latin typeface="Verdana" charset="0"/>
                <a:cs typeface="Arial" charset="0"/>
              </a:rPr>
              <a:t>Sacrifice of the wicked</a:t>
            </a:r>
          </a:p>
          <a:p>
            <a:pPr marL="469900" indent="-469900">
              <a:spcBef>
                <a:spcPct val="20000"/>
              </a:spcBef>
              <a:buClr>
                <a:schemeClr val="accent2"/>
              </a:buClr>
              <a:buFont typeface="Wingdings" charset="0"/>
              <a:buChar char="o"/>
              <a:defRPr/>
            </a:pPr>
            <a:r>
              <a:rPr lang="en-US" sz="2600" b="1" dirty="0">
                <a:latin typeface="Verdana" charset="0"/>
                <a:cs typeface="Arial" charset="0"/>
              </a:rPr>
              <a:t>Way of the wicked</a:t>
            </a:r>
          </a:p>
          <a:p>
            <a:pPr marL="469900" indent="-469900">
              <a:spcBef>
                <a:spcPct val="20000"/>
              </a:spcBef>
              <a:buClr>
                <a:schemeClr val="accent2"/>
              </a:buClr>
              <a:buFont typeface="Wingdings" charset="0"/>
              <a:buChar char="o"/>
              <a:defRPr/>
            </a:pPr>
            <a:r>
              <a:rPr lang="en-US" sz="2600" b="1" dirty="0">
                <a:latin typeface="Verdana" charset="0"/>
                <a:cs typeface="Arial" charset="0"/>
              </a:rPr>
              <a:t>Thoughts of the wicked</a:t>
            </a:r>
          </a:p>
          <a:p>
            <a:pPr>
              <a:spcBef>
                <a:spcPct val="20000"/>
              </a:spcBef>
              <a:buClr>
                <a:schemeClr val="accent2"/>
              </a:buClr>
              <a:defRPr/>
            </a:pPr>
            <a:endParaRPr lang="en-US" sz="2600" b="1" dirty="0">
              <a:latin typeface="Verdana" charset="0"/>
              <a:cs typeface="Arial" charset="0"/>
            </a:endParaRPr>
          </a:p>
        </p:txBody>
      </p:sp>
      <p:pic>
        <p:nvPicPr>
          <p:cNvPr id="318467" name="Picture 1" descr="Prov KK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00563" y="1773238"/>
            <a:ext cx="4443412" cy="434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0513" name="Rectangle 2"/>
          <p:cNvSpPr>
            <a:spLocks noGrp="1" noChangeArrowheads="1"/>
          </p:cNvSpPr>
          <p:nvPr>
            <p:ph type="title"/>
          </p:nvPr>
        </p:nvSpPr>
        <p:spPr/>
        <p:txBody>
          <a:bodyPr/>
          <a:lstStyle/>
          <a:p>
            <a:pPr eaLnBrk="1" hangingPunct="1"/>
            <a:r>
              <a:rPr lang="en-US" b="1">
                <a:latin typeface="Verdana" charset="0"/>
              </a:rPr>
              <a:t>Things God Hates (6:16-19)</a:t>
            </a:r>
            <a:endParaRPr lang="en-US">
              <a:latin typeface="Verdana" charset="0"/>
            </a:endParaRPr>
          </a:p>
        </p:txBody>
      </p:sp>
      <p:pic>
        <p:nvPicPr>
          <p:cNvPr id="320514" name="Picture 6" descr="peaco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800600" y="2286000"/>
            <a:ext cx="3962400" cy="3168650"/>
          </a:xfrm>
          <a:noFill/>
        </p:spPr>
      </p:pic>
      <p:sp>
        <p:nvSpPr>
          <p:cNvPr id="320515" name="Rectangle 7"/>
          <p:cNvSpPr>
            <a:spLocks noChangeArrowheads="1"/>
          </p:cNvSpPr>
          <p:nvPr/>
        </p:nvSpPr>
        <p:spPr bwMode="auto">
          <a:xfrm>
            <a:off x="685800" y="1676400"/>
            <a:ext cx="4114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spcBef>
                <a:spcPct val="20000"/>
              </a:spcBef>
              <a:buClr>
                <a:schemeClr val="accent2"/>
              </a:buClr>
              <a:buFont typeface="Wingdings" charset="0"/>
              <a:buChar char="o"/>
            </a:pPr>
            <a:r>
              <a:rPr lang="en-US" sz="2600" b="1">
                <a:latin typeface="Verdana" charset="0"/>
              </a:rPr>
              <a:t>Violent people</a:t>
            </a:r>
          </a:p>
          <a:p>
            <a:pPr marL="469900" indent="-469900">
              <a:spcBef>
                <a:spcPct val="20000"/>
              </a:spcBef>
              <a:buClr>
                <a:schemeClr val="accent2"/>
              </a:buClr>
              <a:buFont typeface="Wingdings" charset="0"/>
              <a:buChar char="o"/>
            </a:pPr>
            <a:r>
              <a:rPr lang="en-US" sz="2600" b="1">
                <a:latin typeface="Verdana" charset="0"/>
              </a:rPr>
              <a:t>Those who are untruthful</a:t>
            </a:r>
          </a:p>
          <a:p>
            <a:pPr marL="469900" indent="-469900">
              <a:spcBef>
                <a:spcPct val="20000"/>
              </a:spcBef>
              <a:buClr>
                <a:schemeClr val="accent2"/>
              </a:buClr>
              <a:buFont typeface="Wingdings" charset="0"/>
              <a:buChar char="o"/>
            </a:pPr>
            <a:r>
              <a:rPr lang="en-US" sz="2600" b="1">
                <a:latin typeface="Verdana" charset="0"/>
              </a:rPr>
              <a:t>Sacrifice of the wicked</a:t>
            </a:r>
          </a:p>
          <a:p>
            <a:pPr marL="469900" indent="-469900">
              <a:spcBef>
                <a:spcPct val="20000"/>
              </a:spcBef>
              <a:buClr>
                <a:schemeClr val="accent2"/>
              </a:buClr>
              <a:buFont typeface="Wingdings" charset="0"/>
              <a:buChar char="o"/>
            </a:pPr>
            <a:r>
              <a:rPr lang="en-US" sz="2600" b="1">
                <a:latin typeface="Verdana" charset="0"/>
              </a:rPr>
              <a:t>Way of the wicked</a:t>
            </a:r>
          </a:p>
          <a:p>
            <a:pPr marL="469900" indent="-469900">
              <a:spcBef>
                <a:spcPct val="20000"/>
              </a:spcBef>
              <a:buClr>
                <a:schemeClr val="accent2"/>
              </a:buClr>
              <a:buFont typeface="Wingdings" charset="0"/>
              <a:buChar char="o"/>
            </a:pPr>
            <a:r>
              <a:rPr lang="en-US" sz="2600" b="1">
                <a:latin typeface="Verdana" charset="0"/>
              </a:rPr>
              <a:t>Thoughts of the wicked</a:t>
            </a:r>
          </a:p>
          <a:p>
            <a:pPr marL="469900" indent="-469900">
              <a:spcBef>
                <a:spcPct val="20000"/>
              </a:spcBef>
              <a:buClr>
                <a:schemeClr val="accent2"/>
              </a:buClr>
              <a:buFont typeface="Wingdings" charset="0"/>
              <a:buChar char="o"/>
            </a:pPr>
            <a:r>
              <a:rPr lang="en-US" sz="2600" b="1">
                <a:latin typeface="Verdana" charset="0"/>
              </a:rPr>
              <a:t>Those who are proud</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2" descr="judg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3352800"/>
            <a:ext cx="3352800" cy="276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noGrp="1" noChangeArrowheads="1"/>
          </p:cNvSpPr>
          <p:nvPr>
            <p:ph type="title"/>
          </p:nvPr>
        </p:nvSpPr>
        <p:spPr/>
        <p:txBody>
          <a:bodyPr/>
          <a:lstStyle/>
          <a:p>
            <a:pPr eaLnBrk="1" hangingPunct="1"/>
            <a:r>
              <a:rPr lang="en-US" b="1">
                <a:latin typeface="Verdana" charset="0"/>
              </a:rPr>
              <a:t>Things God Hates (6:16-19)</a:t>
            </a:r>
            <a:endParaRPr lang="en-US">
              <a:latin typeface="Verdana" charset="0"/>
            </a:endParaRPr>
          </a:p>
        </p:txBody>
      </p:sp>
      <p:sp>
        <p:nvSpPr>
          <p:cNvPr id="322563" name="Rectangle 6"/>
          <p:cNvSpPr>
            <a:spLocks noChangeArrowheads="1"/>
          </p:cNvSpPr>
          <p:nvPr/>
        </p:nvSpPr>
        <p:spPr bwMode="auto">
          <a:xfrm>
            <a:off x="533400" y="1700213"/>
            <a:ext cx="4157663"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spcBef>
                <a:spcPct val="20000"/>
              </a:spcBef>
              <a:buClr>
                <a:schemeClr val="accent2"/>
              </a:buClr>
              <a:buFont typeface="Wingdings" charset="0"/>
              <a:buChar char="o"/>
            </a:pPr>
            <a:r>
              <a:rPr lang="en-US" sz="2600" b="1">
                <a:latin typeface="Verdana" charset="0"/>
              </a:rPr>
              <a:t>Violent people</a:t>
            </a:r>
          </a:p>
          <a:p>
            <a:pPr marL="469900" indent="-469900">
              <a:spcBef>
                <a:spcPct val="20000"/>
              </a:spcBef>
              <a:buClr>
                <a:schemeClr val="accent2"/>
              </a:buClr>
              <a:buFont typeface="Wingdings" charset="0"/>
              <a:buChar char="o"/>
            </a:pPr>
            <a:r>
              <a:rPr lang="en-US" sz="2600" b="1">
                <a:latin typeface="Verdana" charset="0"/>
              </a:rPr>
              <a:t>Those who are untruthful</a:t>
            </a:r>
          </a:p>
          <a:p>
            <a:pPr marL="469900" indent="-469900">
              <a:spcBef>
                <a:spcPct val="20000"/>
              </a:spcBef>
              <a:buClr>
                <a:schemeClr val="accent2"/>
              </a:buClr>
              <a:buFont typeface="Wingdings" charset="0"/>
              <a:buChar char="o"/>
            </a:pPr>
            <a:r>
              <a:rPr lang="en-US" sz="2600" b="1">
                <a:latin typeface="Verdana" charset="0"/>
              </a:rPr>
              <a:t>Sacrifice of the wicked</a:t>
            </a:r>
          </a:p>
          <a:p>
            <a:pPr marL="469900" indent="-469900">
              <a:spcBef>
                <a:spcPct val="20000"/>
              </a:spcBef>
              <a:buClr>
                <a:schemeClr val="accent2"/>
              </a:buClr>
              <a:buFont typeface="Wingdings" charset="0"/>
              <a:buChar char="o"/>
            </a:pPr>
            <a:r>
              <a:rPr lang="en-US" sz="2600" b="1">
                <a:latin typeface="Verdana" charset="0"/>
              </a:rPr>
              <a:t>Way of the wicked</a:t>
            </a:r>
          </a:p>
          <a:p>
            <a:pPr marL="469900" indent="-469900">
              <a:spcBef>
                <a:spcPct val="20000"/>
              </a:spcBef>
              <a:buClr>
                <a:schemeClr val="accent2"/>
              </a:buClr>
              <a:buFont typeface="Wingdings" charset="0"/>
              <a:buChar char="o"/>
            </a:pPr>
            <a:r>
              <a:rPr lang="en-US" sz="2600" b="1">
                <a:latin typeface="Verdana" charset="0"/>
              </a:rPr>
              <a:t>Thoughts of the wicked</a:t>
            </a:r>
          </a:p>
          <a:p>
            <a:pPr marL="469900" indent="-469900">
              <a:spcBef>
                <a:spcPct val="20000"/>
              </a:spcBef>
              <a:buClr>
                <a:schemeClr val="accent2"/>
              </a:buClr>
              <a:buFont typeface="Wingdings" charset="0"/>
              <a:buChar char="o"/>
            </a:pPr>
            <a:r>
              <a:rPr lang="en-US" sz="2600" b="1">
                <a:latin typeface="Verdana" charset="0"/>
              </a:rPr>
              <a:t>Those who are proud</a:t>
            </a:r>
          </a:p>
        </p:txBody>
      </p:sp>
      <p:sp>
        <p:nvSpPr>
          <p:cNvPr id="322564" name="Rectangle 8"/>
          <p:cNvSpPr>
            <a:spLocks noChangeArrowheads="1"/>
          </p:cNvSpPr>
          <p:nvPr/>
        </p:nvSpPr>
        <p:spPr bwMode="auto">
          <a:xfrm>
            <a:off x="4800600" y="1700213"/>
            <a:ext cx="392588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lnSpc>
                <a:spcPct val="90000"/>
              </a:lnSpc>
              <a:spcBef>
                <a:spcPct val="20000"/>
              </a:spcBef>
              <a:buClr>
                <a:schemeClr val="accent2"/>
              </a:buClr>
              <a:buFont typeface="Wingdings" charset="0"/>
              <a:buChar char="o"/>
            </a:pPr>
            <a:r>
              <a:rPr lang="en-US" sz="2600" b="1">
                <a:latin typeface="Verdana" charset="0"/>
              </a:rPr>
              <a:t>Those who judge unjustly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1" name="Picture 2" descr="OSLMN0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0"/>
            <a:ext cx="2560638"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Text Box 3"/>
          <p:cNvSpPr txBox="1">
            <a:spLocks noChangeArrowheads="1"/>
          </p:cNvSpPr>
          <p:nvPr/>
        </p:nvSpPr>
        <p:spPr bwMode="auto">
          <a:xfrm>
            <a:off x="2362200" y="304800"/>
            <a:ext cx="67818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rgbClr val="FFFFFF"/>
                </a:solidFill>
                <a:latin typeface="Gregory" charset="0"/>
                <a:cs typeface="Arial Unicode MS" charset="0"/>
              </a:rPr>
              <a:t>      </a:t>
            </a:r>
            <a:r>
              <a:rPr lang="en-US" sz="4000" b="1" dirty="0">
                <a:solidFill>
                  <a:srgbClr val="FFFFFF"/>
                </a:solidFill>
                <a:latin typeface="Verdana" charset="0"/>
                <a:cs typeface="Arial Unicode MS" charset="0"/>
              </a:rPr>
              <a:t>Didactic Wisdom – </a:t>
            </a:r>
            <a:r>
              <a:rPr lang="en-US" sz="4000" b="1" dirty="0" err="1">
                <a:solidFill>
                  <a:srgbClr val="FFFFFF"/>
                </a:solidFill>
                <a:latin typeface="Verdana" charset="0"/>
                <a:cs typeface="Arial Unicode MS" charset="0"/>
              </a:rPr>
              <a:t>Amsal</a:t>
            </a:r>
            <a:endParaRPr lang="en-US" sz="4000" b="1" dirty="0">
              <a:solidFill>
                <a:srgbClr val="FFFFFF"/>
              </a:solidFill>
              <a:latin typeface="Verdana" charset="0"/>
              <a:cs typeface="Arial Unicode MS" charset="0"/>
            </a:endParaRPr>
          </a:p>
          <a:p>
            <a:pPr algn="ctr" eaLnBrk="1" hangingPunct="1"/>
            <a:r>
              <a:rPr lang="ru-RU" sz="2000" b="1" dirty="0">
                <a:solidFill>
                  <a:srgbClr val="FFFFFF"/>
                </a:solidFill>
                <a:latin typeface="Verdana" charset="0"/>
                <a:cs typeface="Arial Unicode MS" charset="0"/>
              </a:rPr>
              <a:t>"</a:t>
            </a:r>
            <a:r>
              <a:rPr lang="en-US" sz="2000" b="1" dirty="0">
                <a:solidFill>
                  <a:srgbClr val="FFFFFF"/>
                </a:solidFill>
                <a:latin typeface="Verdana" charset="0"/>
                <a:cs typeface="Arial Unicode MS" charset="0"/>
              </a:rPr>
              <a:t>The plans of the righteous are just, </a:t>
            </a:r>
            <a:br>
              <a:rPr lang="en-US" sz="2000" b="1" dirty="0">
                <a:solidFill>
                  <a:srgbClr val="FFFFFF"/>
                </a:solidFill>
                <a:latin typeface="Verdana" charset="0"/>
                <a:cs typeface="Arial Unicode MS" charset="0"/>
              </a:rPr>
            </a:br>
            <a:r>
              <a:rPr lang="en-US" sz="2000" b="1" dirty="0">
                <a:solidFill>
                  <a:srgbClr val="FFFFFF"/>
                </a:solidFill>
                <a:latin typeface="Verdana" charset="0"/>
                <a:cs typeface="Arial Unicode MS" charset="0"/>
              </a:rPr>
              <a:t>       but the advice of the wicked is deceitful</a:t>
            </a:r>
            <a:r>
              <a:rPr lang="ru-RU" sz="2000" b="1" dirty="0">
                <a:solidFill>
                  <a:srgbClr val="FFFFFF"/>
                </a:solidFill>
                <a:latin typeface="Verdana" charset="0"/>
                <a:cs typeface="Arial Unicode MS" charset="0"/>
              </a:rPr>
              <a:t>"</a:t>
            </a:r>
            <a:r>
              <a:rPr lang="en-US" altLang="ja-JP" sz="2000" dirty="0">
                <a:solidFill>
                  <a:srgbClr val="FFFFFF"/>
                </a:solidFill>
                <a:latin typeface="Verdana" charset="0"/>
                <a:cs typeface="Arial Unicode MS" charset="0"/>
              </a:rPr>
              <a:t> </a:t>
            </a:r>
            <a:br>
              <a:rPr lang="en-US" altLang="ja-JP" sz="2000" dirty="0">
                <a:solidFill>
                  <a:srgbClr val="FFFFFF"/>
                </a:solidFill>
                <a:latin typeface="Verdana" charset="0"/>
                <a:cs typeface="Arial Unicode MS" charset="0"/>
              </a:rPr>
            </a:br>
            <a:r>
              <a:rPr lang="en-US" altLang="ja-JP" sz="2000" dirty="0">
                <a:solidFill>
                  <a:srgbClr val="FFFFFF"/>
                </a:solidFill>
                <a:latin typeface="Verdana" charset="0"/>
                <a:cs typeface="Arial Unicode MS" charset="0"/>
              </a:rPr>
              <a:t>(Prov. 12:5)</a:t>
            </a:r>
            <a:endParaRPr lang="en-US" sz="2000" dirty="0">
              <a:solidFill>
                <a:srgbClr val="FFFFFF"/>
              </a:solidFill>
              <a:latin typeface="Verdana" charset="0"/>
              <a:cs typeface="Arial Unicode MS" charset="0"/>
            </a:endParaRPr>
          </a:p>
        </p:txBody>
      </p:sp>
      <p:sp>
        <p:nvSpPr>
          <p:cNvPr id="199683" name="Text Box 4"/>
          <p:cNvSpPr txBox="1">
            <a:spLocks noChangeArrowheads="1"/>
          </p:cNvSpPr>
          <p:nvPr/>
        </p:nvSpPr>
        <p:spPr bwMode="auto">
          <a:xfrm>
            <a:off x="3489325" y="31638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latin typeface="Arial Unicode MS" charset="0"/>
              <a:cs typeface="Arial Unicode MS" charset="0"/>
            </a:endParaRPr>
          </a:p>
        </p:txBody>
      </p:sp>
      <p:sp>
        <p:nvSpPr>
          <p:cNvPr id="7"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ea typeface="Arial Unicode MS"/>
                <a:cs typeface="Arial Unicode MS"/>
              </a:rPr>
              <a:t>Jeffrey Arthurs, Gordon-Conwell Theological Seminary </a:t>
            </a:r>
            <a:br>
              <a:rPr lang="en-US" sz="1600" kern="0" dirty="0">
                <a:solidFill>
                  <a:srgbClr val="FFFFFF"/>
                </a:solidFill>
                <a:latin typeface="Arial Unicode MS"/>
                <a:ea typeface="Arial Unicode MS"/>
                <a:cs typeface="Arial Unicode MS"/>
              </a:rPr>
            </a:br>
            <a:r>
              <a:rPr lang="en-US" sz="1600" kern="0" dirty="0">
                <a:solidFill>
                  <a:srgbClr val="FFFFFF"/>
                </a:solidFill>
                <a:latin typeface="Arial Unicode MS"/>
                <a:ea typeface="Arial Unicode MS"/>
                <a:cs typeface="Arial Unicode MS"/>
              </a:rPr>
              <a:t>(SBC preaching conference, July 2014)</a:t>
            </a:r>
          </a:p>
        </p:txBody>
      </p:sp>
      <p:sp>
        <p:nvSpPr>
          <p:cNvPr id="501765" name="Text Box 5"/>
          <p:cNvSpPr txBox="1">
            <a:spLocks noChangeArrowheads="1"/>
          </p:cNvSpPr>
          <p:nvPr/>
        </p:nvSpPr>
        <p:spPr bwMode="auto">
          <a:xfrm>
            <a:off x="179388" y="2590800"/>
            <a:ext cx="8964612" cy="375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en-US" sz="2800" b="1" u="sng" dirty="0" err="1">
                <a:solidFill>
                  <a:srgbClr val="FFFFFF"/>
                </a:solidFill>
                <a:ea typeface="Arial Unicode MS"/>
                <a:cs typeface="Arial Unicode MS"/>
              </a:rPr>
              <a:t>Amsal</a:t>
            </a:r>
            <a:r>
              <a:rPr lang="en-US" sz="2800" b="1" u="sng" dirty="0">
                <a:solidFill>
                  <a:srgbClr val="FFFFFF"/>
                </a:solidFill>
                <a:ea typeface="Arial Unicode MS"/>
                <a:cs typeface="Arial Unicode MS"/>
              </a:rPr>
              <a:t> guide us in challenges we face:</a:t>
            </a:r>
          </a:p>
          <a:p>
            <a:pPr marL="263525" indent="-263525" eaLnBrk="1" hangingPunct="1">
              <a:buFont typeface="Arial" charset="0"/>
              <a:buChar char="•"/>
              <a:defRPr/>
            </a:pPr>
            <a:r>
              <a:rPr lang="en-US" sz="2800" b="1" dirty="0">
                <a:solidFill>
                  <a:srgbClr val="FFFFFF"/>
                </a:solidFill>
                <a:ea typeface="Arial Unicode MS"/>
                <a:cs typeface="Arial Unicode MS"/>
              </a:rPr>
              <a:t>How to get along with people</a:t>
            </a:r>
          </a:p>
          <a:p>
            <a:pPr marL="263525" indent="-263525" eaLnBrk="1" hangingPunct="1">
              <a:buFont typeface="Arial" charset="0"/>
              <a:buChar char="•"/>
              <a:defRPr/>
            </a:pPr>
            <a:r>
              <a:rPr lang="en-US" sz="2800" b="1" dirty="0">
                <a:solidFill>
                  <a:srgbClr val="FFFFFF"/>
                </a:solidFill>
                <a:ea typeface="Arial Unicode MS"/>
                <a:cs typeface="Arial Unicode MS"/>
              </a:rPr>
              <a:t>How to make the right choices in personal and business affairs</a:t>
            </a:r>
          </a:p>
          <a:p>
            <a:pPr marL="263525" indent="-263525" eaLnBrk="1" hangingPunct="1">
              <a:buFont typeface="Arial" charset="0"/>
              <a:buChar char="•"/>
              <a:defRPr/>
            </a:pPr>
            <a:r>
              <a:rPr lang="en-US" sz="2800" b="1" dirty="0">
                <a:solidFill>
                  <a:srgbClr val="FFFFFF"/>
                </a:solidFill>
                <a:ea typeface="Arial Unicode MS"/>
                <a:cs typeface="Arial Unicode MS"/>
              </a:rPr>
              <a:t>How to win God</a:t>
            </a:r>
            <a:r>
              <a:rPr lang="fr-FR" sz="2800" b="1" dirty="0">
                <a:solidFill>
                  <a:srgbClr val="FFFFFF"/>
                </a:solidFill>
                <a:ea typeface="Arial Unicode MS"/>
                <a:cs typeface="Arial Unicode MS"/>
              </a:rPr>
              <a:t>'</a:t>
            </a:r>
            <a:r>
              <a:rPr lang="en-US" sz="2800" b="1" dirty="0">
                <a:solidFill>
                  <a:srgbClr val="FFFFFF"/>
                </a:solidFill>
                <a:ea typeface="Arial Unicode MS"/>
                <a:cs typeface="Arial Unicode MS"/>
              </a:rPr>
              <a:t>s favor and avoid disaster</a:t>
            </a:r>
          </a:p>
          <a:p>
            <a:pPr marL="263525" indent="-263525" eaLnBrk="1" hangingPunct="1">
              <a:buFont typeface="Arial" charset="0"/>
              <a:buChar char="•"/>
              <a:defRPr/>
            </a:pPr>
            <a:r>
              <a:rPr lang="en-US" sz="2800" b="1" dirty="0" err="1">
                <a:solidFill>
                  <a:srgbClr val="FFFFFF"/>
                </a:solidFill>
                <a:ea typeface="Arial Unicode MS"/>
                <a:cs typeface="Arial Unicode MS"/>
              </a:rPr>
              <a:t>Amsal</a:t>
            </a:r>
            <a:r>
              <a:rPr lang="en-US" sz="2800" b="1" dirty="0">
                <a:solidFill>
                  <a:srgbClr val="FFFFFF"/>
                </a:solidFill>
                <a:ea typeface="Arial Unicode MS"/>
                <a:cs typeface="Arial Unicode MS"/>
              </a:rPr>
              <a:t> concern all areas of life no matter how great or small</a:t>
            </a:r>
          </a:p>
          <a:p>
            <a:pPr eaLnBrk="1" hangingPunct="1">
              <a:defRPr/>
            </a:pPr>
            <a:endParaRPr lang="en-US" sz="2800" b="1" dirty="0">
              <a:solidFill>
                <a:srgbClr val="FFFFFF"/>
              </a:solidFill>
              <a:ea typeface="Arial Unicode MS"/>
              <a:cs typeface="Arial Unicode MS"/>
            </a:endParaRPr>
          </a:p>
          <a:p>
            <a:pPr algn="ctr" eaLnBrk="1" hangingPunct="1">
              <a:defRPr/>
            </a:pPr>
            <a:r>
              <a:rPr lang="en-US" sz="1400" b="1" dirty="0">
                <a:solidFill>
                  <a:srgbClr val="FFFFFF"/>
                </a:solidFill>
                <a:ea typeface="Arial Unicode MS"/>
                <a:cs typeface="Arial Unicode MS"/>
              </a:rPr>
              <a:t>Michael V. Fox, </a:t>
            </a:r>
            <a:r>
              <a:rPr lang="en-US" sz="1400" b="1" i="1" dirty="0" err="1">
                <a:solidFill>
                  <a:srgbClr val="FFFFFF"/>
                </a:solidFill>
                <a:ea typeface="Arial Unicode MS"/>
                <a:cs typeface="Arial Unicode MS"/>
              </a:rPr>
              <a:t>Amsal</a:t>
            </a:r>
            <a:r>
              <a:rPr lang="en-US" sz="1400" b="1" i="1" dirty="0">
                <a:solidFill>
                  <a:srgbClr val="FFFFFF"/>
                </a:solidFill>
                <a:ea typeface="Arial Unicode MS"/>
                <a:cs typeface="Arial Unicode MS"/>
              </a:rPr>
              <a:t> 1-9 The Anchor Bible</a:t>
            </a:r>
            <a:r>
              <a:rPr lang="en-US" sz="1400" b="1" dirty="0">
                <a:solidFill>
                  <a:srgbClr val="FFFFFF"/>
                </a:solidFill>
                <a:ea typeface="Arial Unicode MS"/>
                <a:cs typeface="Arial Unicode MS"/>
              </a:rPr>
              <a:t> (New York, Doubleday, 2000)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7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76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176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17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one who commits adultery with a woman is lacking sense; He who would destroy himself does it. Wounds and disgrace he will find, and his reproach will not be blotted out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(Prov. 6:32-33).</a:t>
            </a:r>
          </a:p>
        </p:txBody>
      </p:sp>
    </p:spTree>
    <p:extLst>
      <p:ext uri="{BB962C8B-B14F-4D97-AF65-F5344CB8AC3E}">
        <p14:creationId xmlns:p14="http://schemas.microsoft.com/office/powerpoint/2010/main" val="420763304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6567667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1294432"/>
            <a:ext cx="8929992" cy="559095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572000" y="5085184"/>
            <a:ext cx="4392488" cy="936104"/>
          </a:xfrm>
          <a:noFill/>
          <a:effectLst/>
        </p:spPr>
        <p:txBody>
          <a:bodyPr/>
          <a:lstStyle/>
          <a:p>
            <a:pPr algn="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18381"/>
            <a:ext cx="2699791" cy="468052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latin typeface="Arial" charset="0"/>
                <a:ea typeface="ＭＳ Ｐゴシック" charset="0"/>
                <a:cs typeface="ＭＳ Ｐゴシック" charset="0"/>
              </a:rPr>
              <a:t>It is better to keep your mouth closed and let people think you are a fool</a:t>
            </a:r>
          </a:p>
        </p:txBody>
      </p:sp>
      <p:sp>
        <p:nvSpPr>
          <p:cNvPr id="9" name="Rectangle 2"/>
          <p:cNvSpPr txBox="1">
            <a:spLocks noChangeArrowheads="1"/>
          </p:cNvSpPr>
          <p:nvPr/>
        </p:nvSpPr>
        <p:spPr bwMode="auto">
          <a:xfrm>
            <a:off x="6489883" y="1052736"/>
            <a:ext cx="2636693" cy="36004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latin typeface="Arial" charset="0"/>
                <a:ea typeface="ＭＳ Ｐゴシック" charset="0"/>
                <a:cs typeface="ＭＳ Ｐゴシック" charset="0"/>
              </a:rPr>
              <a:t>than to open it and remove all doubt.</a:t>
            </a:r>
          </a:p>
        </p:txBody>
      </p:sp>
    </p:spTree>
    <p:extLst>
      <p:ext uri="{BB962C8B-B14F-4D97-AF65-F5344CB8AC3E}">
        <p14:creationId xmlns:p14="http://schemas.microsoft.com/office/powerpoint/2010/main" val="683079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a:blip r:embed="rId3"/>
          <a:stretch>
            <a:fillRect/>
          </a:stretch>
        </p:blipFill>
        <p:spPr>
          <a:xfrm>
            <a:off x="-36512" y="2008584"/>
            <a:ext cx="9144000" cy="4876800"/>
          </a:xfrm>
          <a:prstGeom prst="rect">
            <a:avLst/>
          </a:prstGeom>
        </p:spPr>
      </p:pic>
      <p:sp>
        <p:nvSpPr>
          <p:cNvPr id="900098" name="Rectangle 2"/>
          <p:cNvSpPr>
            <a:spLocks noGrp="1" noChangeArrowheads="1"/>
          </p:cNvSpPr>
          <p:nvPr>
            <p:ph type="ctrTitle"/>
          </p:nvPr>
        </p:nvSpPr>
        <p:spPr>
          <a:xfrm>
            <a:off x="4067944" y="5013176"/>
            <a:ext cx="4392488" cy="936104"/>
          </a:xfrm>
          <a:solidFill>
            <a:schemeClr val="tx1"/>
          </a:solidFill>
          <a:effectLst/>
        </p:spPr>
        <p:txBody>
          <a:bodyPr/>
          <a:lstStyle/>
          <a:p>
            <a:pP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203848" y="2636912"/>
            <a:ext cx="5949061" cy="2088232"/>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a:solidFill>
                  <a:srgbClr val="FFFFFF"/>
                </a:solidFill>
              </a:rPr>
              <a:t>It's easier </a:t>
            </a:r>
            <a:r>
              <a:rPr lang="en-US" sz="3600" b="1">
                <a:solidFill>
                  <a:srgbClr val="FFFFFF"/>
                </a:solidFill>
              </a:rPr>
              <a:t>to fool</a:t>
            </a:r>
            <a:r>
              <a:rPr lang="en-US" sz="3600">
                <a:solidFill>
                  <a:srgbClr val="FFFFFF"/>
                </a:solidFill>
              </a:rPr>
              <a:t> people</a:t>
            </a:r>
            <a:br>
              <a:rPr lang="en-US" sz="3600">
                <a:solidFill>
                  <a:srgbClr val="FFFFFF"/>
                </a:solidFill>
              </a:rPr>
            </a:br>
            <a:r>
              <a:rPr lang="en-US" sz="3600">
                <a:solidFill>
                  <a:srgbClr val="FFFFFF"/>
                </a:solidFill>
              </a:rPr>
              <a:t>than to convince them</a:t>
            </a:r>
            <a:br>
              <a:rPr lang="en-US" sz="3600">
                <a:solidFill>
                  <a:srgbClr val="FFFFFF"/>
                </a:solidFill>
              </a:rPr>
            </a:br>
            <a:r>
              <a:rPr lang="en-US" sz="3600">
                <a:solidFill>
                  <a:srgbClr val="FFFFFF"/>
                </a:solidFill>
              </a:rPr>
              <a:t>that they </a:t>
            </a:r>
            <a:r>
              <a:rPr lang="en-US" sz="3600" b="1">
                <a:solidFill>
                  <a:srgbClr val="FFFFFF"/>
                </a:solidFill>
              </a:rPr>
              <a:t>have been fooled.</a:t>
            </a:r>
            <a:endParaRPr lang="en-US" sz="36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91960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79512" y="5517232"/>
            <a:ext cx="4392488" cy="936104"/>
          </a:xfrm>
          <a:noFill/>
          <a:effectLst/>
        </p:spPr>
        <p:txBody>
          <a:bodyPr/>
          <a:lstStyle/>
          <a:p>
            <a:pP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b="6461"/>
          <a:stretch/>
        </p:blipFill>
        <p:spPr>
          <a:xfrm>
            <a:off x="0" y="18087"/>
            <a:ext cx="9160598" cy="6397990"/>
          </a:xfrm>
          <a:prstGeom prst="rect">
            <a:avLst/>
          </a:prstGeom>
        </p:spPr>
      </p:pic>
      <p:sp>
        <p:nvSpPr>
          <p:cNvPr id="6" name="Rectangle 2"/>
          <p:cNvSpPr txBox="1">
            <a:spLocks noChangeArrowheads="1"/>
          </p:cNvSpPr>
          <p:nvPr/>
        </p:nvSpPr>
        <p:spPr bwMode="auto">
          <a:xfrm>
            <a:off x="0" y="0"/>
            <a:ext cx="5436096"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latin typeface="Arial" charset="0"/>
                <a:ea typeface="ＭＳ Ｐゴシック" charset="0"/>
                <a:cs typeface="ＭＳ Ｐゴシック" charset="0"/>
              </a:rPr>
              <a:t>THE BIBLE</a:t>
            </a:r>
          </a:p>
          <a:p>
            <a:pPr>
              <a:defRPr/>
            </a:pPr>
            <a:endParaRPr lang="en-US" sz="1600" b="1" dirty="0">
              <a:solidFill>
                <a:srgbClr val="FFFFFF"/>
              </a:solidFill>
              <a:latin typeface="Arial" charset="0"/>
              <a:ea typeface="ＭＳ Ｐゴシック" charset="0"/>
              <a:cs typeface="ＭＳ Ｐゴシック" charset="0"/>
            </a:endParaRPr>
          </a:p>
          <a:p>
            <a:pPr>
              <a:defRPr/>
            </a:pPr>
            <a:r>
              <a:rPr lang="en-US" sz="3600" dirty="0">
                <a:solidFill>
                  <a:srgbClr val="FFFFFF"/>
                </a:solidFill>
                <a:latin typeface="Arial" charset="0"/>
                <a:ea typeface="ＭＳ Ｐゴシック" charset="0"/>
                <a:cs typeface="ＭＳ Ｐゴシック" charset="0"/>
              </a:rPr>
              <a:t>"It is full of interest.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It has noble poetry in it; and some clever fables; and some blood-drenched history;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and some good morals; and a wealth of obscenity;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and upwards of a thousand lies."</a:t>
            </a:r>
          </a:p>
        </p:txBody>
      </p:sp>
    </p:spTree>
    <p:extLst>
      <p:ext uri="{BB962C8B-B14F-4D97-AF65-F5344CB8AC3E}">
        <p14:creationId xmlns:p14="http://schemas.microsoft.com/office/powerpoint/2010/main" val="122062658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8386733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has valuable virtues, rewards and was used in creation </a:t>
            </a:r>
            <a:r>
              <a:rPr lang="en-US" sz="5400" b="1" dirty="0">
                <a:solidFill>
                  <a:srgbClr val="FFFFFF"/>
                </a:solidFill>
                <a:effectLst>
                  <a:glow rad="127000">
                    <a:srgbClr val="000000"/>
                  </a:glow>
                </a:effectLst>
                <a:latin typeface="Arial" charset="0"/>
                <a:ea typeface="ＭＳ Ｐゴシック" charset="0"/>
                <a:cs typeface="ＭＳ Ｐゴシック" charset="0"/>
              </a:rPr>
              <a:t>(Prov 8). </a:t>
            </a:r>
          </a:p>
        </p:txBody>
      </p:sp>
    </p:spTree>
    <p:extLst>
      <p:ext uri="{BB962C8B-B14F-4D97-AF65-F5344CB8AC3E}">
        <p14:creationId xmlns:p14="http://schemas.microsoft.com/office/powerpoint/2010/main" val="12154960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4070641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is valuable compared to the claims of foolishness </a:t>
            </a:r>
            <a:r>
              <a:rPr lang="en-US" sz="5400" b="1" dirty="0">
                <a:solidFill>
                  <a:srgbClr val="FFFFFF"/>
                </a:solidFill>
                <a:effectLst>
                  <a:glow rad="127000">
                    <a:srgbClr val="000000"/>
                  </a:glow>
                </a:effectLst>
                <a:latin typeface="Arial" charset="0"/>
                <a:ea typeface="ＭＳ Ｐゴシック" charset="0"/>
                <a:cs typeface="ＭＳ Ｐゴシック" charset="0"/>
              </a:rPr>
              <a:t>(Prov 9). </a:t>
            </a:r>
          </a:p>
        </p:txBody>
      </p:sp>
    </p:spTree>
    <p:extLst>
      <p:ext uri="{BB962C8B-B14F-4D97-AF65-F5344CB8AC3E}">
        <p14:creationId xmlns:p14="http://schemas.microsoft.com/office/powerpoint/2010/main" val="20131772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22651923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0" y="908050"/>
            <a:ext cx="9144000" cy="4681538"/>
          </a:xfrm>
        </p:spPr>
        <p:txBody>
          <a:bodyPr/>
          <a:lstStyle/>
          <a:p>
            <a:pPr eaLnBrk="1" hangingPunct="1">
              <a:lnSpc>
                <a:spcPct val="80000"/>
              </a:lnSpc>
              <a:buFont typeface="Wingdings" charset="0"/>
              <a:buNone/>
            </a:pPr>
            <a:r>
              <a:rPr lang="ru-RU" sz="4000" b="1" dirty="0">
                <a:latin typeface="Verdana" charset="0"/>
              </a:rPr>
              <a:t>"</a:t>
            </a:r>
            <a:r>
              <a:rPr lang="en-US" sz="4000" b="1" dirty="0" err="1">
                <a:latin typeface="Verdana" charset="0"/>
              </a:rPr>
              <a:t>Amsal</a:t>
            </a:r>
            <a:r>
              <a:rPr lang="en-US" sz="4000" b="1" dirty="0">
                <a:latin typeface="Verdana" charset="0"/>
              </a:rPr>
              <a:t> are high points of human insight. To use a literary term, a proverb is a moment of epiphany (insight, revelation).</a:t>
            </a:r>
            <a:r>
              <a:rPr lang="ru-RU" sz="4000" b="1" dirty="0">
                <a:latin typeface="Verdana" charset="0"/>
              </a:rPr>
              <a:t>"</a:t>
            </a:r>
            <a:endParaRPr lang="en-US" sz="4000" b="1" dirty="0">
              <a:latin typeface="Verdana" charset="0"/>
            </a:endParaRPr>
          </a:p>
          <a:p>
            <a:pPr eaLnBrk="1" hangingPunct="1">
              <a:lnSpc>
                <a:spcPct val="80000"/>
              </a:lnSpc>
              <a:buFont typeface="Wingdings" charset="0"/>
              <a:buNone/>
            </a:pPr>
            <a:r>
              <a:rPr lang="en-US" sz="1600" b="1" dirty="0">
                <a:latin typeface="Verdana" charset="0"/>
              </a:rPr>
              <a:t>       </a:t>
            </a:r>
          </a:p>
          <a:p>
            <a:pPr algn="r" eaLnBrk="1" hangingPunct="1">
              <a:lnSpc>
                <a:spcPct val="80000"/>
              </a:lnSpc>
              <a:buFont typeface="Wingdings" charset="0"/>
              <a:buNone/>
            </a:pPr>
            <a:r>
              <a:rPr lang="en-US" sz="2400" b="1" dirty="0">
                <a:latin typeface="Verdana" charset="0"/>
              </a:rPr>
              <a:t>Leland Ryken, </a:t>
            </a:r>
            <a:r>
              <a:rPr lang="en-US" sz="2400" b="1" i="1" dirty="0">
                <a:latin typeface="Verdana" charset="0"/>
              </a:rPr>
              <a:t>How to Read the Bible as Literature </a:t>
            </a:r>
            <a:br>
              <a:rPr lang="en-US" sz="2400" b="1" i="1" dirty="0">
                <a:latin typeface="Verdana" charset="0"/>
              </a:rPr>
            </a:br>
            <a:r>
              <a:rPr lang="en-US" sz="2400" b="1" dirty="0">
                <a:latin typeface="Verdana" charset="0"/>
              </a:rPr>
              <a:t>(Grand Rapids: Zondervan, 1984), 124</a:t>
            </a:r>
          </a:p>
          <a:p>
            <a:pPr eaLnBrk="1" hangingPunct="1">
              <a:lnSpc>
                <a:spcPct val="80000"/>
              </a:lnSpc>
            </a:pPr>
            <a:endParaRPr lang="en-US" sz="2400" b="1" dirty="0">
              <a:latin typeface="Verdana" charset="0"/>
            </a:endParaRPr>
          </a:p>
        </p:txBody>
      </p:sp>
      <p:sp>
        <p:nvSpPr>
          <p:cNvPr id="200707"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Arial Unicode MS" charset="0"/>
              </a:rPr>
              <a:t>Jeffrey Arthurs, Gordon-Conwell Theological Seminary </a:t>
            </a:r>
            <a:br>
              <a:rPr lang="en-US" sz="1600">
                <a:solidFill>
                  <a:srgbClr val="FFFFFF"/>
                </a:solidFill>
                <a:latin typeface="Arial Unicode MS" charset="0"/>
              </a:rPr>
            </a:br>
            <a:r>
              <a:rPr lang="en-US" sz="1600">
                <a:solidFill>
                  <a:srgbClr val="FFFFFF"/>
                </a:solidFill>
                <a:latin typeface="Arial Unicode MS" charset="0"/>
              </a:rPr>
              <a:t>(SBC preaching conference, July 2014)</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645114871"/>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886267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Heed advice of wise men on </a:t>
            </a:r>
            <a:r>
              <a:rPr lang="en-US" sz="4800" b="1" dirty="0">
                <a:solidFill>
                  <a:srgbClr val="FFFF00"/>
                </a:solidFill>
                <a:effectLst>
                  <a:glow rad="127000">
                    <a:schemeClr val="tx1"/>
                  </a:glow>
                </a:effectLst>
                <a:latin typeface="Arial" charset="0"/>
                <a:ea typeface="ＭＳ Ｐゴシック" charset="0"/>
                <a:cs typeface="ＭＳ Ｐゴシック" charset="0"/>
              </a:rPr>
              <a:t>relationships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(Prov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1511715167"/>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About 375 two-line </a:t>
            </a:r>
            <a:r>
              <a:rPr lang="en-US" b="1" dirty="0" err="1">
                <a:effectLst>
                  <a:glow rad="127000">
                    <a:schemeClr val="tx1"/>
                  </a:glow>
                </a:effectLst>
                <a:latin typeface="Arial" charset="0"/>
                <a:ea typeface="ＭＳ Ｐゴシック" charset="0"/>
                <a:cs typeface="ＭＳ Ｐゴシック" charset="0"/>
              </a:rPr>
              <a:t>Amsal</a:t>
            </a:r>
            <a:r>
              <a:rPr lang="en-US" b="1" dirty="0">
                <a:effectLst>
                  <a:glow rad="127000">
                    <a:schemeClr val="tx1"/>
                  </a:glow>
                </a:effectLst>
                <a:latin typeface="Arial" charset="0"/>
                <a:ea typeface="ＭＳ Ｐゴシック" charset="0"/>
                <a:cs typeface="ＭＳ Ｐゴシック" charset="0"/>
              </a:rPr>
              <a:t> of Solomon teach the practical benefits of wisdom over wickedness in everyday life (10:1–22:16). </a:t>
            </a:r>
          </a:p>
        </p:txBody>
      </p:sp>
    </p:spTree>
    <p:extLst>
      <p:ext uri="{BB962C8B-B14F-4D97-AF65-F5344CB8AC3E}">
        <p14:creationId xmlns:p14="http://schemas.microsoft.com/office/powerpoint/2010/main" val="31463713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37137447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1" name="Picture 2" descr="goss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401</a:t>
            </a:r>
          </a:p>
        </p:txBody>
      </p:sp>
      <p:sp>
        <p:nvSpPr>
          <p:cNvPr id="302083"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en-US" sz="5400">
                <a:solidFill>
                  <a:schemeClr val="accent2"/>
                </a:solidFill>
                <a:latin typeface="Haettenschweiler" charset="0"/>
              </a:rPr>
              <a:t>Words and Speech</a:t>
            </a: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 Box 6"/>
          <p:cNvSpPr txBox="1">
            <a:spLocks noChangeArrowheads="1"/>
          </p:cNvSpPr>
          <p:nvPr/>
        </p:nvSpPr>
        <p:spPr bwMode="auto">
          <a:xfrm>
            <a:off x="5651500" y="407988"/>
            <a:ext cx="31686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t>The way I heard it…</a:t>
            </a:r>
          </a:p>
        </p:txBody>
      </p:sp>
      <p:sp>
        <p:nvSpPr>
          <p:cNvPr id="11" name="Text Box 6"/>
          <p:cNvSpPr txBox="1">
            <a:spLocks noChangeArrowheads="1"/>
          </p:cNvSpPr>
          <p:nvPr/>
        </p:nvSpPr>
        <p:spPr bwMode="auto">
          <a:xfrm>
            <a:off x="5940425" y="2852738"/>
            <a:ext cx="295275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t>Did you know that…</a:t>
            </a:r>
          </a:p>
        </p:txBody>
      </p:sp>
      <p:sp>
        <p:nvSpPr>
          <p:cNvPr id="6" name="Text Box 6"/>
          <p:cNvSpPr txBox="1">
            <a:spLocks noChangeArrowheads="1"/>
          </p:cNvSpPr>
          <p:nvPr/>
        </p:nvSpPr>
        <p:spPr bwMode="auto">
          <a:xfrm>
            <a:off x="323850" y="2420938"/>
            <a:ext cx="2592388"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t>I heard that…</a:t>
            </a:r>
          </a:p>
        </p:txBody>
      </p:sp>
      <p:sp>
        <p:nvSpPr>
          <p:cNvPr id="118787" name="Text Box 3"/>
          <p:cNvSpPr txBox="1">
            <a:spLocks noChangeArrowheads="1"/>
          </p:cNvSpPr>
          <p:nvPr/>
        </p:nvSpPr>
        <p:spPr bwMode="auto">
          <a:xfrm>
            <a:off x="109538" y="1052513"/>
            <a:ext cx="8880475" cy="255428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4000" b="1" dirty="0">
                <a:solidFill>
                  <a:schemeClr val="accent2"/>
                </a:solidFill>
              </a:rPr>
              <a:t>"</a:t>
            </a:r>
            <a:r>
              <a:rPr lang="en-US" sz="4000" b="1" dirty="0">
                <a:solidFill>
                  <a:schemeClr val="accent2"/>
                </a:solidFill>
              </a:rPr>
              <a:t>He who goes about as a talebearer</a:t>
            </a:r>
          </a:p>
          <a:p>
            <a:pPr algn="ctr" eaLnBrk="1" hangingPunct="1"/>
            <a:r>
              <a:rPr lang="en-US" sz="4000" b="1" dirty="0">
                <a:solidFill>
                  <a:schemeClr val="accent2"/>
                </a:solidFill>
              </a:rPr>
              <a:t>reveals secrets, but he who is</a:t>
            </a:r>
          </a:p>
          <a:p>
            <a:pPr algn="ctr" eaLnBrk="1" hangingPunct="1"/>
            <a:r>
              <a:rPr lang="en-US" sz="4000" b="1" dirty="0">
                <a:solidFill>
                  <a:schemeClr val="accent2"/>
                </a:solidFill>
              </a:rPr>
              <a:t>trustworthy conceals a matter</a:t>
            </a:r>
            <a:r>
              <a:rPr lang="ru-RU" sz="4000" b="1" dirty="0">
                <a:solidFill>
                  <a:schemeClr val="accent2"/>
                </a:solidFill>
              </a:rPr>
              <a:t>"</a:t>
            </a:r>
            <a:endParaRPr lang="en-US" sz="4000" b="1" dirty="0">
              <a:solidFill>
                <a:schemeClr val="accent2"/>
              </a:solidFill>
            </a:endParaRPr>
          </a:p>
          <a:p>
            <a:pPr algn="ctr" eaLnBrk="1" hangingPunct="1"/>
            <a:r>
              <a:rPr lang="en-US" sz="4000" b="1" dirty="0">
                <a:solidFill>
                  <a:schemeClr val="accent2"/>
                </a:solidFill>
              </a:rPr>
              <a:t>(</a:t>
            </a:r>
            <a:r>
              <a:rPr lang="en-US" sz="4000" b="1" dirty="0" err="1">
                <a:solidFill>
                  <a:schemeClr val="accent2"/>
                </a:solidFill>
              </a:rPr>
              <a:t>Amsal</a:t>
            </a:r>
            <a:r>
              <a:rPr lang="en-US" sz="4000" b="1" dirty="0">
                <a:solidFill>
                  <a:schemeClr val="accent2"/>
                </a:solidFill>
              </a:rPr>
              <a:t> 11:13)</a:t>
            </a:r>
          </a:p>
        </p:txBody>
      </p:sp>
    </p:spTree>
    <p:extLst>
      <p:ext uri="{BB962C8B-B14F-4D97-AF65-F5344CB8AC3E}">
        <p14:creationId xmlns:p14="http://schemas.microsoft.com/office/powerpoint/2010/main" val="3239094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57150"/>
            <a:ext cx="92964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ext Box 6"/>
          <p:cNvSpPr txBox="1">
            <a:spLocks noChangeArrowheads="1"/>
          </p:cNvSpPr>
          <p:nvPr/>
        </p:nvSpPr>
        <p:spPr bwMode="auto">
          <a:xfrm>
            <a:off x="96838" y="333375"/>
            <a:ext cx="9012237" cy="156845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altLang="ja-JP" sz="3200" b="1" dirty="0">
                <a:solidFill>
                  <a:srgbClr val="000099"/>
                </a:solidFill>
                <a:cs typeface="Arial" charset="0"/>
              </a:rPr>
              <a:t>"</a:t>
            </a:r>
            <a:r>
              <a:rPr lang="en-US" sz="3200" b="1" dirty="0">
                <a:solidFill>
                  <a:srgbClr val="000099"/>
                </a:solidFill>
                <a:cs typeface="Arial" charset="0"/>
              </a:rPr>
              <a:t>As a ring of gold in a swine</a:t>
            </a:r>
            <a:r>
              <a:rPr lang="fr-FR" altLang="ja-JP" sz="3200" b="1" dirty="0">
                <a:solidFill>
                  <a:srgbClr val="000099"/>
                </a:solidFill>
                <a:cs typeface="Arial" charset="0"/>
              </a:rPr>
              <a:t>'</a:t>
            </a:r>
            <a:r>
              <a:rPr lang="en-US" sz="3200" b="1" dirty="0">
                <a:solidFill>
                  <a:srgbClr val="000099"/>
                </a:solidFill>
                <a:cs typeface="Arial" charset="0"/>
              </a:rPr>
              <a:t>s snout, so is a beautiful woman who lacks discretion</a:t>
            </a:r>
            <a:r>
              <a:rPr lang="ru-RU" altLang="ja-JP" sz="3200" b="1" dirty="0">
                <a:solidFill>
                  <a:srgbClr val="000099"/>
                </a:solidFill>
                <a:cs typeface="Arial" charset="0"/>
              </a:rPr>
              <a:t>"</a:t>
            </a:r>
            <a:r>
              <a:rPr lang="en-US" sz="3200" b="1" dirty="0">
                <a:solidFill>
                  <a:srgbClr val="000099"/>
                </a:solidFill>
                <a:cs typeface="Arial" charset="0"/>
              </a:rPr>
              <a:t> </a:t>
            </a:r>
            <a:br>
              <a:rPr lang="en-US" sz="3200" b="1" dirty="0">
                <a:solidFill>
                  <a:srgbClr val="000099"/>
                </a:solidFill>
                <a:cs typeface="Arial" charset="0"/>
              </a:rPr>
            </a:br>
            <a:r>
              <a:rPr lang="en-US" sz="3200" b="1" dirty="0">
                <a:solidFill>
                  <a:srgbClr val="000099"/>
                </a:solidFill>
                <a:cs typeface="Arial" charset="0"/>
              </a:rPr>
              <a:t>(</a:t>
            </a:r>
            <a:r>
              <a:rPr lang="en-US" sz="2800" b="1" dirty="0" err="1">
                <a:solidFill>
                  <a:srgbClr val="000099"/>
                </a:solidFill>
                <a:cs typeface="Arial" charset="0"/>
              </a:rPr>
              <a:t>Amsal</a:t>
            </a:r>
            <a:r>
              <a:rPr lang="en-US" sz="2800" b="1" dirty="0">
                <a:solidFill>
                  <a:srgbClr val="000099"/>
                </a:solidFill>
                <a:cs typeface="Arial" charset="0"/>
              </a:rPr>
              <a:t> 11:22)</a:t>
            </a: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defRPr/>
            </a:pPr>
            <a:r>
              <a:rPr lang="en-US" b="1" dirty="0">
                <a:solidFill>
                  <a:schemeClr val="accent1"/>
                </a:solidFill>
                <a:ea typeface="+mj-ea"/>
              </a:rPr>
              <a:t>VERY Descriptive!</a:t>
            </a:r>
          </a:p>
        </p:txBody>
      </p:sp>
    </p:spTree>
    <p:extLst>
      <p:ext uri="{BB962C8B-B14F-4D97-AF65-F5344CB8AC3E}">
        <p14:creationId xmlns:p14="http://schemas.microsoft.com/office/powerpoint/2010/main" val="148947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2929" name="Picture 3" descr="Wisdom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8" y="0"/>
            <a:ext cx="6348412" cy="1051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0" name="Rectangle 2"/>
          <p:cNvSpPr>
            <a:spLocks noGrp="1" noChangeArrowheads="1"/>
          </p:cNvSpPr>
          <p:nvPr>
            <p:ph type="title" idx="4294967295"/>
          </p:nvPr>
        </p:nvSpPr>
        <p:spPr>
          <a:xfrm>
            <a:off x="6444208" y="274638"/>
            <a:ext cx="2699792" cy="3840162"/>
          </a:xfrm>
        </p:spPr>
        <p:txBody>
          <a:bodyPr/>
          <a:lstStyle/>
          <a:p>
            <a:pPr eaLnBrk="1" hangingPunct="1"/>
            <a:r>
              <a:rPr lang="en-US">
                <a:latin typeface="Arial" charset="0"/>
              </a:rPr>
              <a:t>Hefner</a:t>
            </a:r>
            <a:r>
              <a:rPr lang="fr-FR">
                <a:latin typeface="Arial" charset="0"/>
              </a:rPr>
              <a:t> Had</a:t>
            </a:r>
            <a:r>
              <a:rPr lang="en-US">
                <a:latin typeface="Arial" charset="0"/>
              </a:rPr>
              <a:t> Three Rings of Gold</a:t>
            </a:r>
          </a:p>
        </p:txBody>
      </p:sp>
      <p:sp>
        <p:nvSpPr>
          <p:cNvPr id="252931" name="Text Box 4"/>
          <p:cNvSpPr txBox="1">
            <a:spLocks noChangeArrowheads="1"/>
          </p:cNvSpPr>
          <p:nvPr/>
        </p:nvSpPr>
        <p:spPr bwMode="auto">
          <a:xfrm>
            <a:off x="6372225" y="4941168"/>
            <a:ext cx="27717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TODAY 28 Aug 06</a:t>
            </a:r>
          </a:p>
          <a:p>
            <a:pPr algn="ctr" eaLnBrk="1" hangingPunct="1"/>
            <a:r>
              <a:rPr lang="en-US" b="1">
                <a:solidFill>
                  <a:srgbClr val="000000"/>
                </a:solidFill>
              </a:rPr>
              <a:t>On Hefner</a:t>
            </a:r>
            <a:r>
              <a:rPr lang="fr-FR" b="1">
                <a:solidFill>
                  <a:srgbClr val="000000"/>
                </a:solidFill>
              </a:rPr>
              <a:t>'</a:t>
            </a:r>
            <a:r>
              <a:rPr lang="en-US" b="1">
                <a:solidFill>
                  <a:srgbClr val="000000"/>
                </a:solidFill>
              </a:rPr>
              <a:t>s 80</a:t>
            </a:r>
            <a:r>
              <a:rPr lang="en-US" b="1" baseline="30000">
                <a:solidFill>
                  <a:srgbClr val="000000"/>
                </a:solidFill>
              </a:rPr>
              <a:t>th</a:t>
            </a:r>
            <a:r>
              <a:rPr lang="en-US" b="1">
                <a:solidFill>
                  <a:srgbClr val="000000"/>
                </a:solidFill>
              </a:rPr>
              <a:t> birthday</a:t>
            </a:r>
          </a:p>
        </p:txBody>
      </p:sp>
    </p:spTree>
    <p:extLst>
      <p:ext uri="{BB962C8B-B14F-4D97-AF65-F5344CB8AC3E}">
        <p14:creationId xmlns:p14="http://schemas.microsoft.com/office/powerpoint/2010/main" val="218212152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549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3068638"/>
            <a:ext cx="9313863"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2"/>
          <p:cNvSpPr>
            <a:spLocks noGrp="1" noChangeArrowheads="1"/>
          </p:cNvSpPr>
          <p:nvPr>
            <p:ph type="title" idx="4294967295"/>
          </p:nvPr>
        </p:nvSpPr>
        <p:spPr>
          <a:xfrm>
            <a:off x="0" y="20638"/>
            <a:ext cx="4427538" cy="2976562"/>
          </a:xfrm>
        </p:spPr>
        <p:txBody>
          <a:bodyPr/>
          <a:lstStyle/>
          <a:p>
            <a:pPr eaLnBrk="1" hangingPunct="1"/>
            <a:r>
              <a:rPr lang="en-US" sz="5400">
                <a:solidFill>
                  <a:schemeClr val="bg1"/>
                </a:solidFill>
                <a:latin typeface="Arial" charset="0"/>
              </a:rPr>
              <a:t>Hefner</a:t>
            </a:r>
            <a:r>
              <a:rPr lang="fr-FR" altLang="ja-JP" sz="5400">
                <a:solidFill>
                  <a:schemeClr val="bg1"/>
                </a:solidFill>
                <a:latin typeface="Arial" charset="0"/>
              </a:rPr>
              <a:t>'</a:t>
            </a:r>
            <a:r>
              <a:rPr lang="en-US" sz="5400">
                <a:solidFill>
                  <a:schemeClr val="bg1"/>
                </a:solidFill>
                <a:latin typeface="Arial" charset="0"/>
              </a:rPr>
              <a:t>s One Ring of Gold</a:t>
            </a:r>
          </a:p>
        </p:txBody>
      </p:sp>
      <p:sp>
        <p:nvSpPr>
          <p:cNvPr id="254980" name="Text Box 4"/>
          <p:cNvSpPr txBox="1">
            <a:spLocks noChangeArrowheads="1"/>
          </p:cNvSpPr>
          <p:nvPr/>
        </p:nvSpPr>
        <p:spPr bwMode="auto">
          <a:xfrm>
            <a:off x="4716016" y="692150"/>
            <a:ext cx="42116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rPr>
              <a:t>At age 86 he married Crystal Harris on </a:t>
            </a:r>
            <a:br>
              <a:rPr lang="en-US" sz="3200" b="1">
                <a:solidFill>
                  <a:srgbClr val="FFFFFF"/>
                </a:solidFill>
              </a:rPr>
            </a:br>
            <a:r>
              <a:rPr lang="en-US" sz="3200" b="1">
                <a:solidFill>
                  <a:srgbClr val="FFFFFF"/>
                </a:solidFill>
              </a:rPr>
              <a:t>31 Dec 2012 (age 26)</a:t>
            </a:r>
          </a:p>
        </p:txBody>
      </p:sp>
    </p:spTree>
    <p:extLst>
      <p:ext uri="{BB962C8B-B14F-4D97-AF65-F5344CB8AC3E}">
        <p14:creationId xmlns:p14="http://schemas.microsoft.com/office/powerpoint/2010/main" val="23993949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80618309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sz="3800" dirty="0" err="1">
                <a:latin typeface="Arial Unicode MS" charset="0"/>
              </a:rPr>
              <a:t>Amsal</a:t>
            </a:r>
            <a:r>
              <a:rPr lang="en-US" sz="3800" dirty="0">
                <a:latin typeface="Arial Unicode MS" charset="0"/>
              </a:rPr>
              <a:t> are a universal literary form</a:t>
            </a:r>
          </a:p>
        </p:txBody>
      </p:sp>
      <p:sp>
        <p:nvSpPr>
          <p:cNvPr id="490499" name="Rectangle 3"/>
          <p:cNvSpPr>
            <a:spLocks noGrp="1" noChangeArrowheads="1"/>
          </p:cNvSpPr>
          <p:nvPr>
            <p:ph type="body" idx="1"/>
          </p:nvPr>
        </p:nvSpPr>
        <p:spPr>
          <a:xfrm>
            <a:off x="304800" y="1828800"/>
            <a:ext cx="8820150" cy="4343400"/>
          </a:xfrm>
        </p:spPr>
        <p:txBody>
          <a:bodyPr/>
          <a:lstStyle/>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Chinese:</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Talk does not cook rice.</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Sumerian:</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 donkey eats its own bedding.</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Spanish: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He who knows little soon repeats it.</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French: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All are not hunters who blow the horn.</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English: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Call a man a thief and he will steal.</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Nigerian:</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 single partridge flying through the bush leaves no path.</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Modern American:</a:t>
            </a:r>
            <a:r>
              <a:rPr lang="en-US" sz="2800" b="1" dirty="0">
                <a:solidFill>
                  <a:schemeClr val="folHlink"/>
                </a:solidFill>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Time is money.</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No pain, no gain.</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Different strokes for different folks.</a:t>
            </a:r>
            <a:r>
              <a:rPr lang="ru-RU" sz="2800" b="1" dirty="0">
                <a:effectLst>
                  <a:glow rad="127000">
                    <a:schemeClr val="bg2"/>
                  </a:glow>
                </a:effectLst>
                <a:latin typeface="Arial"/>
                <a:ea typeface="+mn-ea"/>
                <a:cs typeface="Arial"/>
              </a:rPr>
              <a:t>"</a:t>
            </a:r>
            <a:endParaRPr lang="en-US" sz="1200" b="1" dirty="0">
              <a:effectLst>
                <a:glow rad="127000">
                  <a:schemeClr val="bg2"/>
                </a:glow>
              </a:effectLst>
              <a:latin typeface="Arial"/>
              <a:ea typeface="+mn-ea"/>
              <a:cs typeface="Arial"/>
            </a:endParaRPr>
          </a:p>
        </p:txBody>
      </p:sp>
      <p:sp>
        <p:nvSpPr>
          <p:cNvPr id="201731"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Arial Unicode MS" charset="0"/>
              </a:rPr>
              <a:t>Jeffrey Arthurs, Gordon-Conwell Theological Seminary </a:t>
            </a:r>
            <a:br>
              <a:rPr lang="en-US" sz="1600">
                <a:solidFill>
                  <a:srgbClr val="FFFFFF"/>
                </a:solidFill>
                <a:latin typeface="Arial Unicode MS" charset="0"/>
              </a:rPr>
            </a:br>
            <a:r>
              <a:rPr lang="en-US" sz="1600">
                <a:solidFill>
                  <a:srgbClr val="FFFFFF"/>
                </a:solidFill>
                <a:latin typeface="Arial Unicode MS" charset="0"/>
              </a:rPr>
              <a:t>(SBC preaching conference, July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dissolve">
                                      <p:cBhvr>
                                        <p:cTn id="7" dur="500"/>
                                        <p:tgtEl>
                                          <p:spTgt spid="490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1" end="1"/>
                                            </p:txEl>
                                          </p:spTgt>
                                        </p:tgtEl>
                                        <p:attrNameLst>
                                          <p:attrName>style.visibility</p:attrName>
                                        </p:attrNameLst>
                                      </p:cBhvr>
                                      <p:to>
                                        <p:strVal val="visible"/>
                                      </p:to>
                                    </p:set>
                                    <p:animEffect transition="in" filter="dissolve">
                                      <p:cBhvr>
                                        <p:cTn id="12" dur="500"/>
                                        <p:tgtEl>
                                          <p:spTgt spid="490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0499">
                                            <p:txEl>
                                              <p:pRg st="2" end="2"/>
                                            </p:txEl>
                                          </p:spTgt>
                                        </p:tgtEl>
                                        <p:attrNameLst>
                                          <p:attrName>style.visibility</p:attrName>
                                        </p:attrNameLst>
                                      </p:cBhvr>
                                      <p:to>
                                        <p:strVal val="visible"/>
                                      </p:to>
                                    </p:set>
                                    <p:animEffect transition="in" filter="dissolve">
                                      <p:cBhvr>
                                        <p:cTn id="17" dur="500"/>
                                        <p:tgtEl>
                                          <p:spTgt spid="4904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0499">
                                            <p:txEl>
                                              <p:pRg st="3" end="3"/>
                                            </p:txEl>
                                          </p:spTgt>
                                        </p:tgtEl>
                                        <p:attrNameLst>
                                          <p:attrName>style.visibility</p:attrName>
                                        </p:attrNameLst>
                                      </p:cBhvr>
                                      <p:to>
                                        <p:strVal val="visible"/>
                                      </p:to>
                                    </p:set>
                                    <p:animEffect transition="in" filter="dissolve">
                                      <p:cBhvr>
                                        <p:cTn id="22" dur="500"/>
                                        <p:tgtEl>
                                          <p:spTgt spid="4904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0499">
                                            <p:txEl>
                                              <p:pRg st="4" end="4"/>
                                            </p:txEl>
                                          </p:spTgt>
                                        </p:tgtEl>
                                        <p:attrNameLst>
                                          <p:attrName>style.visibility</p:attrName>
                                        </p:attrNameLst>
                                      </p:cBhvr>
                                      <p:to>
                                        <p:strVal val="visible"/>
                                      </p:to>
                                    </p:set>
                                    <p:animEffect transition="in" filter="dissolve">
                                      <p:cBhvr>
                                        <p:cTn id="27" dur="500"/>
                                        <p:tgtEl>
                                          <p:spTgt spid="4904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0499">
                                            <p:txEl>
                                              <p:pRg st="5" end="5"/>
                                            </p:txEl>
                                          </p:spTgt>
                                        </p:tgtEl>
                                        <p:attrNameLst>
                                          <p:attrName>style.visibility</p:attrName>
                                        </p:attrNameLst>
                                      </p:cBhvr>
                                      <p:to>
                                        <p:strVal val="visible"/>
                                      </p:to>
                                    </p:set>
                                    <p:animEffect transition="in" filter="dissolve">
                                      <p:cBhvr>
                                        <p:cTn id="32" dur="500"/>
                                        <p:tgtEl>
                                          <p:spTgt spid="4904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90499">
                                            <p:txEl>
                                              <p:pRg st="6" end="6"/>
                                            </p:txEl>
                                          </p:spTgt>
                                        </p:tgtEl>
                                        <p:attrNameLst>
                                          <p:attrName>style.visibility</p:attrName>
                                        </p:attrNameLst>
                                      </p:cBhvr>
                                      <p:to>
                                        <p:strVal val="visible"/>
                                      </p:to>
                                    </p:set>
                                    <p:animEffect transition="in" filter="dissolve">
                                      <p:cBhvr>
                                        <p:cTn id="37" dur="500"/>
                                        <p:tgtEl>
                                          <p:spTgt spid="490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28222820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7" descr="notmy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4860032" y="116632"/>
            <a:ext cx="4127376" cy="30469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altLang="ja-JP" sz="3200" b="1" i="1"/>
              <a:t>"</a:t>
            </a:r>
            <a:r>
              <a:rPr lang="en-US" sz="3200" b="1" i="1"/>
              <a:t>The soul of the sluggard craves and gets nothing,</a:t>
            </a:r>
          </a:p>
          <a:p>
            <a:pPr algn="r" eaLnBrk="1" hangingPunct="1"/>
            <a:r>
              <a:rPr lang="en-US" sz="3200" b="1" i="1"/>
              <a:t>but the soul of the diligent is made fat</a:t>
            </a:r>
            <a:r>
              <a:rPr lang="ru-RU" altLang="ja-JP" sz="3200" b="1" i="1"/>
              <a:t>"</a:t>
            </a:r>
            <a:r>
              <a:rPr lang="en-US" sz="3200" b="1" i="1"/>
              <a:t> </a:t>
            </a:r>
            <a:br>
              <a:rPr lang="en-US" sz="3200" b="1" i="1"/>
            </a:br>
            <a:r>
              <a:rPr lang="en-US" sz="3200" b="1" i="1"/>
              <a:t>(Prov. 13:4)</a:t>
            </a: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Arial"/>
                <a:cs typeface="Arial"/>
              </a:rPr>
              <a:t>Diligence and Laziness</a:t>
            </a:r>
            <a:endParaRPr lang="en-US" b="1">
              <a:solidFill>
                <a:schemeClr val="bg1"/>
              </a:solidFill>
              <a:latin typeface="Arial"/>
              <a:cs typeface="Arial"/>
            </a:endParaRPr>
          </a:p>
        </p:txBody>
      </p:sp>
    </p:spTree>
    <p:extLst>
      <p:ext uri="{BB962C8B-B14F-4D97-AF65-F5344CB8AC3E}">
        <p14:creationId xmlns:p14="http://schemas.microsoft.com/office/powerpoint/2010/main" val="196018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3593189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154535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6178" name="Picture 4" descr="penguin_prov15_6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7620000"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en-US">
                <a:solidFill>
                  <a:schemeClr val="bg1"/>
                </a:solidFill>
                <a:latin typeface="Arial" charset="0"/>
              </a:rPr>
              <a:t>Godliness over Gold</a:t>
            </a:r>
          </a:p>
        </p:txBody>
      </p:sp>
      <p:sp>
        <p:nvSpPr>
          <p:cNvPr id="306180" name="Text Box 6"/>
          <p:cNvSpPr txBox="1">
            <a:spLocks noChangeArrowheads="1"/>
          </p:cNvSpPr>
          <p:nvPr/>
        </p:nvSpPr>
        <p:spPr bwMode="auto">
          <a:xfrm>
            <a:off x="3779838" y="1916113"/>
            <a:ext cx="4433887" cy="304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200" b="1" dirty="0">
                <a:latin typeface="Geneva" charset="0"/>
              </a:rPr>
              <a:t>"</a:t>
            </a:r>
            <a:r>
              <a:rPr lang="en-US" sz="3200" b="1" dirty="0">
                <a:latin typeface="Geneva" charset="0"/>
              </a:rPr>
              <a:t>Better is little with the fear of the L</a:t>
            </a:r>
            <a:r>
              <a:rPr lang="en-US" sz="2800" b="1" dirty="0">
                <a:latin typeface="Geneva" charset="0"/>
              </a:rPr>
              <a:t>ORD</a:t>
            </a:r>
            <a:br>
              <a:rPr lang="en-US" sz="3200" b="1" dirty="0">
                <a:latin typeface="Geneva" charset="0"/>
              </a:rPr>
            </a:br>
            <a:r>
              <a:rPr lang="en-US" sz="3200" b="1" dirty="0">
                <a:latin typeface="Geneva" charset="0"/>
              </a:rPr>
              <a:t>than great treasure and trouble with it.</a:t>
            </a:r>
            <a:r>
              <a:rPr lang="ru-RU" sz="3200" b="1" dirty="0">
                <a:latin typeface="Geneva" charset="0"/>
              </a:rPr>
              <a:t>"</a:t>
            </a:r>
            <a:endParaRPr lang="en-US" sz="3200" b="1" dirty="0">
              <a:latin typeface="Geneva" charset="0"/>
            </a:endParaRPr>
          </a:p>
          <a:p>
            <a:pPr eaLnBrk="1" hangingPunct="1"/>
            <a:endParaRPr lang="en-US" sz="3200" b="1" dirty="0">
              <a:latin typeface="Geneva" charset="0"/>
            </a:endParaRPr>
          </a:p>
          <a:p>
            <a:pPr eaLnBrk="1" hangingPunct="1"/>
            <a:r>
              <a:rPr lang="en-US" sz="3200" b="1" dirty="0" err="1">
                <a:latin typeface="Geneva" charset="0"/>
              </a:rPr>
              <a:t>Amsal</a:t>
            </a:r>
            <a:r>
              <a:rPr lang="en-US" sz="3200" b="1" dirty="0">
                <a:latin typeface="Geneva" charset="0"/>
              </a:rPr>
              <a:t> 15:16</a:t>
            </a:r>
          </a:p>
        </p:txBody>
      </p:sp>
    </p:spTree>
    <p:extLst>
      <p:ext uri="{BB962C8B-B14F-4D97-AF65-F5344CB8AC3E}">
        <p14:creationId xmlns:p14="http://schemas.microsoft.com/office/powerpoint/2010/main" val="24365012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51433999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935311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5072601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962" y="0"/>
            <a:ext cx="9144000" cy="6858000"/>
          </a:xfrm>
          <a:prstGeom prst="rect">
            <a:avLst/>
          </a:prstGeom>
        </p:spPr>
      </p:pic>
      <p:sp>
        <p:nvSpPr>
          <p:cNvPr id="3" name="Title 2"/>
          <p:cNvSpPr>
            <a:spLocks noGrp="1"/>
          </p:cNvSpPr>
          <p:nvPr>
            <p:ph type="title"/>
          </p:nvPr>
        </p:nvSpPr>
        <p:spPr>
          <a:xfrm>
            <a:off x="13786775" y="1099991"/>
            <a:ext cx="4404864" cy="3088468"/>
          </a:xfrm>
        </p:spPr>
        <p:txBody>
          <a:bodyPr anchor="t"/>
          <a:lstStyle/>
          <a:p>
            <a:r>
              <a:rPr lang="en-US" sz="6200">
                <a:solidFill>
                  <a:srgbClr val="FFFFFF"/>
                </a:solidFill>
              </a:rPr>
              <a:t>The power of </a:t>
            </a:r>
            <a:r>
              <a:rPr lang="en-US" sz="11700">
                <a:solidFill>
                  <a:srgbClr val="E98209"/>
                </a:solidFill>
              </a:rPr>
              <a:t>words</a:t>
            </a:r>
            <a:endParaRPr lang="en-US" sz="6200">
              <a:solidFill>
                <a:srgbClr val="E98209"/>
              </a:solidFill>
            </a:endParaRPr>
          </a:p>
        </p:txBody>
      </p:sp>
      <p:sp>
        <p:nvSpPr>
          <p:cNvPr id="4" name="Title 1"/>
          <p:cNvSpPr txBox="1">
            <a:spLocks/>
          </p:cNvSpPr>
          <p:nvPr/>
        </p:nvSpPr>
        <p:spPr bwMode="auto">
          <a:xfrm>
            <a:off x="5280830" y="6017144"/>
            <a:ext cx="3493513" cy="652216"/>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400" dirty="0" err="1">
                <a:solidFill>
                  <a:srgbClr val="FFFFFF"/>
                </a:solidFill>
                <a:latin typeface="Gill Sans"/>
                <a:ea typeface="ヒラギノ角ゴ ProN W3"/>
                <a:cs typeface="ヒラギノ角ゴ ProN W3"/>
              </a:rPr>
              <a:t>Amsal</a:t>
            </a:r>
            <a:r>
              <a:rPr lang="en-US" sz="3400" dirty="0">
                <a:solidFill>
                  <a:srgbClr val="FFFFFF"/>
                </a:solidFill>
                <a:latin typeface="Gill Sans"/>
                <a:ea typeface="ヒラギノ角ゴ ProN W3"/>
                <a:cs typeface="ヒラギノ角ゴ ProN W3"/>
              </a:rPr>
              <a:t> 18:21</a:t>
            </a:r>
          </a:p>
        </p:txBody>
      </p:sp>
    </p:spTree>
    <p:extLst>
      <p:ext uri="{BB962C8B-B14F-4D97-AF65-F5344CB8AC3E}">
        <p14:creationId xmlns:p14="http://schemas.microsoft.com/office/powerpoint/2010/main" val="341374256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lide-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8" y="-16570"/>
            <a:ext cx="9144000" cy="6858000"/>
          </a:xfrm>
          <a:prstGeom prst="rect">
            <a:avLst/>
          </a:prstGeom>
        </p:spPr>
      </p:pic>
      <p:sp>
        <p:nvSpPr>
          <p:cNvPr id="2" name="Title 1"/>
          <p:cNvSpPr>
            <a:spLocks noGrp="1"/>
          </p:cNvSpPr>
          <p:nvPr>
            <p:ph type="title"/>
          </p:nvPr>
        </p:nvSpPr>
        <p:spPr>
          <a:xfrm>
            <a:off x="6300192" y="3074586"/>
            <a:ext cx="2843808" cy="1002486"/>
          </a:xfrm>
          <a:solidFill>
            <a:schemeClr val="tx1"/>
          </a:solidFill>
        </p:spPr>
        <p:txBody>
          <a:bodyPr anchor="ctr"/>
          <a:lstStyle/>
          <a:p>
            <a:r>
              <a:rPr lang="en-US" sz="3400" dirty="0" err="1">
                <a:solidFill>
                  <a:schemeClr val="bg1"/>
                </a:solidFill>
              </a:rPr>
              <a:t>Amsal</a:t>
            </a:r>
            <a:r>
              <a:rPr lang="en-US" sz="3400" dirty="0">
                <a:solidFill>
                  <a:schemeClr val="bg1"/>
                </a:solidFill>
              </a:rPr>
              <a:t> 18:21 </a:t>
            </a:r>
            <a:r>
              <a:rPr lang="en-US" sz="3100" dirty="0">
                <a:solidFill>
                  <a:schemeClr val="bg1"/>
                </a:solidFill>
              </a:rPr>
              <a:t>NLT</a:t>
            </a:r>
            <a:endParaRPr lang="en-US" sz="3400" dirty="0">
              <a:solidFill>
                <a:schemeClr val="bg1"/>
              </a:solidFill>
            </a:endParaRPr>
          </a:p>
        </p:txBody>
      </p:sp>
      <p:sp>
        <p:nvSpPr>
          <p:cNvPr id="5" name="Title 1"/>
          <p:cNvSpPr txBox="1">
            <a:spLocks/>
          </p:cNvSpPr>
          <p:nvPr/>
        </p:nvSpPr>
        <p:spPr bwMode="auto">
          <a:xfrm>
            <a:off x="2212613" y="897470"/>
            <a:ext cx="4303603" cy="4961801"/>
          </a:xfrm>
          <a:prstGeom prst="rect">
            <a:avLst/>
          </a:prstGeom>
          <a:noFill/>
          <a:ln>
            <a:noFill/>
          </a:ln>
          <a:effectLst/>
          <a:extLs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l"/>
            <a:r>
              <a:rPr lang="en-SG" sz="4000" b="1">
                <a:effectLst/>
                <a:latin typeface="Arial"/>
                <a:ea typeface="ヒラギノ角ゴ ProN W3"/>
                <a:cs typeface="Arial"/>
              </a:rPr>
              <a:t>"The tongue can bring death or life; those who love to talk will reap the consequences."</a:t>
            </a:r>
            <a:endParaRPr lang="en-US" sz="4000" b="1">
              <a:effectLst/>
              <a:latin typeface="Arial"/>
              <a:ea typeface="ヒラギノ角ゴ ProN W3"/>
              <a:cs typeface="Arial"/>
            </a:endParaRPr>
          </a:p>
        </p:txBody>
      </p:sp>
    </p:spTree>
    <p:extLst>
      <p:ext uri="{BB962C8B-B14F-4D97-AF65-F5344CB8AC3E}">
        <p14:creationId xmlns:p14="http://schemas.microsoft.com/office/powerpoint/2010/main" val="23446509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2754" name="Text Box 4"/>
          <p:cNvSpPr txBox="1">
            <a:spLocks noChangeArrowheads="1"/>
          </p:cNvSpPr>
          <p:nvPr/>
        </p:nvSpPr>
        <p:spPr bwMode="auto">
          <a:xfrm>
            <a:off x="609600" y="260350"/>
            <a:ext cx="8077200" cy="5232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800" b="1">
                <a:solidFill>
                  <a:srgbClr val="FFFFFF"/>
                </a:solidFill>
                <a:latin typeface="Arial"/>
                <a:cs typeface="Arial"/>
              </a:rPr>
              <a:t>"</a:t>
            </a:r>
            <a:r>
              <a:rPr lang="en-US" sz="2800" b="1">
                <a:solidFill>
                  <a:srgbClr val="FFFFFF"/>
                </a:solidFill>
                <a:latin typeface="Arial"/>
                <a:cs typeface="Arial"/>
              </a:rPr>
              <a:t>The essence of a proverbial saying is that it is based on observations of how things are in the world. It is a flash of insight into the repeatable situations of life on the world, and its aphoristic form not only represents insight but compels it . . . . Naturally, in the context of firm belief in God, the proverb comes to express insight into the way things are, or should be, in the world ordered by God and a challenge to behavior that God will reward.</a:t>
            </a:r>
            <a:r>
              <a:rPr lang="ru-RU" sz="2800" b="1">
                <a:solidFill>
                  <a:srgbClr val="FFFFFF"/>
                </a:solidFill>
                <a:latin typeface="Arial"/>
                <a:cs typeface="Arial"/>
              </a:rPr>
              <a:t>"</a:t>
            </a:r>
            <a:r>
              <a:rPr lang="en-US" altLang="ja-JP" sz="1800" b="1">
                <a:solidFill>
                  <a:srgbClr val="FFFFFF"/>
                </a:solidFill>
                <a:latin typeface="Arial"/>
                <a:cs typeface="Arial"/>
              </a:rPr>
              <a:t> </a:t>
            </a:r>
          </a:p>
          <a:p>
            <a:pPr eaLnBrk="1" hangingPunct="1"/>
            <a:endParaRPr lang="en-US" sz="1800" b="1">
              <a:solidFill>
                <a:srgbClr val="FFFFFF"/>
              </a:solidFill>
              <a:latin typeface="Arial"/>
              <a:cs typeface="Arial"/>
            </a:endParaRPr>
          </a:p>
          <a:p>
            <a:pPr algn="r" eaLnBrk="1" hangingPunct="1"/>
            <a:r>
              <a:rPr lang="en-US" sz="1800" b="1">
                <a:solidFill>
                  <a:srgbClr val="FFFFFF"/>
                </a:solidFill>
                <a:latin typeface="Arial"/>
                <a:cs typeface="Arial"/>
              </a:rPr>
              <a:t>Norman Perrin, </a:t>
            </a:r>
            <a:r>
              <a:rPr lang="en-US" sz="1800" b="1" i="1">
                <a:solidFill>
                  <a:srgbClr val="FFFFFF"/>
                </a:solidFill>
                <a:latin typeface="Arial"/>
                <a:cs typeface="Arial"/>
              </a:rPr>
              <a:t>The New Testament: An Introduction, </a:t>
            </a:r>
            <a:r>
              <a:rPr lang="en-US" sz="1800" b="1">
                <a:solidFill>
                  <a:srgbClr val="FFFFFF"/>
                </a:solidFill>
                <a:latin typeface="Arial"/>
                <a:cs typeface="Arial"/>
              </a:rPr>
              <a:t>296.</a:t>
            </a:r>
          </a:p>
          <a:p>
            <a:pPr eaLnBrk="1" hangingPunct="1"/>
            <a:endParaRPr lang="en-US" sz="1800" b="1">
              <a:solidFill>
                <a:srgbClr val="FFFFFF"/>
              </a:solidFill>
              <a:latin typeface="Arial"/>
              <a:cs typeface="Arial"/>
            </a:endParaRPr>
          </a:p>
        </p:txBody>
      </p:sp>
      <p:sp>
        <p:nvSpPr>
          <p:cNvPr id="3"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rPr>
              <a:t>Jeffrey Arthurs, Gordon-Conwell Theological Seminary </a:t>
            </a:r>
            <a:br>
              <a:rPr lang="en-US" sz="1600" kern="0" dirty="0">
                <a:solidFill>
                  <a:srgbClr val="FFFFFF"/>
                </a:solidFill>
                <a:latin typeface="Arial Unicode MS"/>
              </a:rPr>
            </a:br>
            <a:r>
              <a:rPr lang="en-US" sz="1600" kern="0" dirty="0">
                <a:solidFill>
                  <a:srgbClr val="FFFFFF"/>
                </a:solidFill>
                <a:latin typeface="Arial Unicode MS"/>
              </a:rPr>
              <a:t>(SBC preaching conference, July 2014)</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400824966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5" name="Picture 5" descr="slugg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18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5943600" y="533400"/>
            <a:ext cx="3124200" cy="5446713"/>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200" dirty="0"/>
          </a:p>
          <a:p>
            <a:pPr eaLnBrk="1" hangingPunct="1">
              <a:spcBef>
                <a:spcPct val="50000"/>
              </a:spcBef>
            </a:pPr>
            <a:r>
              <a:rPr lang="ru-RU" altLang="ja-JP" sz="3600" dirty="0"/>
              <a:t>"</a:t>
            </a:r>
            <a:r>
              <a:rPr lang="en-US" sz="3600" dirty="0"/>
              <a:t>The sluggard buries his hand in the dish, and will not even bring it back to his mouth.</a:t>
            </a:r>
            <a:r>
              <a:rPr lang="ru-RU" altLang="ja-JP" sz="3600" dirty="0"/>
              <a:t>"</a:t>
            </a:r>
            <a:endParaRPr lang="en-US" sz="3600" dirty="0"/>
          </a:p>
          <a:p>
            <a:pPr eaLnBrk="1" hangingPunct="1">
              <a:spcBef>
                <a:spcPct val="50000"/>
              </a:spcBef>
            </a:pPr>
            <a:r>
              <a:rPr lang="en-US" sz="3000" dirty="0"/>
              <a:t>- </a:t>
            </a:r>
            <a:r>
              <a:rPr lang="en-US" sz="3000" dirty="0" err="1"/>
              <a:t>Amsal</a:t>
            </a:r>
            <a:r>
              <a:rPr lang="en-US" sz="3000" dirty="0"/>
              <a:t> 19:24</a:t>
            </a:r>
          </a:p>
          <a:p>
            <a:pPr eaLnBrk="1" hangingPunct="1">
              <a:spcBef>
                <a:spcPct val="50000"/>
              </a:spcBef>
            </a:pPr>
            <a:endParaRPr lang="en-US" sz="1600" dirty="0"/>
          </a:p>
        </p:txBody>
      </p:sp>
      <p:sp>
        <p:nvSpPr>
          <p:cNvPr id="257027" name="Rectangle 7"/>
          <p:cNvSpPr>
            <a:spLocks noGrp="1" noChangeArrowheads="1"/>
          </p:cNvSpPr>
          <p:nvPr>
            <p:ph type="title" idx="4294967295"/>
          </p:nvPr>
        </p:nvSpPr>
        <p:spPr>
          <a:xfrm>
            <a:off x="4800600" y="228600"/>
            <a:ext cx="4343400" cy="838200"/>
          </a:xfrm>
          <a:solidFill>
            <a:srgbClr val="000000"/>
          </a:solidFill>
        </p:spPr>
        <p:txBody>
          <a:bodyPr/>
          <a:lstStyle/>
          <a:p>
            <a:pPr eaLnBrk="1" hangingPunct="1"/>
            <a:r>
              <a:rPr lang="en-US">
                <a:solidFill>
                  <a:schemeClr val="accent1"/>
                </a:solidFill>
                <a:latin typeface="Arial" charset="0"/>
              </a:rPr>
              <a:t>The Sluggard</a:t>
            </a:r>
          </a:p>
        </p:txBody>
      </p:sp>
    </p:spTree>
    <p:extLst>
      <p:ext uri="{BB962C8B-B14F-4D97-AF65-F5344CB8AC3E}">
        <p14:creationId xmlns:p14="http://schemas.microsoft.com/office/powerpoint/2010/main" val="6088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7942"/>
                                        </p:tgtEl>
                                        <p:attrNameLst>
                                          <p:attrName>style.visibility</p:attrName>
                                        </p:attrNameLst>
                                      </p:cBhvr>
                                      <p:to>
                                        <p:strVal val="visible"/>
                                      </p:to>
                                    </p:set>
                                    <p:anim to="" calcmode="lin" valueType="num">
                                      <p:cBhvr>
                                        <p:cTn id="7" dur="1" fill="hold"/>
                                        <p:tgtEl>
                                          <p:spTgt spid="167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418267350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76959000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It is better to live alone in the desert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than with a crabby, complaining wife.</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21:19</a:t>
            </a:r>
            <a:endParaRPr lang="en-US" sz="4800" b="1" dirty="0">
              <a:latin typeface="Arial"/>
              <a:cs typeface="Arial"/>
            </a:endParaRPr>
          </a:p>
        </p:txBody>
      </p:sp>
    </p:spTree>
    <p:extLst>
      <p:ext uri="{BB962C8B-B14F-4D97-AF65-F5344CB8AC3E}">
        <p14:creationId xmlns:p14="http://schemas.microsoft.com/office/powerpoint/2010/main" val="227937206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763559569"/>
      </p:ext>
    </p:extLst>
  </p:cSld>
  <p:clrMapOvr>
    <a:overrideClrMapping bg1="lt1" tx1="dk1" bg2="lt2" tx2="dk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a:solidFill>
                  <a:srgbClr val="000000"/>
                </a:solidFill>
              </a:rPr>
              <a:t>Longer sayings of wise men admonish practical wisdom in many areas </a:t>
            </a:r>
            <a:br>
              <a:rPr lang="en-US" b="1">
                <a:solidFill>
                  <a:srgbClr val="000000"/>
                </a:solidFill>
              </a:rPr>
            </a:br>
            <a:r>
              <a:rPr lang="en-US" b="1">
                <a:solidFill>
                  <a:srgbClr val="000000"/>
                </a:solidFill>
              </a:rPr>
              <a:t>(22:17–24:34).</a:t>
            </a:r>
            <a:r>
              <a:rPr lang="en-SG" b="1">
                <a:solidFill>
                  <a:srgbClr val="000000"/>
                </a:solidFill>
              </a:rPr>
              <a:t>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74040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eaLnBrk="1" hangingPunct="1">
              <a:buFontTx/>
              <a:buNone/>
              <a:defRPr/>
            </a:pPr>
            <a:r>
              <a:rPr lang="en-US" sz="3600" b="1" dirty="0">
                <a:solidFill>
                  <a:schemeClr val="bg1"/>
                </a:solidFill>
                <a:effectLst>
                  <a:glow rad="228600">
                    <a:schemeClr val="tx1"/>
                  </a:glow>
                </a:effectLst>
                <a:latin typeface="Arial" charset="0"/>
                <a:ea typeface="ＭＳ Ｐゴシック" charset="0"/>
                <a:cs typeface="ＭＳ Ｐゴシック" charset="0"/>
              </a:rPr>
              <a:t>Amen-</a:t>
            </a:r>
            <a:r>
              <a:rPr lang="en-US" sz="3600" b="1" dirty="0" err="1">
                <a:solidFill>
                  <a:schemeClr val="bg1"/>
                </a:solidFill>
                <a:effectLst>
                  <a:glow rad="228600">
                    <a:schemeClr val="tx1"/>
                  </a:glow>
                </a:effectLst>
                <a:latin typeface="Arial" charset="0"/>
                <a:ea typeface="ＭＳ Ｐゴシック" charset="0"/>
                <a:cs typeface="ＭＳ Ｐゴシック" charset="0"/>
              </a:rPr>
              <a:t>em</a:t>
            </a:r>
            <a:r>
              <a:rPr lang="en-US" sz="3600" b="1" dirty="0">
                <a:solidFill>
                  <a:schemeClr val="bg1"/>
                </a:solidFill>
                <a:effectLst>
                  <a:glow rad="228600">
                    <a:schemeClr val="tx1"/>
                  </a:glow>
                </a:effectLst>
                <a:latin typeface="Arial" charset="0"/>
                <a:ea typeface="ＭＳ Ｐゴシック" charset="0"/>
                <a:cs typeface="ＭＳ Ｐゴシック" charset="0"/>
              </a:rPr>
              <a:t>-</a:t>
            </a:r>
            <a:r>
              <a:rPr lang="en-US" sz="3600" b="1" dirty="0" err="1">
                <a:solidFill>
                  <a:schemeClr val="bg1"/>
                </a:solidFill>
                <a:effectLst>
                  <a:glow rad="228600">
                    <a:schemeClr val="tx1"/>
                  </a:glow>
                </a:effectLst>
                <a:latin typeface="Arial" charset="0"/>
                <a:ea typeface="ＭＳ Ｐゴシック" charset="0"/>
                <a:cs typeface="ＭＳ Ｐゴシック" charset="0"/>
              </a:rPr>
              <a:t>opet</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en-US" sz="3600" b="1" dirty="0" err="1">
                <a:solidFill>
                  <a:schemeClr val="bg1"/>
                </a:solidFill>
                <a:effectLst>
                  <a:glow rad="228600">
                    <a:schemeClr val="tx1"/>
                  </a:glow>
                </a:effectLst>
                <a:latin typeface="Arial" charset="0"/>
                <a:ea typeface="ＭＳ Ｐゴシック" charset="0"/>
                <a:cs typeface="ＭＳ Ｐゴシック" charset="0"/>
              </a:rPr>
              <a:t>Amsal</a:t>
            </a:r>
            <a:r>
              <a:rPr lang="en-US" sz="3600" b="1" dirty="0">
                <a:solidFill>
                  <a:schemeClr val="bg1"/>
                </a:solidFill>
                <a:effectLst>
                  <a:glow rad="228600">
                    <a:schemeClr val="tx1"/>
                  </a:glow>
                </a:effectLst>
                <a:latin typeface="Arial" charset="0"/>
                <a:ea typeface="ＭＳ Ｐゴシック" charset="0"/>
                <a:cs typeface="ＭＳ Ｐゴシック" charset="0"/>
              </a:rPr>
              <a:t> </a:t>
            </a:r>
            <a:r>
              <a:rPr lang="en-US" sz="3200" b="1" dirty="0">
                <a:solidFill>
                  <a:schemeClr val="bg1"/>
                </a:solidFill>
                <a:effectLst>
                  <a:glow rad="228600">
                    <a:schemeClr val="tx1"/>
                  </a:glow>
                </a:effectLst>
                <a:latin typeface="Arial" charset="0"/>
                <a:ea typeface="ＭＳ Ｐゴシック" charset="0"/>
                <a:cs typeface="ＭＳ Ｐゴシック" charset="0"/>
              </a:rPr>
              <a:t>22:17–24:22</a:t>
            </a:r>
            <a:endParaRPr lang="en-US" sz="36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9144000" y="0"/>
            <a:ext cx="9906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2400" b="1">
                <a:solidFill>
                  <a:srgbClr val="FFFFFF"/>
                </a:solidFill>
                <a:latin typeface="Arial" pitchFamily="-112" charset="0"/>
              </a:rPr>
              <a:t>OTB 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en-US" sz="2800" dirty="0">
                <a:solidFill>
                  <a:srgbClr val="FFFFFF"/>
                </a:solidFill>
                <a:effectLst>
                  <a:glow rad="228600">
                    <a:srgbClr val="000000"/>
                  </a:glow>
                </a:effectLst>
              </a:rPr>
              <a:t>"Give </a:t>
            </a:r>
            <a:r>
              <a:rPr lang="en-US" sz="2800" dirty="0" err="1">
                <a:solidFill>
                  <a:srgbClr val="FFFFFF"/>
                </a:solidFill>
                <a:effectLst>
                  <a:glow rad="228600">
                    <a:srgbClr val="000000"/>
                  </a:glow>
                </a:effectLst>
              </a:rPr>
              <a:t>thine</a:t>
            </a:r>
            <a:r>
              <a:rPr lang="en-US" sz="2800" dirty="0">
                <a:solidFill>
                  <a:srgbClr val="FFFFFF"/>
                </a:solidFill>
                <a:effectLst>
                  <a:glow rad="228600">
                    <a:srgbClr val="000000"/>
                  </a:glow>
                </a:effectLst>
              </a:rPr>
              <a:t> ear, and hear what I say, And apply </a:t>
            </a:r>
            <a:r>
              <a:rPr lang="en-US" sz="2800" dirty="0" err="1">
                <a:solidFill>
                  <a:srgbClr val="FFFFFF"/>
                </a:solidFill>
                <a:effectLst>
                  <a:glow rad="228600">
                    <a:srgbClr val="000000"/>
                  </a:glow>
                </a:effectLst>
              </a:rPr>
              <a:t>thine</a:t>
            </a:r>
            <a:r>
              <a:rPr lang="en-US" sz="2800" dirty="0">
                <a:solidFill>
                  <a:srgbClr val="FFFFFF"/>
                </a:solidFill>
                <a:effectLst>
                  <a:glow rad="228600">
                    <a:srgbClr val="000000"/>
                  </a:glow>
                </a:effectLst>
              </a:rPr>
              <a:t> heart to apprehend; It is good for thee to place them in </a:t>
            </a:r>
            <a:r>
              <a:rPr lang="en-US" sz="2800" dirty="0" err="1">
                <a:solidFill>
                  <a:srgbClr val="FFFFFF"/>
                </a:solidFill>
                <a:effectLst>
                  <a:glow rad="228600">
                    <a:srgbClr val="000000"/>
                  </a:glow>
                </a:effectLst>
              </a:rPr>
              <a:t>thine</a:t>
            </a:r>
            <a:r>
              <a:rPr lang="en-US" sz="2800" dirty="0">
                <a:solidFill>
                  <a:srgbClr val="FFFFFF"/>
                </a:solidFill>
                <a:effectLst>
                  <a:glow rad="228600">
                    <a:srgbClr val="000000"/>
                  </a:glow>
                </a:effectLst>
              </a:rPr>
              <a:t> heart, let them rest in the casket of thy belly; That they may act as a peg upon thy tongue” (chap. 1)</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en-US" sz="2800" dirty="0">
                <a:solidFill>
                  <a:srgbClr val="FFFFFF"/>
                </a:solidFill>
                <a:effectLst>
                  <a:glow rad="228600">
                    <a:srgbClr val="000000"/>
                  </a:glow>
                </a:effectLst>
              </a:rPr>
              <a:t>"Incline thine ear, and hear the words of the wise, And apply thine heart to my doctrine; For it is pleasant if thou keep them in thy belly, that they may be established together upon thy lips” (</a:t>
            </a:r>
            <a:r>
              <a:rPr lang="en-US" sz="2800" dirty="0" err="1">
                <a:solidFill>
                  <a:srgbClr val="FFFFFF"/>
                </a:solidFill>
                <a:effectLst>
                  <a:glow rad="228600">
                    <a:srgbClr val="000000"/>
                  </a:glow>
                </a:effectLst>
              </a:rPr>
              <a:t>Amsal</a:t>
            </a:r>
            <a:r>
              <a:rPr lang="en-US" sz="2800" dirty="0">
                <a:solidFill>
                  <a:srgbClr val="FFFFFF"/>
                </a:solidFill>
                <a:effectLst>
                  <a:glow rad="228600">
                    <a:srgbClr val="000000"/>
                  </a:glow>
                </a:effectLst>
              </a:rPr>
              <a:t> 22:17-18)</a:t>
            </a:r>
          </a:p>
        </p:txBody>
      </p:sp>
    </p:spTree>
    <p:extLst>
      <p:ext uri="{BB962C8B-B14F-4D97-AF65-F5344CB8AC3E}">
        <p14:creationId xmlns:p14="http://schemas.microsoft.com/office/powerpoint/2010/main" val="17349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600" b="1" dirty="0">
                <a:solidFill>
                  <a:schemeClr val="bg1"/>
                </a:solidFill>
                <a:effectLst>
                  <a:glow rad="228600">
                    <a:schemeClr val="tx1"/>
                  </a:glow>
                </a:effectLst>
                <a:latin typeface="Arial" charset="0"/>
                <a:ea typeface="ＭＳ Ｐゴシック" charset="0"/>
                <a:cs typeface="ＭＳ Ｐゴシック" charset="0"/>
              </a:rPr>
              <a:t>Amen-</a:t>
            </a:r>
            <a:r>
              <a:rPr lang="en-US" sz="3600" b="1" dirty="0" err="1">
                <a:solidFill>
                  <a:schemeClr val="bg1"/>
                </a:solidFill>
                <a:effectLst>
                  <a:glow rad="228600">
                    <a:schemeClr val="tx1"/>
                  </a:glow>
                </a:effectLst>
                <a:latin typeface="Arial" charset="0"/>
                <a:ea typeface="ＭＳ Ｐゴシック" charset="0"/>
                <a:cs typeface="ＭＳ Ｐゴシック" charset="0"/>
              </a:rPr>
              <a:t>em</a:t>
            </a:r>
            <a:r>
              <a:rPr lang="en-US" sz="3600" b="1" dirty="0">
                <a:solidFill>
                  <a:schemeClr val="bg1"/>
                </a:solidFill>
                <a:effectLst>
                  <a:glow rad="228600">
                    <a:schemeClr val="tx1"/>
                  </a:glow>
                </a:effectLst>
                <a:latin typeface="Arial" charset="0"/>
                <a:ea typeface="ＭＳ Ｐゴシック" charset="0"/>
                <a:cs typeface="ＭＳ Ｐゴシック" charset="0"/>
              </a:rPr>
              <a:t>-</a:t>
            </a:r>
            <a:r>
              <a:rPr lang="en-US" sz="3600" b="1" dirty="0" err="1">
                <a:solidFill>
                  <a:schemeClr val="bg1"/>
                </a:solidFill>
                <a:effectLst>
                  <a:glow rad="228600">
                    <a:schemeClr val="tx1"/>
                  </a:glow>
                </a:effectLst>
                <a:latin typeface="Arial" charset="0"/>
                <a:ea typeface="ＭＳ Ｐゴシック" charset="0"/>
                <a:cs typeface="ＭＳ Ｐゴシック" charset="0"/>
              </a:rPr>
              <a:t>opet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600" b="1" dirty="0" err="1">
                <a:solidFill>
                  <a:schemeClr val="bg1"/>
                </a:solidFill>
                <a:effectLst>
                  <a:glow rad="228600">
                    <a:schemeClr val="tx1"/>
                  </a:glow>
                </a:effectLst>
                <a:latin typeface="Arial" charset="0"/>
                <a:ea typeface="ＭＳ Ｐゴシック" charset="0"/>
                <a:cs typeface="ＭＳ Ｐゴシック" charset="0"/>
              </a:rPr>
              <a:t>Amsal</a:t>
            </a:r>
            <a:r>
              <a:rPr lang="en-US" sz="3600" b="1" dirty="0">
                <a:solidFill>
                  <a:schemeClr val="bg1"/>
                </a:solidFill>
                <a:effectLst>
                  <a:glow rad="228600">
                    <a:schemeClr val="tx1"/>
                  </a:glow>
                </a:effectLst>
                <a:latin typeface="Arial" charset="0"/>
                <a:ea typeface="ＭＳ Ｐゴシック" charset="0"/>
                <a:cs typeface="ＭＳ Ｐゴシック" charset="0"/>
              </a:rPr>
              <a:t> 22:17–24:22</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en-US" dirty="0">
                <a:solidFill>
                  <a:srgbClr val="FFFFFF"/>
                </a:solidFill>
                <a:effectLst>
                  <a:glow rad="228600">
                    <a:srgbClr val="000000"/>
                  </a:glow>
                </a:effectLst>
              </a:rPr>
              <a:t>"Beware of robbing the poor, and oppressing the afflicted” (chap. 2)</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en-US" dirty="0">
                <a:solidFill>
                  <a:srgbClr val="FFFFFF"/>
                </a:solidFill>
                <a:effectLst>
                  <a:glow rad="228600">
                    <a:srgbClr val="000000"/>
                  </a:glow>
                </a:effectLst>
              </a:rPr>
              <a:t>"Rob not the poor, for he is poor, neither oppress (or crush) the lowly in the gate” (</a:t>
            </a:r>
            <a:r>
              <a:rPr lang="en-US" dirty="0" err="1">
                <a:solidFill>
                  <a:srgbClr val="FFFFFF"/>
                </a:solidFill>
                <a:effectLst>
                  <a:glow rad="228600">
                    <a:srgbClr val="000000"/>
                  </a:glow>
                </a:effectLst>
              </a:rPr>
              <a:t>Amsal</a:t>
            </a:r>
            <a:r>
              <a:rPr lang="en-US" dirty="0">
                <a:solidFill>
                  <a:srgbClr val="FFFFFF"/>
                </a:solidFill>
                <a:effectLst>
                  <a:glow rad="228600">
                    <a:srgbClr val="000000"/>
                  </a:glow>
                </a:effectLst>
              </a:rPr>
              <a:t> 22:22)</a:t>
            </a:r>
          </a:p>
        </p:txBody>
      </p:sp>
      <p:sp>
        <p:nvSpPr>
          <p:cNvPr id="9" name="Text Box 2"/>
          <p:cNvSpPr txBox="1">
            <a:spLocks noChangeArrowheads="1"/>
          </p:cNvSpPr>
          <p:nvPr/>
        </p:nvSpPr>
        <p:spPr bwMode="auto">
          <a:xfrm>
            <a:off x="9144000" y="0"/>
            <a:ext cx="9906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2400" b="1">
                <a:solidFill>
                  <a:srgbClr val="FFFFFF"/>
                </a:solidFill>
                <a:latin typeface="Arial" pitchFamily="-112" charset="0"/>
              </a:rPr>
              <a:t>OTB 188b</a:t>
            </a:r>
          </a:p>
        </p:txBody>
      </p:sp>
    </p:spTree>
    <p:extLst>
      <p:ext uri="{BB962C8B-B14F-4D97-AF65-F5344CB8AC3E}">
        <p14:creationId xmlns:p14="http://schemas.microsoft.com/office/powerpoint/2010/main" val="27742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210973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2385" name="Picture 13" descr="4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912413"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4"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5"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“Seeing God’s Sovereignty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912407"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8"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9"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“Worship develops the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Fear of the Lord”</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Psalm 111:10 “The fear of the Lord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912402"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3"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4"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err="1">
                  <a:solidFill>
                    <a:srgbClr val="FFFFFF"/>
                  </a:solidFill>
                  <a:effectLst>
                    <a:glow rad="177800">
                      <a:srgbClr val="000000"/>
                    </a:glow>
                  </a:effectLst>
                  <a:latin typeface="Arial"/>
                  <a:cs typeface="Arial"/>
                </a:rPr>
                <a:t>Amsal</a:t>
              </a:r>
              <a:r>
                <a:rPr lang="en-US" sz="2800" b="1" dirty="0">
                  <a:solidFill>
                    <a:srgbClr val="FFFFFF"/>
                  </a:solidFill>
                  <a:effectLst>
                    <a:glow rad="177800">
                      <a:srgbClr val="000000"/>
                    </a:glow>
                  </a:effectLst>
                  <a:latin typeface="Arial"/>
                  <a:cs typeface="Arial"/>
                </a:rPr>
                <a:t>............Wisdom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“The Fear of the Lord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spcBef>
                  <a:spcPct val="20000"/>
                </a:spcBef>
                <a:defRPr/>
              </a:pPr>
              <a:endParaRPr lang="en-US" sz="2800" b="1">
                <a:solidFill>
                  <a:srgbClr val="99CCFF"/>
                </a:solidFill>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err="1">
                  <a:solidFill>
                    <a:srgbClr val="FFFFFF"/>
                  </a:solidFill>
                  <a:effectLst>
                    <a:glow rad="177800">
                      <a:srgbClr val="000000"/>
                    </a:glow>
                  </a:effectLst>
                  <a:latin typeface="Arial"/>
                  <a:cs typeface="Arial"/>
                </a:rPr>
                <a:t>Amsal</a:t>
              </a:r>
              <a:r>
                <a:rPr lang="en-US" sz="1200" b="1" dirty="0">
                  <a:solidFill>
                    <a:srgbClr val="FFFFFF"/>
                  </a:solidFill>
                  <a:effectLst>
                    <a:glow rad="177800">
                      <a:srgbClr val="000000"/>
                    </a:glow>
                  </a:effectLst>
                  <a:latin typeface="Arial"/>
                  <a:cs typeface="Arial"/>
                </a:rPr>
                <a:t> 31:30 “Charm is deceitful and beauty is vain, but a woman who fears the Lord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912394"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err="1">
                  <a:solidFill>
                    <a:srgbClr val="FFFFFF"/>
                  </a:solidFill>
                  <a:effectLst>
                    <a:glow rad="177800">
                      <a:srgbClr val="000000"/>
                    </a:glow>
                  </a:effectLst>
                  <a:latin typeface="Arial"/>
                  <a:cs typeface="Arial"/>
                </a:rPr>
                <a:t>Amsal</a:t>
              </a:r>
              <a:r>
                <a:rPr lang="en-US" sz="1200" b="1" dirty="0">
                  <a:solidFill>
                    <a:srgbClr val="FFFFFF"/>
                  </a:solidFill>
                  <a:effectLst>
                    <a:glow rad="177800">
                      <a:srgbClr val="000000"/>
                    </a:glow>
                  </a:effectLst>
                  <a:latin typeface="Arial"/>
                  <a:cs typeface="Arial"/>
                </a:rPr>
                <a:t>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defRPr/>
            </a:pPr>
            <a:r>
              <a:rPr lang="en-US" sz="1600" b="1" dirty="0">
                <a:solidFill>
                  <a:srgbClr val="FFFFFF"/>
                </a:solidFill>
                <a:effectLst>
                  <a:glow rad="177800">
                    <a:srgbClr val="000000"/>
                  </a:glow>
                </a:effectLst>
                <a:latin typeface="Arial"/>
                <a:cs typeface="Arial"/>
              </a:rPr>
              <a:t>Source:</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 Walk Thru the Bible Ministries</a:t>
            </a:r>
          </a:p>
        </p:txBody>
      </p:sp>
    </p:spTree>
    <p:extLst>
      <p:ext uri="{BB962C8B-B14F-4D97-AF65-F5344CB8AC3E}">
        <p14:creationId xmlns:p14="http://schemas.microsoft.com/office/powerpoint/2010/main" val="11039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3" descr="po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ext Box 4"/>
          <p:cNvSpPr txBox="1">
            <a:spLocks noChangeArrowheads="1"/>
          </p:cNvSpPr>
          <p:nvPr/>
        </p:nvSpPr>
        <p:spPr bwMode="auto">
          <a:xfrm>
            <a:off x="3851275" y="5661025"/>
            <a:ext cx="519112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3200" b="1">
                <a:solidFill>
                  <a:srgbClr val="FF0000"/>
                </a:solidFill>
              </a:rPr>
              <a:t>"</a:t>
            </a:r>
            <a:r>
              <a:rPr lang="en-US" sz="3200" b="1">
                <a:solidFill>
                  <a:srgbClr val="FF0000"/>
                </a:solidFill>
              </a:rPr>
              <a:t>Do not wear yourself out</a:t>
            </a:r>
          </a:p>
          <a:p>
            <a:pPr eaLnBrk="1" hangingPunct="1"/>
            <a:r>
              <a:rPr lang="en-US" sz="3200" b="1">
                <a:solidFill>
                  <a:srgbClr val="FF0000"/>
                </a:solidFill>
              </a:rPr>
              <a:t>to get rich</a:t>
            </a:r>
            <a:r>
              <a:rPr lang="ru-RU" altLang="ja-JP" sz="3200" b="1">
                <a:solidFill>
                  <a:srgbClr val="FF0000"/>
                </a:solidFill>
              </a:rPr>
              <a:t>"</a:t>
            </a:r>
            <a:r>
              <a:rPr lang="en-US" sz="3200" b="1">
                <a:solidFill>
                  <a:srgbClr val="FF0000"/>
                </a:solidFill>
              </a:rPr>
              <a:t> (Prov. 23:4)</a:t>
            </a:r>
          </a:p>
        </p:txBody>
      </p:sp>
      <p:sp>
        <p:nvSpPr>
          <p:cNvPr id="242691" name="Rectangle 5"/>
          <p:cNvSpPr>
            <a:spLocks noGrp="1" noChangeArrowheads="1"/>
          </p:cNvSpPr>
          <p:nvPr>
            <p:ph type="title" idx="4294967295"/>
          </p:nvPr>
        </p:nvSpPr>
        <p:spPr/>
        <p:txBody>
          <a:bodyPr/>
          <a:lstStyle/>
          <a:p>
            <a:pPr eaLnBrk="1" hangingPunct="1"/>
            <a:r>
              <a:rPr lang="en-US">
                <a:latin typeface="Arial" charset="0"/>
              </a:rPr>
              <a:t>Descriptive or Prescriptive?</a:t>
            </a:r>
          </a:p>
        </p:txBody>
      </p:sp>
    </p:spTree>
    <p:extLst>
      <p:ext uri="{BB962C8B-B14F-4D97-AF65-F5344CB8AC3E}">
        <p14:creationId xmlns:p14="http://schemas.microsoft.com/office/powerpoint/2010/main" val="215476006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1" name="Picture 5"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04800" y="228600"/>
            <a:ext cx="8610600" cy="2062163"/>
          </a:xfrm>
          <a:prstGeom prst="rect">
            <a:avLst/>
          </a:prstGeom>
          <a:solidFill>
            <a:srgbClr val="A50021"/>
          </a:solidFill>
          <a:ln w="9525">
            <a:noFill/>
            <a:miter lim="800000"/>
            <a:headEnd/>
            <a:tailEnd/>
          </a:ln>
          <a:effectLst>
            <a:outerShdw blurRad="63500" dist="35921" dir="2700000" algn="ctr" rotWithShape="0">
              <a:srgbClr val="0033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ru-RU" altLang="ja-JP" sz="3200" b="1" dirty="0">
                <a:solidFill>
                  <a:srgbClr val="FFFF00"/>
                </a:solidFill>
              </a:rPr>
              <a:t>"</a:t>
            </a:r>
            <a:r>
              <a:rPr lang="en-US" sz="3200" b="1" dirty="0">
                <a:solidFill>
                  <a:srgbClr val="FFFF00"/>
                </a:solidFill>
              </a:rPr>
              <a:t>They struck me, but I did not become ill; they beat me, but I did not know it.  When shall I awake?  I will seek another drink.</a:t>
            </a:r>
            <a:r>
              <a:rPr lang="ru-RU" altLang="ja-JP" sz="3200" b="1" dirty="0">
                <a:solidFill>
                  <a:srgbClr val="FFFF00"/>
                </a:solidFill>
              </a:rPr>
              <a:t>"</a:t>
            </a:r>
            <a:br>
              <a:rPr lang="en-US" sz="3200" b="1" dirty="0">
                <a:solidFill>
                  <a:srgbClr val="FFFF00"/>
                </a:solidFill>
              </a:rPr>
            </a:br>
            <a:r>
              <a:rPr lang="en-US" sz="3200" b="1" dirty="0">
                <a:solidFill>
                  <a:srgbClr val="FFFF00"/>
                </a:solidFill>
              </a:rPr>
              <a:t>(</a:t>
            </a:r>
            <a:r>
              <a:rPr lang="en-US" sz="2800" b="1" dirty="0" err="1">
                <a:solidFill>
                  <a:srgbClr val="FFFF00"/>
                </a:solidFill>
              </a:rPr>
              <a:t>Amsal</a:t>
            </a:r>
            <a:r>
              <a:rPr lang="en-US" sz="2800" b="1" dirty="0">
                <a:solidFill>
                  <a:srgbClr val="FFFF00"/>
                </a:solidFill>
              </a:rPr>
              <a:t> 23:35)</a:t>
            </a:r>
          </a:p>
        </p:txBody>
      </p:sp>
      <p:sp>
        <p:nvSpPr>
          <p:cNvPr id="168967" name="Rectangle 7"/>
          <p:cNvSpPr>
            <a:spLocks noGrp="1" noChangeArrowheads="1"/>
          </p:cNvSpPr>
          <p:nvPr>
            <p:ph type="title" idx="4294967295"/>
          </p:nvPr>
        </p:nvSpPr>
        <p:spPr>
          <a:xfrm>
            <a:off x="4800600" y="5715000"/>
            <a:ext cx="4343400" cy="1143000"/>
          </a:xfrm>
          <a:effectLst>
            <a:outerShdw blurRad="63500" dist="35921" dir="2700000" algn="ctr" rotWithShape="0">
              <a:srgbClr val="003300">
                <a:alpha val="74998"/>
              </a:srgbClr>
            </a:outerShdw>
          </a:effectLst>
        </p:spPr>
        <p:txBody>
          <a:bodyPr/>
          <a:lstStyle/>
          <a:p>
            <a:pPr algn="r" eaLnBrk="1" hangingPunct="1">
              <a:defRPr/>
            </a:pPr>
            <a:r>
              <a:rPr lang="en-US">
                <a:solidFill>
                  <a:schemeClr val="accent1"/>
                </a:solidFill>
                <a:ea typeface="+mj-ea"/>
              </a:rPr>
              <a:t>The Drunk </a:t>
            </a:r>
          </a:p>
        </p:txBody>
      </p:sp>
    </p:spTree>
    <p:extLst>
      <p:ext uri="{BB962C8B-B14F-4D97-AF65-F5344CB8AC3E}">
        <p14:creationId xmlns:p14="http://schemas.microsoft.com/office/powerpoint/2010/main" val="413391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remove" grpId="0" nodeType="withEffect">
                                  <p:stCondLst>
                                    <p:cond delay="0"/>
                                  </p:stCondLst>
                                  <p:iterate type="lt">
                                    <p:tmPct val="10000"/>
                                  </p:iterate>
                                  <p:childTnLst>
                                    <p:animClr clrSpc="rgb" dir="cw">
                                      <p:cBhvr override="childStyle">
                                        <p:cTn id="6" dur="500" fill="hold"/>
                                        <p:tgtEl>
                                          <p:spTgt spid="168966"/>
                                        </p:tgtEl>
                                        <p:attrNameLst>
                                          <p:attrName>style.color</p:attrName>
                                        </p:attrNameLst>
                                      </p:cBhvr>
                                      <p:to>
                                        <a:schemeClr val="accent2"/>
                                      </p:to>
                                    </p:animClr>
                                    <p:animClr clrSpc="rgb" dir="cw">
                                      <p:cBhvr>
                                        <p:cTn id="7" dur="500" fill="hold"/>
                                        <p:tgtEl>
                                          <p:spTgt spid="168966"/>
                                        </p:tgtEl>
                                        <p:attrNameLst>
                                          <p:attrName>fillcolor</p:attrName>
                                        </p:attrNameLst>
                                      </p:cBhvr>
                                      <p:to>
                                        <a:schemeClr val="accent2"/>
                                      </p:to>
                                    </p:animClr>
                                    <p:set>
                                      <p:cBhvr>
                                        <p:cTn id="8" dur="500" fill="hold"/>
                                        <p:tgtEl>
                                          <p:spTgt spid="168966"/>
                                        </p:tgtEl>
                                        <p:attrNameLst>
                                          <p:attrName>fill.type</p:attrName>
                                        </p:attrNameLst>
                                      </p:cBhvr>
                                      <p:to>
                                        <p:strVal val="solid"/>
                                      </p:to>
                                    </p:set>
                                    <p:anim to="1.5" calcmode="lin" valueType="num">
                                      <p:cBhvr override="childStyle">
                                        <p:cTn id="9" dur="500" fill="hold"/>
                                        <p:tgtEl>
                                          <p:spTgt spid="1689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4146563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5" descr="shboncol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 Box 6"/>
          <p:cNvSpPr txBox="1">
            <a:spLocks noChangeArrowheads="1"/>
          </p:cNvSpPr>
          <p:nvPr/>
        </p:nvSpPr>
        <p:spPr bwMode="auto">
          <a:xfrm>
            <a:off x="254000" y="1411288"/>
            <a:ext cx="8710613" cy="3170237"/>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4000" b="1" dirty="0">
                <a:solidFill>
                  <a:srgbClr val="A50021"/>
                </a:solidFill>
              </a:rPr>
              <a:t>"</a:t>
            </a:r>
            <a:r>
              <a:rPr lang="en-US" sz="4000" b="1" dirty="0">
                <a:solidFill>
                  <a:srgbClr val="A50021"/>
                </a:solidFill>
              </a:rPr>
              <a:t>My son, eat honey, for it is good,</a:t>
            </a:r>
          </a:p>
          <a:p>
            <a:pPr eaLnBrk="1" hangingPunct="1"/>
            <a:r>
              <a:rPr lang="en-US" sz="4000" b="1" dirty="0">
                <a:solidFill>
                  <a:srgbClr val="A50021"/>
                </a:solidFill>
              </a:rPr>
              <a:t>Yes, the honey from the comb is</a:t>
            </a:r>
          </a:p>
          <a:p>
            <a:pPr eaLnBrk="1" hangingPunct="1"/>
            <a:r>
              <a:rPr lang="en-US" sz="4000" b="1" dirty="0">
                <a:solidFill>
                  <a:srgbClr val="A50021"/>
                </a:solidFill>
              </a:rPr>
              <a:t>    sweet to your taste;</a:t>
            </a:r>
          </a:p>
          <a:p>
            <a:pPr eaLnBrk="1" hangingPunct="1"/>
            <a:r>
              <a:rPr lang="en-US" sz="4000" b="1" dirty="0">
                <a:solidFill>
                  <a:srgbClr val="A50021"/>
                </a:solidFill>
              </a:rPr>
              <a:t>Know that wisdom is thus for</a:t>
            </a:r>
          </a:p>
          <a:p>
            <a:pPr eaLnBrk="1" hangingPunct="1"/>
            <a:r>
              <a:rPr lang="en-US" sz="4000" b="1" dirty="0">
                <a:solidFill>
                  <a:srgbClr val="A50021"/>
                </a:solidFill>
              </a:rPr>
              <a:t>    your soul.</a:t>
            </a:r>
            <a:r>
              <a:rPr lang="ru-RU" altLang="ja-JP" sz="4000" b="1" dirty="0">
                <a:solidFill>
                  <a:srgbClr val="A50021"/>
                </a:solidFill>
              </a:rPr>
              <a:t>"</a:t>
            </a:r>
            <a:r>
              <a:rPr lang="en-US" sz="4000" b="1" dirty="0">
                <a:solidFill>
                  <a:srgbClr val="A50021"/>
                </a:solidFill>
              </a:rPr>
              <a:t> </a:t>
            </a:r>
            <a:r>
              <a:rPr lang="en-US" sz="3600" b="1" i="1" dirty="0">
                <a:solidFill>
                  <a:srgbClr val="A50021"/>
                </a:solidFill>
              </a:rPr>
              <a:t>~ </a:t>
            </a:r>
            <a:r>
              <a:rPr lang="en-US" sz="3600" b="1" i="1" dirty="0" err="1">
                <a:solidFill>
                  <a:srgbClr val="A50021"/>
                </a:solidFill>
              </a:rPr>
              <a:t>Amsal</a:t>
            </a:r>
            <a:r>
              <a:rPr lang="en-US" sz="3600" b="1" i="1" dirty="0">
                <a:solidFill>
                  <a:srgbClr val="A50021"/>
                </a:solidFill>
              </a:rPr>
              <a:t> 24:13-14a</a:t>
            </a:r>
          </a:p>
        </p:txBody>
      </p:sp>
      <p:sp>
        <p:nvSpPr>
          <p:cNvPr id="185347"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en-US">
                <a:solidFill>
                  <a:schemeClr val="accent1"/>
                </a:solidFill>
                <a:latin typeface="Arial" charset="0"/>
              </a:rPr>
              <a:t>Wisdom is good for you</a:t>
            </a:r>
          </a:p>
        </p:txBody>
      </p:sp>
    </p:spTree>
    <p:extLst>
      <p:ext uri="{BB962C8B-B14F-4D97-AF65-F5344CB8AC3E}">
        <p14:creationId xmlns:p14="http://schemas.microsoft.com/office/powerpoint/2010/main" val="27428608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69" name="Picture 5" descr="tw_sleeping_do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Rectangle 7"/>
          <p:cNvSpPr>
            <a:spLocks noChangeArrowheads="1"/>
          </p:cNvSpPr>
          <p:nvPr/>
        </p:nvSpPr>
        <p:spPr bwMode="auto">
          <a:xfrm>
            <a:off x="4267200" y="6477000"/>
            <a:ext cx="533400" cy="228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63171" name="Text Box 6"/>
          <p:cNvSpPr txBox="1">
            <a:spLocks noChangeArrowheads="1"/>
          </p:cNvSpPr>
          <p:nvPr/>
        </p:nvSpPr>
        <p:spPr bwMode="auto">
          <a:xfrm>
            <a:off x="-23813" y="6096000"/>
            <a:ext cx="9167813" cy="762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2200" b="1" dirty="0">
                <a:solidFill>
                  <a:schemeClr val="bg1"/>
                </a:solidFill>
              </a:rPr>
              <a:t>"</a:t>
            </a:r>
            <a:r>
              <a:rPr lang="fr-FR" altLang="ja-JP" sz="2200" b="1" dirty="0">
                <a:solidFill>
                  <a:schemeClr val="bg1"/>
                </a:solidFill>
              </a:rPr>
              <a:t>'</a:t>
            </a:r>
            <a:r>
              <a:rPr lang="en-US" sz="2200" b="1" dirty="0">
                <a:solidFill>
                  <a:schemeClr val="bg1"/>
                </a:solidFill>
              </a:rPr>
              <a:t>A little sleep, a little slumber, a little folding of the hands to rest,</a:t>
            </a:r>
            <a:r>
              <a:rPr lang="fr-FR" altLang="ja-JP" sz="2200" b="1" dirty="0">
                <a:solidFill>
                  <a:schemeClr val="bg1"/>
                </a:solidFill>
              </a:rPr>
              <a:t>'</a:t>
            </a:r>
            <a:endParaRPr lang="en-US" sz="2200" b="1" dirty="0">
              <a:solidFill>
                <a:schemeClr val="bg1"/>
              </a:solidFill>
            </a:endParaRPr>
          </a:p>
          <a:p>
            <a:pPr eaLnBrk="1" hangingPunct="1"/>
            <a:r>
              <a:rPr lang="en-US" sz="2200" b="1" dirty="0">
                <a:solidFill>
                  <a:schemeClr val="bg1"/>
                </a:solidFill>
              </a:rPr>
              <a:t>then your poverty will come as a robber…</a:t>
            </a:r>
            <a:r>
              <a:rPr lang="ru-RU" altLang="ja-JP" sz="2200" b="1" dirty="0">
                <a:solidFill>
                  <a:schemeClr val="bg1"/>
                </a:solidFill>
              </a:rPr>
              <a:t>"</a:t>
            </a:r>
            <a:r>
              <a:rPr lang="en-US" sz="2200" b="1" dirty="0">
                <a:solidFill>
                  <a:schemeClr val="bg1"/>
                </a:solidFill>
              </a:rPr>
              <a:t> </a:t>
            </a:r>
            <a:r>
              <a:rPr lang="en-US" sz="2000" b="1" dirty="0" err="1">
                <a:solidFill>
                  <a:schemeClr val="bg1"/>
                </a:solidFill>
              </a:rPr>
              <a:t>Amsal</a:t>
            </a:r>
            <a:r>
              <a:rPr lang="en-US" sz="2000" b="1" dirty="0">
                <a:solidFill>
                  <a:schemeClr val="bg1"/>
                </a:solidFill>
              </a:rPr>
              <a:t> 24:33, 34a</a:t>
            </a:r>
          </a:p>
        </p:txBody>
      </p:sp>
      <p:sp>
        <p:nvSpPr>
          <p:cNvPr id="143365" name="Rectangle 8"/>
          <p:cNvSpPr>
            <a:spLocks noGrp="1" noChangeArrowheads="1"/>
          </p:cNvSpPr>
          <p:nvPr>
            <p:ph type="title" idx="4294967295"/>
          </p:nvPr>
        </p:nvSpPr>
        <p:spPr>
          <a:xfrm>
            <a:off x="457200" y="116632"/>
            <a:ext cx="8229600" cy="936104"/>
          </a:xfrm>
        </p:spPr>
        <p:txBody>
          <a:bodyPr/>
          <a:lstStyle/>
          <a:p>
            <a:pPr eaLnBrk="1" hangingPunct="1">
              <a:defRPr/>
            </a:pPr>
            <a:r>
              <a:rPr lang="en-US" sz="6000" b="1" dirty="0">
                <a:effectLst>
                  <a:glow rad="279400">
                    <a:schemeClr val="bg1">
                      <a:alpha val="75000"/>
                    </a:schemeClr>
                  </a:glow>
                </a:effectLst>
                <a:latin typeface="Arial" charset="0"/>
                <a:cs typeface="Arial" charset="0"/>
              </a:rPr>
              <a:t>The Lazy (24:33-34)</a:t>
            </a:r>
          </a:p>
        </p:txBody>
      </p:sp>
    </p:spTree>
    <p:extLst>
      <p:ext uri="{BB962C8B-B14F-4D97-AF65-F5344CB8AC3E}">
        <p14:creationId xmlns:p14="http://schemas.microsoft.com/office/powerpoint/2010/main" val="424300213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026016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final collection of Solomon's </a:t>
            </a:r>
            <a:r>
              <a:rPr lang="en-US" sz="4000" b="1" dirty="0" err="1">
                <a:solidFill>
                  <a:srgbClr val="FFFFFF"/>
                </a:solidFill>
                <a:effectLst>
                  <a:glow rad="127000">
                    <a:srgbClr val="000000"/>
                  </a:glow>
                </a:effectLst>
                <a:latin typeface="Arial" charset="0"/>
                <a:ea typeface="ＭＳ Ｐゴシック" charset="0"/>
                <a:cs typeface="ＭＳ Ｐゴシック" charset="0"/>
              </a:rPr>
              <a:t>Amsal</a:t>
            </a:r>
            <a:r>
              <a:rPr lang="en-US" sz="4000" b="1" dirty="0">
                <a:solidFill>
                  <a:srgbClr val="FFFFFF"/>
                </a:solidFill>
                <a:effectLst>
                  <a:glow rad="127000">
                    <a:srgbClr val="000000"/>
                  </a:glow>
                </a:effectLst>
                <a:latin typeface="Arial" charset="0"/>
                <a:ea typeface="ＭＳ Ｐゴシック" charset="0"/>
                <a:cs typeface="ＭＳ Ｐゴシック" charset="0"/>
              </a:rPr>
              <a:t> by Hezekiah's scribes 250 years later guide social relationships and various activities (Prov 25–29). </a:t>
            </a:r>
          </a:p>
        </p:txBody>
      </p:sp>
    </p:spTree>
    <p:extLst>
      <p:ext uri="{BB962C8B-B14F-4D97-AF65-F5344CB8AC3E}">
        <p14:creationId xmlns:p14="http://schemas.microsoft.com/office/powerpoint/2010/main" val="127655540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2" descr="Clouds &amp; Sky 0128"/>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444500" y="2103438"/>
            <a:ext cx="8251825" cy="28003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ru-RU" altLang="ja-JP" sz="4000" b="1" dirty="0">
                <a:solidFill>
                  <a:schemeClr val="bg1"/>
                </a:solidFill>
                <a:effectLst>
                  <a:outerShdw blurRad="38100" dist="38100" dir="2700000" algn="tl">
                    <a:srgbClr val="000000">
                      <a:alpha val="43137"/>
                    </a:srgbClr>
                  </a:outerShdw>
                </a:effectLst>
              </a:rPr>
              <a:t>"</a:t>
            </a:r>
            <a:r>
              <a:rPr lang="en-US" sz="4000" b="1" dirty="0">
                <a:solidFill>
                  <a:schemeClr val="bg1"/>
                </a:solidFill>
                <a:effectLst>
                  <a:outerShdw blurRad="38100" dist="38100" dir="2700000" algn="tl">
                    <a:srgbClr val="000000">
                      <a:alpha val="43137"/>
                    </a:srgbClr>
                  </a:outerShdw>
                </a:effectLst>
              </a:rPr>
              <a:t>Like clouds and wind</a:t>
            </a:r>
          </a:p>
          <a:p>
            <a:pPr algn="ctr" eaLnBrk="1" hangingPunct="1">
              <a:defRPr/>
            </a:pPr>
            <a:r>
              <a:rPr lang="en-US" sz="4000" b="1" dirty="0">
                <a:solidFill>
                  <a:schemeClr val="bg1"/>
                </a:solidFill>
                <a:effectLst>
                  <a:outerShdw blurRad="38100" dist="38100" dir="2700000" algn="tl">
                    <a:srgbClr val="000000">
                      <a:alpha val="43137"/>
                    </a:srgbClr>
                  </a:outerShdw>
                </a:effectLst>
              </a:rPr>
              <a:t>without rain is a man who boasts</a:t>
            </a:r>
          </a:p>
          <a:p>
            <a:pPr algn="ctr" eaLnBrk="1" hangingPunct="1">
              <a:defRPr/>
            </a:pPr>
            <a:r>
              <a:rPr lang="en-US" sz="4000" b="1" dirty="0">
                <a:solidFill>
                  <a:schemeClr val="bg1"/>
                </a:solidFill>
                <a:effectLst>
                  <a:outerShdw blurRad="38100" dist="38100" dir="2700000" algn="tl">
                    <a:srgbClr val="000000">
                      <a:alpha val="43137"/>
                    </a:srgbClr>
                  </a:outerShdw>
                </a:effectLst>
              </a:rPr>
              <a:t>of his gifts falsely.</a:t>
            </a:r>
            <a:r>
              <a:rPr lang="ru-RU" altLang="ja-JP" sz="4000" b="1" dirty="0">
                <a:solidFill>
                  <a:schemeClr val="bg1"/>
                </a:solidFill>
                <a:effectLst>
                  <a:outerShdw blurRad="38100" dist="38100" dir="2700000" algn="tl">
                    <a:srgbClr val="000000">
                      <a:alpha val="43137"/>
                    </a:srgbClr>
                  </a:outerShdw>
                </a:effectLst>
              </a:rPr>
              <a:t>"</a:t>
            </a:r>
            <a:endParaRPr lang="en-US" sz="4000" b="1" dirty="0">
              <a:solidFill>
                <a:schemeClr val="bg1"/>
              </a:solidFill>
              <a:effectLst>
                <a:outerShdw blurRad="38100" dist="38100" dir="2700000" algn="tl">
                  <a:srgbClr val="000000">
                    <a:alpha val="43137"/>
                  </a:srgbClr>
                </a:outerShdw>
              </a:effectLst>
            </a:endParaRPr>
          </a:p>
          <a:p>
            <a:pPr algn="ctr" eaLnBrk="1" hangingPunct="1">
              <a:defRPr/>
            </a:pPr>
            <a:endParaRPr lang="en-US" b="1" dirty="0">
              <a:solidFill>
                <a:schemeClr val="bg1"/>
              </a:solidFill>
              <a:effectLst>
                <a:outerShdw blurRad="38100" dist="38100" dir="2700000" algn="tl">
                  <a:srgbClr val="000000">
                    <a:alpha val="43137"/>
                  </a:srgbClr>
                </a:outerShdw>
              </a:effectLst>
            </a:endParaRPr>
          </a:p>
          <a:p>
            <a:pPr algn="ctr" eaLnBrk="1" hangingPunct="1">
              <a:defRPr/>
            </a:pPr>
            <a:r>
              <a:rPr lang="en-US" sz="3200" b="1" dirty="0" err="1">
                <a:solidFill>
                  <a:schemeClr val="bg1"/>
                </a:solidFill>
                <a:effectLst>
                  <a:outerShdw blurRad="38100" dist="38100" dir="2700000" algn="tl">
                    <a:srgbClr val="000000">
                      <a:alpha val="43137"/>
                    </a:srgbClr>
                  </a:outerShdw>
                </a:effectLst>
              </a:rPr>
              <a:t>Amsal</a:t>
            </a:r>
            <a:r>
              <a:rPr lang="en-US" sz="3200" b="1" dirty="0">
                <a:solidFill>
                  <a:schemeClr val="bg1"/>
                </a:solidFill>
                <a:effectLst>
                  <a:outerShdw blurRad="38100" dist="38100" dir="2700000" algn="tl">
                    <a:srgbClr val="000000">
                      <a:alpha val="43137"/>
                    </a:srgbClr>
                  </a:outerShdw>
                </a:effectLst>
              </a:rPr>
              <a:t> 25:14</a:t>
            </a:r>
          </a:p>
        </p:txBody>
      </p:sp>
      <p:sp>
        <p:nvSpPr>
          <p:cNvPr id="115716" name="Rectangle 4"/>
          <p:cNvSpPr>
            <a:spLocks noGrp="1" noChangeArrowheads="1"/>
          </p:cNvSpPr>
          <p:nvPr>
            <p:ph type="title" idx="4294967295"/>
          </p:nvPr>
        </p:nvSpPr>
        <p:spPr/>
        <p:txBody>
          <a:bodyPr/>
          <a:lstStyle/>
          <a:p>
            <a:pPr eaLnBrk="1" hangingPunct="1">
              <a:defRPr/>
            </a:pPr>
            <a:r>
              <a:rPr lang="en-US">
                <a:solidFill>
                  <a:schemeClr val="bg1"/>
                </a:solidFill>
                <a:effectLst>
                  <a:outerShdw blurRad="38100" dist="38100" dir="2700000" algn="tl">
                    <a:srgbClr val="000000">
                      <a:alpha val="43137"/>
                    </a:srgbClr>
                  </a:outerShdw>
                </a:effectLst>
                <a:latin typeface="Arial" charset="0"/>
                <a:cs typeface="Arial" charset="0"/>
              </a:rPr>
              <a:t>Descriptive…</a:t>
            </a:r>
          </a:p>
        </p:txBody>
      </p:sp>
    </p:spTree>
    <p:extLst>
      <p:ext uri="{BB962C8B-B14F-4D97-AF65-F5344CB8AC3E}">
        <p14:creationId xmlns:p14="http://schemas.microsoft.com/office/powerpoint/2010/main" val="3911955311"/>
      </p:ext>
    </p:extLst>
  </p:cSld>
  <p:clrMapOvr>
    <a:masterClrMapping/>
  </p:clrMapOvr>
  <p:transition>
    <p:randomBar dir="vert"/>
  </p:transition>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8705" name="Picture 4" descr="justed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8"/>
              </a:schemeClr>
            </a:outerShdw>
          </a:effectLst>
        </p:spPr>
        <p:txBody>
          <a:bodyPr anchor="t" anchorCtr="0">
            <a:spAutoFit/>
          </a:bodyPr>
          <a:lstStyle/>
          <a:p>
            <a:pPr eaLnBrk="1" hangingPunct="1">
              <a:defRPr/>
            </a:pPr>
            <a:r>
              <a:rPr lang="en-US" sz="6600" b="1">
                <a:effectLst/>
                <a:latin typeface="Arial" pitchFamily="-112" charset="0"/>
                <a:ea typeface="+mj-ea"/>
              </a:rPr>
              <a:t>Relationships</a:t>
            </a:r>
          </a:p>
        </p:txBody>
      </p:sp>
      <p:sp>
        <p:nvSpPr>
          <p:cNvPr id="4" name="Text Box 6"/>
          <p:cNvSpPr txBox="1">
            <a:spLocks noChangeArrowheads="1"/>
          </p:cNvSpPr>
          <p:nvPr/>
        </p:nvSpPr>
        <p:spPr bwMode="auto">
          <a:xfrm>
            <a:off x="1871663" y="5356225"/>
            <a:ext cx="6661150" cy="1385888"/>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err="1">
                <a:solidFill>
                  <a:srgbClr val="161616"/>
                </a:solidFill>
                <a:effectLst>
                  <a:outerShdw blurRad="38100" dist="38100" dir="2700000" algn="tl">
                    <a:srgbClr val="DDDDDD"/>
                  </a:outerShdw>
                </a:effectLst>
              </a:rPr>
              <a:t>Amsal</a:t>
            </a:r>
            <a:r>
              <a:rPr lang="en-US" sz="2800" b="1" kern="0" dirty="0">
                <a:solidFill>
                  <a:srgbClr val="161616"/>
                </a:solidFill>
                <a:effectLst>
                  <a:outerShdw blurRad="38100" dist="38100" dir="2700000" algn="tl">
                    <a:srgbClr val="DDDDDD"/>
                  </a:outerShdw>
                </a:effectLst>
              </a:rPr>
              <a:t> 25:17  </a:t>
            </a:r>
            <a:r>
              <a:rPr lang="ru-RU"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Seldom set foot in your neighbor</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house—too much of you, and he will hate you.</a:t>
            </a:r>
            <a:r>
              <a:rPr lang="ru-RU" sz="2800" b="1" kern="0" dirty="0">
                <a:solidFill>
                  <a:srgbClr val="161616"/>
                </a:solidFill>
                <a:effectLst>
                  <a:outerShdw blurRad="38100" dist="38100" dir="2700000" algn="tl">
                    <a:srgbClr val="DDDDDD"/>
                  </a:outerShdw>
                </a:effectLst>
              </a:rPr>
              <a:t>"</a:t>
            </a:r>
            <a:endParaRPr lang="en-US" sz="2800" b="1" kern="0" dirty="0">
              <a:solidFill>
                <a:srgbClr val="161616"/>
              </a:solidFill>
              <a:effectLst>
                <a:outerShdw blurRad="38100" dist="38100" dir="2700000" algn="tl">
                  <a:srgbClr val="DDDDDD"/>
                </a:outerShdw>
              </a:effectLst>
            </a:endParaRP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a:solidFill>
                  <a:srgbClr val="161616"/>
                </a:solidFill>
                <a:effectLst>
                  <a:outerShdw blurRad="38100" dist="38100" dir="2700000" algn="tl">
                    <a:srgbClr val="DDDDDD"/>
                  </a:outerShdw>
                </a:effectLst>
              </a:rPr>
              <a:t>Who</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ready to exercise?!</a:t>
            </a:r>
          </a:p>
        </p:txBody>
      </p:sp>
    </p:spTree>
    <p:extLst>
      <p:ext uri="{BB962C8B-B14F-4D97-AF65-F5344CB8AC3E}">
        <p14:creationId xmlns:p14="http://schemas.microsoft.com/office/powerpoint/2010/main" val="170148075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206627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7620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rPr>
              <a:t>Contrasts</a:t>
            </a:r>
            <a:endParaRPr lang="en-US" sz="3600">
              <a:effectLst>
                <a:outerShdw blurRad="38100" dist="38100" dir="2700000" algn="tl">
                  <a:srgbClr val="FFFFFF"/>
                </a:outerShdw>
              </a:effectLst>
              <a:latin typeface="Arial" charset="0"/>
              <a:ea typeface="ＭＳ Ｐゴシック" charset="0"/>
            </a:endParaRPr>
          </a:p>
        </p:txBody>
      </p:sp>
      <p:sp>
        <p:nvSpPr>
          <p:cNvPr id="27650" name="Rectangle 2"/>
          <p:cNvSpPr>
            <a:spLocks noGrp="1" noChangeArrowheads="1"/>
          </p:cNvSpPr>
          <p:nvPr>
            <p:ph type="title"/>
          </p:nvPr>
        </p:nvSpPr>
        <p:spPr>
          <a:xfrm>
            <a:off x="-37" y="-819472"/>
            <a:ext cx="9144037" cy="762000"/>
          </a:xfrm>
          <a:solidFill>
            <a:srgbClr val="006600"/>
          </a:solidFill>
        </p:spPr>
        <p:txBody>
          <a:bodyPr/>
          <a:lstStyle/>
          <a:p>
            <a:pPr eaLnBrk="1" hangingPunct="1">
              <a:defRPr/>
            </a:pPr>
            <a:r>
              <a:rPr lang="en-US" sz="3600" dirty="0" err="1">
                <a:solidFill>
                  <a:schemeClr val="bg1"/>
                </a:solidFill>
                <a:effectLst>
                  <a:outerShdw blurRad="38100" dist="38100" dir="2700000" algn="tl">
                    <a:srgbClr val="000000"/>
                  </a:outerShdw>
                </a:effectLst>
                <a:latin typeface="Arial" charset="0"/>
                <a:ea typeface="ＭＳ Ｐゴシック" charset="0"/>
              </a:rPr>
              <a:t>Amsal</a:t>
            </a:r>
            <a:r>
              <a:rPr lang="en-US" sz="3600" dirty="0">
                <a:solidFill>
                  <a:schemeClr val="bg1"/>
                </a:solidFill>
                <a:effectLst>
                  <a:outerShdw blurRad="38100" dist="38100" dir="2700000" algn="tl">
                    <a:srgbClr val="000000"/>
                  </a:outerShdw>
                </a:effectLst>
                <a:latin typeface="Arial" charset="0"/>
                <a:ea typeface="ＭＳ Ｐゴシック" charset="0"/>
              </a:rPr>
              <a:t> versus Ecclesiastes </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64896" y="0"/>
            <a:ext cx="111561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a:solidFill>
                  <a:srgbClr val="FFFFFF"/>
                </a:solidFill>
                <a:effectLst>
                  <a:outerShdw blurRad="38100" dist="38100" dir="2700000" algn="tl">
                    <a:srgbClr val="000000"/>
                  </a:outerShdw>
                </a:effectLst>
                <a:cs typeface="Arial" charset="0"/>
              </a:rPr>
              <a:t>402b</a:t>
            </a:r>
          </a:p>
        </p:txBody>
      </p:sp>
      <p:graphicFrame>
        <p:nvGraphicFramePr>
          <p:cNvPr id="5" name="Table 4"/>
          <p:cNvGraphicFramePr>
            <a:graphicFrameLocks noGrp="1"/>
          </p:cNvGraphicFramePr>
          <p:nvPr>
            <p:extLst>
              <p:ext uri="{D42A27DB-BD31-4B8C-83A1-F6EECF244321}">
                <p14:modId xmlns:p14="http://schemas.microsoft.com/office/powerpoint/2010/main" val="4253658554"/>
              </p:ext>
            </p:extLst>
          </p:nvPr>
        </p:nvGraphicFramePr>
        <p:xfrm>
          <a:off x="0" y="762000"/>
          <a:ext cx="9144000" cy="561816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4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FFFF"/>
                          </a:solidFill>
                          <a:effectLst/>
                          <a:latin typeface="Arial" charset="0"/>
                          <a:ea typeface="ＭＳ Ｐゴシック" charset="0"/>
                          <a:cs typeface="Arial" charset="0"/>
                        </a:rPr>
                        <a:t>Amsal</a:t>
                      </a:r>
                      <a:endParaRPr kumimoji="0" lang="en-US" sz="3200" b="1" i="0" u="none" strike="noStrike" cap="none" normalizeH="0" baseline="0" dirty="0">
                        <a:ln>
                          <a:noFill/>
                        </a:ln>
                        <a:solidFill>
                          <a:srgbClr val="FFFFFF"/>
                        </a:solidFill>
                        <a:effectLst/>
                        <a:latin typeface="Arial" charset="0"/>
                        <a:ea typeface="ＭＳ Ｐゴシック" charset="0"/>
                        <a:cs typeface="Arial"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Arial" charset="0"/>
                          <a:ea typeface="ＭＳ Ｐゴシック" charset="0"/>
                          <a:cs typeface="Arial" charset="0"/>
                        </a:rPr>
                        <a:t>ECCLESIASTES</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Challenges of life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Meaning of life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Practical advice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Philosophical musings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599">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How to live for God</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Why to live for God</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Ideals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Reality</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Several authors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One man's testimony</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Godly wisdom only</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Godly and worldly wisdom</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Positive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Negative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General</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Exceptions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Present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Eternal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Black &amp; white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Gray areas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Wisdom praised</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Wisdom </a:t>
                      </a:r>
                      <a:r>
                        <a:rPr kumimoji="0" lang="en-US" sz="2400" b="1" i="0" u="none" strike="noStrike" kern="1200" cap="none" normalizeH="0" baseline="0">
                          <a:ln>
                            <a:noFill/>
                          </a:ln>
                          <a:solidFill>
                            <a:srgbClr val="FFFFFF"/>
                          </a:solidFill>
                          <a:effectLst>
                            <a:glow rad="228600">
                              <a:schemeClr val="tx1">
                                <a:alpha val="75000"/>
                              </a:schemeClr>
                            </a:glow>
                            <a:outerShdw blurRad="38100" dist="38100" dir="2700000" algn="tl">
                              <a:srgbClr val="000000"/>
                            </a:outerShdw>
                          </a:effectLst>
                          <a:latin typeface="Arial" charset="0"/>
                          <a:ea typeface="ＭＳ Ｐゴシック" charset="0"/>
                          <a:cs typeface="Times New Roman" charset="0"/>
                        </a:rPr>
                        <a:t>doubted</a:t>
                      </a:r>
                      <a:endParaRPr kumimoji="0" lang="en-SG" sz="2400" b="1" i="0" u="none" strike="noStrike" kern="1200" cap="none" normalizeH="0" baseline="0">
                        <a:ln>
                          <a:noFill/>
                        </a:ln>
                        <a:solidFill>
                          <a:srgbClr val="FFFFFF"/>
                        </a:solidFill>
                        <a:effectLst>
                          <a:glow rad="228600">
                            <a:schemeClr val="tx1">
                              <a:alpha val="75000"/>
                            </a:schemeClr>
                          </a:glow>
                          <a:outerShdw blurRad="38100" dist="38100" dir="2700000" algn="tl">
                            <a:srgbClr val="000000"/>
                          </a:outerShdw>
                        </a:effectLst>
                        <a:latin typeface="Arial" charset="0"/>
                        <a:ea typeface="ＭＳ Ｐゴシック" charset="0"/>
                        <a:cs typeface="Times New Roman" charset="0"/>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552260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Like a dog that returns to his vomit,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so does a fool repeat his folly.</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26:11</a:t>
            </a:r>
            <a:endParaRPr lang="en-US" sz="4800" b="1" dirty="0">
              <a:latin typeface="Arial"/>
              <a:cs typeface="Arial"/>
            </a:endParaRPr>
          </a:p>
        </p:txBody>
      </p:sp>
    </p:spTree>
    <p:extLst>
      <p:ext uri="{BB962C8B-B14F-4D97-AF65-F5344CB8AC3E}">
        <p14:creationId xmlns:p14="http://schemas.microsoft.com/office/powerpoint/2010/main" val="25016340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1053230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43244497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13004088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4" name="Rectangle 55">
            <a:extLst>
              <a:ext uri="{FF2B5EF4-FFF2-40B4-BE49-F238E27FC236}">
                <a16:creationId xmlns:a16="http://schemas.microsoft.com/office/drawing/2014/main" id="{076F8BA1-5E0F-474E-8238-AEBC267B358B}"/>
              </a:ext>
            </a:extLst>
          </p:cNvPr>
          <p:cNvSpPr>
            <a:spLocks noChangeArrowheads="1"/>
          </p:cNvSpPr>
          <p:nvPr/>
        </p:nvSpPr>
        <p:spPr bwMode="auto">
          <a:xfrm>
            <a:off x="0" y="5715000"/>
            <a:ext cx="9144000" cy="6096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342326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502"/>
                                        </p:tgtEl>
                                        <p:attrNameLst>
                                          <p:attrName>style.visibility</p:attrName>
                                        </p:attrNameLst>
                                      </p:cBhvr>
                                      <p:to>
                                        <p:strVal val="visible"/>
                                      </p:to>
                                    </p:set>
                                    <p:anim calcmode="lin" valueType="num">
                                      <p:cBhvr additive="base">
                                        <p:cTn id="7" dur="500" fill="hold"/>
                                        <p:tgtEl>
                                          <p:spTgt spid="232502"/>
                                        </p:tgtEl>
                                        <p:attrNameLst>
                                          <p:attrName>ppt_x</p:attrName>
                                        </p:attrNameLst>
                                      </p:cBhvr>
                                      <p:tavLst>
                                        <p:tav tm="0">
                                          <p:val>
                                            <p:strVal val="#ppt_x"/>
                                          </p:val>
                                        </p:tav>
                                        <p:tav tm="100000">
                                          <p:val>
                                            <p:strVal val="#ppt_x"/>
                                          </p:val>
                                        </p:tav>
                                      </p:tavLst>
                                    </p:anim>
                                    <p:anim calcmode="lin" valueType="num">
                                      <p:cBhvr additive="base">
                                        <p:cTn id="8" dur="500" fill="hold"/>
                                        <p:tgtEl>
                                          <p:spTgt spid="232502"/>
                                        </p:tgtEl>
                                        <p:attrNameLst>
                                          <p:attrName>ppt_y</p:attrName>
                                        </p:attrNameLst>
                                      </p:cBhvr>
                                      <p:tavLst>
                                        <p:tav tm="0">
                                          <p:val>
                                            <p:strVal val="1+#ppt_h/2"/>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to="" calcmode="lin" valueType="num">
                                      <p:cBhvr>
                                        <p:cTn id="11"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4"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369866983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3" name="Picture 2"/>
          <p:cNvPicPr>
            <a:picLocks noChangeAspect="1"/>
          </p:cNvPicPr>
          <p:nvPr/>
        </p:nvPicPr>
        <p:blipFill rotWithShape="1">
          <a:blip r:embed="rId3"/>
          <a:srcRect l="10861" r="9139"/>
          <a:stretch/>
        </p:blipFill>
        <p:spPr>
          <a:xfrm>
            <a:off x="0" y="1143000"/>
            <a:ext cx="9144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a:ea typeface="ＭＳ Ｐゴシック" pitchFamily="-108" charset="-128"/>
                <a:cs typeface="Arial"/>
              </a:rPr>
              <a:t>Sayings of Agur to Ithiel and Ucal show insights from nature and social relationships (Prov 30). </a:t>
            </a:r>
            <a:endParaRPr kumimoji="0" lang="en-US" sz="4400" b="1" i="0"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4403394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8035" name="Rectangle 2"/>
          <p:cNvSpPr>
            <a:spLocks noGrp="1" noChangeArrowheads="1"/>
          </p:cNvSpPr>
          <p:nvPr>
            <p:ph type="title"/>
          </p:nvPr>
        </p:nvSpPr>
        <p:spPr>
          <a:xfrm>
            <a:off x="0" y="1"/>
            <a:ext cx="9144000" cy="838716"/>
          </a:xfrm>
          <a:gradFill flip="none" rotWithShape="1">
            <a:gsLst>
              <a:gs pos="0">
                <a:srgbClr val="660066"/>
              </a:gs>
              <a:gs pos="100000">
                <a:schemeClr val="tx1"/>
              </a:gs>
            </a:gsLst>
            <a:path path="rect">
              <a:fillToRect l="50000" t="50000" r="50000" b="50000"/>
            </a:path>
            <a:tileRect/>
          </a:gradFill>
        </p:spPr>
        <p:txBody>
          <a:bodyPr/>
          <a:lstStyle/>
          <a:p>
            <a:pPr eaLnBrk="1" hangingPunct="1"/>
            <a:r>
              <a:rPr lang="en-US" b="1" i="1" dirty="0" err="1">
                <a:solidFill>
                  <a:schemeClr val="bg1"/>
                </a:solidFill>
                <a:latin typeface="Arial" charset="0"/>
                <a:ea typeface="ＭＳ Ｐゴシック" charset="0"/>
              </a:rPr>
              <a:t>Amsal</a:t>
            </a:r>
            <a:r>
              <a:rPr lang="en-US" b="1" i="1" dirty="0">
                <a:solidFill>
                  <a:schemeClr val="bg1"/>
                </a:solidFill>
                <a:latin typeface="Arial" charset="0"/>
                <a:ea typeface="ＭＳ Ｐゴシック" charset="0"/>
              </a:rPr>
              <a:t> 30:18-20 </a:t>
            </a:r>
            <a:r>
              <a:rPr lang="en-US" sz="3200" b="1" dirty="0">
                <a:solidFill>
                  <a:schemeClr val="bg1"/>
                </a:solidFill>
                <a:latin typeface="Arial" charset="0"/>
                <a:cs typeface="Arial" charset="0"/>
              </a:rPr>
              <a:t>(NIV)</a:t>
            </a:r>
            <a:endParaRPr lang="en-US" i="1" dirty="0">
              <a:solidFill>
                <a:schemeClr val="bg1"/>
              </a:solidFill>
              <a:latin typeface="Arial" charset="0"/>
              <a:ea typeface="ＭＳ Ｐゴシック" charset="0"/>
            </a:endParaRPr>
          </a:p>
        </p:txBody>
      </p:sp>
      <p:sp>
        <p:nvSpPr>
          <p:cNvPr id="428036" name="Rectangle 2"/>
          <p:cNvSpPr txBox="1">
            <a:spLocks noChangeArrowheads="1"/>
          </p:cNvSpPr>
          <p:nvPr/>
        </p:nvSpPr>
        <p:spPr bwMode="auto">
          <a:xfrm>
            <a:off x="186985" y="855244"/>
            <a:ext cx="870619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defTabSz="457200" fontAlgn="auto">
              <a:spcBef>
                <a:spcPts val="0"/>
              </a:spcBef>
              <a:spcAft>
                <a:spcPts val="0"/>
              </a:spcAft>
            </a:pPr>
            <a:r>
              <a:rPr lang="ru-RU" sz="3200" b="1" dirty="0">
                <a:solidFill>
                  <a:srgbClr val="FFFFFF"/>
                </a:solidFill>
                <a:effectLst>
                  <a:glow rad="101600">
                    <a:srgbClr val="000000">
                      <a:alpha val="95000"/>
                    </a:srgbClr>
                  </a:glow>
                </a:effectLst>
                <a:latin typeface="Arial" charset="0"/>
                <a:cs typeface="Arial" charset="0"/>
              </a:rPr>
              <a:t>"</a:t>
            </a:r>
            <a:r>
              <a:rPr lang="en-US" sz="3200" b="1" dirty="0">
                <a:solidFill>
                  <a:srgbClr val="FFFFFF"/>
                </a:solidFill>
                <a:effectLst>
                  <a:glow rad="101600">
                    <a:srgbClr val="000000">
                      <a:alpha val="95000"/>
                    </a:srgbClr>
                  </a:glow>
                </a:effectLst>
                <a:latin typeface="Arial" charset="0"/>
                <a:cs typeface="Arial" charset="0"/>
              </a:rPr>
              <a:t>There are three things that are too amazing for me, four that I do not understand:</a:t>
            </a:r>
            <a:r>
              <a:rPr lang="ru-RU"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nvGrpSpPr>
          <p:cNvPr id="12" name="Group 11"/>
          <p:cNvGrpSpPr/>
          <p:nvPr/>
        </p:nvGrpSpPr>
        <p:grpSpPr>
          <a:xfrm>
            <a:off x="397699" y="1817339"/>
            <a:ext cx="4200541" cy="2611561"/>
            <a:chOff x="397699" y="1817339"/>
            <a:chExt cx="4200541" cy="261156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699" y="1817339"/>
              <a:ext cx="4200541" cy="2611561"/>
            </a:xfrm>
            <a:prstGeom prst="rect">
              <a:avLst/>
            </a:prstGeom>
          </p:spPr>
        </p:pic>
        <p:sp>
          <p:nvSpPr>
            <p:cNvPr id="6" name="Rectangle 2"/>
            <p:cNvSpPr txBox="1">
              <a:spLocks noChangeArrowheads="1"/>
            </p:cNvSpPr>
            <p:nvPr/>
          </p:nvSpPr>
          <p:spPr bwMode="auto">
            <a:xfrm>
              <a:off x="434338" y="3511575"/>
              <a:ext cx="357322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pPr>
              <a:r>
                <a:rPr lang="en-US" sz="3200" b="1" dirty="0">
                  <a:solidFill>
                    <a:srgbClr val="FFFFFF"/>
                  </a:solidFill>
                  <a:effectLst>
                    <a:glow rad="101600">
                      <a:srgbClr val="000000">
                        <a:alpha val="95000"/>
                      </a:srgbClr>
                    </a:glow>
                  </a:effectLst>
                  <a:latin typeface="Arial" charset="0"/>
                  <a:cs typeface="Arial" charset="0"/>
                </a:rPr>
                <a:t>the way of an eagle in the sky,</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3" name="Group 12"/>
          <p:cNvGrpSpPr/>
          <p:nvPr/>
        </p:nvGrpSpPr>
        <p:grpSpPr>
          <a:xfrm>
            <a:off x="4787365" y="1817339"/>
            <a:ext cx="4154572" cy="2630493"/>
            <a:chOff x="4787365" y="1817339"/>
            <a:chExt cx="4154572" cy="2630493"/>
          </a:xfrm>
        </p:grpSpPr>
        <p:pic>
          <p:nvPicPr>
            <p:cNvPr id="3" name="Picture 2"/>
            <p:cNvPicPr>
              <a:picLocks noChangeAspect="1"/>
            </p:cNvPicPr>
            <p:nvPr/>
          </p:nvPicPr>
          <p:blipFill>
            <a:blip r:embed="rId4"/>
            <a:stretch>
              <a:fillRect/>
            </a:stretch>
          </p:blipFill>
          <p:spPr>
            <a:xfrm>
              <a:off x="4888188" y="1817339"/>
              <a:ext cx="3952927" cy="2630493"/>
            </a:xfrm>
            <a:prstGeom prst="rect">
              <a:avLst/>
            </a:prstGeom>
          </p:spPr>
        </p:pic>
        <p:sp>
          <p:nvSpPr>
            <p:cNvPr id="7" name="Rectangle 2"/>
            <p:cNvSpPr txBox="1">
              <a:spLocks noChangeArrowheads="1"/>
            </p:cNvSpPr>
            <p:nvPr/>
          </p:nvSpPr>
          <p:spPr bwMode="auto">
            <a:xfrm>
              <a:off x="4787365" y="3511575"/>
              <a:ext cx="4154572"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pPr>
              <a:r>
                <a:rPr lang="en-US" sz="3200" b="1" dirty="0">
                  <a:solidFill>
                    <a:srgbClr val="FFFFFF"/>
                  </a:solidFill>
                  <a:effectLst>
                    <a:glow rad="101600">
                      <a:srgbClr val="000000">
                        <a:alpha val="95000"/>
                      </a:srgbClr>
                    </a:glow>
                  </a:effectLst>
                  <a:latin typeface="Arial" charset="0"/>
                  <a:cs typeface="Arial" charset="0"/>
                </a:rPr>
                <a:t>the way of a snake on the rock,</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4" name="Group 13"/>
          <p:cNvGrpSpPr/>
          <p:nvPr/>
        </p:nvGrpSpPr>
        <p:grpSpPr>
          <a:xfrm>
            <a:off x="399061" y="4605272"/>
            <a:ext cx="4199179" cy="2767304"/>
            <a:chOff x="399061" y="4605272"/>
            <a:chExt cx="4199179" cy="2767304"/>
          </a:xfrm>
        </p:grpSpPr>
        <p:pic>
          <p:nvPicPr>
            <p:cNvPr id="11" name="Picture 10"/>
            <p:cNvPicPr>
              <a:picLocks noChangeAspect="1"/>
            </p:cNvPicPr>
            <p:nvPr/>
          </p:nvPicPr>
          <p:blipFill>
            <a:blip r:embed="rId5"/>
            <a:stretch>
              <a:fillRect/>
            </a:stretch>
          </p:blipFill>
          <p:spPr>
            <a:xfrm>
              <a:off x="399061" y="4605272"/>
              <a:ext cx="4199179" cy="2767304"/>
            </a:xfrm>
            <a:prstGeom prst="rect">
              <a:avLst/>
            </a:prstGeom>
          </p:spPr>
        </p:pic>
        <p:sp>
          <p:nvSpPr>
            <p:cNvPr id="8" name="Rectangle 2"/>
            <p:cNvSpPr txBox="1">
              <a:spLocks noChangeArrowheads="1"/>
            </p:cNvSpPr>
            <p:nvPr/>
          </p:nvSpPr>
          <p:spPr bwMode="auto">
            <a:xfrm>
              <a:off x="584684" y="5820562"/>
              <a:ext cx="357322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pPr>
              <a:r>
                <a:rPr lang="en-US" sz="3200" b="1" dirty="0">
                  <a:solidFill>
                    <a:srgbClr val="FFFFFF"/>
                  </a:solidFill>
                  <a:effectLst>
                    <a:glow rad="101600">
                      <a:srgbClr val="000000">
                        <a:alpha val="95000"/>
                      </a:srgbClr>
                    </a:glow>
                  </a:effectLst>
                  <a:latin typeface="Arial" charset="0"/>
                  <a:cs typeface="Arial" charset="0"/>
                </a:rPr>
                <a:t>the way of a ship on the high seas,</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5" name="Group 14"/>
          <p:cNvGrpSpPr/>
          <p:nvPr/>
        </p:nvGrpSpPr>
        <p:grpSpPr>
          <a:xfrm>
            <a:off x="4862538" y="4605272"/>
            <a:ext cx="4004226" cy="2400300"/>
            <a:chOff x="4862538" y="4605272"/>
            <a:chExt cx="4004226" cy="2400300"/>
          </a:xfrm>
        </p:grpSpPr>
        <p:pic>
          <p:nvPicPr>
            <p:cNvPr id="10" name="Picture 9"/>
            <p:cNvPicPr>
              <a:picLocks noChangeAspect="1"/>
            </p:cNvPicPr>
            <p:nvPr/>
          </p:nvPicPr>
          <p:blipFill>
            <a:blip r:embed="rId6"/>
            <a:stretch>
              <a:fillRect/>
            </a:stretch>
          </p:blipFill>
          <p:spPr>
            <a:xfrm>
              <a:off x="4896151" y="4605272"/>
              <a:ext cx="3937000" cy="2400300"/>
            </a:xfrm>
            <a:prstGeom prst="rect">
              <a:avLst/>
            </a:prstGeom>
          </p:spPr>
        </p:pic>
        <p:sp>
          <p:nvSpPr>
            <p:cNvPr id="9" name="Rectangle 2"/>
            <p:cNvSpPr txBox="1">
              <a:spLocks noChangeArrowheads="1"/>
            </p:cNvSpPr>
            <p:nvPr/>
          </p:nvSpPr>
          <p:spPr bwMode="auto">
            <a:xfrm>
              <a:off x="4862538" y="5820562"/>
              <a:ext cx="4004226"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pPr>
              <a:r>
                <a:rPr lang="en-US" sz="3200" b="1" dirty="0">
                  <a:solidFill>
                    <a:srgbClr val="FFFFFF"/>
                  </a:solidFill>
                  <a:effectLst>
                    <a:glow rad="101600">
                      <a:srgbClr val="000000">
                        <a:alpha val="95000"/>
                      </a:srgbClr>
                    </a:glow>
                  </a:effectLst>
                  <a:latin typeface="Arial" charset="0"/>
                  <a:cs typeface="Arial" charset="0"/>
                </a:rPr>
                <a:t>and the way of a man with a maiden</a:t>
              </a:r>
              <a:endParaRPr lang="en-US" sz="4400" dirty="0">
                <a:solidFill>
                  <a:srgbClr val="FFFFFF"/>
                </a:solidFill>
                <a:effectLst>
                  <a:glow rad="101600">
                    <a:srgbClr val="000000">
                      <a:alpha val="95000"/>
                    </a:srgbClr>
                  </a:glow>
                </a:effectLst>
                <a:latin typeface="Arial" charset="0"/>
                <a:cs typeface="Arial" charset="0"/>
              </a:endParaRPr>
            </a:p>
          </p:txBody>
        </p:sp>
      </p:grpSp>
    </p:spTree>
    <p:extLst>
      <p:ext uri="{BB962C8B-B14F-4D97-AF65-F5344CB8AC3E}">
        <p14:creationId xmlns:p14="http://schemas.microsoft.com/office/powerpoint/2010/main" val="346234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8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6"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Amsal</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149792841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unknown Lemuel’s mother prepares him for kingship by advising him to avoid the excesses of women and wine, and to protect the rights of the underprivileged (31:1-9). </a:t>
            </a:r>
          </a:p>
        </p:txBody>
      </p:sp>
    </p:spTree>
    <p:extLst>
      <p:ext uri="{BB962C8B-B14F-4D97-AF65-F5344CB8AC3E}">
        <p14:creationId xmlns:p14="http://schemas.microsoft.com/office/powerpoint/2010/main" val="11742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3" name="Rectangle 4"/>
          <p:cNvSpPr>
            <a:spLocks noGrp="1" noChangeArrowheads="1"/>
          </p:cNvSpPr>
          <p:nvPr>
            <p:ph type="title" idx="4294967295"/>
          </p:nvPr>
        </p:nvSpPr>
        <p:spPr>
          <a:xfrm>
            <a:off x="6477000" y="6218238"/>
            <a:ext cx="2514600" cy="639762"/>
          </a:xfrm>
        </p:spPr>
        <p:txBody>
          <a:bodyPr/>
          <a:lstStyle/>
          <a:p>
            <a:pPr algn="r" eaLnBrk="1" hangingPunct="1"/>
            <a:r>
              <a:rPr lang="en-US" sz="1600">
                <a:latin typeface="Arial" charset="0"/>
              </a:rPr>
              <a:t>Thy Word 1 of 5</a:t>
            </a:r>
          </a:p>
        </p:txBody>
      </p:sp>
      <p:pic>
        <p:nvPicPr>
          <p:cNvPr id="187394" name="Picture 2" descr="Clouds &amp; Sky 03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Text Box 3"/>
          <p:cNvSpPr txBox="1">
            <a:spLocks noChangeArrowheads="1"/>
          </p:cNvSpPr>
          <p:nvPr/>
        </p:nvSpPr>
        <p:spPr bwMode="auto">
          <a:xfrm>
            <a:off x="423863" y="2065338"/>
            <a:ext cx="8296275" cy="2800350"/>
          </a:xfrm>
          <a:prstGeom prst="rect">
            <a:avLst/>
          </a:prstGeom>
          <a:noFill/>
          <a:ln w="9525">
            <a:noFill/>
            <a:miter lim="800000"/>
            <a:headEnd/>
            <a:tailEnd/>
          </a:ln>
          <a:effectLst/>
        </p:spPr>
        <p:txBody>
          <a:bodyPr wrap="none">
            <a:spAutoFit/>
          </a:bodyPr>
          <a:lstStyle/>
          <a:p>
            <a:pPr algn="ctr">
              <a:defRPr/>
            </a:pPr>
            <a:r>
              <a:rPr lang="en-US" sz="4400" dirty="0">
                <a:solidFill>
                  <a:schemeClr val="bg1"/>
                </a:solidFill>
                <a:effectLst>
                  <a:outerShdw blurRad="41275" dist="76200" dir="2700000" algn="tl" rotWithShape="0">
                    <a:srgbClr val="000000">
                      <a:alpha val="91000"/>
                    </a:srgbClr>
                  </a:outerShdw>
                </a:effectLst>
                <a:latin typeface="Arial"/>
                <a:ea typeface="Arial" pitchFamily="-112" charset="0"/>
                <a:cs typeface="Arial"/>
              </a:rPr>
              <a:t>Thy Word is a lamp unto my feet</a:t>
            </a:r>
          </a:p>
          <a:p>
            <a:pPr algn="ctr">
              <a:defRPr/>
            </a:pPr>
            <a:r>
              <a:rPr lang="en-US" sz="4400" dirty="0">
                <a:solidFill>
                  <a:schemeClr val="bg1"/>
                </a:solidFill>
                <a:effectLst>
                  <a:outerShdw blurRad="41275" dist="76200" dir="2700000" algn="tl" rotWithShape="0">
                    <a:srgbClr val="000000">
                      <a:alpha val="91000"/>
                    </a:srgbClr>
                  </a:outerShdw>
                </a:effectLst>
                <a:latin typeface="Arial"/>
                <a:ea typeface="Arial" pitchFamily="-112" charset="0"/>
                <a:cs typeface="Arial"/>
              </a:rPr>
              <a:t>and a light unto my path.</a:t>
            </a:r>
          </a:p>
          <a:p>
            <a:pPr algn="ctr">
              <a:defRPr/>
            </a:pPr>
            <a:r>
              <a:rPr lang="en-US" sz="4400" dirty="0">
                <a:solidFill>
                  <a:schemeClr val="bg1"/>
                </a:solidFill>
                <a:effectLst>
                  <a:outerShdw blurRad="41275" dist="76200" dir="2700000" algn="tl" rotWithShape="0">
                    <a:srgbClr val="000000">
                      <a:alpha val="91000"/>
                    </a:srgbClr>
                  </a:outerShdw>
                </a:effectLst>
                <a:latin typeface="Arial"/>
                <a:ea typeface="Arial" pitchFamily="-112" charset="0"/>
                <a:cs typeface="Arial"/>
              </a:rPr>
              <a:t>Thy Word is a lamp unto my feet</a:t>
            </a:r>
          </a:p>
          <a:p>
            <a:pPr algn="ctr">
              <a:defRPr/>
            </a:pPr>
            <a:r>
              <a:rPr lang="en-US" sz="4400" dirty="0">
                <a:solidFill>
                  <a:schemeClr val="bg1"/>
                </a:solidFill>
                <a:effectLst>
                  <a:outerShdw blurRad="41275" dist="76200" dir="2700000" algn="tl" rotWithShape="0">
                    <a:srgbClr val="000000">
                      <a:alpha val="91000"/>
                    </a:srgbClr>
                  </a:outerShdw>
                </a:effectLst>
                <a:latin typeface="Arial"/>
                <a:ea typeface="Arial" pitchFamily="-112" charset="0"/>
                <a:cs typeface="Arial"/>
              </a:rPr>
              <a:t>and a light unto my path.</a:t>
            </a:r>
          </a:p>
        </p:txBody>
      </p:sp>
    </p:spTree>
  </p:cSld>
  <p:clrMapOvr>
    <a:masterClrMapping/>
  </p:clrMapOvr>
  <p:transition>
    <p:randomBar dir="vert"/>
  </p:transition>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30574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3124200" y="1524000"/>
            <a:ext cx="3200400" cy="22860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en-US" sz="7200" b="1">
                <a:solidFill>
                  <a:schemeClr val="bg1"/>
                </a:solidFill>
                <a:latin typeface="Monotype Corsiva" pitchFamily="-112" charset="0"/>
                <a:ea typeface="Arial" pitchFamily="-112" charset="0"/>
                <a:cs typeface="Arial" pitchFamily="-112" charset="0"/>
              </a:rPr>
              <a:t>Wisdom  &amp; Folly</a:t>
            </a:r>
          </a:p>
        </p:txBody>
      </p:sp>
      <p:sp>
        <p:nvSpPr>
          <p:cNvPr id="178186" name="Rectangle 10"/>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cs typeface="Arial" charset="0"/>
              </a:rPr>
              <a:t>The </a:t>
            </a:r>
            <a:r>
              <a:rPr lang="en-US" sz="3600">
                <a:solidFill>
                  <a:schemeClr val="bg1"/>
                </a:solidFill>
                <a:latin typeface="Arial" charset="0"/>
                <a:cs typeface="Arial" charset="0"/>
              </a:rPr>
              <a:t>Two</a:t>
            </a:r>
            <a:r>
              <a:rPr lang="en-US" sz="4000">
                <a:solidFill>
                  <a:schemeClr val="bg1"/>
                </a:solidFill>
                <a:latin typeface="Arial" charset="0"/>
                <a:cs typeface="Arial" charset="0"/>
              </a:rPr>
              <a:t> Women:</a:t>
            </a:r>
            <a:endParaRPr lang="en-US"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28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35D0A-C4C1-0841-95F9-C100F63E0A3E}"/>
              </a:ext>
            </a:extLst>
          </p:cNvPr>
          <p:cNvPicPr>
            <a:picLocks noChangeAspect="1"/>
          </p:cNvPicPr>
          <p:nvPr/>
        </p:nvPicPr>
        <p:blipFill>
          <a:blip r:embed="rId3"/>
          <a:stretch>
            <a:fillRect/>
          </a:stretch>
        </p:blipFill>
        <p:spPr>
          <a:xfrm>
            <a:off x="0" y="0"/>
            <a:ext cx="9144000" cy="6858000"/>
          </a:xfrm>
          <a:prstGeom prst="rect">
            <a:avLst/>
          </a:prstGeom>
        </p:spPr>
      </p:pic>
      <p:sp>
        <p:nvSpPr>
          <p:cNvPr id="178185" name="Text Box 9"/>
          <p:cNvSpPr txBox="1">
            <a:spLocks noChangeArrowheads="1"/>
          </p:cNvSpPr>
          <p:nvPr/>
        </p:nvSpPr>
        <p:spPr bwMode="auto">
          <a:xfrm>
            <a:off x="5796136" y="404664"/>
            <a:ext cx="3200400" cy="37846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en-US" sz="8000" b="1" dirty="0">
                <a:solidFill>
                  <a:schemeClr val="bg1"/>
                </a:solidFill>
                <a:effectLst>
                  <a:glow rad="228600">
                    <a:schemeClr val="accent4">
                      <a:satMod val="175000"/>
                      <a:alpha val="63000"/>
                    </a:schemeClr>
                  </a:glow>
                </a:effectLst>
                <a:latin typeface="Monotype Corsiva" pitchFamily="-112" charset="0"/>
                <a:ea typeface="Arial" pitchFamily="-112" charset="0"/>
                <a:cs typeface="Arial" pitchFamily="-112" charset="0"/>
              </a:rPr>
              <a:t>The Wise Woman</a:t>
            </a:r>
          </a:p>
        </p:txBody>
      </p:sp>
      <p:sp>
        <p:nvSpPr>
          <p:cNvPr id="178186" name="Rectangle 10"/>
          <p:cNvSpPr>
            <a:spLocks noGrp="1" noChangeArrowheads="1"/>
          </p:cNvSpPr>
          <p:nvPr>
            <p:ph type="title" idx="4294967295"/>
          </p:nvPr>
        </p:nvSpPr>
        <p:spPr>
          <a:xfrm>
            <a:off x="2771800" y="5445224"/>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err="1">
                <a:solidFill>
                  <a:schemeClr val="bg1"/>
                </a:solidFill>
                <a:effectLst>
                  <a:glow rad="228600">
                    <a:schemeClr val="accent4">
                      <a:satMod val="175000"/>
                      <a:alpha val="63000"/>
                    </a:schemeClr>
                  </a:glow>
                </a:effectLst>
                <a:latin typeface="Arial" charset="0"/>
                <a:cs typeface="Arial" charset="0"/>
              </a:rPr>
              <a:t>Amsal</a:t>
            </a:r>
            <a:r>
              <a:rPr lang="en-US" sz="5400" dirty="0">
                <a:solidFill>
                  <a:schemeClr val="bg1"/>
                </a:solidFill>
                <a:effectLst>
                  <a:glow rad="228600">
                    <a:schemeClr val="accent4">
                      <a:satMod val="175000"/>
                      <a:alpha val="63000"/>
                    </a:schemeClr>
                  </a:glow>
                </a:effectLst>
                <a:latin typeface="Arial" charset="0"/>
                <a:cs typeface="Arial" charset="0"/>
              </a:rPr>
              <a:t> 31</a:t>
            </a:r>
            <a:endParaRPr lang="en-US" sz="6000" b="1" dirty="0">
              <a:effectLst>
                <a:glow rad="228600">
                  <a:schemeClr val="accent4">
                    <a:satMod val="175000"/>
                    <a:alpha val="63000"/>
                  </a:scheme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28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3200" b="1" i="1" dirty="0">
                <a:solidFill>
                  <a:schemeClr val="bg1"/>
                </a:solidFill>
                <a:latin typeface="Arial" charset="0"/>
                <a:cs typeface="Arial" charset="0"/>
              </a:rPr>
              <a:t>Each society has its ideal woman</a:t>
            </a:r>
            <a:endParaRPr lang="en-US" sz="3600" b="1" i="1" dirty="0">
              <a:latin typeface="Arial" charset="0"/>
              <a:cs typeface="Arial" charset="0"/>
            </a:endParaRPr>
          </a:p>
        </p:txBody>
      </p:sp>
      <p:sp>
        <p:nvSpPr>
          <p:cNvPr id="4" name="Rectangle 10"/>
          <p:cNvSpPr txBox="1">
            <a:spLocks noChangeArrowheads="1"/>
          </p:cNvSpPr>
          <p:nvPr/>
        </p:nvSpPr>
        <p:spPr bwMode="auto">
          <a:xfrm>
            <a:off x="395536" y="1196752"/>
            <a:ext cx="5616624" cy="51125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algn="l" eaLnBrk="1" hangingPunct="1">
              <a:defRPr/>
            </a:pPr>
            <a:r>
              <a:rPr lang="en-US" sz="2800" b="1" dirty="0">
                <a:solidFill>
                  <a:srgbClr val="FFFF00"/>
                </a:solidFill>
                <a:latin typeface="Arial" charset="0"/>
                <a:cs typeface="Arial" charset="0"/>
              </a:rPr>
              <a:t>"The model of women in tribal patriarchalism is a brood mare; </a:t>
            </a:r>
            <a:br>
              <a:rPr lang="en-US" sz="2800" b="1" dirty="0">
                <a:solidFill>
                  <a:schemeClr val="bg1"/>
                </a:solidFill>
                <a:latin typeface="Arial" charset="0"/>
                <a:cs typeface="Arial" charset="0"/>
              </a:rPr>
            </a:br>
            <a:r>
              <a:rPr lang="en-US" sz="2800" b="1" dirty="0">
                <a:solidFill>
                  <a:schemeClr val="bg1"/>
                </a:solidFill>
                <a:latin typeface="Arial" charset="0"/>
                <a:cs typeface="Arial" charset="0"/>
              </a:rPr>
              <a:t>in hedonistic naturalism, she is the bunny or plaything; </a:t>
            </a:r>
            <a:br>
              <a:rPr lang="en-US" sz="2800" b="1" dirty="0">
                <a:solidFill>
                  <a:schemeClr val="bg1"/>
                </a:solidFill>
                <a:latin typeface="Arial" charset="0"/>
                <a:cs typeface="Arial" charset="0"/>
              </a:rPr>
            </a:br>
            <a:r>
              <a:rPr lang="en-US" sz="2800" b="1" dirty="0">
                <a:solidFill>
                  <a:srgbClr val="FFFF00"/>
                </a:solidFill>
                <a:latin typeface="Arial" charset="0"/>
                <a:cs typeface="Arial" charset="0"/>
              </a:rPr>
              <a:t>in feminist ideology, she is the self-sufficient career woman; </a:t>
            </a:r>
            <a:br>
              <a:rPr lang="en-US" sz="2800" b="1" dirty="0">
                <a:solidFill>
                  <a:srgbClr val="FFFF00"/>
                </a:solidFill>
                <a:latin typeface="Arial" charset="0"/>
                <a:cs typeface="Arial" charset="0"/>
              </a:rPr>
            </a:br>
            <a:r>
              <a:rPr lang="en-US" sz="2800" b="1" dirty="0">
                <a:solidFill>
                  <a:schemeClr val="bg1"/>
                </a:solidFill>
                <a:latin typeface="Arial" charset="0"/>
                <a:cs typeface="Arial" charset="0"/>
              </a:rPr>
              <a:t>in romanticism, she is the fairy princess or maiden in distress waiting to be rescued; </a:t>
            </a:r>
            <a:br>
              <a:rPr lang="en-US" sz="2800" b="1" dirty="0">
                <a:solidFill>
                  <a:schemeClr val="bg1"/>
                </a:solidFill>
                <a:latin typeface="Arial" charset="0"/>
                <a:cs typeface="Arial" charset="0"/>
              </a:rPr>
            </a:br>
            <a:r>
              <a:rPr lang="en-US" sz="2800" b="1" dirty="0">
                <a:solidFill>
                  <a:srgbClr val="FFFF00"/>
                </a:solidFill>
                <a:latin typeface="Arial" charset="0"/>
                <a:cs typeface="Arial" charset="0"/>
              </a:rPr>
              <a:t>in biblical faith, she is the partner in ministry."</a:t>
            </a:r>
          </a:p>
        </p:txBody>
      </p:sp>
      <p:sp>
        <p:nvSpPr>
          <p:cNvPr id="5" name="Rectangle 10"/>
          <p:cNvSpPr txBox="1">
            <a:spLocks noChangeArrowheads="1"/>
          </p:cNvSpPr>
          <p:nvPr/>
        </p:nvSpPr>
        <p:spPr bwMode="auto">
          <a:xfrm>
            <a:off x="5508104" y="5661248"/>
            <a:ext cx="3814441" cy="6480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2400" b="1" i="1" dirty="0">
                <a:solidFill>
                  <a:schemeClr val="bg1"/>
                </a:solidFill>
                <a:latin typeface="Arial" charset="0"/>
                <a:cs typeface="Arial" charset="0"/>
              </a:rPr>
              <a:t>Theologian Donald Bloesch (1928-2010)</a:t>
            </a:r>
            <a:endParaRPr lang="en-US" sz="2800" b="1" i="1" dirty="0">
              <a:latin typeface="Arial" charset="0"/>
              <a:cs typeface="Arial" charset="0"/>
            </a:endParaRPr>
          </a:p>
        </p:txBody>
      </p:sp>
      <p:pic>
        <p:nvPicPr>
          <p:cNvPr id="2" name="Picture 1"/>
          <p:cNvPicPr>
            <a:picLocks noChangeAspect="1"/>
          </p:cNvPicPr>
          <p:nvPr/>
        </p:nvPicPr>
        <p:blipFill>
          <a:blip r:embed="rId3"/>
          <a:stretch>
            <a:fillRect/>
          </a:stretch>
        </p:blipFill>
        <p:spPr>
          <a:xfrm>
            <a:off x="6156176" y="1556791"/>
            <a:ext cx="2592288" cy="3551079"/>
          </a:xfrm>
          <a:prstGeom prst="rect">
            <a:avLst/>
          </a:prstGeom>
        </p:spPr>
      </p:pic>
    </p:spTree>
    <p:extLst>
      <p:ext uri="{BB962C8B-B14F-4D97-AF65-F5344CB8AC3E}">
        <p14:creationId xmlns:p14="http://schemas.microsoft.com/office/powerpoint/2010/main" val="91779295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557338"/>
            <a:ext cx="8890000" cy="520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ru-RU" sz="3200" b="1" i="1" dirty="0">
                <a:solidFill>
                  <a:schemeClr val="bg1"/>
                </a:solidFill>
                <a:latin typeface="Arial" charset="0"/>
                <a:cs typeface="Arial" charset="0"/>
              </a:rPr>
              <a:t>"</a:t>
            </a:r>
            <a:r>
              <a:rPr lang="en-US" sz="3200" b="1" i="1" dirty="0">
                <a:solidFill>
                  <a:schemeClr val="bg1"/>
                </a:solidFill>
                <a:latin typeface="Arial" charset="0"/>
                <a:cs typeface="Arial" charset="0"/>
              </a:rPr>
              <a:t>Who can find a virtuous and capable wife?  She is more precious than rubies</a:t>
            </a:r>
            <a:r>
              <a:rPr lang="ru-RU" sz="3200" b="1" i="1" dirty="0">
                <a:solidFill>
                  <a:schemeClr val="bg1"/>
                </a:solidFill>
                <a:latin typeface="Arial" charset="0"/>
                <a:cs typeface="Arial" charset="0"/>
              </a:rPr>
              <a:t>"</a:t>
            </a:r>
            <a:r>
              <a:rPr lang="en-US" sz="3200" b="1" i="1" dirty="0">
                <a:solidFill>
                  <a:schemeClr val="bg1"/>
                </a:solidFill>
                <a:latin typeface="Arial" charset="0"/>
                <a:cs typeface="Arial" charset="0"/>
              </a:rPr>
              <a:t> </a:t>
            </a:r>
            <a:br>
              <a:rPr lang="en-US" sz="3200" b="1" i="1" dirty="0">
                <a:solidFill>
                  <a:schemeClr val="bg1"/>
                </a:solidFill>
                <a:latin typeface="Arial" charset="0"/>
                <a:cs typeface="Arial" charset="0"/>
              </a:rPr>
            </a:br>
            <a:r>
              <a:rPr lang="en-US" sz="3200" b="1" i="1" dirty="0">
                <a:solidFill>
                  <a:schemeClr val="bg1"/>
                </a:solidFill>
                <a:latin typeface="Arial" charset="0"/>
                <a:cs typeface="Arial" charset="0"/>
              </a:rPr>
              <a:t>(Prov. 31:10 </a:t>
            </a:r>
            <a:r>
              <a:rPr lang="en-US" sz="2800" b="1" i="1" dirty="0">
                <a:solidFill>
                  <a:schemeClr val="bg1"/>
                </a:solidFill>
                <a:latin typeface="Arial" charset="0"/>
                <a:cs typeface="Arial" charset="0"/>
              </a:rPr>
              <a:t>NLT</a:t>
            </a:r>
            <a:r>
              <a:rPr lang="en-US" sz="3200" b="1" i="1" dirty="0">
                <a:solidFill>
                  <a:schemeClr val="bg1"/>
                </a:solidFill>
                <a:latin typeface="Arial" charset="0"/>
                <a:cs typeface="Arial" charset="0"/>
              </a:rPr>
              <a:t>).</a:t>
            </a:r>
            <a:endParaRPr lang="en-US" sz="3600" b="1" i="1" dirty="0">
              <a:latin typeface="Arial" charset="0"/>
              <a:cs typeface="Arial"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1179512"/>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err="1">
                <a:solidFill>
                  <a:schemeClr val="bg1"/>
                </a:solidFill>
                <a:latin typeface="Arial" charset="0"/>
                <a:cs typeface="Arial" charset="0"/>
              </a:rPr>
              <a:t>Amsal</a:t>
            </a:r>
            <a:r>
              <a:rPr lang="en-US" sz="5400" dirty="0">
                <a:solidFill>
                  <a:schemeClr val="bg1"/>
                </a:solidFill>
                <a:latin typeface="Arial" charset="0"/>
                <a:cs typeface="Arial" charset="0"/>
              </a:rPr>
              <a:t> 31</a:t>
            </a:r>
            <a:endParaRPr lang="en-US" sz="6000" b="1" dirty="0">
              <a:latin typeface="Arial" charset="0"/>
              <a:cs typeface="Arial" charset="0"/>
            </a:endParaRPr>
          </a:p>
        </p:txBody>
      </p:sp>
      <p:sp>
        <p:nvSpPr>
          <p:cNvPr id="338948" name="Rectangle 10"/>
          <p:cNvSpPr txBox="1">
            <a:spLocks noChangeArrowheads="1"/>
          </p:cNvSpPr>
          <p:nvPr/>
        </p:nvSpPr>
        <p:spPr bwMode="auto">
          <a:xfrm>
            <a:off x="0" y="5851525"/>
            <a:ext cx="9144000" cy="979488"/>
          </a:xfrm>
          <a:prstGeom prst="rect">
            <a:avLst/>
          </a:prstGeom>
          <a:solidFill>
            <a:srgbClr val="FFDDCE"/>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b="1" dirty="0">
                <a:cs typeface="Arial" charset="0"/>
              </a:rPr>
              <a:t>"</a:t>
            </a:r>
            <a:r>
              <a:rPr lang="en-US" b="1" dirty="0">
                <a:cs typeface="Arial" charset="0"/>
              </a:rPr>
              <a:t>She rises while it is still night and gives food to her household and portions to her maidens</a:t>
            </a:r>
            <a:r>
              <a:rPr lang="ru-RU" b="1" dirty="0">
                <a:cs typeface="Arial" charset="0"/>
              </a:rPr>
              <a:t>"</a:t>
            </a:r>
            <a:r>
              <a:rPr lang="en-US" b="1" dirty="0">
                <a:cs typeface="Arial" charset="0"/>
              </a:rPr>
              <a:t> (Prov. 31:15)</a:t>
            </a:r>
          </a:p>
        </p:txBody>
      </p:sp>
      <p:sp>
        <p:nvSpPr>
          <p:cNvPr id="338949" name="Rectangle 10"/>
          <p:cNvSpPr txBox="1">
            <a:spLocks noChangeArrowheads="1"/>
          </p:cNvSpPr>
          <p:nvPr/>
        </p:nvSpPr>
        <p:spPr bwMode="auto">
          <a:xfrm>
            <a:off x="0" y="332656"/>
            <a:ext cx="9155336" cy="720725"/>
          </a:xfrm>
          <a:prstGeom prst="rect">
            <a:avLst/>
          </a:prstGeom>
          <a:solidFill>
            <a:srgbClr val="F2A0A1"/>
          </a:solidFill>
          <a:ln w="5715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cs typeface="Arial" charset="0"/>
              </a:rPr>
              <a:t>She Rises Early</a:t>
            </a:r>
          </a:p>
        </p:txBody>
      </p:sp>
      <p:pic>
        <p:nvPicPr>
          <p:cNvPr id="3074" name="Picture 2" descr="Image result for early to rise woman">
            <a:extLst>
              <a:ext uri="{FF2B5EF4-FFF2-40B4-BE49-F238E27FC236}">
                <a16:creationId xmlns:a16="http://schemas.microsoft.com/office/drawing/2014/main" id="{E88246E8-6EED-6C41-A481-2FFE299F5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720850"/>
            <a:ext cx="8978900" cy="341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87750" y="-1036736"/>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err="1">
                <a:solidFill>
                  <a:schemeClr val="bg1"/>
                </a:solidFill>
                <a:latin typeface="Arial" charset="0"/>
                <a:cs typeface="Arial" charset="0"/>
              </a:rPr>
              <a:t>Amsal</a:t>
            </a:r>
            <a:r>
              <a:rPr lang="en-US" sz="5400" dirty="0">
                <a:solidFill>
                  <a:schemeClr val="bg1"/>
                </a:solidFill>
                <a:latin typeface="Arial" charset="0"/>
                <a:cs typeface="Arial" charset="0"/>
              </a:rPr>
              <a:t> 31</a:t>
            </a:r>
            <a:endParaRPr lang="en-US" sz="6000" b="1" dirty="0">
              <a:latin typeface="Arial" charset="0"/>
              <a:cs typeface="Arial" charset="0"/>
            </a:endParaRPr>
          </a:p>
        </p:txBody>
      </p:sp>
      <p:sp>
        <p:nvSpPr>
          <p:cNvPr id="340996"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2800" b="1" dirty="0">
                <a:solidFill>
                  <a:srgbClr val="000000"/>
                </a:solidFill>
                <a:cs typeface="Arial" charset="0"/>
              </a:rPr>
              <a:t>"</a:t>
            </a:r>
            <a:r>
              <a:rPr lang="en-US" sz="2800" b="1" dirty="0">
                <a:solidFill>
                  <a:srgbClr val="000000"/>
                </a:solidFill>
                <a:cs typeface="Arial" charset="0"/>
              </a:rPr>
              <a:t>Strength and dignity are her clothing, and she smiles at the future</a:t>
            </a:r>
            <a:r>
              <a:rPr lang="ru-RU" sz="2800" b="1" dirty="0">
                <a:solidFill>
                  <a:srgbClr val="000000"/>
                </a:solidFill>
                <a:cs typeface="Arial" charset="0"/>
              </a:rPr>
              <a:t>"</a:t>
            </a:r>
            <a:r>
              <a:rPr lang="en-US" sz="2800" b="1" dirty="0">
                <a:solidFill>
                  <a:srgbClr val="000000"/>
                </a:solidFill>
                <a:cs typeface="Arial" charset="0"/>
              </a:rPr>
              <a:t> (Prov. 31:25)</a:t>
            </a:r>
          </a:p>
        </p:txBody>
      </p:sp>
      <p:sp>
        <p:nvSpPr>
          <p:cNvPr id="340997" name="Rectangle 10"/>
          <p:cNvSpPr txBox="1">
            <a:spLocks noChangeArrowheads="1"/>
          </p:cNvSpPr>
          <p:nvPr/>
        </p:nvSpPr>
        <p:spPr bwMode="auto">
          <a:xfrm>
            <a:off x="1331913" y="115888"/>
            <a:ext cx="6553200" cy="43338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cs typeface="Arial" charset="0"/>
              </a:rPr>
              <a:t>She Smiles at Her Future</a:t>
            </a:r>
          </a:p>
        </p:txBody>
      </p:sp>
      <p:pic>
        <p:nvPicPr>
          <p:cNvPr id="2050" name="Picture 2" descr="Image result for proverbs 31">
            <a:extLst>
              <a:ext uri="{FF2B5EF4-FFF2-40B4-BE49-F238E27FC236}">
                <a16:creationId xmlns:a16="http://schemas.microsoft.com/office/drawing/2014/main" id="{34F6EB7D-E6F6-1344-B379-28C753E7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664840"/>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347864" y="-782638"/>
            <a:ext cx="5556250" cy="782638"/>
          </a:xfrm>
          <a:effectLst>
            <a:outerShdw blurRad="63500" dist="35921" dir="2700000" algn="ctr" rotWithShape="0">
              <a:schemeClr val="tx2">
                <a:alpha val="74998"/>
              </a:schemeClr>
            </a:outerShdw>
          </a:effectLst>
        </p:spPr>
        <p:txBody>
          <a:bodyPr/>
          <a:lstStyle/>
          <a:p>
            <a:pPr algn="r" eaLnBrk="1" hangingPunct="1">
              <a:defRPr/>
            </a:pPr>
            <a:r>
              <a:rPr lang="en-US" sz="3200" b="1" i="1" dirty="0" err="1">
                <a:solidFill>
                  <a:schemeClr val="bg1"/>
                </a:solidFill>
                <a:latin typeface="Times New Roman"/>
                <a:cs typeface="Times New Roman"/>
              </a:rPr>
              <a:t>Amsal</a:t>
            </a:r>
            <a:r>
              <a:rPr lang="en-US" sz="3200" b="1" i="1" dirty="0">
                <a:solidFill>
                  <a:schemeClr val="bg1"/>
                </a:solidFill>
                <a:latin typeface="Times New Roman"/>
                <a:cs typeface="Times New Roman"/>
              </a:rPr>
              <a:t> 31:30</a:t>
            </a:r>
            <a:endParaRPr lang="en-US" sz="3600" b="1" i="1" dirty="0">
              <a:latin typeface="Times New Roman"/>
              <a:cs typeface="Times New Roman"/>
            </a:endParaRPr>
          </a:p>
        </p:txBody>
      </p:sp>
      <p:pic>
        <p:nvPicPr>
          <p:cNvPr id="1026" name="Picture 2" descr="Image result for proverbs 31">
            <a:extLst>
              <a:ext uri="{FF2B5EF4-FFF2-40B4-BE49-F238E27FC236}">
                <a16:creationId xmlns:a16="http://schemas.microsoft.com/office/drawing/2014/main" id="{7AEF9D45-88C4-6A4D-84C3-472F2ECE3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 y="0"/>
            <a:ext cx="9211783" cy="46124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p:cNvSpPr txBox="1">
            <a:spLocks noChangeArrowheads="1"/>
          </p:cNvSpPr>
          <p:nvPr/>
        </p:nvSpPr>
        <p:spPr bwMode="auto">
          <a:xfrm>
            <a:off x="0" y="4684414"/>
            <a:ext cx="9180512" cy="220097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ru-RU" sz="3200" b="1" i="1" dirty="0">
                <a:solidFill>
                  <a:schemeClr val="bg1"/>
                </a:solidFill>
                <a:latin typeface="Arial" charset="0"/>
                <a:cs typeface="Arial" charset="0"/>
              </a:rPr>
              <a:t>"</a:t>
            </a:r>
            <a:r>
              <a:rPr lang="en-US" sz="3200" b="1" i="1" dirty="0">
                <a:solidFill>
                  <a:schemeClr val="bg1"/>
                </a:solidFill>
                <a:latin typeface="Arial" charset="0"/>
                <a:cs typeface="Arial" charset="0"/>
              </a:rPr>
              <a:t>Charm is deceptive…Beauty is fleeting… But a woman who fears the Lord is to be praised</a:t>
            </a:r>
            <a:r>
              <a:rPr lang="ru-RU" sz="3200" b="1" i="1" dirty="0">
                <a:solidFill>
                  <a:schemeClr val="bg1"/>
                </a:solidFill>
                <a:latin typeface="Arial" charset="0"/>
                <a:cs typeface="Arial" charset="0"/>
              </a:rPr>
              <a:t>"</a:t>
            </a:r>
            <a:r>
              <a:rPr lang="en-US" sz="3200" b="1" i="1" dirty="0">
                <a:solidFill>
                  <a:schemeClr val="bg1"/>
                </a:solidFill>
                <a:latin typeface="Arial" charset="0"/>
                <a:cs typeface="Arial" charset="0"/>
              </a:rPr>
              <a:t> </a:t>
            </a:r>
            <a:br>
              <a:rPr lang="en-US" sz="3200" b="1" i="1" dirty="0">
                <a:solidFill>
                  <a:schemeClr val="bg1"/>
                </a:solidFill>
                <a:latin typeface="Arial" charset="0"/>
                <a:cs typeface="Arial" charset="0"/>
              </a:rPr>
            </a:br>
            <a:r>
              <a:rPr lang="en-US" sz="3200" b="1" i="1" dirty="0">
                <a:solidFill>
                  <a:schemeClr val="bg1"/>
                </a:solidFill>
                <a:latin typeface="Arial" charset="0"/>
                <a:cs typeface="Arial" charset="0"/>
              </a:rPr>
              <a:t>(Prov. 31:30).</a:t>
            </a:r>
            <a:endParaRPr lang="en-US" sz="3600" b="1" i="1" dirty="0">
              <a:latin typeface="Arial" charset="0"/>
              <a:cs typeface="Arial" charset="0"/>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5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05038"/>
            <a:ext cx="9144000"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2997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78313" y="0"/>
            <a:ext cx="4852987" cy="272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She is deemed the best model</a:t>
            </a:r>
            <a:endParaRPr lang="en-US" b="1" dirty="0">
              <a:latin typeface="Arial" charset="0"/>
              <a:cs typeface="Arial" charset="0"/>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7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790575"/>
            <a:ext cx="9144000" cy="14859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Stop comparing yourself to the </a:t>
            </a:r>
            <a:r>
              <a:rPr lang="en-US" sz="4000" b="1" dirty="0" err="1">
                <a:solidFill>
                  <a:schemeClr val="bg1"/>
                </a:solidFill>
                <a:latin typeface="Arial" charset="0"/>
                <a:cs typeface="Arial" charset="0"/>
              </a:rPr>
              <a:t>Amsal</a:t>
            </a:r>
            <a:r>
              <a:rPr lang="en-US" sz="4000" b="1" dirty="0">
                <a:solidFill>
                  <a:schemeClr val="bg1"/>
                </a:solidFill>
                <a:latin typeface="Arial" charset="0"/>
                <a:cs typeface="Arial" charset="0"/>
              </a:rPr>
              <a:t> 31 woman.</a:t>
            </a:r>
            <a:endParaRPr lang="en-US" b="1" dirty="0">
              <a:latin typeface="Arial" charset="0"/>
              <a:cs typeface="Arial" charset="0"/>
            </a:endParaRPr>
          </a:p>
        </p:txBody>
      </p:sp>
      <p:sp>
        <p:nvSpPr>
          <p:cNvPr id="6" name="Rectangle 10"/>
          <p:cNvSpPr txBox="1">
            <a:spLocks noChangeArrowheads="1"/>
          </p:cNvSpPr>
          <p:nvPr/>
        </p:nvSpPr>
        <p:spPr bwMode="auto">
          <a:xfrm>
            <a:off x="107950" y="5949950"/>
            <a:ext cx="8891588" cy="83661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2000" b="1" i="1" dirty="0">
                <a:solidFill>
                  <a:schemeClr val="bg1"/>
                </a:solidFill>
                <a:latin typeface="Arial" charset="0"/>
                <a:cs typeface="Arial" charset="0"/>
              </a:rPr>
              <a:t>Learn who invented the </a:t>
            </a:r>
            <a:r>
              <a:rPr lang="en-US" sz="2000" b="1" i="1" dirty="0" err="1">
                <a:solidFill>
                  <a:schemeClr val="bg1"/>
                </a:solidFill>
                <a:latin typeface="Arial" charset="0"/>
                <a:cs typeface="Arial" charset="0"/>
              </a:rPr>
              <a:t>Amsal</a:t>
            </a:r>
            <a:r>
              <a:rPr lang="en-US" sz="2000" b="1" i="1" dirty="0">
                <a:solidFill>
                  <a:schemeClr val="bg1"/>
                </a:solidFill>
                <a:latin typeface="Arial" charset="0"/>
                <a:cs typeface="Arial" charset="0"/>
              </a:rPr>
              <a:t> 31 woman and why this list of </a:t>
            </a:r>
            <a:r>
              <a:rPr lang="ru-RU" sz="2000" b="1" i="1" dirty="0">
                <a:solidFill>
                  <a:schemeClr val="bg1"/>
                </a:solidFill>
                <a:latin typeface="Arial" charset="0"/>
                <a:cs typeface="Arial" charset="0"/>
              </a:rPr>
              <a:t>"</a:t>
            </a:r>
            <a:r>
              <a:rPr lang="en-US" sz="2000" b="1" i="1" dirty="0">
                <a:solidFill>
                  <a:schemeClr val="bg1"/>
                </a:solidFill>
                <a:latin typeface="Arial" charset="0"/>
                <a:cs typeface="Arial" charset="0"/>
              </a:rPr>
              <a:t>ideal</a:t>
            </a:r>
            <a:r>
              <a:rPr lang="ru-RU" sz="2000" b="1" i="1" dirty="0">
                <a:solidFill>
                  <a:schemeClr val="bg1"/>
                </a:solidFill>
                <a:latin typeface="Arial" charset="0"/>
                <a:cs typeface="Arial" charset="0"/>
              </a:rPr>
              <a:t>"</a:t>
            </a:r>
            <a:r>
              <a:rPr lang="en-US" sz="2000" b="1" i="1" dirty="0">
                <a:solidFill>
                  <a:schemeClr val="bg1"/>
                </a:solidFill>
                <a:latin typeface="Arial" charset="0"/>
                <a:cs typeface="Arial" charset="0"/>
              </a:rPr>
              <a:t> qualities </a:t>
            </a:r>
            <a:r>
              <a:rPr lang="en-US" sz="2000" b="1" i="1" dirty="0" err="1">
                <a:solidFill>
                  <a:schemeClr val="bg1"/>
                </a:solidFill>
                <a:latin typeface="Arial" charset="0"/>
                <a:cs typeface="Arial" charset="0"/>
              </a:rPr>
              <a:t>doesn</a:t>
            </a:r>
            <a:r>
              <a:rPr lang="fr-FR" sz="2000" b="1" i="1" dirty="0">
                <a:solidFill>
                  <a:schemeClr val="bg1"/>
                </a:solidFill>
                <a:latin typeface="Arial" charset="0"/>
                <a:cs typeface="Arial" charset="0"/>
              </a:rPr>
              <a:t>'</a:t>
            </a:r>
            <a:r>
              <a:rPr lang="en-US" sz="2000" b="1" i="1" dirty="0">
                <a:solidFill>
                  <a:schemeClr val="bg1"/>
                </a:solidFill>
                <a:latin typeface="Arial" charset="0"/>
                <a:cs typeface="Arial" charset="0"/>
              </a:rPr>
              <a:t>t align with God</a:t>
            </a:r>
            <a:r>
              <a:rPr lang="fr-FR" sz="2000" b="1" i="1" dirty="0">
                <a:solidFill>
                  <a:schemeClr val="bg1"/>
                </a:solidFill>
                <a:latin typeface="Arial" charset="0"/>
                <a:cs typeface="Arial" charset="0"/>
              </a:rPr>
              <a:t>'</a:t>
            </a:r>
            <a:r>
              <a:rPr lang="en-US" sz="2000" b="1" i="1" dirty="0">
                <a:solidFill>
                  <a:schemeClr val="bg1"/>
                </a:solidFill>
                <a:latin typeface="Arial" charset="0"/>
                <a:cs typeface="Arial" charset="0"/>
              </a:rPr>
              <a:t>s priorities for you.</a:t>
            </a:r>
            <a:endParaRPr lang="en-US" sz="2400" b="1" i="1" dirty="0">
              <a:latin typeface="Arial" charset="0"/>
              <a:cs typeface="Arial" charset="0"/>
            </a:endParaRPr>
          </a:p>
        </p:txBody>
      </p:sp>
      <p:sp>
        <p:nvSpPr>
          <p:cNvPr id="7" name="Rectangle 10"/>
          <p:cNvSpPr txBox="1">
            <a:spLocks noChangeArrowheads="1"/>
          </p:cNvSpPr>
          <p:nvPr/>
        </p:nvSpPr>
        <p:spPr bwMode="auto">
          <a:xfrm>
            <a:off x="0" y="0"/>
            <a:ext cx="9144000" cy="9080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2400" b="1" i="1" dirty="0">
                <a:solidFill>
                  <a:schemeClr val="bg1"/>
                </a:solidFill>
                <a:latin typeface="Arial" charset="0"/>
                <a:cs typeface="Arial" charset="0"/>
              </a:rPr>
              <a:t>http://924jeremiah.wordpress.com/2014/03/21/stop-comparing-yourself-to-the-Amsal-31-woman/ advises…</a:t>
            </a:r>
            <a:endParaRPr lang="en-US" sz="2800" b="1" i="1" dirty="0">
              <a:latin typeface="Arial" charset="0"/>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1" name="Rectangle 4"/>
          <p:cNvSpPr>
            <a:spLocks noGrp="1" noChangeArrowheads="1"/>
          </p:cNvSpPr>
          <p:nvPr>
            <p:ph type="title" idx="4294967295"/>
          </p:nvPr>
        </p:nvSpPr>
        <p:spPr>
          <a:xfrm>
            <a:off x="6477000" y="6172200"/>
            <a:ext cx="2590800" cy="685800"/>
          </a:xfrm>
        </p:spPr>
        <p:txBody>
          <a:bodyPr/>
          <a:lstStyle/>
          <a:p>
            <a:pPr algn="r" eaLnBrk="1" hangingPunct="1"/>
            <a:r>
              <a:rPr lang="en-US" sz="1800">
                <a:solidFill>
                  <a:schemeClr val="bg1"/>
                </a:solidFill>
                <a:latin typeface="Arial" charset="0"/>
              </a:rPr>
              <a:t>Thy Word 2 of 5</a:t>
            </a:r>
            <a:endParaRPr lang="en-US">
              <a:solidFill>
                <a:schemeClr val="bg1"/>
              </a:solidFill>
              <a:latin typeface="Arial" charset="0"/>
            </a:endParaRPr>
          </a:p>
        </p:txBody>
      </p:sp>
      <p:pic>
        <p:nvPicPr>
          <p:cNvPr id="189442" name="Picture 2" descr="Clouds &amp; Sky 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3" name="Text Box 3"/>
          <p:cNvSpPr txBox="1">
            <a:spLocks noChangeArrowheads="1"/>
          </p:cNvSpPr>
          <p:nvPr/>
        </p:nvSpPr>
        <p:spPr bwMode="auto">
          <a:xfrm>
            <a:off x="-25400" y="1455738"/>
            <a:ext cx="9205913" cy="4278312"/>
          </a:xfrm>
          <a:prstGeom prst="rect">
            <a:avLst/>
          </a:prstGeom>
          <a:noFill/>
          <a:ln w="9525">
            <a:noFill/>
            <a:miter lim="800000"/>
            <a:headEnd/>
            <a:tailEnd/>
          </a:ln>
          <a:effectLst/>
        </p:spPr>
        <p:txBody>
          <a:bodyPr>
            <a:spAutoFit/>
          </a:bodyPr>
          <a:lstStyle>
            <a:defPPr>
              <a:defRPr lang="en-US"/>
            </a:defPPr>
            <a:lvl1pPr algn="ctr">
              <a:defRPr sz="4400">
                <a:solidFill>
                  <a:schemeClr val="bg1"/>
                </a:solidFill>
                <a:effectLst>
                  <a:outerShdw blurRad="41275" dist="76200" dir="2700000" algn="tl" rotWithShape="0">
                    <a:srgbClr val="000000">
                      <a:alpha val="91000"/>
                    </a:srgbClr>
                  </a:outerShdw>
                </a:effectLst>
                <a:latin typeface="Arial"/>
                <a:ea typeface="Arial" pitchFamily="-112" charset="0"/>
                <a:cs typeface="Arial"/>
              </a:defRPr>
            </a:lvl1pPr>
          </a:lstStyle>
          <a:p>
            <a:pPr>
              <a:defRPr/>
            </a:pPr>
            <a:r>
              <a:rPr lang="en-US" dirty="0"/>
              <a:t>When I feel afraid,</a:t>
            </a:r>
          </a:p>
          <a:p>
            <a:pPr>
              <a:defRPr/>
            </a:pPr>
            <a:r>
              <a:rPr lang="en-US" dirty="0"/>
              <a:t>think I</a:t>
            </a:r>
            <a:r>
              <a:rPr lang="fr-FR" dirty="0"/>
              <a:t>'</a:t>
            </a:r>
            <a:r>
              <a:rPr lang="en-US" dirty="0" err="1"/>
              <a:t>ve</a:t>
            </a:r>
            <a:r>
              <a:rPr lang="en-US" dirty="0"/>
              <a:t> lost my way,</a:t>
            </a:r>
          </a:p>
          <a:p>
            <a:pPr>
              <a:defRPr/>
            </a:pPr>
            <a:r>
              <a:rPr lang="en-US" dirty="0"/>
              <a:t>still You</a:t>
            </a:r>
            <a:r>
              <a:rPr lang="fr-FR" dirty="0"/>
              <a:t>'</a:t>
            </a:r>
            <a:r>
              <a:rPr lang="en-US" dirty="0"/>
              <a:t>re there right beside me.</a:t>
            </a:r>
          </a:p>
          <a:p>
            <a:pPr>
              <a:defRPr/>
            </a:pPr>
            <a:r>
              <a:rPr lang="en-US" dirty="0"/>
              <a:t>And nothing will I fear</a:t>
            </a:r>
          </a:p>
          <a:p>
            <a:pPr>
              <a:defRPr/>
            </a:pPr>
            <a:r>
              <a:rPr lang="en-US" dirty="0"/>
              <a:t>as long as You are near.</a:t>
            </a:r>
          </a:p>
          <a:p>
            <a:pPr>
              <a:defRPr/>
            </a:pPr>
            <a:r>
              <a:rPr lang="en-US" dirty="0"/>
              <a:t>Please be near me to the end.</a:t>
            </a:r>
          </a:p>
        </p:txBody>
      </p:sp>
    </p:spTree>
  </p:cSld>
  <p:clrMapOvr>
    <a:masterClrMapping/>
  </p:clrMapOvr>
  <p:transition>
    <p:cover dir="u"/>
  </p:transition>
</p:sld>
</file>

<file path=ppt/slides/slide29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 name="Picture 6" descr="Susan 2011.png">
            <a:extLst>
              <a:ext uri="{FF2B5EF4-FFF2-40B4-BE49-F238E27FC236}">
                <a16:creationId xmlns:a16="http://schemas.microsoft.com/office/drawing/2014/main" id="{A54B99A1-867D-7E45-91F4-1989A010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
        <p:nvSpPr>
          <p:cNvPr id="178185" name="Text Box 9"/>
          <p:cNvSpPr txBox="1">
            <a:spLocks noChangeArrowheads="1"/>
          </p:cNvSpPr>
          <p:nvPr/>
        </p:nvSpPr>
        <p:spPr bwMode="auto">
          <a:xfrm>
            <a:off x="4866297" y="1557338"/>
            <a:ext cx="3579203" cy="235449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39700">
                    <a:schemeClr val="accent4">
                      <a:satMod val="175000"/>
                      <a:alpha val="68000"/>
                    </a:schemeClr>
                  </a:glow>
                </a:effectLst>
                <a:uLnTx/>
                <a:uFillTx/>
                <a:latin typeface="Monotype Corsiva" pitchFamily="-112" charset="0"/>
                <a:ea typeface="Arial" pitchFamily="-112" charset="0"/>
                <a:cs typeface="Arial" pitchFamily="-112" charset="0"/>
              </a:rPr>
              <a:t>Is this for women only?</a:t>
            </a:r>
          </a:p>
        </p:txBody>
      </p:sp>
      <p:sp>
        <p:nvSpPr>
          <p:cNvPr id="178186" name="Rectangle 10"/>
          <p:cNvSpPr>
            <a:spLocks noGrp="1" noChangeArrowheads="1"/>
          </p:cNvSpPr>
          <p:nvPr>
            <p:ph type="title" idx="4294967295"/>
          </p:nvPr>
        </p:nvSpPr>
        <p:spPr>
          <a:xfrm>
            <a:off x="4067943" y="274638"/>
            <a:ext cx="5041131" cy="1143000"/>
          </a:xfrm>
          <a:effectLst>
            <a:outerShdw blurRad="63500" dist="35921" dir="2700000" algn="ctr" rotWithShape="0">
              <a:schemeClr val="tx2">
                <a:alpha val="74998"/>
              </a:schemeClr>
            </a:outerShdw>
          </a:effectLst>
        </p:spPr>
        <p:txBody>
          <a:bodyPr/>
          <a:lstStyle/>
          <a:p>
            <a:pPr eaLnBrk="1" hangingPunct="1">
              <a:defRPr/>
            </a:pPr>
            <a:r>
              <a:rPr lang="en-US" sz="5400" dirty="0" err="1">
                <a:solidFill>
                  <a:schemeClr val="bg1"/>
                </a:solidFill>
                <a:effectLst>
                  <a:glow rad="139700">
                    <a:schemeClr val="accent4">
                      <a:satMod val="175000"/>
                      <a:alpha val="68000"/>
                    </a:schemeClr>
                  </a:glow>
                </a:effectLst>
                <a:latin typeface="Arial" charset="0"/>
                <a:cs typeface="Arial" charset="0"/>
              </a:rPr>
              <a:t>Amsal</a:t>
            </a:r>
            <a:r>
              <a:rPr lang="en-US" sz="5400" dirty="0">
                <a:solidFill>
                  <a:schemeClr val="bg1"/>
                </a:solidFill>
                <a:effectLst>
                  <a:glow rad="139700">
                    <a:schemeClr val="accent4">
                      <a:satMod val="175000"/>
                      <a:alpha val="68000"/>
                    </a:schemeClr>
                  </a:glow>
                </a:effectLst>
                <a:latin typeface="Arial" charset="0"/>
                <a:cs typeface="Arial" charset="0"/>
              </a:rPr>
              <a:t> 31</a:t>
            </a:r>
            <a:endParaRPr lang="en-US" sz="6000" b="1" dirty="0">
              <a:effectLst>
                <a:glow rad="139700">
                  <a:schemeClr val="accent4">
                    <a:satMod val="175000"/>
                    <a:alpha val="68000"/>
                  </a:schemeClr>
                </a:glow>
              </a:effectLst>
              <a:latin typeface="Arial" charset="0"/>
              <a:cs typeface="Arial" charset="0"/>
            </a:endParaRPr>
          </a:p>
        </p:txBody>
      </p:sp>
      <p:sp>
        <p:nvSpPr>
          <p:cNvPr id="5" name="Text Box 9"/>
          <p:cNvSpPr txBox="1">
            <a:spLocks noChangeArrowheads="1"/>
          </p:cNvSpPr>
          <p:nvPr/>
        </p:nvSpPr>
        <p:spPr bwMode="auto">
          <a:xfrm>
            <a:off x="35496" y="4994672"/>
            <a:ext cx="9001124" cy="1890712"/>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39700">
                    <a:schemeClr val="accent4">
                      <a:satMod val="175000"/>
                      <a:alpha val="68000"/>
                    </a:schemeClr>
                  </a:glow>
                </a:effectLst>
                <a:uLnTx/>
                <a:uFillTx/>
                <a:latin typeface="Monotype Corsiva" pitchFamily="-112" charset="0"/>
                <a:ea typeface="Arial" pitchFamily="-112" charset="0"/>
                <a:cs typeface="Arial" pitchFamily="-112" charset="0"/>
              </a:rPr>
              <a:t>Not really.  It gives an example of what wisdom looks like in a woman.  </a:t>
            </a:r>
            <a:br>
              <a:rPr kumimoji="0" lang="en-US" sz="4800" b="1" i="0" u="none" strike="noStrike" kern="1200" cap="none" spc="0" normalizeH="0" baseline="0" noProof="0" dirty="0">
                <a:ln>
                  <a:noFill/>
                </a:ln>
                <a:solidFill>
                  <a:srgbClr val="FFFFFF"/>
                </a:solidFill>
                <a:effectLst>
                  <a:glow rad="139700">
                    <a:schemeClr val="accent4">
                      <a:satMod val="175000"/>
                      <a:alpha val="68000"/>
                    </a:schemeClr>
                  </a:glow>
                </a:effectLst>
                <a:uLnTx/>
                <a:uFillTx/>
                <a:latin typeface="Monotype Corsiva" pitchFamily="-112" charset="0"/>
                <a:ea typeface="Arial" pitchFamily="-112" charset="0"/>
                <a:cs typeface="Arial" pitchFamily="-112" charset="0"/>
              </a:rPr>
            </a:br>
            <a:r>
              <a:rPr kumimoji="0" lang="en-US" sz="4800" b="1" i="0" u="none" strike="noStrike" kern="1200" cap="none" spc="0" normalizeH="0" baseline="0" noProof="0" dirty="0">
                <a:ln>
                  <a:noFill/>
                </a:ln>
                <a:solidFill>
                  <a:srgbClr val="FFFFFF"/>
                </a:solidFill>
                <a:effectLst>
                  <a:glow rad="139700">
                    <a:schemeClr val="accent4">
                      <a:satMod val="175000"/>
                      <a:alpha val="68000"/>
                    </a:schemeClr>
                  </a:glow>
                </a:effectLst>
                <a:uLnTx/>
                <a:uFillTx/>
                <a:latin typeface="Monotype Corsiva" pitchFamily="-112" charset="0"/>
                <a:ea typeface="Arial" pitchFamily="-112" charset="0"/>
                <a:cs typeface="Arial" pitchFamily="-112" charset="0"/>
              </a:rPr>
              <a:t>Men need the same qualities!</a:t>
            </a:r>
          </a:p>
        </p:txBody>
      </p:sp>
    </p:spTree>
    <p:extLst>
      <p:ext uri="{BB962C8B-B14F-4D97-AF65-F5344CB8AC3E}">
        <p14:creationId xmlns:p14="http://schemas.microsoft.com/office/powerpoint/2010/main" val="37180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4" name="Rectangle 3"/>
          <p:cNvSpPr>
            <a:spLocks noGrp="1" noChangeArrowheads="1"/>
          </p:cNvSpPr>
          <p:nvPr>
            <p:ph type="title"/>
          </p:nvPr>
        </p:nvSpPr>
        <p:spPr>
          <a:xfrm>
            <a:off x="323850" y="346075"/>
            <a:ext cx="8064500" cy="995363"/>
          </a:xfrm>
          <a:solidFill>
            <a:schemeClr val="tx1"/>
          </a:solidFill>
        </p:spPr>
        <p:txBody>
          <a:bodyPr/>
          <a:lstStyle/>
          <a:p>
            <a:pPr eaLnBrk="1" hangingPunct="1"/>
            <a:r>
              <a:rPr lang="en-GB" b="1" dirty="0" err="1">
                <a:solidFill>
                  <a:srgbClr val="FFFFFF"/>
                </a:solidFill>
              </a:rPr>
              <a:t>Pernyataan</a:t>
            </a:r>
            <a:r>
              <a:rPr lang="en-GB" b="1" dirty="0">
                <a:solidFill>
                  <a:srgbClr val="FFFFFF"/>
                </a:solidFill>
              </a:rPr>
              <a:t> </a:t>
            </a:r>
            <a:r>
              <a:rPr lang="en-GB" b="1" dirty="0" err="1">
                <a:solidFill>
                  <a:srgbClr val="FFFFFF"/>
                </a:solidFill>
              </a:rPr>
              <a:t>Ringkasan</a:t>
            </a:r>
            <a:endParaRPr lang="en-US" b="1" dirty="0">
              <a:solidFill>
                <a:srgbClr val="FFFFFF"/>
              </a:solidFill>
              <a:latin typeface="Arial" charset="0"/>
            </a:endParaRPr>
          </a:p>
        </p:txBody>
      </p:sp>
      <p:sp>
        <p:nvSpPr>
          <p:cNvPr id="149508" name="Rectangle 4"/>
          <p:cNvSpPr>
            <a:spLocks noGrp="1" noChangeArrowheads="1"/>
          </p:cNvSpPr>
          <p:nvPr>
            <p:ph type="body" idx="1"/>
          </p:nvPr>
        </p:nvSpPr>
        <p:spPr>
          <a:xfrm>
            <a:off x="251520" y="1600200"/>
            <a:ext cx="8686800" cy="4525963"/>
          </a:xfrm>
        </p:spPr>
        <p:txBody>
          <a:bodyPr/>
          <a:lstStyle/>
          <a:p>
            <a:pPr marL="12700" indent="-12700" eaLnBrk="1" hangingPunct="1">
              <a:buFontTx/>
              <a:buNone/>
              <a:defRPr/>
            </a:pPr>
            <a:r>
              <a:rPr lang="en-US" sz="3600" b="1" dirty="0" err="1">
                <a:effectLst>
                  <a:glow rad="101600">
                    <a:schemeClr val="bg1">
                      <a:alpha val="75000"/>
                    </a:schemeClr>
                  </a:glow>
                </a:effectLst>
                <a:latin typeface="Arial" charset="0"/>
              </a:rPr>
              <a:t>Hikmat</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Salomo</a:t>
            </a:r>
            <a:r>
              <a:rPr lang="en-US" sz="3600" b="1" dirty="0">
                <a:effectLst>
                  <a:glow rad="101600">
                    <a:schemeClr val="bg1">
                      <a:alpha val="75000"/>
                    </a:schemeClr>
                  </a:glow>
                </a:effectLst>
                <a:latin typeface="Arial" charset="0"/>
              </a:rPr>
              <a:t> dan </a:t>
            </a:r>
            <a:r>
              <a:rPr lang="en-US" sz="3600" b="1" dirty="0" err="1">
                <a:effectLst>
                  <a:glow rad="101600">
                    <a:schemeClr val="bg1">
                      <a:alpha val="75000"/>
                    </a:schemeClr>
                  </a:glow>
                </a:effectLst>
                <a:latin typeface="Arial" charset="0"/>
              </a:rPr>
              <a:t>kutipan</a:t>
            </a:r>
            <a:r>
              <a:rPr lang="en-US" sz="3600" b="1" dirty="0">
                <a:effectLst>
                  <a:glow rad="101600">
                    <a:schemeClr val="bg1">
                      <a:alpha val="75000"/>
                    </a:schemeClr>
                  </a:glow>
                </a:effectLst>
                <a:latin typeface="Arial" charset="0"/>
              </a:rPr>
              <a:t> orang-orang </a:t>
            </a:r>
            <a:r>
              <a:rPr lang="en-US" sz="3600" b="1" dirty="0" err="1">
                <a:effectLst>
                  <a:glow rad="101600">
                    <a:schemeClr val="bg1">
                      <a:alpha val="75000"/>
                    </a:schemeClr>
                  </a:glow>
                </a:effectLst>
                <a:latin typeface="Arial" charset="0"/>
              </a:rPr>
              <a:t>bijak</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bertujuan</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untuk</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mengajar</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kaum</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muda</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tentang</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nilai</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hikmat</a:t>
            </a:r>
            <a:r>
              <a:rPr lang="en-US" sz="3600" b="1" dirty="0">
                <a:effectLst>
                  <a:glow rad="101600">
                    <a:schemeClr val="bg1">
                      <a:alpha val="75000"/>
                    </a:schemeClr>
                  </a:glow>
                </a:effectLst>
                <a:latin typeface="Arial" charset="0"/>
              </a:rPr>
              <a:t> yang </a:t>
            </a:r>
            <a:r>
              <a:rPr lang="en-US" sz="3600" b="1" dirty="0" err="1">
                <a:effectLst>
                  <a:glow rad="101600">
                    <a:schemeClr val="bg1">
                      <a:alpha val="75000"/>
                    </a:schemeClr>
                  </a:glow>
                </a:effectLst>
                <a:latin typeface="Arial" charset="0"/>
              </a:rPr>
              <a:t>lebih</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baik</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daripada</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kebodohan</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dengan</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cara</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hidup</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taat</a:t>
            </a:r>
            <a:r>
              <a:rPr lang="en-US" sz="3600" b="1" dirty="0">
                <a:effectLst>
                  <a:glow rad="101600">
                    <a:schemeClr val="bg1">
                      <a:alpha val="75000"/>
                    </a:schemeClr>
                  </a:glow>
                </a:effectLst>
                <a:latin typeface="Arial" charset="0"/>
              </a:rPr>
              <a:t> di </a:t>
            </a:r>
            <a:r>
              <a:rPr lang="en-US" sz="3600" b="1" dirty="0" err="1">
                <a:effectLst>
                  <a:glow rad="101600">
                    <a:schemeClr val="bg1">
                      <a:alpha val="75000"/>
                    </a:schemeClr>
                  </a:glow>
                </a:effectLst>
                <a:latin typeface="Arial" charset="0"/>
              </a:rPr>
              <a:t>hadapan</a:t>
            </a:r>
            <a:r>
              <a:rPr lang="en-US" sz="3600" b="1" dirty="0">
                <a:effectLst>
                  <a:glow rad="101600">
                    <a:schemeClr val="bg1">
                      <a:alpha val="75000"/>
                    </a:schemeClr>
                  </a:glow>
                </a:effectLst>
                <a:latin typeface="Arial" charset="0"/>
              </a:rPr>
              <a:t> Allah </a:t>
            </a:r>
            <a:r>
              <a:rPr lang="en-US" sz="3600" b="1" dirty="0" err="1">
                <a:effectLst>
                  <a:glow rad="101600">
                    <a:schemeClr val="bg1">
                      <a:alpha val="75000"/>
                    </a:schemeClr>
                  </a:glow>
                </a:effectLst>
                <a:latin typeface="Arial" charset="0"/>
              </a:rPr>
              <a:t>dalam</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setiap</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segi</a:t>
            </a:r>
            <a:r>
              <a:rPr lang="en-US" sz="3600" b="1" dirty="0">
                <a:effectLst>
                  <a:glow rad="101600">
                    <a:schemeClr val="bg1">
                      <a:alpha val="75000"/>
                    </a:schemeClr>
                  </a:glow>
                </a:effectLst>
                <a:latin typeface="Arial" charset="0"/>
              </a:rPr>
              <a:t> </a:t>
            </a:r>
            <a:r>
              <a:rPr lang="en-US" sz="3600" b="1" dirty="0" err="1">
                <a:effectLst>
                  <a:glow rad="101600">
                    <a:schemeClr val="bg1">
                      <a:alpha val="75000"/>
                    </a:schemeClr>
                  </a:glow>
                </a:effectLst>
                <a:latin typeface="Arial" charset="0"/>
              </a:rPr>
              <a:t>kehidupan</a:t>
            </a:r>
            <a:r>
              <a:rPr lang="en-US" sz="3600" b="1" dirty="0">
                <a:effectLst>
                  <a:glow rad="101600">
                    <a:schemeClr val="bg1">
                      <a:alpha val="75000"/>
                    </a:schemeClr>
                  </a:glow>
                </a:effectLst>
                <a:latin typeface="Arial" charset="0"/>
              </a:rPr>
              <a:t>.</a:t>
            </a:r>
          </a:p>
        </p:txBody>
      </p:sp>
      <p:sp>
        <p:nvSpPr>
          <p:cNvPr id="35123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animEffect transition="in" filter="blinds(horizontal)">
                                      <p:cBhvr>
                                        <p:cTn id="7" dur="500"/>
                                        <p:tgtEl>
                                          <p:spTgt spid="149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en-US" sz="4800" b="1">
                <a:effectLst>
                  <a:glow rad="127000">
                    <a:schemeClr val="tx1"/>
                  </a:glow>
                </a:effectLst>
                <a:latin typeface="Arial" charset="0"/>
                <a:ea typeface="ＭＳ Ｐゴシック" charset="0"/>
                <a:cs typeface="ＭＳ Ｐゴシック" charset="0"/>
              </a:rPr>
              <a:t> </a:t>
            </a:r>
            <a:r>
              <a:rPr lang="en-GB" sz="4800" b="1">
                <a:effectLst>
                  <a:glow rad="127000">
                    <a:schemeClr val="tx1"/>
                  </a:glow>
                </a:effectLst>
                <a:latin typeface="Arial" charset="0"/>
                <a:ea typeface="ＭＳ Ｐゴシック" charset="0"/>
                <a:cs typeface="ＭＳ Ｐゴシック" charset="0"/>
              </a:rPr>
              <a:t>Ide Utama Amsal</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559579" y="1902367"/>
            <a:ext cx="8024841" cy="3576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Takut akan Tuhan dengan memperhatikan Amsal-Nya</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tentang </a:t>
            </a:r>
            <a:r>
              <a:rPr kumimoji="0" lang="en-GB" sz="4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nilai</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dan</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jalan</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hikmat</a:t>
            </a: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0754516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746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2" name="Rectangle 3"/>
          <p:cNvSpPr>
            <a:spLocks noGrp="1" noChangeArrowheads="1"/>
          </p:cNvSpPr>
          <p:nvPr>
            <p:ph type="title"/>
          </p:nvPr>
        </p:nvSpPr>
        <p:spPr>
          <a:solidFill>
            <a:schemeClr val="tx1"/>
          </a:solidFill>
        </p:spPr>
        <p:txBody>
          <a:bodyPr/>
          <a:lstStyle/>
          <a:p>
            <a:pPr eaLnBrk="1" hangingPunct="1"/>
            <a:r>
              <a:rPr lang="en-US" b="1">
                <a:solidFill>
                  <a:srgbClr val="FFFFFF"/>
                </a:solidFill>
                <a:latin typeface="Arial" charset="0"/>
              </a:rPr>
              <a:t>Ap</a:t>
            </a:r>
            <a:r>
              <a:rPr lang="en-GB" b="1">
                <a:solidFill>
                  <a:srgbClr val="FFFFFF"/>
                </a:solidFill>
                <a:latin typeface="Arial" charset="0"/>
              </a:rPr>
              <a:t>likasi</a:t>
            </a:r>
            <a:endParaRPr lang="en-US" b="1">
              <a:solidFill>
                <a:srgbClr val="FFFFFF"/>
              </a:solidFill>
              <a:latin typeface="Arial" charset="0"/>
            </a:endParaRPr>
          </a:p>
        </p:txBody>
      </p:sp>
      <p:sp>
        <p:nvSpPr>
          <p:cNvPr id="219140" name="Rectangle 4"/>
          <p:cNvSpPr>
            <a:spLocks noGrp="1" noChangeArrowheads="1"/>
          </p:cNvSpPr>
          <p:nvPr>
            <p:ph type="body" idx="1"/>
          </p:nvPr>
        </p:nvSpPr>
        <p:spPr>
          <a:xfrm>
            <a:off x="845667" y="1600200"/>
            <a:ext cx="7476058" cy="4525963"/>
          </a:xfrm>
        </p:spPr>
        <p:txBody>
          <a:bodyPr/>
          <a:lstStyle/>
          <a:p>
            <a:pPr eaLnBrk="1" hangingPunct="1"/>
            <a:r>
              <a:rPr lang="en-GB" sz="3600" b="1">
                <a:solidFill>
                  <a:srgbClr val="FF0000"/>
                </a:solidFill>
                <a:latin typeface="Arial" charset="0"/>
              </a:rPr>
              <a:t>Ajarlah</a:t>
            </a:r>
            <a:r>
              <a:rPr lang="en-US" sz="3600" b="1">
                <a:solidFill>
                  <a:srgbClr val="0000CC"/>
                </a:solidFill>
                <a:latin typeface="Arial" charset="0"/>
              </a:rPr>
              <a:t> </a:t>
            </a:r>
            <a:r>
              <a:rPr lang="en-GB" sz="3600" b="1">
                <a:solidFill>
                  <a:srgbClr val="0000CC"/>
                </a:solidFill>
                <a:latin typeface="Arial" charset="0"/>
              </a:rPr>
              <a:t>Amsal kepada remaja </a:t>
            </a:r>
            <a:r>
              <a:rPr lang="en-US" sz="3600" b="1">
                <a:solidFill>
                  <a:srgbClr val="0000CC"/>
                </a:solidFill>
                <a:latin typeface="Arial" charset="0"/>
              </a:rPr>
              <a:t>(&amp; </a:t>
            </a:r>
            <a:r>
              <a:rPr lang="en-GB" sz="3600" b="1">
                <a:solidFill>
                  <a:srgbClr val="0000CC"/>
                </a:solidFill>
                <a:latin typeface="Arial" charset="0"/>
              </a:rPr>
              <a:t>anak-anak)</a:t>
            </a:r>
            <a:endParaRPr lang="en-US" sz="3600" b="1">
              <a:solidFill>
                <a:srgbClr val="0000CC"/>
              </a:solidFill>
              <a:latin typeface="Arial" charset="0"/>
            </a:endParaRPr>
          </a:p>
          <a:p>
            <a:pPr eaLnBrk="1" hangingPunct="1"/>
            <a:r>
              <a:rPr lang="en-GB" sz="3600" b="1">
                <a:solidFill>
                  <a:srgbClr val="FF0000"/>
                </a:solidFill>
                <a:latin typeface="Arial" charset="0"/>
              </a:rPr>
              <a:t>Ingatlah</a:t>
            </a:r>
            <a:r>
              <a:rPr lang="en-US" sz="3600" b="1">
                <a:solidFill>
                  <a:srgbClr val="0000CC"/>
                </a:solidFill>
                <a:latin typeface="Arial" charset="0"/>
              </a:rPr>
              <a:t> </a:t>
            </a:r>
            <a:r>
              <a:rPr lang="en-GB" sz="3600" b="1">
                <a:solidFill>
                  <a:srgbClr val="0000CC"/>
                </a:solidFill>
                <a:latin typeface="Arial" charset="0"/>
              </a:rPr>
              <a:t>Amsal</a:t>
            </a:r>
            <a:r>
              <a:rPr lang="en-US" sz="3600" b="1">
                <a:solidFill>
                  <a:srgbClr val="0000CC"/>
                </a:solidFill>
                <a:latin typeface="Arial" charset="0"/>
              </a:rPr>
              <a:t> </a:t>
            </a:r>
            <a:r>
              <a:rPr lang="en-GB" sz="3600" b="1">
                <a:solidFill>
                  <a:srgbClr val="0000CC"/>
                </a:solidFill>
                <a:latin typeface="Arial" charset="0"/>
              </a:rPr>
              <a:t>untuk mendukung hidup berhikmat</a:t>
            </a:r>
            <a:endParaRPr lang="en-US" sz="3600" b="1">
              <a:solidFill>
                <a:srgbClr val="0000CC"/>
              </a:solidFill>
              <a:latin typeface="Arial" charset="0"/>
            </a:endParaRPr>
          </a:p>
          <a:p>
            <a:pPr eaLnBrk="1" hangingPunct="1"/>
            <a:r>
              <a:rPr lang="en-GB" sz="3600" b="1">
                <a:solidFill>
                  <a:srgbClr val="FF0000"/>
                </a:solidFill>
                <a:latin typeface="Arial" charset="0"/>
              </a:rPr>
              <a:t>Bacalah</a:t>
            </a:r>
            <a:r>
              <a:rPr lang="en-US" sz="3600" b="1">
                <a:solidFill>
                  <a:srgbClr val="0000CC"/>
                </a:solidFill>
                <a:latin typeface="Arial" charset="0"/>
              </a:rPr>
              <a:t> </a:t>
            </a:r>
            <a:r>
              <a:rPr lang="en-GB" sz="3600" b="1">
                <a:solidFill>
                  <a:srgbClr val="0000CC"/>
                </a:solidFill>
                <a:latin typeface="Arial" charset="0"/>
              </a:rPr>
              <a:t>SATU</a:t>
            </a:r>
            <a:r>
              <a:rPr lang="en-US" sz="3600" b="1">
                <a:solidFill>
                  <a:srgbClr val="0000CC"/>
                </a:solidFill>
                <a:latin typeface="Arial" charset="0"/>
              </a:rPr>
              <a:t> </a:t>
            </a:r>
            <a:r>
              <a:rPr lang="en-GB" sz="3600" b="1">
                <a:solidFill>
                  <a:srgbClr val="0000CC"/>
                </a:solidFill>
                <a:latin typeface="Arial" charset="0"/>
              </a:rPr>
              <a:t>pasal</a:t>
            </a:r>
            <a:r>
              <a:rPr lang="en-US" sz="3600" b="1">
                <a:solidFill>
                  <a:srgbClr val="0000CC"/>
                </a:solidFill>
                <a:latin typeface="Arial" charset="0"/>
              </a:rPr>
              <a:t> </a:t>
            </a:r>
            <a:r>
              <a:rPr lang="en-GB" sz="3600" b="1">
                <a:solidFill>
                  <a:srgbClr val="0000CC"/>
                </a:solidFill>
                <a:latin typeface="Arial" charset="0"/>
              </a:rPr>
              <a:t>Kitab Amsal setiap hari</a:t>
            </a:r>
            <a:endParaRPr lang="en-US" sz="3600" b="1">
              <a:solidFill>
                <a:srgbClr val="0000CC"/>
              </a:solidFill>
              <a:latin typeface="Arial" charset="0"/>
            </a:endParaRPr>
          </a:p>
        </p:txBody>
      </p:sp>
      <p:sp>
        <p:nvSpPr>
          <p:cNvPr id="35328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Tree>
    <p:extLst>
      <p:ext uri="{BB962C8B-B14F-4D97-AF65-F5344CB8AC3E}">
        <p14:creationId xmlns:p14="http://schemas.microsoft.com/office/powerpoint/2010/main" val="1900961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92411695"/>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err="1">
                <a:solidFill>
                  <a:srgbClr val="FFFFFF"/>
                </a:solidFill>
                <a:latin typeface="Arial" charset="0"/>
                <a:ea typeface="ＭＳ Ｐゴシック" charset="0"/>
              </a:rPr>
              <a:t>Khotbah</a:t>
            </a:r>
            <a:r>
              <a:rPr lang="en-US" sz="3200" b="1" dirty="0">
                <a:solidFill>
                  <a:srgbClr val="FFFFFF"/>
                </a:solidFill>
                <a:latin typeface="Arial" charset="0"/>
                <a:ea typeface="ＭＳ Ｐゴシック" charset="0"/>
              </a:rPr>
              <a:t> PL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980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Dapatkan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presentasi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dan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bahan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ini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secara</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gratis!</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833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p:txBody>
          <a:bodyPr/>
          <a:lstStyle/>
          <a:p>
            <a:pPr eaLnBrk="1" hangingPunct="1"/>
            <a:r>
              <a:rPr lang="en-US" sz="1000">
                <a:solidFill>
                  <a:schemeClr val="tx1"/>
                </a:solidFill>
                <a:latin typeface="Arial" charset="0"/>
              </a:rPr>
              <a:t>Be thou my vision 1/4</a:t>
            </a:r>
          </a:p>
        </p:txBody>
      </p:sp>
      <p:pic>
        <p:nvPicPr>
          <p:cNvPr id="355330" name="Picture 3" descr="wo_scn11"/>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752600" y="762000"/>
            <a:ext cx="56705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a:solidFill>
                  <a:schemeClr val="bg1"/>
                </a:solidFill>
                <a:ea typeface="+mn-ea"/>
                <a:cs typeface="+mn-cs"/>
              </a:rPr>
              <a:t>Be thou my vision, </a:t>
            </a:r>
            <a:br>
              <a:rPr lang="en-US" sz="3600" b="1">
                <a:solidFill>
                  <a:schemeClr val="bg1"/>
                </a:solidFill>
                <a:ea typeface="+mn-ea"/>
                <a:cs typeface="+mn-cs"/>
              </a:rPr>
            </a:br>
            <a:r>
              <a:rPr lang="en-US" sz="3600" b="1">
                <a:solidFill>
                  <a:schemeClr val="bg1"/>
                </a:solidFill>
                <a:ea typeface="+mn-ea"/>
                <a:cs typeface="+mn-cs"/>
              </a:rPr>
              <a:t>O Lord of my heart;</a:t>
            </a:r>
          </a:p>
          <a:p>
            <a:pPr algn="ctr" eaLnBrk="0" hangingPunct="0">
              <a:lnSpc>
                <a:spcPct val="120000"/>
              </a:lnSpc>
              <a:defRPr/>
            </a:pPr>
            <a:r>
              <a:rPr lang="en-US" sz="3600" b="1">
                <a:solidFill>
                  <a:schemeClr val="bg1"/>
                </a:solidFill>
                <a:ea typeface="+mn-ea"/>
                <a:cs typeface="+mn-cs"/>
              </a:rPr>
              <a:t>Naught be all else to me, </a:t>
            </a:r>
            <a:br>
              <a:rPr lang="en-US" sz="3600" b="1">
                <a:solidFill>
                  <a:schemeClr val="bg1"/>
                </a:solidFill>
                <a:ea typeface="+mn-ea"/>
                <a:cs typeface="+mn-cs"/>
              </a:rPr>
            </a:br>
            <a:r>
              <a:rPr lang="en-US" sz="3600" b="1">
                <a:solidFill>
                  <a:schemeClr val="bg1"/>
                </a:solidFill>
                <a:ea typeface="+mn-ea"/>
                <a:cs typeface="+mn-cs"/>
              </a:rPr>
              <a:t>save that thou art-</a:t>
            </a:r>
          </a:p>
          <a:p>
            <a:pPr algn="ctr" eaLnBrk="0" hangingPunct="0">
              <a:lnSpc>
                <a:spcPct val="120000"/>
              </a:lnSpc>
              <a:defRPr/>
            </a:pPr>
            <a:r>
              <a:rPr lang="en-US" sz="3600" b="1">
                <a:solidFill>
                  <a:schemeClr val="bg1"/>
                </a:solidFill>
                <a:ea typeface="+mn-ea"/>
                <a:cs typeface="+mn-cs"/>
              </a:rPr>
              <a:t>Thou my best thought, </a:t>
            </a:r>
            <a:br>
              <a:rPr lang="en-US" sz="3600" b="1">
                <a:solidFill>
                  <a:schemeClr val="bg1"/>
                </a:solidFill>
                <a:ea typeface="+mn-ea"/>
                <a:cs typeface="+mn-cs"/>
              </a:rPr>
            </a:br>
            <a:r>
              <a:rPr lang="en-US" sz="3600" b="1">
                <a:solidFill>
                  <a:schemeClr val="bg1"/>
                </a:solidFill>
                <a:ea typeface="+mn-ea"/>
                <a:cs typeface="+mn-cs"/>
              </a:rPr>
              <a:t>by day or by night,</a:t>
            </a:r>
          </a:p>
          <a:p>
            <a:pPr algn="ctr" eaLnBrk="0" hangingPunct="0">
              <a:lnSpc>
                <a:spcPct val="120000"/>
              </a:lnSpc>
              <a:defRPr/>
            </a:pPr>
            <a:r>
              <a:rPr lang="en-US" sz="3600" b="1">
                <a:solidFill>
                  <a:schemeClr val="bg1"/>
                </a:solidFill>
                <a:ea typeface="+mn-ea"/>
                <a:cs typeface="+mn-cs"/>
              </a:rPr>
              <a:t>Waking or sleeping, </a:t>
            </a:r>
            <a:br>
              <a:rPr lang="en-US" sz="3600" b="1">
                <a:solidFill>
                  <a:schemeClr val="bg1"/>
                </a:solidFill>
                <a:ea typeface="+mn-ea"/>
                <a:cs typeface="+mn-cs"/>
              </a:rPr>
            </a:br>
            <a:r>
              <a:rPr lang="en-US" sz="3600" b="1">
                <a:solidFill>
                  <a:schemeClr val="bg1"/>
                </a:solidFill>
                <a:ea typeface="+mn-ea"/>
                <a:cs typeface="+mn-cs"/>
              </a:rPr>
              <a:t>Thy presence my light.</a:t>
            </a:r>
          </a:p>
        </p:txBody>
      </p:sp>
    </p:spTree>
  </p:cSld>
  <p:clrMapOvr>
    <a:masterClrMapping/>
  </p:clrMapOvr>
  <p:transition spd="med">
    <p:fade/>
  </p:transition>
</p:sld>
</file>

<file path=ppt/slides/slide2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7" name="Rectangle 2"/>
          <p:cNvSpPr>
            <a:spLocks noGrp="1" noChangeArrowheads="1"/>
          </p:cNvSpPr>
          <p:nvPr>
            <p:ph type="title"/>
          </p:nvPr>
        </p:nvSpPr>
        <p:spPr/>
        <p:txBody>
          <a:bodyPr/>
          <a:lstStyle/>
          <a:p>
            <a:pPr eaLnBrk="1" hangingPunct="1"/>
            <a:r>
              <a:rPr lang="en-US" sz="800">
                <a:solidFill>
                  <a:schemeClr val="bg1"/>
                </a:solidFill>
                <a:latin typeface="Arial" charset="0"/>
              </a:rPr>
              <a:t>Be thou my vision 2/4</a:t>
            </a:r>
          </a:p>
        </p:txBody>
      </p:sp>
      <p:pic>
        <p:nvPicPr>
          <p:cNvPr id="357378" name="Picture 3" descr="wo_scn1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76200" y="1087438"/>
            <a:ext cx="9048750" cy="4703762"/>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lnSpc>
                <a:spcPct val="120000"/>
              </a:lnSpc>
              <a:defRPr/>
            </a:pPr>
            <a:r>
              <a:rPr lang="en-US" sz="3600" b="1">
                <a:solidFill>
                  <a:schemeClr val="bg1"/>
                </a:solidFill>
                <a:ea typeface="+mn-ea"/>
                <a:cs typeface="+mn-cs"/>
              </a:rPr>
              <a:t>Be Thou my Wisdom, </a:t>
            </a:r>
            <a:br>
              <a:rPr lang="en-US" sz="3600" b="1">
                <a:solidFill>
                  <a:schemeClr val="bg1"/>
                </a:solidFill>
                <a:ea typeface="+mn-ea"/>
                <a:cs typeface="+mn-cs"/>
              </a:rPr>
            </a:br>
            <a:r>
              <a:rPr lang="en-US" sz="3600" b="1">
                <a:solidFill>
                  <a:schemeClr val="bg1"/>
                </a:solidFill>
                <a:ea typeface="+mn-ea"/>
                <a:cs typeface="+mn-cs"/>
              </a:rPr>
              <a:t>and Thou my true Word;</a:t>
            </a:r>
          </a:p>
          <a:p>
            <a:pPr algn="ctr" eaLnBrk="0" hangingPunct="0">
              <a:lnSpc>
                <a:spcPct val="120000"/>
              </a:lnSpc>
              <a:defRPr/>
            </a:pPr>
            <a:r>
              <a:rPr lang="en-US" sz="3600" b="1">
                <a:solidFill>
                  <a:schemeClr val="bg1"/>
                </a:solidFill>
                <a:ea typeface="+mn-ea"/>
                <a:cs typeface="+mn-cs"/>
              </a:rPr>
              <a:t>I ever with Thee and Thou with me, Lord;</a:t>
            </a:r>
          </a:p>
          <a:p>
            <a:pPr algn="ctr" eaLnBrk="0" hangingPunct="0">
              <a:lnSpc>
                <a:spcPct val="120000"/>
              </a:lnSpc>
              <a:defRPr/>
            </a:pPr>
            <a:r>
              <a:rPr lang="en-US" sz="3600" b="1">
                <a:solidFill>
                  <a:schemeClr val="bg1"/>
                </a:solidFill>
                <a:ea typeface="+mn-ea"/>
                <a:cs typeface="+mn-cs"/>
              </a:rPr>
              <a:t>Thou my great Father, </a:t>
            </a:r>
            <a:br>
              <a:rPr lang="en-US" sz="3600" b="1">
                <a:solidFill>
                  <a:schemeClr val="bg1"/>
                </a:solidFill>
                <a:ea typeface="+mn-ea"/>
                <a:cs typeface="+mn-cs"/>
              </a:rPr>
            </a:br>
            <a:r>
              <a:rPr lang="en-US" sz="3600" b="1">
                <a:solidFill>
                  <a:schemeClr val="bg1"/>
                </a:solidFill>
                <a:ea typeface="+mn-ea"/>
                <a:cs typeface="+mn-cs"/>
              </a:rPr>
              <a:t>I Thy true son,</a:t>
            </a:r>
          </a:p>
          <a:p>
            <a:pPr algn="ctr" eaLnBrk="0" hangingPunct="0">
              <a:lnSpc>
                <a:spcPct val="120000"/>
              </a:lnSpc>
              <a:defRPr/>
            </a:pPr>
            <a:r>
              <a:rPr lang="en-US" sz="3600" b="1">
                <a:solidFill>
                  <a:schemeClr val="bg1"/>
                </a:solidFill>
                <a:ea typeface="+mn-ea"/>
                <a:cs typeface="+mn-cs"/>
              </a:rPr>
              <a:t>Thou in me dwelling, </a:t>
            </a:r>
            <a:br>
              <a:rPr lang="en-US" sz="3600" b="1">
                <a:solidFill>
                  <a:schemeClr val="bg1"/>
                </a:solidFill>
                <a:ea typeface="+mn-ea"/>
                <a:cs typeface="+mn-cs"/>
              </a:rPr>
            </a:br>
            <a:r>
              <a:rPr lang="en-US" sz="3600" b="1">
                <a:solidFill>
                  <a:schemeClr val="bg1"/>
                </a:solidFill>
                <a:ea typeface="+mn-ea"/>
                <a:cs typeface="+mn-cs"/>
              </a:rPr>
              <a:t>and I with Thee one.</a:t>
            </a:r>
          </a:p>
        </p:txBody>
      </p:sp>
    </p:spTree>
  </p:cSld>
  <p:clrMapOvr>
    <a:masterClrMapping/>
  </p:clrMapOvr>
  <p:transition spd="med">
    <p:fade/>
  </p:transition>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9425" name="Rectangle 2"/>
          <p:cNvSpPr>
            <a:spLocks noGrp="1" noChangeArrowheads="1"/>
          </p:cNvSpPr>
          <p:nvPr>
            <p:ph type="title"/>
          </p:nvPr>
        </p:nvSpPr>
        <p:spPr/>
        <p:txBody>
          <a:bodyPr/>
          <a:lstStyle/>
          <a:p>
            <a:pPr eaLnBrk="1" hangingPunct="1"/>
            <a:r>
              <a:rPr lang="en-US" sz="1200">
                <a:solidFill>
                  <a:schemeClr val="bg1"/>
                </a:solidFill>
                <a:latin typeface="Arial" charset="0"/>
              </a:rPr>
              <a:t>Be thou my vision 3/4</a:t>
            </a:r>
          </a:p>
        </p:txBody>
      </p:sp>
      <p:pic>
        <p:nvPicPr>
          <p:cNvPr id="359426" name="Picture 3" descr="1776"/>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286000" y="885825"/>
            <a:ext cx="49593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chemeClr val="bg1"/>
                </a:solidFill>
                <a:latin typeface="Arial" pitchFamily="-108" charset="0"/>
                <a:ea typeface="+mn-ea"/>
                <a:cs typeface="+mn-cs"/>
              </a:rPr>
              <a:t>Riches I heed not nor </a:t>
            </a:r>
            <a:br>
              <a:rPr lang="en-US" sz="3600" b="1" dirty="0">
                <a:solidFill>
                  <a:schemeClr val="bg1"/>
                </a:solidFill>
                <a:latin typeface="Arial" pitchFamily="-108" charset="0"/>
                <a:ea typeface="+mn-ea"/>
                <a:cs typeface="+mn-cs"/>
              </a:rPr>
            </a:br>
            <a:r>
              <a:rPr lang="en-US" sz="3600" b="1" dirty="0">
                <a:solidFill>
                  <a:schemeClr val="bg1"/>
                </a:solidFill>
                <a:latin typeface="Arial" pitchFamily="-108" charset="0"/>
                <a:ea typeface="+mn-ea"/>
                <a:cs typeface="+mn-cs"/>
              </a:rPr>
              <a:t>man</a:t>
            </a:r>
            <a:r>
              <a:rPr lang="fr-FR" sz="3600" b="1" dirty="0">
                <a:solidFill>
                  <a:schemeClr val="bg1"/>
                </a:solidFill>
                <a:latin typeface="Arial" pitchFamily="-108" charset="0"/>
                <a:ea typeface="+mn-ea"/>
                <a:cs typeface="+mn-cs"/>
              </a:rPr>
              <a:t>'</a:t>
            </a:r>
            <a:r>
              <a:rPr lang="en-US" sz="3600" b="1" dirty="0">
                <a:solidFill>
                  <a:schemeClr val="bg1"/>
                </a:solidFill>
                <a:latin typeface="Arial" pitchFamily="-108" charset="0"/>
                <a:ea typeface="+mn-ea"/>
                <a:cs typeface="+mn-cs"/>
              </a:rPr>
              <a:t>s empty praise,</a:t>
            </a:r>
          </a:p>
          <a:p>
            <a:pPr algn="ctr" eaLnBrk="0" hangingPunct="0">
              <a:lnSpc>
                <a:spcPct val="120000"/>
              </a:lnSpc>
              <a:defRPr/>
            </a:pPr>
            <a:r>
              <a:rPr lang="en-US" sz="3600" b="1" dirty="0">
                <a:solidFill>
                  <a:schemeClr val="bg1"/>
                </a:solidFill>
                <a:latin typeface="Arial" pitchFamily="-108" charset="0"/>
                <a:ea typeface="+mn-ea"/>
                <a:cs typeface="+mn-cs"/>
              </a:rPr>
              <a:t>Thou my inheritance, </a:t>
            </a:r>
            <a:br>
              <a:rPr lang="en-US" sz="3600" b="1" dirty="0">
                <a:solidFill>
                  <a:schemeClr val="bg1"/>
                </a:solidFill>
                <a:latin typeface="Arial" pitchFamily="-108" charset="0"/>
                <a:ea typeface="+mn-ea"/>
                <a:cs typeface="+mn-cs"/>
              </a:rPr>
            </a:br>
            <a:r>
              <a:rPr lang="en-US" sz="3600" b="1" dirty="0">
                <a:solidFill>
                  <a:schemeClr val="bg1"/>
                </a:solidFill>
                <a:latin typeface="Arial" pitchFamily="-108" charset="0"/>
                <a:ea typeface="+mn-ea"/>
                <a:cs typeface="+mn-cs"/>
              </a:rPr>
              <a:t>now and always;</a:t>
            </a:r>
          </a:p>
          <a:p>
            <a:pPr algn="ctr" eaLnBrk="0" hangingPunct="0">
              <a:lnSpc>
                <a:spcPct val="120000"/>
              </a:lnSpc>
              <a:defRPr/>
            </a:pPr>
            <a:r>
              <a:rPr lang="en-US" sz="3600" b="1" dirty="0">
                <a:solidFill>
                  <a:schemeClr val="bg1"/>
                </a:solidFill>
                <a:latin typeface="Arial" pitchFamily="-108" charset="0"/>
                <a:ea typeface="+mn-ea"/>
                <a:cs typeface="+mn-cs"/>
              </a:rPr>
              <a:t>Thou and thou only, </a:t>
            </a:r>
            <a:br>
              <a:rPr lang="en-US" sz="3600" b="1" dirty="0">
                <a:solidFill>
                  <a:schemeClr val="bg1"/>
                </a:solidFill>
                <a:latin typeface="Arial" pitchFamily="-108" charset="0"/>
                <a:ea typeface="+mn-ea"/>
                <a:cs typeface="+mn-cs"/>
              </a:rPr>
            </a:br>
            <a:r>
              <a:rPr lang="en-US" sz="3600" b="1" dirty="0">
                <a:solidFill>
                  <a:schemeClr val="bg1"/>
                </a:solidFill>
                <a:latin typeface="Arial" pitchFamily="-108" charset="0"/>
                <a:ea typeface="+mn-ea"/>
                <a:cs typeface="+mn-cs"/>
              </a:rPr>
              <a:t>first in my heart,</a:t>
            </a:r>
          </a:p>
          <a:p>
            <a:pPr algn="ctr" eaLnBrk="0" hangingPunct="0">
              <a:lnSpc>
                <a:spcPct val="120000"/>
              </a:lnSpc>
              <a:defRPr/>
            </a:pPr>
            <a:r>
              <a:rPr lang="en-US" sz="3600" b="1" dirty="0">
                <a:solidFill>
                  <a:schemeClr val="bg1"/>
                </a:solidFill>
                <a:latin typeface="Arial" pitchFamily="-108" charset="0"/>
                <a:ea typeface="+mn-ea"/>
                <a:cs typeface="+mn-cs"/>
              </a:rPr>
              <a:t>High King of heaven, </a:t>
            </a:r>
            <a:br>
              <a:rPr lang="en-US" sz="3600" b="1" dirty="0">
                <a:solidFill>
                  <a:schemeClr val="bg1"/>
                </a:solidFill>
                <a:latin typeface="Arial" pitchFamily="-108" charset="0"/>
                <a:ea typeface="+mn-ea"/>
                <a:cs typeface="+mn-cs"/>
              </a:rPr>
            </a:br>
            <a:r>
              <a:rPr lang="en-US" sz="3600" b="1" dirty="0">
                <a:solidFill>
                  <a:schemeClr val="bg1"/>
                </a:solidFill>
                <a:latin typeface="Arial" pitchFamily="-108" charset="0"/>
                <a:ea typeface="+mn-ea"/>
                <a:cs typeface="+mn-cs"/>
              </a:rPr>
              <a:t>my treasure Thou art.</a:t>
            </a:r>
          </a:p>
        </p:txBody>
      </p:sp>
    </p:spTree>
  </p:cSld>
  <p:clrMapOvr>
    <a:masterClrMapping/>
  </p:clrMapOvr>
  <p:transition spd="med">
    <p:fade/>
  </p:transition>
</p:sld>
</file>

<file path=ppt/slides/slide2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3" name="Rectangle 2"/>
          <p:cNvSpPr>
            <a:spLocks noGrp="1" noChangeArrowheads="1"/>
          </p:cNvSpPr>
          <p:nvPr>
            <p:ph type="title"/>
          </p:nvPr>
        </p:nvSpPr>
        <p:spPr/>
        <p:txBody>
          <a:bodyPr/>
          <a:lstStyle/>
          <a:p>
            <a:pPr eaLnBrk="1" hangingPunct="1"/>
            <a:r>
              <a:rPr lang="en-US" sz="1000">
                <a:solidFill>
                  <a:schemeClr val="bg1"/>
                </a:solidFill>
                <a:latin typeface="Arial" charset="0"/>
              </a:rPr>
              <a:t>Be thou my vision 4/4</a:t>
            </a:r>
          </a:p>
        </p:txBody>
      </p:sp>
      <p:pic>
        <p:nvPicPr>
          <p:cNvPr id="361474" name="Picture 3" descr="BM2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04788" y="1947863"/>
            <a:ext cx="8753475" cy="3397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chemeClr val="bg1"/>
                </a:solidFill>
                <a:latin typeface="Arial" pitchFamily="-108" charset="0"/>
                <a:ea typeface="+mn-ea"/>
                <a:cs typeface="+mn-cs"/>
              </a:rPr>
              <a:t>High King of heaven, my victory won,</a:t>
            </a:r>
          </a:p>
          <a:p>
            <a:pPr algn="ctr" eaLnBrk="0" hangingPunct="0">
              <a:lnSpc>
                <a:spcPct val="120000"/>
              </a:lnSpc>
              <a:defRPr/>
            </a:pPr>
            <a:r>
              <a:rPr lang="en-US" sz="3600" b="1" dirty="0">
                <a:solidFill>
                  <a:schemeClr val="bg1"/>
                </a:solidFill>
                <a:latin typeface="Arial" pitchFamily="-108" charset="0"/>
                <a:ea typeface="+mn-ea"/>
                <a:cs typeface="+mn-cs"/>
              </a:rPr>
              <a:t>May I reach heaven</a:t>
            </a:r>
            <a:r>
              <a:rPr lang="fr-FR" sz="3600" b="1" dirty="0">
                <a:solidFill>
                  <a:schemeClr val="bg1"/>
                </a:solidFill>
                <a:latin typeface="Arial" pitchFamily="-108" charset="0"/>
                <a:ea typeface="+mn-ea"/>
                <a:cs typeface="+mn-cs"/>
              </a:rPr>
              <a:t>'</a:t>
            </a:r>
            <a:r>
              <a:rPr lang="en-US" sz="3600" b="1" dirty="0">
                <a:solidFill>
                  <a:schemeClr val="bg1"/>
                </a:solidFill>
                <a:latin typeface="Arial" pitchFamily="-108" charset="0"/>
                <a:ea typeface="+mn-ea"/>
                <a:cs typeface="+mn-cs"/>
              </a:rPr>
              <a:t>s joys,</a:t>
            </a:r>
          </a:p>
          <a:p>
            <a:pPr algn="ctr" eaLnBrk="0" hangingPunct="0">
              <a:lnSpc>
                <a:spcPct val="120000"/>
              </a:lnSpc>
              <a:defRPr/>
            </a:pPr>
            <a:r>
              <a:rPr lang="en-US" sz="3600" b="1" dirty="0">
                <a:solidFill>
                  <a:schemeClr val="bg1"/>
                </a:solidFill>
                <a:latin typeface="Arial" pitchFamily="-108" charset="0"/>
                <a:ea typeface="+mn-ea"/>
                <a:cs typeface="+mn-cs"/>
              </a:rPr>
              <a:t>O bright </a:t>
            </a:r>
            <a:r>
              <a:rPr lang="en-US" sz="3600" b="1" dirty="0" err="1">
                <a:solidFill>
                  <a:schemeClr val="bg1"/>
                </a:solidFill>
                <a:latin typeface="Arial" pitchFamily="-108" charset="0"/>
                <a:ea typeface="+mn-ea"/>
                <a:cs typeface="+mn-cs"/>
              </a:rPr>
              <a:t>heav</a:t>
            </a:r>
            <a:r>
              <a:rPr lang="fr-FR" sz="3600" b="1" dirty="0">
                <a:solidFill>
                  <a:schemeClr val="bg1"/>
                </a:solidFill>
                <a:latin typeface="Arial" pitchFamily="-108" charset="0"/>
                <a:ea typeface="+mn-ea"/>
                <a:cs typeface="+mn-cs"/>
              </a:rPr>
              <a:t>'</a:t>
            </a:r>
            <a:r>
              <a:rPr lang="en-US" sz="3600" b="1" dirty="0">
                <a:solidFill>
                  <a:schemeClr val="bg1"/>
                </a:solidFill>
                <a:latin typeface="Arial" pitchFamily="-108" charset="0"/>
                <a:ea typeface="+mn-ea"/>
                <a:cs typeface="+mn-cs"/>
              </a:rPr>
              <a:t>ns Son!</a:t>
            </a:r>
          </a:p>
          <a:p>
            <a:pPr algn="ctr" eaLnBrk="0" hangingPunct="0">
              <a:lnSpc>
                <a:spcPct val="120000"/>
              </a:lnSpc>
              <a:defRPr/>
            </a:pPr>
            <a:r>
              <a:rPr lang="en-US" sz="3600" b="1" dirty="0">
                <a:solidFill>
                  <a:schemeClr val="bg1"/>
                </a:solidFill>
                <a:latin typeface="Arial" pitchFamily="-108" charset="0"/>
                <a:ea typeface="+mn-ea"/>
                <a:cs typeface="+mn-cs"/>
              </a:rPr>
              <a:t>Heart of my own heart, whatever befall,</a:t>
            </a:r>
          </a:p>
          <a:p>
            <a:pPr algn="ctr" eaLnBrk="0" hangingPunct="0">
              <a:lnSpc>
                <a:spcPct val="120000"/>
              </a:lnSpc>
              <a:defRPr/>
            </a:pPr>
            <a:r>
              <a:rPr lang="en-US" sz="3600" b="1" dirty="0">
                <a:solidFill>
                  <a:schemeClr val="bg1"/>
                </a:solidFill>
                <a:latin typeface="Arial" pitchFamily="-108" charset="0"/>
                <a:ea typeface="+mn-ea"/>
                <a:cs typeface="+mn-cs"/>
              </a:rPr>
              <a:t>Still be my Vision, O ruler of all!</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586" y="293914"/>
            <a:ext cx="9162651" cy="1012616"/>
          </a:xfrm>
          <a:noFill/>
          <a:ln>
            <a:noFill/>
          </a:ln>
        </p:spPr>
        <p:txBody>
          <a:bodyPr vert="horz" wrap="square" lIns="91440" tIns="45720" rIns="91440" bIns="45720" numCol="1" anchor="ctr" anchorCtr="0" compatLnSpc="1">
            <a:prstTxWarp prst="textNoShape">
              <a:avLst/>
            </a:prstTxWarp>
          </a:bodyPr>
          <a:lstStyle/>
          <a:p>
            <a:r>
              <a:rPr lang="en-US" sz="4800" b="1">
                <a:effectLst>
                  <a:glow rad="101600">
                    <a:schemeClr val="tx1">
                      <a:alpha val="99000"/>
                    </a:schemeClr>
                  </a:glow>
                </a:effectLst>
              </a:rPr>
              <a:t>T</a:t>
            </a:r>
            <a:r>
              <a:rPr lang="en-GB" sz="4800" b="1">
                <a:effectLst>
                  <a:glow rad="101600">
                    <a:schemeClr val="tx1">
                      <a:alpha val="99000"/>
                    </a:schemeClr>
                  </a:glow>
                </a:effectLst>
              </a:rPr>
              <a:t>ema</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782640"/>
            <a:ext cx="9144000" cy="1292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Nilai dan Jalan Hikmat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a:t>
            </a:r>
          </a:p>
        </p:txBody>
      </p:sp>
      <p:sp>
        <p:nvSpPr>
          <p:cNvPr id="7" name="Rectangle 2"/>
          <p:cNvSpPr txBox="1">
            <a:spLocks noChangeArrowheads="1"/>
          </p:cNvSpPr>
          <p:nvPr/>
        </p:nvSpPr>
        <p:spPr bwMode="auto">
          <a:xfrm>
            <a:off x="1630063" y="5689791"/>
            <a:ext cx="6898580" cy="531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63859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89" name="Rectangle 4"/>
          <p:cNvSpPr>
            <a:spLocks noGrp="1" noChangeArrowheads="1"/>
          </p:cNvSpPr>
          <p:nvPr>
            <p:ph type="title" idx="4294967295"/>
          </p:nvPr>
        </p:nvSpPr>
        <p:spPr>
          <a:xfrm>
            <a:off x="6705600" y="6096000"/>
            <a:ext cx="2438400" cy="762000"/>
          </a:xfrm>
          <a:noFill/>
        </p:spPr>
        <p:txBody>
          <a:bodyPr/>
          <a:lstStyle/>
          <a:p>
            <a:pPr algn="r" eaLnBrk="1" hangingPunct="1"/>
            <a:r>
              <a:rPr lang="en-US" sz="1800">
                <a:solidFill>
                  <a:schemeClr val="bg1"/>
                </a:solidFill>
                <a:latin typeface="Arial" charset="0"/>
              </a:rPr>
              <a:t>Thy Word 3 of 5</a:t>
            </a:r>
          </a:p>
        </p:txBody>
      </p:sp>
      <p:pic>
        <p:nvPicPr>
          <p:cNvPr id="191490" name="Picture 2" descr="Clouds &amp; Sky 0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Text Box 3"/>
          <p:cNvSpPr txBox="1">
            <a:spLocks noChangeArrowheads="1"/>
          </p:cNvSpPr>
          <p:nvPr/>
        </p:nvSpPr>
        <p:spPr bwMode="auto">
          <a:xfrm>
            <a:off x="-7938" y="968375"/>
            <a:ext cx="9188451" cy="2862263"/>
          </a:xfrm>
          <a:prstGeom prst="rect">
            <a:avLst/>
          </a:prstGeom>
          <a:noFill/>
          <a:ln w="9525">
            <a:noFill/>
            <a:miter lim="800000"/>
            <a:headEnd/>
            <a:tailEnd/>
          </a:ln>
          <a:effectLst/>
        </p:spPr>
        <p:txBody>
          <a:bodyPr>
            <a:spAutoFit/>
          </a:bodyPr>
          <a:lstStyle>
            <a:defPPr>
              <a:defRPr lang="en-US"/>
            </a:defPPr>
            <a:lvl1pPr algn="ctr">
              <a:defRPr sz="4400">
                <a:solidFill>
                  <a:schemeClr val="bg1"/>
                </a:solidFill>
                <a:effectLst>
                  <a:outerShdw blurRad="41275" dist="76200" dir="2700000" algn="tl" rotWithShape="0">
                    <a:srgbClr val="000000">
                      <a:alpha val="91000"/>
                    </a:srgbClr>
                  </a:outerShdw>
                </a:effectLst>
                <a:latin typeface="Arial"/>
                <a:ea typeface="Arial" pitchFamily="-112" charset="0"/>
                <a:cs typeface="Arial"/>
              </a:defRPr>
            </a:lvl1pPr>
          </a:lstStyle>
          <a:p>
            <a:pPr>
              <a:defRPr/>
            </a:pPr>
            <a:r>
              <a:rPr lang="en-US" dirty="0"/>
              <a:t>Thy Word is a lamp unto my feet</a:t>
            </a:r>
          </a:p>
          <a:p>
            <a:pPr>
              <a:defRPr/>
            </a:pPr>
            <a:r>
              <a:rPr lang="en-US" dirty="0"/>
              <a:t>and a light unto my path.</a:t>
            </a:r>
          </a:p>
          <a:p>
            <a:pPr>
              <a:defRPr/>
            </a:pPr>
            <a:r>
              <a:rPr lang="en-US" dirty="0"/>
              <a:t>Thy Word is a lamp unto my feet</a:t>
            </a:r>
          </a:p>
          <a:p>
            <a:pPr>
              <a:defRPr/>
            </a:pPr>
            <a:r>
              <a:rPr lang="en-US" dirty="0"/>
              <a:t>and a light unto my path.</a:t>
            </a:r>
          </a:p>
        </p:txBody>
      </p:sp>
    </p:spTree>
  </p:cSld>
  <p:clrMapOvr>
    <a:masterClrMapping/>
  </p:clrMapOvr>
  <p:transition>
    <p:split dir="in"/>
  </p:transition>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352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Text Box 3"/>
          <p:cNvSpPr txBox="1">
            <a:spLocks noChangeArrowheads="1"/>
          </p:cNvSpPr>
          <p:nvPr/>
        </p:nvSpPr>
        <p:spPr bwMode="auto">
          <a:xfrm>
            <a:off x="1600200" y="1981200"/>
            <a:ext cx="4455066" cy="240065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15000" dirty="0" err="1">
                <a:solidFill>
                  <a:srgbClr val="0033CC"/>
                </a:solidFill>
                <a:effectLst>
                  <a:outerShdw blurRad="38100" dist="38100" dir="2700000" algn="tl">
                    <a:srgbClr val="DDDDDD"/>
                  </a:outerShdw>
                </a:effectLst>
                <a:latin typeface="Monotype Corsiva" charset="0"/>
              </a:rPr>
              <a:t>Amsal</a:t>
            </a:r>
            <a:endParaRPr lang="en-US" sz="15000" dirty="0">
              <a:solidFill>
                <a:srgbClr val="0033CC"/>
              </a:solidFill>
              <a:effectLst>
                <a:outerShdw blurRad="38100" dist="38100" dir="2700000" algn="tl">
                  <a:srgbClr val="DDDDDD"/>
                </a:outerShdw>
              </a:effectLst>
              <a:latin typeface="Monotype Corsiva" charset="0"/>
            </a:endParaRPr>
          </a:p>
        </p:txBody>
      </p:sp>
      <p:sp>
        <p:nvSpPr>
          <p:cNvPr id="363523" name="Text Box 4"/>
          <p:cNvSpPr txBox="1">
            <a:spLocks noChangeArrowheads="1"/>
          </p:cNvSpPr>
          <p:nvPr/>
        </p:nvSpPr>
        <p:spPr bwMode="auto">
          <a:xfrm>
            <a:off x="6400800" y="6407150"/>
            <a:ext cx="2598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Old Testament Survey</a:t>
            </a:r>
          </a:p>
        </p:txBody>
      </p:sp>
      <p:sp>
        <p:nvSpPr>
          <p:cNvPr id="363524" name="Rectangle 6"/>
          <p:cNvSpPr>
            <a:spLocks noGrp="1" noChangeArrowheads="1"/>
          </p:cNvSpPr>
          <p:nvPr>
            <p:ph type="title" idx="4294967295"/>
          </p:nvPr>
        </p:nvSpPr>
        <p:spPr>
          <a:xfrm>
            <a:off x="228600" y="6324600"/>
            <a:ext cx="4267200" cy="533400"/>
          </a:xfrm>
        </p:spPr>
        <p:txBody>
          <a:bodyPr/>
          <a:lstStyle/>
          <a:p>
            <a:pPr algn="l" eaLnBrk="1" hangingPunct="1"/>
            <a:r>
              <a:rPr lang="en-US" sz="1800" b="1">
                <a:solidFill>
                  <a:schemeClr val="tx1"/>
                </a:solidFill>
                <a:latin typeface="Arial" charset="0"/>
              </a:rPr>
              <a:t>8 October 2003 Group Presentation</a:t>
            </a:r>
            <a:endParaRPr lang="en-US">
              <a:latin typeface="Arial" charset="0"/>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idx="4294967295"/>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PL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sym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sym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342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Rectangle 4"/>
          <p:cNvSpPr>
            <a:spLocks noGrp="1" noChangeArrowheads="1"/>
          </p:cNvSpPr>
          <p:nvPr>
            <p:ph type="title" idx="4294967295"/>
          </p:nvPr>
        </p:nvSpPr>
        <p:spPr>
          <a:xfrm>
            <a:off x="7010400" y="6096000"/>
            <a:ext cx="2133600" cy="762000"/>
          </a:xfrm>
          <a:noFill/>
        </p:spPr>
        <p:txBody>
          <a:bodyPr/>
          <a:lstStyle/>
          <a:p>
            <a:pPr algn="r" eaLnBrk="1" hangingPunct="1"/>
            <a:r>
              <a:rPr lang="en-US" sz="1800">
                <a:solidFill>
                  <a:schemeClr val="bg1"/>
                </a:solidFill>
                <a:latin typeface="Arial" charset="0"/>
              </a:rPr>
              <a:t>Thy Word 4 of 5</a:t>
            </a:r>
          </a:p>
        </p:txBody>
      </p:sp>
      <p:pic>
        <p:nvPicPr>
          <p:cNvPr id="193538" name="Picture 2" descr="Clouds &amp; Sky 0009"/>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36513" y="206375"/>
            <a:ext cx="9145588" cy="4154488"/>
          </a:xfrm>
          <a:prstGeom prst="rect">
            <a:avLst/>
          </a:prstGeom>
          <a:noFill/>
          <a:ln w="9525">
            <a:noFill/>
            <a:miter lim="800000"/>
            <a:headEnd/>
            <a:tailEnd/>
          </a:ln>
          <a:effectLst/>
        </p:spPr>
        <p:txBody>
          <a:bodyPr>
            <a:spAutoFit/>
          </a:bodyPr>
          <a:lstStyle>
            <a:defPPr>
              <a:defRPr lang="en-US"/>
            </a:defPPr>
            <a:lvl1pPr algn="ctr">
              <a:defRPr sz="4400">
                <a:solidFill>
                  <a:schemeClr val="bg1"/>
                </a:solidFill>
                <a:effectLst>
                  <a:outerShdw blurRad="41275" dist="76200" dir="2700000" algn="tl" rotWithShape="0">
                    <a:srgbClr val="000000">
                      <a:alpha val="91000"/>
                    </a:srgbClr>
                  </a:outerShdw>
                </a:effectLst>
                <a:latin typeface="Arial"/>
                <a:ea typeface="Arial" pitchFamily="-112" charset="0"/>
                <a:cs typeface="Arial"/>
              </a:defRPr>
            </a:lvl1pPr>
          </a:lstStyle>
          <a:p>
            <a:pPr>
              <a:defRPr/>
            </a:pPr>
            <a:r>
              <a:rPr lang="en-US" dirty="0"/>
              <a:t>I will not forget</a:t>
            </a:r>
          </a:p>
          <a:p>
            <a:pPr>
              <a:defRPr/>
            </a:pPr>
            <a:r>
              <a:rPr lang="en-US" dirty="0"/>
              <a:t>Your love for me and yet</a:t>
            </a:r>
          </a:p>
          <a:p>
            <a:pPr>
              <a:defRPr/>
            </a:pPr>
            <a:r>
              <a:rPr lang="en-US" dirty="0"/>
              <a:t>my heart forever is wandering.</a:t>
            </a:r>
          </a:p>
          <a:p>
            <a:pPr>
              <a:defRPr/>
            </a:pPr>
            <a:r>
              <a:rPr lang="en-US" dirty="0"/>
              <a:t>Jesus be my guide</a:t>
            </a:r>
          </a:p>
          <a:p>
            <a:pPr>
              <a:defRPr/>
            </a:pPr>
            <a:r>
              <a:rPr lang="en-US" dirty="0"/>
              <a:t>and hold me to Your side,</a:t>
            </a:r>
          </a:p>
          <a:p>
            <a:pPr>
              <a:defRPr/>
            </a:pPr>
            <a:r>
              <a:rPr lang="en-US" dirty="0"/>
              <a:t>and I will love You to the end.</a:t>
            </a:r>
          </a:p>
        </p:txBody>
      </p:sp>
    </p:spTree>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5" name="Rectangle 4"/>
          <p:cNvSpPr>
            <a:spLocks noGrp="1" noChangeArrowheads="1"/>
          </p:cNvSpPr>
          <p:nvPr>
            <p:ph type="title" idx="4294967295"/>
          </p:nvPr>
        </p:nvSpPr>
        <p:spPr>
          <a:xfrm>
            <a:off x="6781800" y="6096000"/>
            <a:ext cx="2362200" cy="762000"/>
          </a:xfrm>
          <a:noFill/>
        </p:spPr>
        <p:txBody>
          <a:bodyPr/>
          <a:lstStyle/>
          <a:p>
            <a:pPr algn="r" eaLnBrk="1" hangingPunct="1"/>
            <a:r>
              <a:rPr lang="en-US" sz="1800">
                <a:solidFill>
                  <a:schemeClr val="bg1"/>
                </a:solidFill>
                <a:latin typeface="Arial" charset="0"/>
              </a:rPr>
              <a:t>Thy Word 5 of 5</a:t>
            </a:r>
          </a:p>
        </p:txBody>
      </p:sp>
      <p:pic>
        <p:nvPicPr>
          <p:cNvPr id="195586" name="Picture 2" descr="Clouds &amp; Sky 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Text Box 3"/>
          <p:cNvSpPr txBox="1">
            <a:spLocks noChangeArrowheads="1"/>
          </p:cNvSpPr>
          <p:nvPr/>
        </p:nvSpPr>
        <p:spPr bwMode="auto">
          <a:xfrm>
            <a:off x="28575" y="990600"/>
            <a:ext cx="9151938" cy="2862263"/>
          </a:xfrm>
          <a:prstGeom prst="rect">
            <a:avLst/>
          </a:prstGeom>
          <a:noFill/>
          <a:ln w="9525">
            <a:noFill/>
            <a:miter lim="800000"/>
            <a:headEnd/>
            <a:tailEnd/>
          </a:ln>
          <a:effectLst/>
        </p:spPr>
        <p:txBody>
          <a:bodyPr>
            <a:spAutoFit/>
          </a:bodyPr>
          <a:lstStyle>
            <a:defPPr>
              <a:defRPr lang="en-US"/>
            </a:defPPr>
            <a:lvl1pPr algn="ctr">
              <a:defRPr sz="4400">
                <a:solidFill>
                  <a:schemeClr val="bg1"/>
                </a:solidFill>
                <a:effectLst>
                  <a:outerShdw blurRad="41275" dist="76200" dir="2700000" algn="tl" rotWithShape="0">
                    <a:srgbClr val="000000">
                      <a:alpha val="91000"/>
                    </a:srgbClr>
                  </a:outerShdw>
                </a:effectLst>
                <a:latin typeface="Arial"/>
                <a:ea typeface="Arial" pitchFamily="-112" charset="0"/>
                <a:cs typeface="Arial"/>
              </a:defRPr>
            </a:lvl1pPr>
          </a:lstStyle>
          <a:p>
            <a:pPr>
              <a:defRPr/>
            </a:pPr>
            <a:r>
              <a:rPr lang="en-US" dirty="0"/>
              <a:t>Thy Word is a lamp unto my feet</a:t>
            </a:r>
          </a:p>
          <a:p>
            <a:pPr>
              <a:defRPr/>
            </a:pPr>
            <a:r>
              <a:rPr lang="en-US" dirty="0"/>
              <a:t>and a light unto my path.</a:t>
            </a:r>
          </a:p>
          <a:p>
            <a:pPr>
              <a:defRPr/>
            </a:pPr>
            <a:r>
              <a:rPr lang="en-US" dirty="0"/>
              <a:t>Thy Word is a lamp unto my feet</a:t>
            </a:r>
          </a:p>
          <a:p>
            <a:pPr>
              <a:defRPr/>
            </a:pPr>
            <a:r>
              <a:rPr lang="en-US" dirty="0"/>
              <a:t>and a light unto my path.</a:t>
            </a:r>
          </a:p>
        </p:txBody>
      </p:sp>
    </p:spTree>
  </p:cSld>
  <p:clrMapOvr>
    <a:masterClrMapping/>
  </p:clrMapOvr>
  <p:transition>
    <p:strips dir="ld"/>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5" name="Picture 5" descr="ca-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76523"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5578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6000" dirty="0">
              <a:solidFill>
                <a:srgbClr val="CC00FF"/>
              </a:solidFill>
            </a:endParaRPr>
          </a:p>
          <a:p>
            <a:pPr algn="ctr" eaLnBrk="1" hangingPunct="1">
              <a:defRPr/>
            </a:pPr>
            <a:r>
              <a:rPr lang="ru-RU"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a:t>
            </a:r>
            <a:r>
              <a:rPr lang="en-US"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Trust in the L</a:t>
            </a:r>
            <a:r>
              <a:rPr lang="en-US" sz="5400" b="1" i="1" dirty="0">
                <a:solidFill>
                  <a:srgbClr val="FF0000"/>
                </a:solidFill>
                <a:effectLst>
                  <a:glow rad="254000">
                    <a:schemeClr val="bg1">
                      <a:alpha val="75000"/>
                    </a:schemeClr>
                  </a:glow>
                  <a:outerShdw blurRad="38100" dist="38100" dir="2700000" algn="tl">
                    <a:srgbClr val="DDDDDD"/>
                  </a:outerShdw>
                </a:effectLst>
                <a:latin typeface="Bookman Old Style" charset="0"/>
              </a:rPr>
              <a:t>ORD</a:t>
            </a:r>
            <a:r>
              <a:rPr lang="en-US" sz="6000" b="1" i="1" dirty="0">
                <a:solidFill>
                  <a:srgbClr val="FF0000"/>
                </a:solidFill>
                <a:effectLst>
                  <a:glow rad="254000">
                    <a:schemeClr val="bg1">
                      <a:alpha val="75000"/>
                    </a:schemeClr>
                  </a:glow>
                  <a:outerShdw blurRad="38100" dist="38100" dir="2700000" algn="tl">
                    <a:srgbClr val="DDDDDD"/>
                  </a:outerShdw>
                </a:effectLst>
                <a:latin typeface="Bookman Old Style" charset="0"/>
              </a:rPr>
              <a:t> with all your heart</a:t>
            </a:r>
          </a:p>
          <a:p>
            <a:pPr eaLnBrk="1" hangingPunct="1">
              <a:defRPr/>
            </a:pPr>
            <a:endParaRPr lang="en-US" sz="6000" i="1" dirty="0">
              <a:solidFill>
                <a:srgbClr val="FF0000"/>
              </a:solidFill>
              <a:effectLst>
                <a:outerShdw blurRad="38100" dist="38100" dir="2700000" algn="tl">
                  <a:srgbClr val="DDDDDD"/>
                </a:outerShdw>
              </a:effectLst>
              <a:latin typeface="Bookman Old Style" charset="0"/>
            </a:endParaRPr>
          </a:p>
          <a:p>
            <a:pPr eaLnBrk="1" hangingPunct="1">
              <a:defRPr/>
            </a:pPr>
            <a:endParaRPr lang="en-US" sz="6000" dirty="0">
              <a:solidFill>
                <a:srgbClr val="CC00FF"/>
              </a:solidFill>
            </a:endParaRPr>
          </a:p>
        </p:txBody>
      </p:sp>
      <p:sp>
        <p:nvSpPr>
          <p:cNvPr id="205827" name="Text Box 7"/>
          <p:cNvSpPr txBox="1">
            <a:spLocks noChangeArrowheads="1"/>
          </p:cNvSpPr>
          <p:nvPr/>
        </p:nvSpPr>
        <p:spPr bwMode="auto">
          <a:xfrm>
            <a:off x="5943600" y="54864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5828"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5829" name="Rectangle 10"/>
          <p:cNvSpPr>
            <a:spLocks noGrp="1" noChangeArrowheads="1"/>
          </p:cNvSpPr>
          <p:nvPr>
            <p:ph type="title" idx="4294967295"/>
          </p:nvPr>
        </p:nvSpPr>
        <p:spPr>
          <a:xfrm>
            <a:off x="304800" y="609600"/>
            <a:ext cx="3429000" cy="1143000"/>
          </a:xfrm>
        </p:spPr>
        <p:txBody>
          <a:bodyPr/>
          <a:lstStyle/>
          <a:p>
            <a:pPr algn="l" eaLnBrk="1" hangingPunct="1"/>
            <a:r>
              <a:rPr lang="en-US">
                <a:latin typeface="Arial"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8134">
                                            <p:txEl>
                                              <p:pRg st="2" end="2"/>
                                            </p:txEl>
                                          </p:spTgt>
                                        </p:tgtEl>
                                        <p:attrNameLst>
                                          <p:attrName>style.visibility</p:attrName>
                                        </p:attrNameLst>
                                      </p:cBhvr>
                                      <p:to>
                                        <p:strVal val="visible"/>
                                      </p:to>
                                    </p:set>
                                    <p:anim to="" calcmode="lin" valueType="num">
                                      <p:cBhvr>
                                        <p:cTn id="7" dur="1" fill="hold"/>
                                        <p:tgtEl>
                                          <p:spTgt spid="4813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873" name="Picture 3" descr="tree-co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655564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b="1" dirty="0">
              <a:solidFill>
                <a:srgbClr val="CC00FF"/>
              </a:solidFill>
              <a:effectLst>
                <a:glow rad="266700">
                  <a:schemeClr val="bg1">
                    <a:alpha val="75000"/>
                  </a:schemeClr>
                </a:glow>
              </a:effectLst>
            </a:endParaRPr>
          </a:p>
          <a:p>
            <a:pPr eaLnBrk="1" hangingPunct="1">
              <a:defRPr/>
            </a:pPr>
            <a:endParaRPr lang="en-US" sz="6000" b="1" dirty="0">
              <a:solidFill>
                <a:srgbClr val="CC00FF"/>
              </a:solidFill>
              <a:effectLst>
                <a:glow rad="266700">
                  <a:schemeClr val="bg1">
                    <a:alpha val="75000"/>
                  </a:schemeClr>
                </a:glow>
              </a:effectLst>
            </a:endParaRPr>
          </a:p>
          <a:p>
            <a:pPr algn="ctr" eaLnBrk="1" hangingPunct="1">
              <a:defRPr/>
            </a:pPr>
            <a:r>
              <a:rPr lang="en-US" sz="6000" b="1" i="1" dirty="0">
                <a:solidFill>
                  <a:srgbClr val="FF0000"/>
                </a:solidFill>
                <a:effectLst>
                  <a:glow rad="266700">
                    <a:schemeClr val="bg1">
                      <a:alpha val="75000"/>
                    </a:schemeClr>
                  </a:glow>
                  <a:outerShdw blurRad="38100" dist="38100" dir="2700000" algn="tl">
                    <a:srgbClr val="DDDDDD"/>
                  </a:outerShdw>
                </a:effectLst>
                <a:latin typeface="Bookman Old Style" charset="0"/>
              </a:rPr>
              <a:t>and lean not on your own understanding;</a:t>
            </a:r>
          </a:p>
          <a:p>
            <a:pPr eaLnBrk="1" hangingPunct="1">
              <a:defRPr/>
            </a:pPr>
            <a:endParaRPr lang="en-US" sz="6000" b="1" dirty="0">
              <a:solidFill>
                <a:srgbClr val="FF0000"/>
              </a:solidFill>
              <a:effectLst>
                <a:glow rad="266700">
                  <a:schemeClr val="bg1">
                    <a:alpha val="75000"/>
                  </a:schemeClr>
                </a:glow>
              </a:effectLst>
            </a:endParaRPr>
          </a:p>
          <a:p>
            <a:pPr eaLnBrk="1" hangingPunct="1">
              <a:defRPr/>
            </a:pPr>
            <a:endParaRPr lang="en-US" sz="6000" b="1" dirty="0">
              <a:solidFill>
                <a:srgbClr val="CC00FF"/>
              </a:solidFill>
              <a:effectLst>
                <a:glow rad="266700">
                  <a:schemeClr val="bg1">
                    <a:alpha val="75000"/>
                  </a:schemeClr>
                </a:glow>
              </a:effectLst>
            </a:endParaRPr>
          </a:p>
        </p:txBody>
      </p:sp>
      <p:sp>
        <p:nvSpPr>
          <p:cNvPr id="207875" name="Text Box 5"/>
          <p:cNvSpPr txBox="1">
            <a:spLocks noChangeArrowheads="1"/>
          </p:cNvSpPr>
          <p:nvPr/>
        </p:nvSpPr>
        <p:spPr bwMode="auto">
          <a:xfrm>
            <a:off x="5943600" y="54864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7876"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7877" name="Rectangle 8"/>
          <p:cNvSpPr>
            <a:spLocks noGrp="1" noChangeArrowheads="1"/>
          </p:cNvSpPr>
          <p:nvPr>
            <p:ph type="title" idx="4294967295"/>
          </p:nvPr>
        </p:nvSpPr>
        <p:spPr>
          <a:xfrm>
            <a:off x="304800" y="609600"/>
            <a:ext cx="3581400" cy="1143000"/>
          </a:xfrm>
        </p:spPr>
        <p:txBody>
          <a:bodyPr/>
          <a:lstStyle/>
          <a:p>
            <a:pPr algn="l" eaLnBrk="1" hangingPunct="1"/>
            <a:r>
              <a:rPr lang="en-US">
                <a:latin typeface="Arial"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3" descr="path-down-from-the-big-hole-01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4000" dirty="0">
              <a:solidFill>
                <a:srgbClr val="CC00FF"/>
              </a:solidFill>
            </a:endParaRPr>
          </a:p>
          <a:p>
            <a:pPr algn="ctr" eaLnBrk="1" hangingPunct="1">
              <a:defRPr/>
            </a:pPr>
            <a:r>
              <a:rPr lang="en-US" sz="6000" b="1" i="1" dirty="0">
                <a:solidFill>
                  <a:srgbClr val="FF0000"/>
                </a:solidFill>
                <a:effectLst>
                  <a:outerShdw blurRad="38100" dist="38100" dir="2700000" algn="tl">
                    <a:srgbClr val="DDDDDD"/>
                  </a:outerShdw>
                </a:effectLst>
                <a:latin typeface="Bookman Old Style" charset="0"/>
              </a:rPr>
              <a:t>in all your ways </a:t>
            </a:r>
            <a:r>
              <a:rPr lang="en-US" sz="6000" b="1" i="1" dirty="0" err="1">
                <a:solidFill>
                  <a:srgbClr val="FF0000"/>
                </a:solidFill>
                <a:effectLst>
                  <a:outerShdw blurRad="38100" dist="38100" dir="2700000" algn="tl">
                    <a:srgbClr val="DDDDDD"/>
                  </a:outerShdw>
                </a:effectLst>
                <a:latin typeface="Bookman Old Style" charset="0"/>
              </a:rPr>
              <a:t>acknow</a:t>
            </a:r>
            <a:r>
              <a:rPr lang="en-US" sz="6000" b="1" i="1" dirty="0">
                <a:solidFill>
                  <a:srgbClr val="FF0000"/>
                </a:solidFill>
                <a:effectLst>
                  <a:outerShdw blurRad="38100" dist="38100" dir="2700000" algn="tl">
                    <a:srgbClr val="DDDDDD"/>
                  </a:outerShdw>
                </a:effectLst>
                <a:latin typeface="Bookman Old Style" charset="0"/>
              </a:rPr>
              <a:t>-ledge him</a:t>
            </a:r>
          </a:p>
          <a:p>
            <a:pPr algn="ctr" eaLnBrk="1" hangingPunct="1">
              <a:defRPr/>
            </a:pPr>
            <a:endParaRPr lang="en-US" sz="6000" dirty="0">
              <a:solidFill>
                <a:srgbClr val="CC00FF"/>
              </a:solidFill>
            </a:endParaRPr>
          </a:p>
        </p:txBody>
      </p:sp>
      <p:sp>
        <p:nvSpPr>
          <p:cNvPr id="209923" name="Text Box 5"/>
          <p:cNvSpPr txBox="1">
            <a:spLocks noChangeArrowheads="1"/>
          </p:cNvSpPr>
          <p:nvPr/>
        </p:nvSpPr>
        <p:spPr bwMode="auto">
          <a:xfrm>
            <a:off x="6321425" y="60960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09924"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09925"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69" name="Picture 3" descr="arkh-p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a:solidFill>
                <a:srgbClr val="CC00FF"/>
              </a:solidFill>
            </a:endParaRPr>
          </a:p>
          <a:p>
            <a:pPr eaLnBrk="1" hangingPunct="1">
              <a:defRPr/>
            </a:pPr>
            <a:endParaRPr lang="en-US" sz="4000" dirty="0">
              <a:solidFill>
                <a:srgbClr val="CC00FF"/>
              </a:solidFill>
            </a:endParaRPr>
          </a:p>
          <a:p>
            <a:pPr algn="ctr" eaLnBrk="1" hangingPunct="1">
              <a:defRPr/>
            </a:pPr>
            <a:r>
              <a:rPr lang="en-US" sz="6000" b="1" i="1" dirty="0">
                <a:solidFill>
                  <a:srgbClr val="FF0000"/>
                </a:solidFill>
                <a:effectLst>
                  <a:outerShdw blurRad="38100" dist="38100" dir="2700000" algn="tl">
                    <a:srgbClr val="DDDDDD"/>
                  </a:outerShdw>
                </a:effectLst>
                <a:latin typeface="Bookman Old Style" charset="0"/>
              </a:rPr>
              <a:t>and he will make your paths straight.</a:t>
            </a:r>
            <a:r>
              <a:rPr lang="ru-RU" sz="6000" b="1" i="1" dirty="0">
                <a:solidFill>
                  <a:srgbClr val="FF0000"/>
                </a:solidFill>
                <a:effectLst>
                  <a:outerShdw blurRad="38100" dist="38100" dir="2700000" algn="tl">
                    <a:srgbClr val="DDDDDD"/>
                  </a:outerShdw>
                </a:effectLst>
                <a:latin typeface="Bookman Old Style" charset="0"/>
              </a:rPr>
              <a:t>"</a:t>
            </a:r>
            <a:endParaRPr lang="en-US" sz="6000" b="1" i="1" dirty="0">
              <a:solidFill>
                <a:srgbClr val="FF0000"/>
              </a:solidFill>
              <a:effectLst>
                <a:outerShdw blurRad="38100" dist="38100" dir="2700000" algn="tl">
                  <a:srgbClr val="DDDDDD"/>
                </a:outerShdw>
              </a:effectLst>
              <a:latin typeface="Bookman Old Style" charset="0"/>
            </a:endParaRPr>
          </a:p>
          <a:p>
            <a:pPr algn="ctr" eaLnBrk="1" hangingPunct="1">
              <a:defRPr/>
            </a:pPr>
            <a:endParaRPr lang="en-US" sz="6000" dirty="0">
              <a:solidFill>
                <a:srgbClr val="CC00FF"/>
              </a:solidFill>
            </a:endParaRPr>
          </a:p>
        </p:txBody>
      </p:sp>
      <p:sp>
        <p:nvSpPr>
          <p:cNvPr id="211971" name="Text Box 5"/>
          <p:cNvSpPr txBox="1">
            <a:spLocks noChangeArrowheads="1"/>
          </p:cNvSpPr>
          <p:nvPr/>
        </p:nvSpPr>
        <p:spPr bwMode="auto">
          <a:xfrm>
            <a:off x="6321425" y="6096000"/>
            <a:ext cx="2371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t>Amsal</a:t>
            </a:r>
            <a:r>
              <a:rPr lang="en-US" sz="3200" dirty="0"/>
              <a:t> 3:5-6</a:t>
            </a:r>
          </a:p>
        </p:txBody>
      </p:sp>
      <p:sp>
        <p:nvSpPr>
          <p:cNvPr id="21197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11973"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425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Rectangle 3"/>
          <p:cNvSpPr>
            <a:spLocks noGrp="1" noChangeArrowheads="1"/>
          </p:cNvSpPr>
          <p:nvPr>
            <p:ph type="title"/>
          </p:nvPr>
        </p:nvSpPr>
        <p:spPr/>
        <p:txBody>
          <a:bodyPr/>
          <a:lstStyle/>
          <a:p>
            <a:pPr eaLnBrk="1" hangingPunct="1"/>
            <a:r>
              <a:rPr lang="en-US">
                <a:latin typeface="Arial" charset="0"/>
              </a:rPr>
              <a:t>Authorship</a:t>
            </a:r>
          </a:p>
        </p:txBody>
      </p:sp>
      <p:sp>
        <p:nvSpPr>
          <p:cNvPr id="224259"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77831" name="Rectangle 7"/>
          <p:cNvSpPr>
            <a:spLocks noChangeArrowheads="1"/>
          </p:cNvSpPr>
          <p:nvPr/>
        </p:nvSpPr>
        <p:spPr bwMode="auto">
          <a:xfrm>
            <a:off x="457200" y="1371600"/>
            <a:ext cx="40386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3200" b="1">
                <a:solidFill>
                  <a:srgbClr val="0000CC"/>
                </a:solidFill>
              </a:rPr>
              <a:t>External Evidence</a:t>
            </a:r>
          </a:p>
          <a:p>
            <a:pPr marL="742950" lvl="1" indent="-285750">
              <a:lnSpc>
                <a:spcPct val="90000"/>
              </a:lnSpc>
              <a:spcBef>
                <a:spcPct val="20000"/>
              </a:spcBef>
              <a:buFontTx/>
              <a:buChar char="–"/>
            </a:pPr>
            <a:r>
              <a:rPr lang="en-US" sz="2800" b="1">
                <a:solidFill>
                  <a:srgbClr val="0000CC"/>
                </a:solidFill>
              </a:rPr>
              <a:t>1 Kings 4:32</a:t>
            </a:r>
          </a:p>
          <a:p>
            <a:pPr marL="742950" lvl="1" indent="-285750">
              <a:lnSpc>
                <a:spcPct val="90000"/>
              </a:lnSpc>
              <a:spcBef>
                <a:spcPct val="20000"/>
              </a:spcBef>
            </a:pPr>
            <a:endParaRPr lang="en-US" sz="2800" b="1">
              <a:solidFill>
                <a:srgbClr val="0000CC"/>
              </a:solidFill>
            </a:endParaRPr>
          </a:p>
          <a:p>
            <a:pPr marL="342900" indent="-342900">
              <a:lnSpc>
                <a:spcPct val="90000"/>
              </a:lnSpc>
              <a:spcBef>
                <a:spcPct val="20000"/>
              </a:spcBef>
              <a:buFontTx/>
              <a:buChar char="•"/>
            </a:pPr>
            <a:r>
              <a:rPr lang="en-US" sz="3200" b="1">
                <a:solidFill>
                  <a:srgbClr val="0000CC"/>
                </a:solidFill>
              </a:rPr>
              <a:t>Internal Evidence</a:t>
            </a:r>
          </a:p>
          <a:p>
            <a:pPr marL="742950" lvl="1" indent="-285750">
              <a:lnSpc>
                <a:spcPct val="90000"/>
              </a:lnSpc>
              <a:spcBef>
                <a:spcPct val="20000"/>
              </a:spcBef>
              <a:buFontTx/>
              <a:buChar char="–"/>
            </a:pPr>
            <a:r>
              <a:rPr lang="en-US" sz="2800" b="1">
                <a:solidFill>
                  <a:srgbClr val="0000CC"/>
                </a:solidFill>
              </a:rPr>
              <a:t>1:1; 10:1; 25:1</a:t>
            </a:r>
          </a:p>
          <a:p>
            <a:pPr marL="742950" lvl="1" indent="-285750">
              <a:lnSpc>
                <a:spcPct val="90000"/>
              </a:lnSpc>
              <a:spcBef>
                <a:spcPct val="20000"/>
              </a:spcBef>
              <a:buFontTx/>
              <a:buChar char="–"/>
            </a:pPr>
            <a:endParaRPr lang="en-US" sz="2800" b="1">
              <a:solidFill>
                <a:srgbClr val="0000CC"/>
              </a:solidFill>
            </a:endParaRPr>
          </a:p>
          <a:p>
            <a:pPr marL="742950" lvl="1" indent="-285750">
              <a:lnSpc>
                <a:spcPct val="90000"/>
              </a:lnSpc>
              <a:spcBef>
                <a:spcPct val="20000"/>
              </a:spcBef>
              <a:buFontTx/>
              <a:buChar char="–"/>
            </a:pPr>
            <a:r>
              <a:rPr lang="en-US" sz="2800" b="1">
                <a:solidFill>
                  <a:srgbClr val="0000CC"/>
                </a:solidFill>
              </a:rPr>
              <a:t>22:17–24:34</a:t>
            </a:r>
          </a:p>
          <a:p>
            <a:pPr marL="742950" lvl="1" indent="-285750">
              <a:lnSpc>
                <a:spcPct val="90000"/>
              </a:lnSpc>
              <a:spcBef>
                <a:spcPct val="20000"/>
              </a:spcBef>
              <a:buFontTx/>
              <a:buChar char="–"/>
            </a:pPr>
            <a:endParaRPr lang="en-US" sz="2800" b="1">
              <a:solidFill>
                <a:srgbClr val="0000CC"/>
              </a:solidFill>
            </a:endParaRPr>
          </a:p>
          <a:p>
            <a:pPr marL="742950" lvl="1" indent="-285750">
              <a:lnSpc>
                <a:spcPct val="90000"/>
              </a:lnSpc>
              <a:spcBef>
                <a:spcPct val="20000"/>
              </a:spcBef>
              <a:buFontTx/>
              <a:buChar char="–"/>
            </a:pPr>
            <a:r>
              <a:rPr lang="en-US" sz="2800" b="1">
                <a:solidFill>
                  <a:srgbClr val="0000CC"/>
                </a:solidFill>
              </a:rPr>
              <a:t>Chapter 30</a:t>
            </a:r>
          </a:p>
          <a:p>
            <a:pPr marL="742950" lvl="1" indent="-285750">
              <a:lnSpc>
                <a:spcPct val="90000"/>
              </a:lnSpc>
              <a:spcBef>
                <a:spcPct val="20000"/>
              </a:spcBef>
              <a:buFontTx/>
              <a:buChar char="–"/>
            </a:pPr>
            <a:endParaRPr lang="en-US" sz="2800" b="1">
              <a:solidFill>
                <a:srgbClr val="0000CC"/>
              </a:solidFill>
            </a:endParaRPr>
          </a:p>
          <a:p>
            <a:pPr marL="742950" lvl="1" indent="-285750">
              <a:lnSpc>
                <a:spcPct val="90000"/>
              </a:lnSpc>
              <a:spcBef>
                <a:spcPct val="20000"/>
              </a:spcBef>
              <a:buFontTx/>
              <a:buChar char="–"/>
            </a:pPr>
            <a:r>
              <a:rPr lang="en-US" sz="2800" b="1">
                <a:solidFill>
                  <a:srgbClr val="0000CC"/>
                </a:solidFill>
              </a:rPr>
              <a:t>Chapter 31</a:t>
            </a:r>
            <a:endParaRPr lang="en-US" sz="2400" b="1">
              <a:solidFill>
                <a:srgbClr val="0000CC"/>
              </a:solidFill>
            </a:endParaRPr>
          </a:p>
        </p:txBody>
      </p:sp>
      <p:sp>
        <p:nvSpPr>
          <p:cNvPr id="77834" name="Rectangle 10"/>
          <p:cNvSpPr>
            <a:spLocks noChangeArrowheads="1"/>
          </p:cNvSpPr>
          <p:nvPr/>
        </p:nvSpPr>
        <p:spPr bwMode="auto">
          <a:xfrm>
            <a:off x="5029200" y="1371600"/>
            <a:ext cx="40386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solidFill>
                  <a:srgbClr val="0000CC"/>
                </a:solidFill>
              </a:rPr>
              <a:t>Solomon</a:t>
            </a:r>
          </a:p>
          <a:p>
            <a:pPr marL="342900" indent="-342900">
              <a:spcBef>
                <a:spcPct val="20000"/>
              </a:spcBef>
              <a:buFontTx/>
              <a:buChar char="•"/>
            </a:pPr>
            <a:endParaRPr lang="en-US" sz="4800" b="1">
              <a:solidFill>
                <a:srgbClr val="0000CC"/>
              </a:solidFill>
            </a:endParaRPr>
          </a:p>
          <a:p>
            <a:pPr marL="342900" indent="-342900">
              <a:spcBef>
                <a:spcPct val="20000"/>
              </a:spcBef>
              <a:buFontTx/>
              <a:buChar char="•"/>
            </a:pPr>
            <a:r>
              <a:rPr lang="en-US" sz="3200" b="1">
                <a:solidFill>
                  <a:srgbClr val="0000CC"/>
                </a:solidFill>
              </a:rPr>
              <a:t>Solomon</a:t>
            </a:r>
          </a:p>
          <a:p>
            <a:pPr marL="342900" indent="-342900">
              <a:spcBef>
                <a:spcPct val="20000"/>
              </a:spcBef>
              <a:buFontTx/>
              <a:buChar char="•"/>
            </a:pPr>
            <a:endParaRPr lang="en-US" sz="2000" b="1">
              <a:solidFill>
                <a:srgbClr val="0000CC"/>
              </a:solidFill>
            </a:endParaRPr>
          </a:p>
          <a:p>
            <a:pPr marL="342900" indent="-342900">
              <a:spcBef>
                <a:spcPct val="20000"/>
              </a:spcBef>
              <a:buFontTx/>
              <a:buChar char="•"/>
            </a:pPr>
            <a:endParaRPr lang="en-US" sz="2000" b="1">
              <a:solidFill>
                <a:srgbClr val="0000CC"/>
              </a:solidFill>
            </a:endParaRPr>
          </a:p>
          <a:p>
            <a:pPr marL="342900" indent="-342900">
              <a:spcBef>
                <a:spcPct val="20000"/>
              </a:spcBef>
              <a:buFontTx/>
              <a:buChar char="•"/>
            </a:pPr>
            <a:r>
              <a:rPr lang="en-US" sz="3200" b="1">
                <a:solidFill>
                  <a:srgbClr val="0000CC"/>
                </a:solidFill>
              </a:rPr>
              <a:t>Wise Men</a:t>
            </a:r>
          </a:p>
          <a:p>
            <a:pPr marL="342900" indent="-342900">
              <a:spcBef>
                <a:spcPct val="20000"/>
              </a:spcBef>
              <a:buFontTx/>
              <a:buChar char="•"/>
            </a:pPr>
            <a:endParaRPr lang="en-US" sz="2000" b="1">
              <a:solidFill>
                <a:srgbClr val="0000CC"/>
              </a:solidFill>
            </a:endParaRPr>
          </a:p>
          <a:p>
            <a:pPr marL="342900" indent="-342900">
              <a:spcBef>
                <a:spcPct val="20000"/>
              </a:spcBef>
              <a:buFontTx/>
              <a:buChar char="•"/>
            </a:pPr>
            <a:r>
              <a:rPr lang="en-US" sz="3200" b="1">
                <a:solidFill>
                  <a:srgbClr val="0000CC"/>
                </a:solidFill>
              </a:rPr>
              <a:t>Agur</a:t>
            </a:r>
          </a:p>
          <a:p>
            <a:pPr marL="342900" indent="-342900">
              <a:spcBef>
                <a:spcPct val="20000"/>
              </a:spcBef>
              <a:buFontTx/>
              <a:buChar char="•"/>
            </a:pPr>
            <a:endParaRPr lang="en-US" b="1">
              <a:solidFill>
                <a:srgbClr val="0000CC"/>
              </a:solidFill>
            </a:endParaRPr>
          </a:p>
          <a:p>
            <a:pPr marL="342900" indent="-342900">
              <a:spcBef>
                <a:spcPct val="20000"/>
              </a:spcBef>
              <a:buFontTx/>
              <a:buChar char="•"/>
            </a:pPr>
            <a:r>
              <a:rPr lang="en-US" sz="3200" b="1">
                <a:solidFill>
                  <a:srgbClr val="0000CC"/>
                </a:solidFill>
              </a:rPr>
              <a:t>Lemuel, Unknown</a:t>
            </a:r>
          </a:p>
        </p:txBody>
      </p:sp>
    </p:spTree>
    <p:extLst>
      <p:ext uri="{BB962C8B-B14F-4D97-AF65-F5344CB8AC3E}">
        <p14:creationId xmlns:p14="http://schemas.microsoft.com/office/powerpoint/2010/main" val="3538753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3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31">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31">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34">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834">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834">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834">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83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build="p"/>
      <p:bldP spid="77834"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Rectangle 3"/>
          <p:cNvSpPr>
            <a:spLocks noGrp="1" noChangeArrowheads="1"/>
          </p:cNvSpPr>
          <p:nvPr>
            <p:ph type="title"/>
          </p:nvPr>
        </p:nvSpPr>
        <p:spPr/>
        <p:txBody>
          <a:bodyPr/>
          <a:lstStyle/>
          <a:p>
            <a:pPr eaLnBrk="1" hangingPunct="1"/>
            <a:r>
              <a:rPr lang="en-US">
                <a:latin typeface="Arial" charset="0"/>
              </a:rPr>
              <a:t>Authorship</a:t>
            </a:r>
          </a:p>
        </p:txBody>
      </p:sp>
      <p:sp>
        <p:nvSpPr>
          <p:cNvPr id="226307" name="Rectangle 9"/>
          <p:cNvSpPr>
            <a:spLocks noGrp="1" noChangeArrowheads="1"/>
          </p:cNvSpPr>
          <p:nvPr>
            <p:ph type="body" idx="1"/>
          </p:nvPr>
        </p:nvSpPr>
        <p:spPr/>
        <p:txBody>
          <a:bodyPr/>
          <a:lstStyle/>
          <a:p>
            <a:pPr eaLnBrk="1" hangingPunct="1"/>
            <a:r>
              <a:rPr lang="en-US" b="1">
                <a:solidFill>
                  <a:srgbClr val="0000CC"/>
                </a:solidFill>
                <a:latin typeface="Arial" charset="0"/>
              </a:rPr>
              <a:t>Multiple authorship</a:t>
            </a:r>
          </a:p>
          <a:p>
            <a:pPr eaLnBrk="1" hangingPunct="1">
              <a:buFontTx/>
              <a:buNone/>
            </a:pPr>
            <a:r>
              <a:rPr lang="en-US" b="1">
                <a:solidFill>
                  <a:srgbClr val="0000CC"/>
                </a:solidFill>
                <a:latin typeface="Arial" charset="0"/>
              </a:rPr>
              <a:t>	(others: Psalms, 1 Samuel, portions of Deuteronomy, Joshua, etc.)</a:t>
            </a:r>
          </a:p>
        </p:txBody>
      </p:sp>
      <p:sp>
        <p:nvSpPr>
          <p:cNvPr id="226308"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Tree>
    <p:extLst>
      <p:ext uri="{BB962C8B-B14F-4D97-AF65-F5344CB8AC3E}">
        <p14:creationId xmlns:p14="http://schemas.microsoft.com/office/powerpoint/2010/main" val="737773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3"/>
          <p:cNvSpPr>
            <a:spLocks noGrp="1" noChangeArrowheads="1"/>
          </p:cNvSpPr>
          <p:nvPr>
            <p:ph type="title"/>
          </p:nvPr>
        </p:nvSpPr>
        <p:spPr>
          <a:xfrm>
            <a:off x="457200" y="44450"/>
            <a:ext cx="8229600" cy="1143000"/>
          </a:xfrm>
        </p:spPr>
        <p:txBody>
          <a:bodyPr/>
          <a:lstStyle/>
          <a:p>
            <a:pPr eaLnBrk="1" hangingPunct="1"/>
            <a:r>
              <a:rPr lang="en-US">
                <a:latin typeface="Arial" charset="0"/>
              </a:rPr>
              <a:t>Recipients</a:t>
            </a:r>
          </a:p>
        </p:txBody>
      </p:sp>
      <p:sp>
        <p:nvSpPr>
          <p:cNvPr id="61444" name="Rectangle 4"/>
          <p:cNvSpPr>
            <a:spLocks noGrp="1" noChangeArrowheads="1"/>
          </p:cNvSpPr>
          <p:nvPr>
            <p:ph type="body" idx="1"/>
          </p:nvPr>
        </p:nvSpPr>
        <p:spPr>
          <a:xfrm>
            <a:off x="323850" y="1268413"/>
            <a:ext cx="8686800" cy="2438400"/>
          </a:xfrm>
        </p:spPr>
        <p:txBody>
          <a:bodyPr/>
          <a:lstStyle/>
          <a:p>
            <a:pPr marL="609600" indent="-609600" eaLnBrk="1" hangingPunct="1"/>
            <a:r>
              <a:rPr lang="ru-RU" altLang="ja-JP" sz="3600" b="1">
                <a:solidFill>
                  <a:srgbClr val="0000CC"/>
                </a:solidFill>
                <a:latin typeface="Arial" charset="0"/>
              </a:rPr>
              <a:t>"</a:t>
            </a:r>
            <a:r>
              <a:rPr lang="en-US" sz="3600" b="1">
                <a:solidFill>
                  <a:srgbClr val="0000CC"/>
                </a:solidFill>
                <a:latin typeface="Arial" charset="0"/>
              </a:rPr>
              <a:t>my son</a:t>
            </a:r>
            <a:r>
              <a:rPr lang="ru-RU" altLang="ja-JP" sz="3600" b="1">
                <a:solidFill>
                  <a:srgbClr val="0000CC"/>
                </a:solidFill>
                <a:latin typeface="Arial" charset="0"/>
              </a:rPr>
              <a:t>"</a:t>
            </a:r>
            <a:r>
              <a:rPr lang="en-US" sz="3600" b="1">
                <a:solidFill>
                  <a:srgbClr val="0000CC"/>
                </a:solidFill>
                <a:latin typeface="Arial" charset="0"/>
              </a:rPr>
              <a:t> and </a:t>
            </a:r>
            <a:r>
              <a:rPr lang="ru-RU" altLang="ja-JP" sz="3600" b="1">
                <a:solidFill>
                  <a:srgbClr val="0000CC"/>
                </a:solidFill>
                <a:latin typeface="Arial" charset="0"/>
              </a:rPr>
              <a:t>"</a:t>
            </a:r>
            <a:r>
              <a:rPr lang="en-US" sz="3600" b="1">
                <a:solidFill>
                  <a:srgbClr val="0000CC"/>
                </a:solidFill>
                <a:latin typeface="Arial" charset="0"/>
              </a:rPr>
              <a:t>my sons</a:t>
            </a:r>
            <a:r>
              <a:rPr lang="ru-RU" altLang="ja-JP" sz="3600" b="1">
                <a:solidFill>
                  <a:srgbClr val="0000CC"/>
                </a:solidFill>
                <a:latin typeface="Arial" charset="0"/>
              </a:rPr>
              <a:t>"</a:t>
            </a:r>
            <a:endParaRPr lang="en-US" sz="3600" b="1">
              <a:solidFill>
                <a:srgbClr val="0000CC"/>
              </a:solidFill>
              <a:latin typeface="Arial" charset="0"/>
            </a:endParaRPr>
          </a:p>
          <a:p>
            <a:pPr marL="990600" lvl="1" indent="-533400" eaLnBrk="1" hangingPunct="1"/>
            <a:r>
              <a:rPr lang="en-US" sz="3200" b="1">
                <a:solidFill>
                  <a:srgbClr val="0000CC"/>
                </a:solidFill>
                <a:latin typeface="Arial" charset="0"/>
                <a:ea typeface="Arial" charset="0"/>
                <a:cs typeface="Arial" charset="0"/>
              </a:rPr>
              <a:t>A home setting, or</a:t>
            </a:r>
          </a:p>
          <a:p>
            <a:pPr marL="990600" lvl="1" indent="-533400" eaLnBrk="1" hangingPunct="1"/>
            <a:r>
              <a:rPr lang="en-US" sz="3200" b="1">
                <a:solidFill>
                  <a:srgbClr val="0000CC"/>
                </a:solidFill>
                <a:latin typeface="Arial" charset="0"/>
                <a:ea typeface="Arial" charset="0"/>
                <a:cs typeface="Arial" charset="0"/>
              </a:rPr>
              <a:t>A school environment where students were called </a:t>
            </a:r>
            <a:r>
              <a:rPr lang="ru-RU" altLang="ja-JP" sz="3200" b="1">
                <a:solidFill>
                  <a:srgbClr val="0000CC"/>
                </a:solidFill>
                <a:latin typeface="Arial" charset="0"/>
                <a:ea typeface="Arial" charset="0"/>
                <a:cs typeface="Arial" charset="0"/>
              </a:rPr>
              <a:t>"</a:t>
            </a:r>
            <a:r>
              <a:rPr lang="en-US" sz="3200" b="1">
                <a:solidFill>
                  <a:srgbClr val="0000CC"/>
                </a:solidFill>
                <a:latin typeface="Arial" charset="0"/>
                <a:ea typeface="Arial" charset="0"/>
                <a:cs typeface="Arial" charset="0"/>
              </a:rPr>
              <a:t>sons</a:t>
            </a:r>
            <a:r>
              <a:rPr lang="ru-RU" altLang="ja-JP" sz="3200" b="1">
                <a:solidFill>
                  <a:srgbClr val="0000CC"/>
                </a:solidFill>
                <a:latin typeface="Arial" charset="0"/>
                <a:ea typeface="Arial" charset="0"/>
                <a:cs typeface="Arial" charset="0"/>
              </a:rPr>
              <a:t>"</a:t>
            </a:r>
            <a:r>
              <a:rPr lang="en-US" sz="3200" b="1">
                <a:solidFill>
                  <a:srgbClr val="0000CC"/>
                </a:solidFill>
                <a:latin typeface="Arial" charset="0"/>
                <a:ea typeface="Arial" charset="0"/>
                <a:cs typeface="Arial" charset="0"/>
              </a:rPr>
              <a:t> of their teachers</a:t>
            </a:r>
          </a:p>
        </p:txBody>
      </p:sp>
      <p:sp>
        <p:nvSpPr>
          <p:cNvPr id="22835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61446" name="Rectangle 6"/>
          <p:cNvSpPr>
            <a:spLocks noChangeArrowheads="1"/>
          </p:cNvSpPr>
          <p:nvPr/>
        </p:nvSpPr>
        <p:spPr bwMode="auto">
          <a:xfrm>
            <a:off x="323850" y="3859213"/>
            <a:ext cx="8763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Tx/>
              <a:buChar char="•"/>
            </a:pPr>
            <a:r>
              <a:rPr lang="en-US" sz="3600" b="1">
                <a:solidFill>
                  <a:srgbClr val="0000CC"/>
                </a:solidFill>
              </a:rPr>
              <a:t>However…</a:t>
            </a:r>
          </a:p>
          <a:p>
            <a:pPr marL="609600" indent="-609600">
              <a:spcBef>
                <a:spcPct val="20000"/>
              </a:spcBef>
            </a:pPr>
            <a:r>
              <a:rPr lang="en-US" sz="2800" b="1">
                <a:solidFill>
                  <a:srgbClr val="0000CC"/>
                </a:solidFill>
              </a:rPr>
              <a:t>	</a:t>
            </a:r>
            <a:r>
              <a:rPr lang="ru-RU" altLang="ja-JP" sz="2800" b="1">
                <a:solidFill>
                  <a:srgbClr val="0000CC"/>
                </a:solidFill>
              </a:rPr>
              <a:t>"</a:t>
            </a:r>
            <a:r>
              <a:rPr lang="en-US" sz="2800" b="1">
                <a:solidFill>
                  <a:srgbClr val="0000CC"/>
                </a:solidFill>
              </a:rPr>
              <a:t>Listen, my child, when your father corrects you. Don</a:t>
            </a:r>
            <a:r>
              <a:rPr lang="fr-FR" altLang="ja-JP" sz="2800" b="1">
                <a:solidFill>
                  <a:srgbClr val="0000CC"/>
                </a:solidFill>
              </a:rPr>
              <a:t>'</a:t>
            </a:r>
            <a:r>
              <a:rPr lang="en-US" sz="2800" b="1">
                <a:solidFill>
                  <a:srgbClr val="0000CC"/>
                </a:solidFill>
              </a:rPr>
              <a:t>t neglect your mother</a:t>
            </a:r>
            <a:r>
              <a:rPr lang="fr-FR" altLang="ja-JP" sz="2800" b="1">
                <a:solidFill>
                  <a:srgbClr val="0000CC"/>
                </a:solidFill>
              </a:rPr>
              <a:t>'</a:t>
            </a:r>
            <a:r>
              <a:rPr lang="en-US" sz="2800" b="1">
                <a:solidFill>
                  <a:srgbClr val="0000CC"/>
                </a:solidFill>
              </a:rPr>
              <a:t>s instruction</a:t>
            </a:r>
            <a:r>
              <a:rPr lang="ru-RU" altLang="ja-JP" sz="2800" b="1">
                <a:solidFill>
                  <a:srgbClr val="0000CC"/>
                </a:solidFill>
              </a:rPr>
              <a:t>"</a:t>
            </a:r>
            <a:r>
              <a:rPr lang="en-US" sz="2800" b="1">
                <a:solidFill>
                  <a:srgbClr val="0000CC"/>
                </a:solidFill>
              </a:rPr>
              <a:t> (1:8)</a:t>
            </a:r>
            <a:endParaRPr lang="en-US" sz="3200" b="1">
              <a:solidFill>
                <a:srgbClr val="0000CC"/>
              </a:solidFill>
            </a:endParaRPr>
          </a:p>
          <a:p>
            <a:pPr marL="609600" indent="-609600">
              <a:spcBef>
                <a:spcPct val="20000"/>
              </a:spcBef>
            </a:pPr>
            <a:r>
              <a:rPr lang="en-US" sz="3200" b="1">
                <a:solidFill>
                  <a:srgbClr val="0000CC"/>
                </a:solidFill>
              </a:rPr>
              <a:t>	This shows a family setting as primary</a:t>
            </a:r>
            <a:endParaRPr lang="en-US" sz="3600" b="1">
              <a:solidFill>
                <a:srgbClr val="0000CC"/>
              </a:solidFill>
            </a:endParaRPr>
          </a:p>
        </p:txBody>
      </p:sp>
    </p:spTree>
    <p:extLst>
      <p:ext uri="{BB962C8B-B14F-4D97-AF65-F5344CB8AC3E}">
        <p14:creationId xmlns:p14="http://schemas.microsoft.com/office/powerpoint/2010/main" val="2232192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4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4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46">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4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65" y="330432"/>
            <a:ext cx="9144000" cy="909772"/>
          </a:xfrm>
          <a:effectLst>
            <a:outerShdw blurRad="63500" dist="35921" dir="2700000" algn="ctr" rotWithShape="0">
              <a:schemeClr val="tx2">
                <a:alpha val="74998"/>
              </a:schemeClr>
            </a:outerShdw>
          </a:effectLst>
        </p:spPr>
        <p:txBody>
          <a:bodyPr anchor="ctr"/>
          <a:lstStyle/>
          <a:p>
            <a:pPr>
              <a:defRPr/>
            </a:pPr>
            <a:r>
              <a:rPr lang="en-GB" sz="4800" b="1">
                <a:effectLst>
                  <a:glow rad="127000">
                    <a:schemeClr val="tx1"/>
                  </a:glow>
                </a:effectLst>
                <a:latin typeface="Arial" charset="0"/>
                <a:ea typeface="ＭＳ Ｐゴシック" charset="0"/>
                <a:cs typeface="ＭＳ Ｐゴシック" charset="0"/>
              </a:rPr>
              <a:t>Ayat 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78301" y="1889894"/>
            <a:ext cx="7808927" cy="32543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GB"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Percayalah kepada Tuhan dengan segenap hatimu dan janganlah bersandar kepada pengertianmu sendiri</a:t>
            </a:r>
            <a:r>
              <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akuilah Dia di dalam lakumu</a:t>
            </a:r>
            <a:r>
              <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maka Ia akan meluruskan jalanmu</a:t>
            </a:r>
            <a:r>
              <a:rPr lang="en-GB" sz="3200" b="1">
                <a:solidFill>
                  <a:srgbClr val="FFFFFF"/>
                </a:solidFill>
                <a:effectLst>
                  <a:glow rad="127000">
                    <a:srgbClr val="000000"/>
                  </a:glow>
                </a:effectLst>
                <a:latin typeface="Arial" charset="0"/>
                <a:ea typeface="ＭＳ Ｐゴシック" charset="0"/>
                <a:cs typeface="ＭＳ Ｐゴシック" charset="0"/>
              </a:rPr>
              <a:t>.</a:t>
            </a:r>
            <a:r>
              <a:rPr kumimoji="0" lang="ru-RU"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(3:5-6).</a:t>
            </a:r>
          </a:p>
        </p:txBody>
      </p:sp>
      <p:sp>
        <p:nvSpPr>
          <p:cNvPr id="6" name="Rectangle 2"/>
          <p:cNvSpPr txBox="1">
            <a:spLocks noChangeArrowheads="1"/>
          </p:cNvSpPr>
          <p:nvPr/>
        </p:nvSpPr>
        <p:spPr bwMode="auto">
          <a:xfrm>
            <a:off x="-7076" y="55799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35057"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394</a:t>
            </a:r>
          </a:p>
        </p:txBody>
      </p:sp>
    </p:spTree>
    <p:extLst>
      <p:ext uri="{BB962C8B-B14F-4D97-AF65-F5344CB8AC3E}">
        <p14:creationId xmlns:p14="http://schemas.microsoft.com/office/powerpoint/2010/main" val="2906822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Grp="1" noChangeArrowheads="1"/>
          </p:cNvSpPr>
          <p:nvPr>
            <p:ph type="title"/>
          </p:nvPr>
        </p:nvSpPr>
        <p:spPr/>
        <p:txBody>
          <a:bodyPr/>
          <a:lstStyle/>
          <a:p>
            <a:pPr eaLnBrk="1" hangingPunct="1"/>
            <a:r>
              <a:rPr lang="en-US">
                <a:latin typeface="Arial" charset="0"/>
              </a:rPr>
              <a:t>Occasion</a:t>
            </a:r>
          </a:p>
        </p:txBody>
      </p:sp>
      <p:sp>
        <p:nvSpPr>
          <p:cNvPr id="62468" name="Rectangle 4"/>
          <p:cNvSpPr>
            <a:spLocks noGrp="1" noChangeArrowheads="1"/>
          </p:cNvSpPr>
          <p:nvPr>
            <p:ph type="body" idx="1"/>
          </p:nvPr>
        </p:nvSpPr>
        <p:spPr/>
        <p:txBody>
          <a:bodyPr/>
          <a:lstStyle/>
          <a:p>
            <a:pPr marL="609600" indent="-609600" eaLnBrk="1" hangingPunct="1"/>
            <a:r>
              <a:rPr lang="en-US" b="1" dirty="0">
                <a:solidFill>
                  <a:srgbClr val="0000CC"/>
                </a:solidFill>
                <a:latin typeface="Arial" charset="0"/>
              </a:rPr>
              <a:t>It is likely that King Hezekiah authorized the compilation of Solomon</a:t>
            </a:r>
            <a:r>
              <a:rPr lang="fr-FR" altLang="ja-JP" b="1" dirty="0">
                <a:solidFill>
                  <a:srgbClr val="0000CC"/>
                </a:solidFill>
                <a:latin typeface="Arial" charset="0"/>
              </a:rPr>
              <a:t>'</a:t>
            </a:r>
            <a:r>
              <a:rPr lang="en-US" b="1" dirty="0">
                <a:solidFill>
                  <a:srgbClr val="0000CC"/>
                </a:solidFill>
                <a:latin typeface="Arial" charset="0"/>
              </a:rPr>
              <a:t>s </a:t>
            </a:r>
            <a:r>
              <a:rPr lang="en-US" b="1" dirty="0" err="1">
                <a:solidFill>
                  <a:srgbClr val="0000CC"/>
                </a:solidFill>
                <a:latin typeface="Arial" charset="0"/>
              </a:rPr>
              <a:t>Amsal</a:t>
            </a:r>
            <a:r>
              <a:rPr lang="en-US" b="1" dirty="0">
                <a:solidFill>
                  <a:srgbClr val="0000CC"/>
                </a:solidFill>
                <a:latin typeface="Arial" charset="0"/>
              </a:rPr>
              <a:t> (which were not in an existing collection) to be added to the book</a:t>
            </a:r>
          </a:p>
        </p:txBody>
      </p:sp>
      <p:sp>
        <p:nvSpPr>
          <p:cNvPr id="23040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Tree>
    <p:extLst>
      <p:ext uri="{BB962C8B-B14F-4D97-AF65-F5344CB8AC3E}">
        <p14:creationId xmlns:p14="http://schemas.microsoft.com/office/powerpoint/2010/main" val="2191701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2" name="Rectangle 55"/>
          <p:cNvSpPr>
            <a:spLocks noChangeArrowheads="1"/>
          </p:cNvSpPr>
          <p:nvPr/>
        </p:nvSpPr>
        <p:spPr bwMode="auto">
          <a:xfrm>
            <a:off x="0" y="685800"/>
            <a:ext cx="9144000" cy="18288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charset="0"/>
              <a:cs typeface="ＭＳ Ｐゴシック" charset="0"/>
            </a:endParaRPr>
          </a:p>
        </p:txBody>
      </p:sp>
    </p:spTree>
    <p:extLst>
      <p:ext uri="{BB962C8B-B14F-4D97-AF65-F5344CB8AC3E}">
        <p14:creationId xmlns:p14="http://schemas.microsoft.com/office/powerpoint/2010/main" val="3661245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502"/>
                                        </p:tgtEl>
                                        <p:attrNameLst>
                                          <p:attrName>style.visibility</p:attrName>
                                        </p:attrNameLst>
                                      </p:cBhvr>
                                      <p:to>
                                        <p:strVal val="visible"/>
                                      </p:to>
                                    </p:set>
                                    <p:anim calcmode="lin" valueType="num">
                                      <p:cBhvr additive="base">
                                        <p:cTn id="12" dur="500" fill="hold"/>
                                        <p:tgtEl>
                                          <p:spTgt spid="232502"/>
                                        </p:tgtEl>
                                        <p:attrNameLst>
                                          <p:attrName>ppt_x</p:attrName>
                                        </p:attrNameLst>
                                      </p:cBhvr>
                                      <p:tavLst>
                                        <p:tav tm="0">
                                          <p:val>
                                            <p:strVal val="#ppt_x"/>
                                          </p:val>
                                        </p:tav>
                                        <p:tav tm="100000">
                                          <p:val>
                                            <p:strVal val="#ppt_x"/>
                                          </p:val>
                                        </p:tav>
                                      </p:tavLst>
                                    </p:anim>
                                    <p:anim calcmode="lin" valueType="num">
                                      <p:cBhvr additive="base">
                                        <p:cTn id="13" dur="500" fill="hold"/>
                                        <p:tgtEl>
                                          <p:spTgt spid="23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7" name="Picture 9" descr="painting%20girl_480x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6" name="Rectangle 15"/>
          <p:cNvSpPr>
            <a:spLocks noGrp="1" noChangeArrowheads="1"/>
          </p:cNvSpPr>
          <p:nvPr>
            <p:ph type="title"/>
          </p:nvPr>
        </p:nvSpPr>
        <p:spPr>
          <a:solidFill>
            <a:srgbClr val="BBE0E3">
              <a:alpha val="39999"/>
            </a:srgbClr>
          </a:solidFill>
        </p:spPr>
        <p:txBody>
          <a:bodyPr/>
          <a:lstStyle/>
          <a:p>
            <a:pPr eaLnBrk="1" hangingPunct="1"/>
            <a:r>
              <a:rPr lang="en-US" b="1" dirty="0">
                <a:latin typeface="Arial" charset="0"/>
              </a:rPr>
              <a:t>Types of </a:t>
            </a:r>
            <a:r>
              <a:rPr lang="en-US" b="1" dirty="0" err="1">
                <a:latin typeface="Arial" charset="0"/>
              </a:rPr>
              <a:t>Amsal</a:t>
            </a:r>
            <a:endParaRPr lang="en-US" b="1" dirty="0">
              <a:latin typeface="Arial" charset="0"/>
            </a:endParaRPr>
          </a:p>
        </p:txBody>
      </p:sp>
      <p:sp>
        <p:nvSpPr>
          <p:cNvPr id="68624" name="Rectangle 16"/>
          <p:cNvSpPr>
            <a:spLocks noGrp="1" noChangeArrowheads="1"/>
          </p:cNvSpPr>
          <p:nvPr>
            <p:ph type="body" sz="half" idx="1"/>
          </p:nvPr>
        </p:nvSpPr>
        <p:spPr>
          <a:xfrm>
            <a:off x="228600" y="1600200"/>
            <a:ext cx="4038600" cy="4525963"/>
          </a:xfrm>
          <a:solidFill>
            <a:srgbClr val="BBE0E3">
              <a:alpha val="39999"/>
            </a:srgbClr>
          </a:solidFill>
        </p:spPr>
        <p:txBody>
          <a:bodyPr/>
          <a:lstStyle/>
          <a:p>
            <a:pPr eaLnBrk="1" hangingPunct="1">
              <a:defRPr/>
            </a:pPr>
            <a:r>
              <a:rPr lang="en-US" sz="4800" b="1" dirty="0">
                <a:effectLst>
                  <a:glow rad="292100">
                    <a:schemeClr val="bg1">
                      <a:alpha val="75000"/>
                    </a:schemeClr>
                  </a:glow>
                </a:effectLst>
                <a:latin typeface="Arial" charset="0"/>
                <a:cs typeface="Arial" charset="0"/>
              </a:rPr>
              <a:t>Descriptive</a:t>
            </a:r>
          </a:p>
        </p:txBody>
      </p:sp>
      <p:sp>
        <p:nvSpPr>
          <p:cNvPr id="236548" name="Text Box 20"/>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68629" name="Text Box 21"/>
          <p:cNvSpPr txBox="1">
            <a:spLocks noChangeArrowheads="1"/>
          </p:cNvSpPr>
          <p:nvPr/>
        </p:nvSpPr>
        <p:spPr bwMode="auto">
          <a:xfrm>
            <a:off x="533400" y="2311400"/>
            <a:ext cx="3689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3600" b="1">
                <a:solidFill>
                  <a:srgbClr val="0000CC"/>
                </a:solidFill>
                <a:effectLst>
                  <a:glow rad="292100">
                    <a:srgbClr val="FFFFFF">
                      <a:alpha val="75000"/>
                    </a:srgbClr>
                  </a:glow>
                </a:effectLst>
              </a:rPr>
              <a:t>- how things are</a:t>
            </a:r>
          </a:p>
        </p:txBody>
      </p:sp>
    </p:spTree>
    <p:extLst>
      <p:ext uri="{BB962C8B-B14F-4D97-AF65-F5344CB8AC3E}">
        <p14:creationId xmlns:p14="http://schemas.microsoft.com/office/powerpoint/2010/main" val="211570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 to="" calcmode="lin" valueType="num">
                                      <p:cBhvr>
                                        <p:cTn id="7" dur="1" fill="hold"/>
                                        <p:tgtEl>
                                          <p:spTgt spid="686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8624">
                                            <p:bg/>
                                          </p:spTgt>
                                        </p:tgtEl>
                                        <p:attrNameLst>
                                          <p:attrName>style.visibility</p:attrName>
                                        </p:attrNameLst>
                                      </p:cBhvr>
                                      <p:to>
                                        <p:strVal val="visible"/>
                                      </p:to>
                                    </p:set>
                                    <p:anim to="" calcmode="lin" valueType="num">
                                      <p:cBhvr>
                                        <p:cTn id="10" dur="1" fill="hold"/>
                                        <p:tgtEl>
                                          <p:spTgt spid="68624">
                                            <p:bg/>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8624">
                                            <p:txEl>
                                              <p:pRg st="0" end="0"/>
                                            </p:txEl>
                                          </p:spTgt>
                                        </p:tgtEl>
                                        <p:attrNameLst>
                                          <p:attrName>style.visibility</p:attrName>
                                        </p:attrNameLst>
                                      </p:cBhvr>
                                      <p:to>
                                        <p:strVal val="visible"/>
                                      </p:to>
                                    </p:set>
                                    <p:anim to="" calcmode="lin" valueType="num">
                                      <p:cBhvr>
                                        <p:cTn id="13" dur="1" fill="hold"/>
                                        <p:tgtEl>
                                          <p:spTgt spid="68624">
                                            <p:txEl>
                                              <p:pRg st="0" end="0"/>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68629"/>
                                        </p:tgtEl>
                                        <p:attrNameLst>
                                          <p:attrName>style.visibility</p:attrName>
                                        </p:attrNameLst>
                                      </p:cBhvr>
                                      <p:to>
                                        <p:strVal val="visible"/>
                                      </p:to>
                                    </p:set>
                                    <p:anim to="" calcmode="lin" valueType="num">
                                      <p:cBhvr>
                                        <p:cTn id="18" dur="1" fill="hold"/>
                                        <p:tgtEl>
                                          <p:spTgt spid="6862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4" grpId="0" build="p" animBg="1"/>
      <p:bldP spid="6862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2" descr="Clouds &amp; Sky 0128"/>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444500" y="2103438"/>
            <a:ext cx="8251825" cy="28003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ru-RU" altLang="ja-JP" sz="4000" b="1" dirty="0">
                <a:solidFill>
                  <a:srgbClr val="FFFFFF"/>
                </a:solidFill>
                <a:effectLst>
                  <a:outerShdw blurRad="38100" dist="38100" dir="2700000" algn="tl">
                    <a:srgbClr val="000000">
                      <a:alpha val="43137"/>
                    </a:srgbClr>
                  </a:outerShdw>
                </a:effectLst>
              </a:rPr>
              <a:t>"</a:t>
            </a:r>
            <a:r>
              <a:rPr lang="en-US" sz="4000" b="1" dirty="0">
                <a:solidFill>
                  <a:srgbClr val="FFFFFF"/>
                </a:solidFill>
                <a:effectLst>
                  <a:outerShdw blurRad="38100" dist="38100" dir="2700000" algn="tl">
                    <a:srgbClr val="000000">
                      <a:alpha val="43137"/>
                    </a:srgbClr>
                  </a:outerShdw>
                </a:effectLst>
              </a:rPr>
              <a:t>Like clouds and wind</a:t>
            </a:r>
          </a:p>
          <a:p>
            <a:pPr algn="ctr" eaLnBrk="1" hangingPunct="1">
              <a:defRPr/>
            </a:pPr>
            <a:r>
              <a:rPr lang="en-US" sz="4000" b="1" dirty="0">
                <a:solidFill>
                  <a:srgbClr val="FFFFFF"/>
                </a:solidFill>
                <a:effectLst>
                  <a:outerShdw blurRad="38100" dist="38100" dir="2700000" algn="tl">
                    <a:srgbClr val="000000">
                      <a:alpha val="43137"/>
                    </a:srgbClr>
                  </a:outerShdw>
                </a:effectLst>
              </a:rPr>
              <a:t>without rain is a man who boasts</a:t>
            </a:r>
          </a:p>
          <a:p>
            <a:pPr algn="ctr" eaLnBrk="1" hangingPunct="1">
              <a:defRPr/>
            </a:pPr>
            <a:r>
              <a:rPr lang="en-US" sz="4000" b="1" dirty="0">
                <a:solidFill>
                  <a:srgbClr val="FFFFFF"/>
                </a:solidFill>
                <a:effectLst>
                  <a:outerShdw blurRad="38100" dist="38100" dir="2700000" algn="tl">
                    <a:srgbClr val="000000">
                      <a:alpha val="43137"/>
                    </a:srgbClr>
                  </a:outerShdw>
                </a:effectLst>
              </a:rPr>
              <a:t>of his gifts falsely.</a:t>
            </a:r>
            <a:r>
              <a:rPr lang="ru-RU" altLang="ja-JP" sz="4000" b="1" dirty="0">
                <a:solidFill>
                  <a:srgbClr val="FFFFFF"/>
                </a:solidFill>
                <a:effectLst>
                  <a:outerShdw blurRad="38100" dist="38100" dir="2700000" algn="tl">
                    <a:srgbClr val="000000">
                      <a:alpha val="43137"/>
                    </a:srgbClr>
                  </a:outerShdw>
                </a:effectLst>
              </a:rPr>
              <a:t>"</a:t>
            </a:r>
            <a:endParaRPr lang="en-US" sz="4000" b="1" dirty="0">
              <a:solidFill>
                <a:srgbClr val="FFFFFF"/>
              </a:solidFill>
              <a:effectLst>
                <a:outerShdw blurRad="38100" dist="38100" dir="2700000" algn="tl">
                  <a:srgbClr val="000000">
                    <a:alpha val="43137"/>
                  </a:srgbClr>
                </a:outerShdw>
              </a:effectLst>
            </a:endParaRPr>
          </a:p>
          <a:p>
            <a:pPr algn="ctr" eaLnBrk="1" hangingPunct="1">
              <a:defRPr/>
            </a:pPr>
            <a:endParaRPr lang="en-US" b="1" dirty="0">
              <a:solidFill>
                <a:srgbClr val="FFFFFF"/>
              </a:solidFill>
              <a:effectLst>
                <a:outerShdw blurRad="38100" dist="38100" dir="2700000" algn="tl">
                  <a:srgbClr val="000000">
                    <a:alpha val="43137"/>
                  </a:srgbClr>
                </a:outerShdw>
              </a:effectLst>
            </a:endParaRPr>
          </a:p>
          <a:p>
            <a:pPr algn="ctr" eaLnBrk="1" hangingPunct="1">
              <a:defRPr/>
            </a:pPr>
            <a:r>
              <a:rPr lang="en-US" sz="3200" b="1" dirty="0" err="1">
                <a:solidFill>
                  <a:srgbClr val="FFFFFF"/>
                </a:solidFill>
                <a:effectLst>
                  <a:outerShdw blurRad="38100" dist="38100" dir="2700000" algn="tl">
                    <a:srgbClr val="000000">
                      <a:alpha val="43137"/>
                    </a:srgbClr>
                  </a:outerShdw>
                </a:effectLst>
              </a:rPr>
              <a:t>Amsal</a:t>
            </a:r>
            <a:r>
              <a:rPr lang="en-US" sz="3200" b="1" dirty="0">
                <a:solidFill>
                  <a:srgbClr val="FFFFFF"/>
                </a:solidFill>
                <a:effectLst>
                  <a:outerShdw blurRad="38100" dist="38100" dir="2700000" algn="tl">
                    <a:srgbClr val="000000">
                      <a:alpha val="43137"/>
                    </a:srgbClr>
                  </a:outerShdw>
                </a:effectLst>
              </a:rPr>
              <a:t> 25:14</a:t>
            </a:r>
          </a:p>
        </p:txBody>
      </p:sp>
      <p:sp>
        <p:nvSpPr>
          <p:cNvPr id="115716" name="Rectangle 4"/>
          <p:cNvSpPr>
            <a:spLocks noGrp="1" noChangeArrowheads="1"/>
          </p:cNvSpPr>
          <p:nvPr>
            <p:ph type="title" idx="4294967295"/>
          </p:nvPr>
        </p:nvSpPr>
        <p:spPr/>
        <p:txBody>
          <a:bodyPr/>
          <a:lstStyle/>
          <a:p>
            <a:pPr eaLnBrk="1" hangingPunct="1">
              <a:defRPr/>
            </a:pPr>
            <a:r>
              <a:rPr lang="en-US">
                <a:solidFill>
                  <a:schemeClr val="bg1"/>
                </a:solidFill>
                <a:effectLst>
                  <a:outerShdw blurRad="38100" dist="38100" dir="2700000" algn="tl">
                    <a:srgbClr val="000000">
                      <a:alpha val="43137"/>
                    </a:srgbClr>
                  </a:outerShdw>
                </a:effectLst>
                <a:latin typeface="Arial" charset="0"/>
                <a:cs typeface="Arial" charset="0"/>
              </a:rPr>
              <a:t>Descriptive…</a:t>
            </a:r>
          </a:p>
        </p:txBody>
      </p:sp>
    </p:spTree>
    <p:extLst>
      <p:ext uri="{BB962C8B-B14F-4D97-AF65-F5344CB8AC3E}">
        <p14:creationId xmlns:p14="http://schemas.microsoft.com/office/powerpoint/2010/main" val="2800000572"/>
      </p:ext>
    </p:extLst>
  </p:cSld>
  <p:clrMapOvr>
    <a:masterClrMapping/>
  </p:clrMapOvr>
  <p:transition>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pi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3" descr="painting%20girl_480x6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4"/>
          <p:cNvSpPr>
            <a:spLocks noGrp="1" noChangeArrowheads="1"/>
          </p:cNvSpPr>
          <p:nvPr>
            <p:ph type="title"/>
          </p:nvPr>
        </p:nvSpPr>
        <p:spPr>
          <a:solidFill>
            <a:srgbClr val="BBE0E3">
              <a:alpha val="39999"/>
            </a:srgbClr>
          </a:solidFill>
        </p:spPr>
        <p:txBody>
          <a:bodyPr/>
          <a:lstStyle/>
          <a:p>
            <a:pPr eaLnBrk="1" hangingPunct="1"/>
            <a:r>
              <a:rPr lang="en-US" b="1">
                <a:latin typeface="Arial" charset="0"/>
              </a:rPr>
              <a:t>T</a:t>
            </a:r>
            <a:r>
              <a:rPr lang="en-GB" b="1">
                <a:latin typeface="Arial" charset="0"/>
              </a:rPr>
              <a:t>ipe-Tipe Amsal</a:t>
            </a:r>
            <a:endParaRPr lang="en-US" b="1" dirty="0">
              <a:latin typeface="Arial" charset="0"/>
            </a:endParaRPr>
          </a:p>
        </p:txBody>
      </p:sp>
      <p:sp>
        <p:nvSpPr>
          <p:cNvPr id="126981" name="Rectangle 5"/>
          <p:cNvSpPr>
            <a:spLocks noGrp="1" noChangeArrowheads="1"/>
          </p:cNvSpPr>
          <p:nvPr>
            <p:ph type="body" sz="half" idx="1"/>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Des</a:t>
            </a:r>
            <a:r>
              <a:rPr lang="en-GB" sz="4800" b="1">
                <a:effectLst>
                  <a:glow rad="292100">
                    <a:schemeClr val="bg1">
                      <a:alpha val="75000"/>
                    </a:schemeClr>
                  </a:glow>
                </a:effectLst>
                <a:latin typeface="Arial" charset="0"/>
                <a:cs typeface="Arial" charset="0"/>
              </a:rPr>
              <a:t>kripsi</a:t>
            </a:r>
            <a:endParaRPr lang="en-US" sz="4800" b="1" dirty="0">
              <a:effectLst>
                <a:glow rad="292100">
                  <a:schemeClr val="bg1">
                    <a:alpha val="75000"/>
                  </a:schemeClr>
                </a:glow>
              </a:effectLst>
              <a:latin typeface="Arial" charset="0"/>
              <a:cs typeface="Arial" charset="0"/>
            </a:endParaRPr>
          </a:p>
        </p:txBody>
      </p:sp>
      <p:sp>
        <p:nvSpPr>
          <p:cNvPr id="126982" name="Rectangle 6"/>
          <p:cNvSpPr>
            <a:spLocks noGrp="1" noChangeArrowheads="1"/>
          </p:cNvSpPr>
          <p:nvPr>
            <p:ph type="body" sz="half" idx="2"/>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P</a:t>
            </a:r>
            <a:r>
              <a:rPr lang="en-GB" sz="4800" b="1">
                <a:effectLst>
                  <a:glow rad="292100">
                    <a:schemeClr val="bg1">
                      <a:alpha val="75000"/>
                    </a:schemeClr>
                  </a:glow>
                </a:effectLst>
                <a:latin typeface="Arial" charset="0"/>
                <a:cs typeface="Arial" charset="0"/>
              </a:rPr>
              <a:t>etunjuk</a:t>
            </a:r>
            <a:endParaRPr lang="en-US" sz="4800" b="1" dirty="0">
              <a:effectLst>
                <a:glow rad="292100">
                  <a:schemeClr val="bg1">
                    <a:alpha val="75000"/>
                  </a:schemeClr>
                </a:glow>
              </a:effectLst>
              <a:latin typeface="Arial" charset="0"/>
              <a:cs typeface="Arial" charset="0"/>
            </a:endParaRPr>
          </a:p>
        </p:txBody>
      </p:sp>
      <p:sp>
        <p:nvSpPr>
          <p:cNvPr id="244743"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396</a:t>
            </a:r>
          </a:p>
        </p:txBody>
      </p:sp>
      <p:sp>
        <p:nvSpPr>
          <p:cNvPr id="142344" name="Text Box 9"/>
          <p:cNvSpPr txBox="1">
            <a:spLocks noChangeArrowheads="1"/>
          </p:cNvSpPr>
          <p:nvPr/>
        </p:nvSpPr>
        <p:spPr bwMode="auto">
          <a:xfrm>
            <a:off x="762000" y="2311400"/>
            <a:ext cx="282641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keadaannya</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
        <p:nvSpPr>
          <p:cNvPr id="142345" name="Text Box 10"/>
          <p:cNvSpPr txBox="1">
            <a:spLocks noChangeArrowheads="1"/>
          </p:cNvSpPr>
          <p:nvPr/>
        </p:nvSpPr>
        <p:spPr bwMode="auto">
          <a:xfrm>
            <a:off x="4953000" y="2311400"/>
            <a:ext cx="277511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kita hidup</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578085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3" descr="po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ext Box 4"/>
          <p:cNvSpPr txBox="1">
            <a:spLocks noChangeArrowheads="1"/>
          </p:cNvSpPr>
          <p:nvPr/>
        </p:nvSpPr>
        <p:spPr bwMode="auto">
          <a:xfrm>
            <a:off x="3851275" y="5661025"/>
            <a:ext cx="519112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3200" b="1">
                <a:solidFill>
                  <a:srgbClr val="FF0000"/>
                </a:solidFill>
              </a:rPr>
              <a:t>"</a:t>
            </a:r>
            <a:r>
              <a:rPr lang="en-US" sz="3200" b="1">
                <a:solidFill>
                  <a:srgbClr val="FF0000"/>
                </a:solidFill>
              </a:rPr>
              <a:t>Do not wear yourself out</a:t>
            </a:r>
          </a:p>
          <a:p>
            <a:pPr eaLnBrk="1" hangingPunct="1"/>
            <a:r>
              <a:rPr lang="en-US" sz="3200" b="1">
                <a:solidFill>
                  <a:srgbClr val="FF0000"/>
                </a:solidFill>
              </a:rPr>
              <a:t>to get rich</a:t>
            </a:r>
            <a:r>
              <a:rPr lang="ru-RU" altLang="ja-JP" sz="3200" b="1">
                <a:solidFill>
                  <a:srgbClr val="FF0000"/>
                </a:solidFill>
              </a:rPr>
              <a:t>"</a:t>
            </a:r>
            <a:r>
              <a:rPr lang="en-US" sz="3200" b="1">
                <a:solidFill>
                  <a:srgbClr val="FF0000"/>
                </a:solidFill>
              </a:rPr>
              <a:t> (Prov. 23:4)</a:t>
            </a:r>
          </a:p>
        </p:txBody>
      </p:sp>
      <p:sp>
        <p:nvSpPr>
          <p:cNvPr id="242691" name="Rectangle 5"/>
          <p:cNvSpPr>
            <a:spLocks noGrp="1" noChangeArrowheads="1"/>
          </p:cNvSpPr>
          <p:nvPr>
            <p:ph type="title" idx="4294967295"/>
          </p:nvPr>
        </p:nvSpPr>
        <p:spPr/>
        <p:txBody>
          <a:bodyPr/>
          <a:lstStyle/>
          <a:p>
            <a:pPr eaLnBrk="1" hangingPunct="1"/>
            <a:r>
              <a:rPr lang="en-US">
                <a:latin typeface="Arial" charset="0"/>
              </a:rPr>
              <a:t>Descriptive or Prescriptive?</a:t>
            </a:r>
          </a:p>
        </p:txBody>
      </p:sp>
    </p:spTree>
    <p:extLst>
      <p:ext uri="{BB962C8B-B14F-4D97-AF65-F5344CB8AC3E}">
        <p14:creationId xmlns:p14="http://schemas.microsoft.com/office/powerpoint/2010/main" val="3455650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pi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3" descr="painting%20girl_480x6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4"/>
          <p:cNvSpPr>
            <a:spLocks noGrp="1" noChangeArrowheads="1"/>
          </p:cNvSpPr>
          <p:nvPr>
            <p:ph type="title"/>
          </p:nvPr>
        </p:nvSpPr>
        <p:spPr>
          <a:solidFill>
            <a:srgbClr val="BBE0E3">
              <a:alpha val="39999"/>
            </a:srgbClr>
          </a:solidFill>
        </p:spPr>
        <p:txBody>
          <a:bodyPr/>
          <a:lstStyle/>
          <a:p>
            <a:pPr eaLnBrk="1" hangingPunct="1"/>
            <a:r>
              <a:rPr lang="en-US" b="1">
                <a:latin typeface="Arial" charset="0"/>
              </a:rPr>
              <a:t>T</a:t>
            </a:r>
            <a:r>
              <a:rPr lang="en-GB" b="1">
                <a:latin typeface="Arial" charset="0"/>
              </a:rPr>
              <a:t>ipe-Tipe Amsal</a:t>
            </a:r>
            <a:endParaRPr lang="en-US" b="1" dirty="0">
              <a:latin typeface="Arial" charset="0"/>
            </a:endParaRPr>
          </a:p>
        </p:txBody>
      </p:sp>
      <p:sp>
        <p:nvSpPr>
          <p:cNvPr id="126981" name="Rectangle 5"/>
          <p:cNvSpPr>
            <a:spLocks noGrp="1" noChangeArrowheads="1"/>
          </p:cNvSpPr>
          <p:nvPr>
            <p:ph type="body" sz="half" idx="1"/>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Des</a:t>
            </a:r>
            <a:r>
              <a:rPr lang="en-GB" sz="4800" b="1">
                <a:effectLst>
                  <a:glow rad="292100">
                    <a:schemeClr val="bg1">
                      <a:alpha val="75000"/>
                    </a:schemeClr>
                  </a:glow>
                </a:effectLst>
                <a:latin typeface="Arial" charset="0"/>
                <a:cs typeface="Arial" charset="0"/>
              </a:rPr>
              <a:t>kripsi</a:t>
            </a:r>
            <a:endParaRPr lang="en-US" sz="4800" b="1" dirty="0">
              <a:effectLst>
                <a:glow rad="292100">
                  <a:schemeClr val="bg1">
                    <a:alpha val="75000"/>
                  </a:schemeClr>
                </a:glow>
              </a:effectLst>
              <a:latin typeface="Arial" charset="0"/>
              <a:cs typeface="Arial" charset="0"/>
            </a:endParaRPr>
          </a:p>
        </p:txBody>
      </p:sp>
      <p:sp>
        <p:nvSpPr>
          <p:cNvPr id="126982" name="Rectangle 6"/>
          <p:cNvSpPr>
            <a:spLocks noGrp="1" noChangeArrowheads="1"/>
          </p:cNvSpPr>
          <p:nvPr>
            <p:ph type="body" sz="half" idx="2"/>
          </p:nvPr>
        </p:nvSpPr>
        <p:spPr>
          <a:solidFill>
            <a:srgbClr val="BBE0E3">
              <a:alpha val="39999"/>
            </a:srgbClr>
          </a:solidFill>
        </p:spPr>
        <p:txBody>
          <a:bodyPr/>
          <a:lstStyle/>
          <a:p>
            <a:pPr eaLnBrk="1" hangingPunct="1">
              <a:defRPr/>
            </a:pPr>
            <a:r>
              <a:rPr lang="en-US" sz="4800" b="1">
                <a:effectLst>
                  <a:glow rad="292100">
                    <a:schemeClr val="bg1">
                      <a:alpha val="75000"/>
                    </a:schemeClr>
                  </a:glow>
                </a:effectLst>
                <a:latin typeface="Arial" charset="0"/>
                <a:cs typeface="Arial" charset="0"/>
              </a:rPr>
              <a:t>P</a:t>
            </a:r>
            <a:r>
              <a:rPr lang="en-GB" sz="4800" b="1">
                <a:effectLst>
                  <a:glow rad="292100">
                    <a:schemeClr val="bg1">
                      <a:alpha val="75000"/>
                    </a:schemeClr>
                  </a:glow>
                </a:effectLst>
                <a:latin typeface="Arial" charset="0"/>
                <a:cs typeface="Arial" charset="0"/>
              </a:rPr>
              <a:t>etunjuk</a:t>
            </a:r>
            <a:endParaRPr lang="en-US" sz="4800" b="1" dirty="0">
              <a:effectLst>
                <a:glow rad="292100">
                  <a:schemeClr val="bg1">
                    <a:alpha val="75000"/>
                  </a:schemeClr>
                </a:glow>
              </a:effectLst>
              <a:latin typeface="Arial" charset="0"/>
              <a:cs typeface="Arial" charset="0"/>
            </a:endParaRPr>
          </a:p>
        </p:txBody>
      </p:sp>
      <p:sp>
        <p:nvSpPr>
          <p:cNvPr id="94215" name="Text Box 7"/>
          <p:cNvSpPr txBox="1">
            <a:spLocks noChangeArrowheads="1"/>
          </p:cNvSpPr>
          <p:nvPr/>
        </p:nvSpPr>
        <p:spPr bwMode="auto">
          <a:xfrm>
            <a:off x="2363703" y="4842301"/>
            <a:ext cx="4416594" cy="830997"/>
          </a:xfrm>
          <a:prstGeom prst="rect">
            <a:avLst/>
          </a:prstGeom>
          <a:solidFill>
            <a:srgbClr val="BBE0E3">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1" hangingPunct="1">
              <a:spcBef>
                <a:spcPct val="20000"/>
              </a:spcBef>
              <a:buChar char="•"/>
              <a:defRPr sz="4800" b="1">
                <a:effectLst>
                  <a:glow rad="292100">
                    <a:schemeClr val="bg1">
                      <a:alpha val="75000"/>
                    </a:schemeClr>
                  </a:glow>
                </a:effectLst>
                <a:cs typeface="Arial" charset="0"/>
              </a:defRPr>
            </a:lvl1pPr>
            <a:lvl2pPr marL="742950" indent="-285750" eaLnBrk="0" hangingPunct="0">
              <a:spcBef>
                <a:spcPct val="20000"/>
              </a:spcBef>
              <a:buChar char="–"/>
              <a:defRPr sz="2400">
                <a:latin typeface="+mn-lt"/>
                <a:ea typeface="+mn-ea"/>
                <a:cs typeface="+mn-cs"/>
              </a:defRPr>
            </a:lvl2pPr>
            <a:lvl3pPr marL="1143000" indent="-228600" eaLnBrk="0" hangingPunct="0">
              <a:spcBef>
                <a:spcPct val="20000"/>
              </a:spcBef>
              <a:buChar char="•"/>
              <a:defRPr sz="2000">
                <a:latin typeface="+mn-lt"/>
                <a:ea typeface="+mn-ea"/>
                <a:cs typeface="+mn-cs"/>
              </a:defRPr>
            </a:lvl3pPr>
            <a:lvl4pPr marL="1600200" indent="-228600" eaLnBrk="0" hangingPunct="0">
              <a:spcBef>
                <a:spcPct val="20000"/>
              </a:spcBef>
              <a:buChar char="–"/>
              <a:defRPr sz="1800">
                <a:latin typeface="+mn-lt"/>
                <a:ea typeface="+mn-ea"/>
                <a:cs typeface="+mn-cs"/>
              </a:defRPr>
            </a:lvl4pPr>
            <a:lvl5pPr marL="2057400" indent="-228600" eaLnBrk="0" hangingPunct="0">
              <a:spcBef>
                <a:spcPct val="20000"/>
              </a:spcBef>
              <a:buChar char="»"/>
              <a:defRPr sz="1800">
                <a:latin typeface="+mn-lt"/>
                <a:ea typeface="+mn-ea"/>
                <a:cs typeface="+mn-cs"/>
              </a:defRPr>
            </a:lvl5pPr>
            <a:lvl6pPr marL="2514600" indent="-228600" fontAlgn="base">
              <a:spcBef>
                <a:spcPct val="20000"/>
              </a:spcBef>
              <a:spcAft>
                <a:spcPct val="0"/>
              </a:spcAft>
              <a:buChar char="»"/>
              <a:defRPr sz="1800">
                <a:latin typeface="+mn-lt"/>
                <a:ea typeface="+mn-ea"/>
                <a:cs typeface="+mn-cs"/>
              </a:defRPr>
            </a:lvl6pPr>
            <a:lvl7pPr marL="2971800" indent="-228600" fontAlgn="base">
              <a:spcBef>
                <a:spcPct val="20000"/>
              </a:spcBef>
              <a:spcAft>
                <a:spcPct val="0"/>
              </a:spcAft>
              <a:buChar char="»"/>
              <a:defRPr sz="1800">
                <a:latin typeface="+mn-lt"/>
                <a:ea typeface="+mn-ea"/>
                <a:cs typeface="+mn-cs"/>
              </a:defRPr>
            </a:lvl7pPr>
            <a:lvl8pPr marL="3429000" indent="-228600" fontAlgn="base">
              <a:spcBef>
                <a:spcPct val="20000"/>
              </a:spcBef>
              <a:spcAft>
                <a:spcPct val="0"/>
              </a:spcAft>
              <a:buChar char="»"/>
              <a:defRPr sz="1800">
                <a:latin typeface="+mn-lt"/>
                <a:ea typeface="+mn-ea"/>
                <a:cs typeface="+mn-cs"/>
              </a:defRPr>
            </a:lvl8pPr>
            <a:lvl9pPr marL="3886200" indent="-228600" fontAlgn="base">
              <a:spcBef>
                <a:spcPct val="20000"/>
              </a:spcBef>
              <a:spcAft>
                <a:spcPct val="0"/>
              </a:spcAft>
              <a:buChar char="»"/>
              <a:defRPr sz="1800">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800" b="1" i="0" u="none" strike="noStrike" kern="1200" cap="none" spc="0" normalizeH="0" baseline="0" noProof="0">
                <a:ln>
                  <a:noFill/>
                </a:ln>
                <a:solidFill>
                  <a:srgbClr val="000000"/>
                </a:solidFill>
                <a:effectLst>
                  <a:glow rad="292100">
                    <a:srgbClr val="FFFFFF">
                      <a:alpha val="75000"/>
                    </a:srgbClr>
                  </a:glow>
                </a:effectLst>
                <a:uLnTx/>
                <a:uFillTx/>
                <a:latin typeface="Arial" charset="0"/>
                <a:ea typeface="ＭＳ Ｐゴシック" charset="0"/>
                <a:cs typeface="Arial" charset="0"/>
              </a:rPr>
              <a:t> </a:t>
            </a:r>
            <a:r>
              <a:rPr lang="en-GB">
                <a:solidFill>
                  <a:srgbClr val="000000"/>
                </a:solidFill>
                <a:effectLst>
                  <a:glow rad="292100">
                    <a:srgbClr val="FFFFFF">
                      <a:alpha val="75000"/>
                    </a:srgbClr>
                  </a:glow>
                </a:effectLst>
              </a:rPr>
              <a:t>Kombinasi</a:t>
            </a:r>
            <a:endParaRPr kumimoji="0" lang="en-US" sz="4800" b="1" i="0" u="none" strike="noStrike" kern="1200" cap="none" spc="0" normalizeH="0" baseline="0" noProof="0" dirty="0">
              <a:ln>
                <a:noFill/>
              </a:ln>
              <a:solidFill>
                <a:srgbClr val="000000"/>
              </a:solidFill>
              <a:effectLst>
                <a:glow rad="292100">
                  <a:srgbClr val="FFFFFF">
                    <a:alpha val="75000"/>
                  </a:srgbClr>
                </a:glow>
              </a:effectLst>
              <a:uLnTx/>
              <a:uFillTx/>
              <a:latin typeface="Arial" charset="0"/>
              <a:ea typeface="ＭＳ Ｐゴシック" charset="0"/>
              <a:cs typeface="Arial" charset="0"/>
            </a:endParaRPr>
          </a:p>
        </p:txBody>
      </p:sp>
      <p:sp>
        <p:nvSpPr>
          <p:cNvPr id="244743"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396</a:t>
            </a:r>
          </a:p>
        </p:txBody>
      </p:sp>
      <p:sp>
        <p:nvSpPr>
          <p:cNvPr id="142344" name="Text Box 9"/>
          <p:cNvSpPr txBox="1">
            <a:spLocks noChangeArrowheads="1"/>
          </p:cNvSpPr>
          <p:nvPr/>
        </p:nvSpPr>
        <p:spPr bwMode="auto">
          <a:xfrm>
            <a:off x="762000" y="2311400"/>
            <a:ext cx="282641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a:solidFill>
                  <a:srgbClr val="0000CC"/>
                </a:solidFill>
                <a:effectLst>
                  <a:glow rad="177800">
                    <a:srgbClr val="FFFFFF"/>
                  </a:glow>
                </a:effectLst>
              </a:rPr>
              <a:t>keadaannya</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
        <p:nvSpPr>
          <p:cNvPr id="142345" name="Text Box 10"/>
          <p:cNvSpPr txBox="1">
            <a:spLocks noChangeArrowheads="1"/>
          </p:cNvSpPr>
          <p:nvPr/>
        </p:nvSpPr>
        <p:spPr bwMode="auto">
          <a:xfrm>
            <a:off x="4953000" y="2311400"/>
            <a:ext cx="277511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Bagaimana </a:t>
            </a:r>
          </a:p>
          <a:p>
            <a:pPr marL="0" marR="0" lvl="0" indent="0" algn="l" defTabSz="914400" rtl="0" eaLnBrk="1" fontAlgn="base" latinLnBrk="0" hangingPunct="1">
              <a:lnSpc>
                <a:spcPct val="100000"/>
              </a:lnSpc>
              <a:spcBef>
                <a:spcPct val="0"/>
              </a:spcBef>
              <a:spcAft>
                <a:spcPct val="0"/>
              </a:spcAft>
              <a:buClrTx/>
              <a:buSzTx/>
              <a:tabLst/>
              <a:defRPr/>
            </a:pPr>
            <a:r>
              <a:rPr lang="en-GB" sz="3600" b="1">
                <a:solidFill>
                  <a:srgbClr val="0000CC"/>
                </a:solidFill>
                <a:effectLst>
                  <a:glow rad="177800">
                    <a:srgbClr val="FFFFFF"/>
                  </a:glow>
                </a:effectLst>
              </a:rPr>
              <a:t>kita hidup</a:t>
            </a:r>
            <a:endParaRPr kumimoji="0" lang="en-US" sz="3600" b="1" i="0" u="none" strike="noStrike" kern="1200" cap="none" spc="0" normalizeH="0" baseline="0" noProof="0" dirty="0">
              <a:ln>
                <a:noFill/>
              </a:ln>
              <a:solidFill>
                <a:srgbClr val="0000CC"/>
              </a:solidFill>
              <a:effectLst>
                <a:glow rad="1778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101872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94215"/>
                                        </p:tgtEl>
                                        <p:attrNameLst>
                                          <p:attrName>style.visibility</p:attrName>
                                        </p:attrNameLst>
                                      </p:cBhvr>
                                      <p:to>
                                        <p:strVal val="visible"/>
                                      </p:to>
                                    </p:set>
                                    <p:anim to="" calcmode="lin" valueType="num">
                                      <p:cBhvr>
                                        <p:cTn id="7" dur="1" fill="hold"/>
                                        <p:tgtEl>
                                          <p:spTgt spid="942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5" name="Picture 5" descr="brown_bears"/>
          <p:cNvPicPr>
            <a:picLocks noChangeAspect="1" noChangeArrowheads="1"/>
          </p:cNvPicPr>
          <p:nvPr/>
        </p:nvPicPr>
        <p:blipFill>
          <a:blip r:embed="rId3">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alpha val="20000"/>
            </a:srgb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46786" name="Text Box 6"/>
          <p:cNvSpPr txBox="1">
            <a:spLocks noChangeArrowheads="1"/>
          </p:cNvSpPr>
          <p:nvPr/>
        </p:nvSpPr>
        <p:spPr bwMode="auto">
          <a:xfrm>
            <a:off x="4953000" y="2198688"/>
            <a:ext cx="4191000" cy="3325812"/>
          </a:xfrm>
          <a:prstGeom prst="rect">
            <a:avLst/>
          </a:prstGeom>
          <a:solidFill>
            <a:srgbClr val="FFFFCC">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altLang="ja-JP" sz="3600" b="1" dirty="0">
                <a:solidFill>
                  <a:srgbClr val="A50021"/>
                </a:solidFill>
              </a:rPr>
              <a:t>"</a:t>
            </a:r>
            <a:r>
              <a:rPr lang="en-US" sz="3600" b="1" dirty="0">
                <a:solidFill>
                  <a:srgbClr val="A50021"/>
                </a:solidFill>
              </a:rPr>
              <a:t>Faithful are the wounds of a friend; profuse are the kisses of an enemy.</a:t>
            </a:r>
            <a:r>
              <a:rPr lang="ru-RU" altLang="ja-JP" sz="3600" b="1" dirty="0">
                <a:solidFill>
                  <a:srgbClr val="A50021"/>
                </a:solidFill>
              </a:rPr>
              <a:t>"</a:t>
            </a:r>
            <a:endParaRPr lang="en-US" sz="3600" b="1" dirty="0">
              <a:solidFill>
                <a:srgbClr val="A50021"/>
              </a:solidFill>
            </a:endParaRPr>
          </a:p>
          <a:p>
            <a:pPr algn="ctr" eaLnBrk="1" hangingPunct="1"/>
            <a:r>
              <a:rPr lang="en-US" sz="3200" b="1" dirty="0" err="1">
                <a:solidFill>
                  <a:srgbClr val="A50021"/>
                </a:solidFill>
              </a:rPr>
              <a:t>Amsal</a:t>
            </a:r>
            <a:r>
              <a:rPr lang="en-US" sz="3200" b="1" dirty="0">
                <a:solidFill>
                  <a:srgbClr val="A50021"/>
                </a:solidFill>
              </a:rPr>
              <a:t> 27:6</a:t>
            </a:r>
          </a:p>
        </p:txBody>
      </p:sp>
      <p:pic>
        <p:nvPicPr>
          <p:cNvPr id="246787" name="Picture 8" descr="Wisd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81200"/>
            <a:ext cx="4724400" cy="395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8" name="Rectangle 9"/>
          <p:cNvSpPr>
            <a:spLocks noGrp="1" noChangeArrowheads="1"/>
          </p:cNvSpPr>
          <p:nvPr>
            <p:ph type="title" idx="4294967295"/>
          </p:nvPr>
        </p:nvSpPr>
        <p:spPr/>
        <p:txBody>
          <a:bodyPr/>
          <a:lstStyle/>
          <a:p>
            <a:pPr eaLnBrk="1" hangingPunct="1"/>
            <a:r>
              <a:rPr lang="en-US">
                <a:latin typeface="Arial" charset="0"/>
              </a:rPr>
              <a:t>Prescriptive or Descriptive?</a:t>
            </a:r>
          </a:p>
        </p:txBody>
      </p:sp>
    </p:spTree>
    <p:extLst>
      <p:ext uri="{BB962C8B-B14F-4D97-AF65-F5344CB8AC3E}">
        <p14:creationId xmlns:p14="http://schemas.microsoft.com/office/powerpoint/2010/main" val="4255456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883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title"/>
          </p:nvPr>
        </p:nvSpPr>
        <p:spPr/>
        <p:txBody>
          <a:bodyPr/>
          <a:lstStyle/>
          <a:p>
            <a:pPr eaLnBrk="1" hangingPunct="1"/>
            <a:r>
              <a:rPr lang="en-US">
                <a:latin typeface="Arial" charset="0"/>
              </a:rPr>
              <a:t>Characteristics</a:t>
            </a:r>
          </a:p>
        </p:txBody>
      </p:sp>
      <p:sp>
        <p:nvSpPr>
          <p:cNvPr id="97284" name="Rectangle 4"/>
          <p:cNvSpPr>
            <a:spLocks noGrp="1" noChangeArrowheads="1"/>
          </p:cNvSpPr>
          <p:nvPr>
            <p:ph type="body" idx="1"/>
          </p:nvPr>
        </p:nvSpPr>
        <p:spPr/>
        <p:txBody>
          <a:bodyPr/>
          <a:lstStyle/>
          <a:p>
            <a:pPr marL="742950" indent="-742950" eaLnBrk="1" hangingPunct="1">
              <a:buFontTx/>
              <a:buAutoNum type="alphaUcPeriod"/>
            </a:pPr>
            <a:r>
              <a:rPr lang="en-US" sz="3600" b="1">
                <a:solidFill>
                  <a:srgbClr val="0000CC"/>
                </a:solidFill>
                <a:latin typeface="Arial" charset="0"/>
              </a:rPr>
              <a:t>Emphasis: On life now</a:t>
            </a:r>
            <a:br>
              <a:rPr lang="en-US" sz="3600" b="1">
                <a:solidFill>
                  <a:srgbClr val="0000CC"/>
                </a:solidFill>
                <a:latin typeface="Arial" charset="0"/>
              </a:rPr>
            </a:br>
            <a:r>
              <a:rPr lang="en-US" sz="3600" b="1">
                <a:solidFill>
                  <a:srgbClr val="0000CC"/>
                </a:solidFill>
                <a:latin typeface="Arial" charset="0"/>
              </a:rPr>
              <a:t>––</a:t>
            </a:r>
            <a:r>
              <a:rPr lang="en-US" b="1">
                <a:solidFill>
                  <a:srgbClr val="0000CC"/>
                </a:solidFill>
                <a:latin typeface="Arial" charset="0"/>
              </a:rPr>
              <a:t>little about the afterlife</a:t>
            </a:r>
          </a:p>
          <a:p>
            <a:pPr marL="742950" indent="-742950" eaLnBrk="1" hangingPunct="1">
              <a:buFontTx/>
              <a:buAutoNum type="alphaUcPeriod"/>
            </a:pPr>
            <a:r>
              <a:rPr lang="en-US" sz="3600" b="1">
                <a:solidFill>
                  <a:srgbClr val="0000CC"/>
                </a:solidFill>
                <a:latin typeface="Arial" charset="0"/>
              </a:rPr>
              <a:t>Multiple authorship</a:t>
            </a:r>
          </a:p>
          <a:p>
            <a:pPr marL="742950" indent="-742950" eaLnBrk="1" hangingPunct="1">
              <a:buFontTx/>
              <a:buAutoNum type="alphaUcPeriod"/>
            </a:pPr>
            <a:r>
              <a:rPr lang="en-US" sz="3600" b="1">
                <a:solidFill>
                  <a:srgbClr val="0000CC"/>
                </a:solidFill>
                <a:latin typeface="Arial" charset="0"/>
              </a:rPr>
              <a:t>Humor</a:t>
            </a:r>
          </a:p>
        </p:txBody>
      </p:sp>
      <p:sp>
        <p:nvSpPr>
          <p:cNvPr id="24883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Tree>
    <p:extLst>
      <p:ext uri="{BB962C8B-B14F-4D97-AF65-F5344CB8AC3E}">
        <p14:creationId xmlns:p14="http://schemas.microsoft.com/office/powerpoint/2010/main" val="1936826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57150"/>
            <a:ext cx="92964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ext Box 6"/>
          <p:cNvSpPr txBox="1">
            <a:spLocks noChangeArrowheads="1"/>
          </p:cNvSpPr>
          <p:nvPr/>
        </p:nvSpPr>
        <p:spPr bwMode="auto">
          <a:xfrm>
            <a:off x="96838" y="333375"/>
            <a:ext cx="9012237" cy="156845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altLang="ja-JP" sz="3200" b="1" dirty="0">
                <a:solidFill>
                  <a:srgbClr val="000099"/>
                </a:solidFill>
                <a:cs typeface="Arial" charset="0"/>
              </a:rPr>
              <a:t>"</a:t>
            </a:r>
            <a:r>
              <a:rPr lang="en-US" sz="3200" b="1" dirty="0">
                <a:solidFill>
                  <a:srgbClr val="000099"/>
                </a:solidFill>
                <a:cs typeface="Arial" charset="0"/>
              </a:rPr>
              <a:t>As a ring of gold in a swine</a:t>
            </a:r>
            <a:r>
              <a:rPr lang="fr-FR" altLang="ja-JP" sz="3200" b="1" dirty="0">
                <a:solidFill>
                  <a:srgbClr val="000099"/>
                </a:solidFill>
                <a:cs typeface="Arial" charset="0"/>
              </a:rPr>
              <a:t>'</a:t>
            </a:r>
            <a:r>
              <a:rPr lang="en-US" sz="3200" b="1" dirty="0">
                <a:solidFill>
                  <a:srgbClr val="000099"/>
                </a:solidFill>
                <a:cs typeface="Arial" charset="0"/>
              </a:rPr>
              <a:t>s snout, so is a beautiful woman who lacks discretion</a:t>
            </a:r>
            <a:r>
              <a:rPr lang="ru-RU" altLang="ja-JP" sz="3200" b="1" dirty="0">
                <a:solidFill>
                  <a:srgbClr val="000099"/>
                </a:solidFill>
                <a:cs typeface="Arial" charset="0"/>
              </a:rPr>
              <a:t>"</a:t>
            </a:r>
            <a:r>
              <a:rPr lang="en-US" sz="3200" b="1" dirty="0">
                <a:solidFill>
                  <a:srgbClr val="000099"/>
                </a:solidFill>
                <a:cs typeface="Arial" charset="0"/>
              </a:rPr>
              <a:t> </a:t>
            </a:r>
            <a:br>
              <a:rPr lang="en-US" sz="3200" b="1" dirty="0">
                <a:solidFill>
                  <a:srgbClr val="000099"/>
                </a:solidFill>
                <a:cs typeface="Arial" charset="0"/>
              </a:rPr>
            </a:br>
            <a:r>
              <a:rPr lang="en-US" sz="3200" b="1" dirty="0">
                <a:solidFill>
                  <a:srgbClr val="000099"/>
                </a:solidFill>
                <a:cs typeface="Arial" charset="0"/>
              </a:rPr>
              <a:t>(</a:t>
            </a:r>
            <a:r>
              <a:rPr lang="en-US" sz="2800" b="1" dirty="0" err="1">
                <a:solidFill>
                  <a:srgbClr val="000099"/>
                </a:solidFill>
                <a:cs typeface="Arial" charset="0"/>
              </a:rPr>
              <a:t>Amsal</a:t>
            </a:r>
            <a:r>
              <a:rPr lang="en-US" sz="2800" b="1" dirty="0">
                <a:solidFill>
                  <a:srgbClr val="000099"/>
                </a:solidFill>
                <a:cs typeface="Arial" charset="0"/>
              </a:rPr>
              <a:t> 11:22)</a:t>
            </a: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defRPr/>
            </a:pPr>
            <a:r>
              <a:rPr lang="en-US" b="1" dirty="0">
                <a:solidFill>
                  <a:schemeClr val="accent1"/>
                </a:solidFill>
                <a:ea typeface="+mj-ea"/>
              </a:rPr>
              <a:t>VERY Descriptive!</a:t>
            </a:r>
          </a:p>
        </p:txBody>
      </p:sp>
    </p:spTree>
    <p:extLst>
      <p:ext uri="{BB962C8B-B14F-4D97-AF65-F5344CB8AC3E}">
        <p14:creationId xmlns:p14="http://schemas.microsoft.com/office/powerpoint/2010/main" val="2566210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GB" sz="4000" b="1">
                <a:solidFill>
                  <a:schemeClr val="bg1"/>
                </a:solidFill>
                <a:effectLst>
                  <a:glow rad="101600">
                    <a:schemeClr val="tx1">
                      <a:alpha val="99000"/>
                    </a:schemeClr>
                  </a:glow>
                </a:effectLst>
                <a:latin typeface="Arial"/>
                <a:cs typeface="Arial"/>
              </a:rPr>
              <a:t>Pernyataan Kerajaan</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593766" y="2049689"/>
            <a:ext cx="7837680" cy="2758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a:ln>
                  <a:noFill/>
                </a:ln>
                <a:solidFill>
                  <a:prstClr val="white"/>
                </a:solidFill>
                <a:effectLst>
                  <a:glow rad="101600">
                    <a:prstClr val="black">
                      <a:alpha val="99000"/>
                    </a:prstClr>
                  </a:glow>
                </a:effectLst>
                <a:uLnTx/>
                <a:uFillTx/>
                <a:latin typeface="Calibri"/>
                <a:ea typeface="ＭＳ Ｐゴシック" charset="0"/>
              </a:rPr>
              <a:t>Tunduk pada Hukum Tuhan adalah dasar dari hidup </a:t>
            </a:r>
            <a:r>
              <a:rPr kumimoji="0" lang="en-GB" sz="4400" b="1" i="0" u="none" strike="noStrike" kern="1200" cap="none" spc="0" normalizeH="0" baseline="0" noProof="0">
                <a:ln>
                  <a:noFill/>
                </a:ln>
                <a:solidFill>
                  <a:srgbClr val="FFFF00"/>
                </a:solidFill>
                <a:effectLst>
                  <a:glow rad="101600">
                    <a:prstClr val="black">
                      <a:alpha val="99000"/>
                    </a:prstClr>
                  </a:glow>
                </a:effectLst>
                <a:uLnTx/>
                <a:uFillTx/>
                <a:latin typeface="Calibri"/>
                <a:ea typeface="ＭＳ Ｐゴシック" charset="0"/>
              </a:rPr>
              <a:t>berhikmat</a:t>
            </a:r>
            <a:r>
              <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Calibri"/>
                <a:ea typeface="ＭＳ Ｐゴシック" charset="0"/>
              </a:rPr>
              <a:t> </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(1:7).</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a:extLst>
              <a:ext uri="{FF2B5EF4-FFF2-40B4-BE49-F238E27FC236}">
                <a16:creationId xmlns:a16="http://schemas.microsoft.com/office/drawing/2014/main" id="{3213A74B-1DC9-A24F-A699-2CEF3E498926}"/>
              </a:ext>
            </a:extLst>
          </p:cNvPr>
          <p:cNvSpPr txBox="1">
            <a:spLocks noChangeArrowheads="1"/>
          </p:cNvSpPr>
          <p:nvPr/>
        </p:nvSpPr>
        <p:spPr bwMode="auto">
          <a:xfrm>
            <a:off x="476230" y="5686098"/>
            <a:ext cx="8105809" cy="835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26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5" name="Picture 5" descr="slugg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18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5943600" y="533400"/>
            <a:ext cx="3124200" cy="5446713"/>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200" dirty="0">
              <a:solidFill>
                <a:srgbClr val="000000"/>
              </a:solidFill>
            </a:endParaRPr>
          </a:p>
          <a:p>
            <a:pPr eaLnBrk="1" hangingPunct="1">
              <a:spcBef>
                <a:spcPct val="50000"/>
              </a:spcBef>
            </a:pPr>
            <a:r>
              <a:rPr lang="ru-RU" altLang="ja-JP" sz="3600" dirty="0">
                <a:solidFill>
                  <a:srgbClr val="000000"/>
                </a:solidFill>
              </a:rPr>
              <a:t>"</a:t>
            </a:r>
            <a:r>
              <a:rPr lang="en-US" sz="3600" dirty="0">
                <a:solidFill>
                  <a:srgbClr val="000000"/>
                </a:solidFill>
              </a:rPr>
              <a:t>The sluggard buries his hand in the dish, and will not even bring it back to his mouth.</a:t>
            </a:r>
            <a:r>
              <a:rPr lang="ru-RU" altLang="ja-JP" sz="3600" dirty="0">
                <a:solidFill>
                  <a:srgbClr val="000000"/>
                </a:solidFill>
              </a:rPr>
              <a:t>"</a:t>
            </a:r>
            <a:endParaRPr lang="en-US" sz="3600" dirty="0">
              <a:solidFill>
                <a:srgbClr val="000000"/>
              </a:solidFill>
            </a:endParaRPr>
          </a:p>
          <a:p>
            <a:pPr eaLnBrk="1" hangingPunct="1">
              <a:spcBef>
                <a:spcPct val="50000"/>
              </a:spcBef>
            </a:pPr>
            <a:r>
              <a:rPr lang="en-US" sz="3000" dirty="0">
                <a:solidFill>
                  <a:srgbClr val="000000"/>
                </a:solidFill>
              </a:rPr>
              <a:t>- </a:t>
            </a:r>
            <a:r>
              <a:rPr lang="en-US" sz="3000" dirty="0" err="1">
                <a:solidFill>
                  <a:srgbClr val="000000"/>
                </a:solidFill>
              </a:rPr>
              <a:t>Amsal</a:t>
            </a:r>
            <a:r>
              <a:rPr lang="en-US" sz="3000" dirty="0">
                <a:solidFill>
                  <a:srgbClr val="000000"/>
                </a:solidFill>
              </a:rPr>
              <a:t> 19:24</a:t>
            </a:r>
          </a:p>
          <a:p>
            <a:pPr eaLnBrk="1" hangingPunct="1">
              <a:spcBef>
                <a:spcPct val="50000"/>
              </a:spcBef>
            </a:pPr>
            <a:endParaRPr lang="en-US" sz="1600" dirty="0">
              <a:solidFill>
                <a:srgbClr val="000000"/>
              </a:solidFill>
            </a:endParaRPr>
          </a:p>
        </p:txBody>
      </p:sp>
      <p:sp>
        <p:nvSpPr>
          <p:cNvPr id="257027" name="Rectangle 7"/>
          <p:cNvSpPr>
            <a:spLocks noGrp="1" noChangeArrowheads="1"/>
          </p:cNvSpPr>
          <p:nvPr>
            <p:ph type="title" idx="4294967295"/>
          </p:nvPr>
        </p:nvSpPr>
        <p:spPr>
          <a:xfrm>
            <a:off x="4800600" y="228600"/>
            <a:ext cx="4343400" cy="838200"/>
          </a:xfrm>
          <a:solidFill>
            <a:srgbClr val="000000"/>
          </a:solidFill>
        </p:spPr>
        <p:txBody>
          <a:bodyPr/>
          <a:lstStyle/>
          <a:p>
            <a:pPr eaLnBrk="1" hangingPunct="1"/>
            <a:r>
              <a:rPr lang="en-US">
                <a:solidFill>
                  <a:schemeClr val="accent1"/>
                </a:solidFill>
                <a:latin typeface="Arial" charset="0"/>
              </a:rPr>
              <a:t>The Sluggard</a:t>
            </a:r>
          </a:p>
        </p:txBody>
      </p:sp>
    </p:spTree>
    <p:extLst>
      <p:ext uri="{BB962C8B-B14F-4D97-AF65-F5344CB8AC3E}">
        <p14:creationId xmlns:p14="http://schemas.microsoft.com/office/powerpoint/2010/main" val="352545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7942"/>
                                        </p:tgtEl>
                                        <p:attrNameLst>
                                          <p:attrName>style.visibility</p:attrName>
                                        </p:attrNameLst>
                                      </p:cBhvr>
                                      <p:to>
                                        <p:strVal val="visible"/>
                                      </p:to>
                                    </p:set>
                                    <p:anim to="" calcmode="lin" valueType="num">
                                      <p:cBhvr>
                                        <p:cTn id="7" dur="1" fill="hold"/>
                                        <p:tgtEl>
                                          <p:spTgt spid="167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2" descr="sluggard_fami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Rectangle 3"/>
          <p:cNvSpPr>
            <a:spLocks noGrp="1" noChangeArrowheads="1"/>
          </p:cNvSpPr>
          <p:nvPr>
            <p:ph type="title" idx="4294967295"/>
          </p:nvPr>
        </p:nvSpPr>
        <p:spPr>
          <a:xfrm>
            <a:off x="4859338" y="4365625"/>
            <a:ext cx="4114800" cy="935038"/>
          </a:xfrm>
          <a:solidFill>
            <a:schemeClr val="tx1"/>
          </a:solidFill>
        </p:spPr>
        <p:txBody>
          <a:bodyPr/>
          <a:lstStyle/>
          <a:p>
            <a:pPr eaLnBrk="1" hangingPunct="1"/>
            <a:r>
              <a:rPr lang="en-US" sz="4000" b="1">
                <a:solidFill>
                  <a:schemeClr val="bg1"/>
                </a:solidFill>
                <a:latin typeface="Arial" charset="0"/>
              </a:rPr>
              <a:t>The Ant (6:6)</a:t>
            </a:r>
          </a:p>
        </p:txBody>
      </p:sp>
      <p:sp>
        <p:nvSpPr>
          <p:cNvPr id="259075" name="Rectangle 3"/>
          <p:cNvSpPr txBox="1">
            <a:spLocks noChangeArrowheads="1"/>
          </p:cNvSpPr>
          <p:nvPr/>
        </p:nvSpPr>
        <p:spPr bwMode="auto">
          <a:xfrm>
            <a:off x="0" y="333375"/>
            <a:ext cx="7235825" cy="136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200" b="1">
                <a:solidFill>
                  <a:srgbClr val="000000"/>
                </a:solidFill>
                <a:cs typeface="Arial" charset="0"/>
              </a:rPr>
              <a:t>"</a:t>
            </a:r>
            <a:r>
              <a:rPr lang="en-US" sz="3200" b="1">
                <a:solidFill>
                  <a:srgbClr val="000000"/>
                </a:solidFill>
                <a:cs typeface="Arial" charset="0"/>
              </a:rPr>
              <a:t>Go to the ant, O sluggard. </a:t>
            </a:r>
          </a:p>
          <a:p>
            <a:pPr algn="ctr"/>
            <a:r>
              <a:rPr lang="en-US" sz="3200" b="1">
                <a:solidFill>
                  <a:srgbClr val="000000"/>
                </a:solidFill>
                <a:cs typeface="Arial" charset="0"/>
              </a:rPr>
              <a:t>Observe her ways and be wise.</a:t>
            </a:r>
            <a:r>
              <a:rPr lang="ru-RU" sz="3200" b="1">
                <a:solidFill>
                  <a:srgbClr val="000000"/>
                </a:solidFill>
                <a:cs typeface="Arial" charset="0"/>
              </a:rPr>
              <a:t>"</a:t>
            </a:r>
            <a:r>
              <a:rPr lang="en-US" sz="3200" b="1">
                <a:solidFill>
                  <a:srgbClr val="000000"/>
                </a:solidFill>
                <a:cs typeface="Arial" charset="0"/>
              </a:rPr>
              <a:t> </a:t>
            </a:r>
          </a:p>
        </p:txBody>
      </p:sp>
      <p:sp>
        <p:nvSpPr>
          <p:cNvPr id="259076" name="Text Box 6"/>
          <p:cNvSpPr txBox="1">
            <a:spLocks noChangeArrowheads="1"/>
          </p:cNvSpPr>
          <p:nvPr/>
        </p:nvSpPr>
        <p:spPr bwMode="auto">
          <a:xfrm>
            <a:off x="-23813" y="5562600"/>
            <a:ext cx="9167813" cy="13223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4000" b="1">
                <a:solidFill>
                  <a:srgbClr val="FFFFFF"/>
                </a:solidFill>
              </a:rPr>
              <a:t>After the Sluggard family considered the ways of the ants</a:t>
            </a:r>
            <a:endParaRPr lang="en-US" sz="4000" b="1">
              <a:solidFill>
                <a:srgbClr val="FFFFFF"/>
              </a:solidFill>
            </a:endParaRPr>
          </a:p>
        </p:txBody>
      </p:sp>
    </p:spTree>
    <p:extLst>
      <p:ext uri="{BB962C8B-B14F-4D97-AF65-F5344CB8AC3E}">
        <p14:creationId xmlns:p14="http://schemas.microsoft.com/office/powerpoint/2010/main" val="1821840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1" name="Picture 5"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04800" y="228600"/>
            <a:ext cx="8610600" cy="2062163"/>
          </a:xfrm>
          <a:prstGeom prst="rect">
            <a:avLst/>
          </a:prstGeom>
          <a:solidFill>
            <a:srgbClr val="A50021"/>
          </a:solidFill>
          <a:ln w="9525">
            <a:noFill/>
            <a:miter lim="800000"/>
            <a:headEnd/>
            <a:tailEnd/>
          </a:ln>
          <a:effectLst>
            <a:outerShdw blurRad="63500" dist="35921" dir="2700000" algn="ctr" rotWithShape="0">
              <a:srgbClr val="0033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ru-RU" altLang="ja-JP" sz="3200" b="1" dirty="0">
                <a:solidFill>
                  <a:srgbClr val="FFFF00"/>
                </a:solidFill>
              </a:rPr>
              <a:t>"</a:t>
            </a:r>
            <a:r>
              <a:rPr lang="en-US" sz="3200" b="1" dirty="0">
                <a:solidFill>
                  <a:srgbClr val="FFFF00"/>
                </a:solidFill>
              </a:rPr>
              <a:t>They struck me, but I did not become ill; they beat me, but I did not know it.  When shall I awake?  I will seek another drink.</a:t>
            </a:r>
            <a:r>
              <a:rPr lang="ru-RU" altLang="ja-JP" sz="3200" b="1" dirty="0">
                <a:solidFill>
                  <a:srgbClr val="FFFF00"/>
                </a:solidFill>
              </a:rPr>
              <a:t>"</a:t>
            </a:r>
            <a:br>
              <a:rPr lang="en-US" sz="3200" b="1" dirty="0">
                <a:solidFill>
                  <a:srgbClr val="FFFF00"/>
                </a:solidFill>
              </a:rPr>
            </a:br>
            <a:r>
              <a:rPr lang="en-US" sz="3200" b="1" dirty="0">
                <a:solidFill>
                  <a:srgbClr val="FFFF00"/>
                </a:solidFill>
              </a:rPr>
              <a:t>(</a:t>
            </a:r>
            <a:r>
              <a:rPr lang="en-US" sz="2800" b="1" dirty="0" err="1">
                <a:solidFill>
                  <a:srgbClr val="FFFF00"/>
                </a:solidFill>
              </a:rPr>
              <a:t>Amsal</a:t>
            </a:r>
            <a:r>
              <a:rPr lang="en-US" sz="2800" b="1" dirty="0">
                <a:solidFill>
                  <a:srgbClr val="FFFF00"/>
                </a:solidFill>
              </a:rPr>
              <a:t> 23:35)</a:t>
            </a:r>
          </a:p>
        </p:txBody>
      </p:sp>
      <p:sp>
        <p:nvSpPr>
          <p:cNvPr id="168967" name="Rectangle 7"/>
          <p:cNvSpPr>
            <a:spLocks noGrp="1" noChangeArrowheads="1"/>
          </p:cNvSpPr>
          <p:nvPr>
            <p:ph type="title" idx="4294967295"/>
          </p:nvPr>
        </p:nvSpPr>
        <p:spPr>
          <a:xfrm>
            <a:off x="4800600" y="5715000"/>
            <a:ext cx="4343400" cy="1143000"/>
          </a:xfrm>
          <a:effectLst>
            <a:outerShdw blurRad="63500" dist="35921" dir="2700000" algn="ctr" rotWithShape="0">
              <a:srgbClr val="003300">
                <a:alpha val="74998"/>
              </a:srgbClr>
            </a:outerShdw>
          </a:effectLst>
        </p:spPr>
        <p:txBody>
          <a:bodyPr/>
          <a:lstStyle/>
          <a:p>
            <a:pPr algn="r" eaLnBrk="1" hangingPunct="1">
              <a:defRPr/>
            </a:pPr>
            <a:r>
              <a:rPr lang="en-US">
                <a:solidFill>
                  <a:schemeClr val="accent1"/>
                </a:solidFill>
                <a:ea typeface="+mj-ea"/>
              </a:rPr>
              <a:t>The Drunk </a:t>
            </a:r>
          </a:p>
        </p:txBody>
      </p:sp>
    </p:spTree>
    <p:extLst>
      <p:ext uri="{BB962C8B-B14F-4D97-AF65-F5344CB8AC3E}">
        <p14:creationId xmlns:p14="http://schemas.microsoft.com/office/powerpoint/2010/main" val="2442684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remove" grpId="0" nodeType="withEffect">
                                  <p:stCondLst>
                                    <p:cond delay="0"/>
                                  </p:stCondLst>
                                  <p:iterate type="lt">
                                    <p:tmPct val="10000"/>
                                  </p:iterate>
                                  <p:childTnLst>
                                    <p:animClr clrSpc="rgb" dir="cw">
                                      <p:cBhvr override="childStyle">
                                        <p:cTn id="6" dur="500" fill="hold"/>
                                        <p:tgtEl>
                                          <p:spTgt spid="168966"/>
                                        </p:tgtEl>
                                        <p:attrNameLst>
                                          <p:attrName>style.color</p:attrName>
                                        </p:attrNameLst>
                                      </p:cBhvr>
                                      <p:to>
                                        <a:schemeClr val="accent2"/>
                                      </p:to>
                                    </p:animClr>
                                    <p:animClr clrSpc="rgb" dir="cw">
                                      <p:cBhvr>
                                        <p:cTn id="7" dur="500" fill="hold"/>
                                        <p:tgtEl>
                                          <p:spTgt spid="168966"/>
                                        </p:tgtEl>
                                        <p:attrNameLst>
                                          <p:attrName>fillcolor</p:attrName>
                                        </p:attrNameLst>
                                      </p:cBhvr>
                                      <p:to>
                                        <a:schemeClr val="accent2"/>
                                      </p:to>
                                    </p:animClr>
                                    <p:set>
                                      <p:cBhvr>
                                        <p:cTn id="8" dur="500" fill="hold"/>
                                        <p:tgtEl>
                                          <p:spTgt spid="168966"/>
                                        </p:tgtEl>
                                        <p:attrNameLst>
                                          <p:attrName>fill.type</p:attrName>
                                        </p:attrNameLst>
                                      </p:cBhvr>
                                      <p:to>
                                        <p:strVal val="solid"/>
                                      </p:to>
                                    </p:set>
                                    <p:anim to="1.5" calcmode="lin" valueType="num">
                                      <p:cBhvr override="childStyle">
                                        <p:cTn id="9" dur="500" fill="hold"/>
                                        <p:tgtEl>
                                          <p:spTgt spid="1689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69" name="Picture 5" descr="tw_sleeping_do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Rectangle 7"/>
          <p:cNvSpPr>
            <a:spLocks noChangeArrowheads="1"/>
          </p:cNvSpPr>
          <p:nvPr/>
        </p:nvSpPr>
        <p:spPr bwMode="auto">
          <a:xfrm>
            <a:off x="4267200" y="6477000"/>
            <a:ext cx="533400" cy="2286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263171" name="Text Box 6"/>
          <p:cNvSpPr txBox="1">
            <a:spLocks noChangeArrowheads="1"/>
          </p:cNvSpPr>
          <p:nvPr/>
        </p:nvSpPr>
        <p:spPr bwMode="auto">
          <a:xfrm>
            <a:off x="-23813" y="6096000"/>
            <a:ext cx="9167813" cy="762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2200" b="1" dirty="0">
                <a:solidFill>
                  <a:srgbClr val="FFFFFF"/>
                </a:solidFill>
              </a:rPr>
              <a:t>"</a:t>
            </a:r>
            <a:r>
              <a:rPr lang="fr-FR" altLang="ja-JP" sz="2200" b="1" dirty="0">
                <a:solidFill>
                  <a:srgbClr val="FFFFFF"/>
                </a:solidFill>
              </a:rPr>
              <a:t>'</a:t>
            </a:r>
            <a:r>
              <a:rPr lang="en-US" sz="2200" b="1" dirty="0">
                <a:solidFill>
                  <a:srgbClr val="FFFFFF"/>
                </a:solidFill>
              </a:rPr>
              <a:t>A little sleep, a little slumber, a little folding of the hands to rest,</a:t>
            </a:r>
            <a:r>
              <a:rPr lang="fr-FR" altLang="ja-JP" sz="2200" b="1" dirty="0">
                <a:solidFill>
                  <a:srgbClr val="FFFFFF"/>
                </a:solidFill>
              </a:rPr>
              <a:t>'</a:t>
            </a:r>
            <a:endParaRPr lang="en-US" sz="2200" b="1" dirty="0">
              <a:solidFill>
                <a:srgbClr val="FFFFFF"/>
              </a:solidFill>
            </a:endParaRPr>
          </a:p>
          <a:p>
            <a:pPr eaLnBrk="1" hangingPunct="1"/>
            <a:r>
              <a:rPr lang="en-US" sz="2200" b="1" dirty="0">
                <a:solidFill>
                  <a:srgbClr val="FFFFFF"/>
                </a:solidFill>
              </a:rPr>
              <a:t>then your poverty will come as a robber…</a:t>
            </a:r>
            <a:r>
              <a:rPr lang="ru-RU" altLang="ja-JP" sz="2200" b="1" dirty="0">
                <a:solidFill>
                  <a:srgbClr val="FFFFFF"/>
                </a:solidFill>
              </a:rPr>
              <a:t>"</a:t>
            </a:r>
            <a:r>
              <a:rPr lang="en-US" sz="2200" b="1" dirty="0">
                <a:solidFill>
                  <a:srgbClr val="FFFFFF"/>
                </a:solidFill>
              </a:rPr>
              <a:t> </a:t>
            </a:r>
            <a:r>
              <a:rPr lang="en-US" sz="2000" b="1" dirty="0" err="1">
                <a:solidFill>
                  <a:srgbClr val="FFFFFF"/>
                </a:solidFill>
              </a:rPr>
              <a:t>Amsal</a:t>
            </a:r>
            <a:r>
              <a:rPr lang="en-US" sz="2000" b="1" dirty="0">
                <a:solidFill>
                  <a:srgbClr val="FFFFFF"/>
                </a:solidFill>
              </a:rPr>
              <a:t> 24:33, 34a</a:t>
            </a:r>
          </a:p>
        </p:txBody>
      </p:sp>
      <p:sp>
        <p:nvSpPr>
          <p:cNvPr id="143365" name="Rectangle 8"/>
          <p:cNvSpPr>
            <a:spLocks noGrp="1" noChangeArrowheads="1"/>
          </p:cNvSpPr>
          <p:nvPr>
            <p:ph type="title" idx="4294967295"/>
          </p:nvPr>
        </p:nvSpPr>
        <p:spPr>
          <a:xfrm>
            <a:off x="457200" y="116632"/>
            <a:ext cx="8229600" cy="936104"/>
          </a:xfrm>
        </p:spPr>
        <p:txBody>
          <a:bodyPr/>
          <a:lstStyle/>
          <a:p>
            <a:pPr eaLnBrk="1" hangingPunct="1">
              <a:defRPr/>
            </a:pPr>
            <a:r>
              <a:rPr lang="en-US" sz="6000" b="1" dirty="0">
                <a:effectLst>
                  <a:glow rad="279400">
                    <a:schemeClr val="bg1">
                      <a:alpha val="75000"/>
                    </a:schemeClr>
                  </a:glow>
                </a:effectLst>
                <a:latin typeface="Arial" charset="0"/>
                <a:cs typeface="Arial" charset="0"/>
              </a:rPr>
              <a:t>The Lazy</a:t>
            </a:r>
          </a:p>
        </p:txBody>
      </p:sp>
    </p:spTree>
    <p:extLst>
      <p:ext uri="{BB962C8B-B14F-4D97-AF65-F5344CB8AC3E}">
        <p14:creationId xmlns:p14="http://schemas.microsoft.com/office/powerpoint/2010/main" val="3751358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p:nvPr>
        </p:nvSpPr>
        <p:spPr/>
        <p:txBody>
          <a:bodyPr/>
          <a:lstStyle/>
          <a:p>
            <a:pPr eaLnBrk="1" hangingPunct="1"/>
            <a:r>
              <a:rPr lang="en-US" b="1">
                <a:latin typeface="Arial" charset="0"/>
              </a:rPr>
              <a:t>Uniqueness of Sayings</a:t>
            </a:r>
          </a:p>
        </p:txBody>
      </p:sp>
      <p:sp>
        <p:nvSpPr>
          <p:cNvPr id="99332" name="Rectangle 4"/>
          <p:cNvSpPr>
            <a:spLocks noGrp="1" noChangeArrowheads="1"/>
          </p:cNvSpPr>
          <p:nvPr>
            <p:ph type="body" idx="1"/>
          </p:nvPr>
        </p:nvSpPr>
        <p:spPr/>
        <p:txBody>
          <a:bodyPr/>
          <a:lstStyle/>
          <a:p>
            <a:pPr marL="609600" indent="-609600" eaLnBrk="1" hangingPunct="1">
              <a:buFontTx/>
              <a:buAutoNum type="arabicPeriod"/>
            </a:pPr>
            <a:r>
              <a:rPr lang="en-US" sz="3600" b="1">
                <a:solidFill>
                  <a:srgbClr val="0000CC"/>
                </a:solidFill>
                <a:latin typeface="Arial" charset="0"/>
              </a:rPr>
              <a:t>Meet human urge for order</a:t>
            </a:r>
          </a:p>
          <a:p>
            <a:pPr marL="609600" indent="-609600" eaLnBrk="1" hangingPunct="1">
              <a:buFontTx/>
              <a:buAutoNum type="arabicPeriod"/>
            </a:pPr>
            <a:r>
              <a:rPr lang="en-US" sz="3600" b="1">
                <a:solidFill>
                  <a:srgbClr val="0000CC"/>
                </a:solidFill>
                <a:latin typeface="Arial" charset="0"/>
              </a:rPr>
              <a:t>Striking and memorable</a:t>
            </a:r>
          </a:p>
        </p:txBody>
      </p:sp>
      <p:sp>
        <p:nvSpPr>
          <p:cNvPr id="26522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265221" name="Text Box 6"/>
          <p:cNvSpPr txBox="1">
            <a:spLocks noChangeArrowheads="1"/>
          </p:cNvSpPr>
          <p:nvPr/>
        </p:nvSpPr>
        <p:spPr bwMode="auto">
          <a:xfrm>
            <a:off x="3505200" y="6400800"/>
            <a:ext cx="55324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Wilhoit &amp; Ryken, </a:t>
            </a:r>
            <a:r>
              <a:rPr lang="en-US" sz="1800" b="1" i="1">
                <a:solidFill>
                  <a:srgbClr val="000000"/>
                </a:solidFill>
              </a:rPr>
              <a:t>Effective Bible Teaching</a:t>
            </a:r>
            <a:r>
              <a:rPr lang="en-US" sz="1800" b="1">
                <a:solidFill>
                  <a:srgbClr val="000000"/>
                </a:solidFill>
              </a:rPr>
              <a:t>, 237-39</a:t>
            </a:r>
          </a:p>
        </p:txBody>
      </p:sp>
    </p:spTree>
    <p:extLst>
      <p:ext uri="{BB962C8B-B14F-4D97-AF65-F5344CB8AC3E}">
        <p14:creationId xmlns:p14="http://schemas.microsoft.com/office/powerpoint/2010/main" val="34196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0" y="0"/>
            <a:ext cx="9144000" cy="6858000"/>
          </a:xfrm>
          <a:prstGeom prst="rect">
            <a:avLst/>
          </a:prstGeom>
          <a:gradFill rotWithShape="0">
            <a:gsLst>
              <a:gs pos="0">
                <a:srgbClr val="006666"/>
              </a:gs>
              <a:gs pos="50000">
                <a:schemeClr val="tx2"/>
              </a:gs>
              <a:gs pos="100000">
                <a:srgbClr val="006666"/>
              </a:gs>
            </a:gsLst>
            <a:lin ang="18900000" scaled="1"/>
          </a:gradFill>
          <a:ln w="9525">
            <a:solidFill>
              <a:schemeClr val="tx1"/>
            </a:solidFill>
            <a:miter lim="800000"/>
            <a:headEnd/>
            <a:tailEnd/>
          </a:ln>
          <a:effectLst/>
        </p:spPr>
        <p:txBody>
          <a:bodyPr wrap="none" anchor="ctr"/>
          <a:lstStyle/>
          <a:p>
            <a:pPr>
              <a:defRPr/>
            </a:pPr>
            <a:endParaRPr lang="en-US">
              <a:solidFill>
                <a:srgbClr val="000000"/>
              </a:solidFill>
              <a:latin typeface="Arial"/>
              <a:ea typeface="Arial" pitchFamily="-112" charset="0"/>
              <a:cs typeface="Arial"/>
            </a:endParaRPr>
          </a:p>
        </p:txBody>
      </p:sp>
      <p:pic>
        <p:nvPicPr>
          <p:cNvPr id="267266" name="Picture 3" descr="kittens"/>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7" name="Text Box 7"/>
          <p:cNvSpPr txBox="1">
            <a:spLocks noChangeArrowheads="1"/>
          </p:cNvSpPr>
          <p:nvPr/>
        </p:nvSpPr>
        <p:spPr bwMode="auto">
          <a:xfrm>
            <a:off x="561975" y="2955925"/>
            <a:ext cx="7897813"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28600" lvl="2" algn="ctr">
              <a:spcBef>
                <a:spcPct val="50000"/>
              </a:spcBef>
              <a:defRPr/>
            </a:pPr>
            <a:r>
              <a:rPr lang="en-US" sz="4000" b="1" i="1" baseline="30000" dirty="0">
                <a:solidFill>
                  <a:srgbClr val="FFFFFF"/>
                </a:solidFill>
                <a:effectLst>
                  <a:glow rad="279400">
                    <a:srgbClr val="000000">
                      <a:alpha val="91000"/>
                    </a:srgbClr>
                  </a:glow>
                </a:effectLst>
                <a:latin typeface="Arial"/>
                <a:ea typeface="Times New Roman" pitchFamily="-112" charset="0"/>
                <a:cs typeface="Arial"/>
              </a:rPr>
              <a:t> </a:t>
            </a:r>
            <a:r>
              <a:rPr lang="ru-RU" sz="4000" b="1" i="1" baseline="30000" dirty="0">
                <a:solidFill>
                  <a:srgbClr val="FFFFFF"/>
                </a:solidFill>
                <a:effectLst>
                  <a:glow rad="279400">
                    <a:srgbClr val="000000">
                      <a:alpha val="91000"/>
                    </a:srgbClr>
                  </a:glow>
                </a:effectLst>
                <a:latin typeface="Arial"/>
                <a:ea typeface="Times New Roman" pitchFamily="-112" charset="0"/>
                <a:cs typeface="Arial"/>
              </a:rPr>
              <a:t>"</a:t>
            </a:r>
            <a:r>
              <a:rPr lang="en-US" sz="4000" b="1" i="1" dirty="0">
                <a:solidFill>
                  <a:srgbClr val="FFFFFF"/>
                </a:solidFill>
                <a:effectLst>
                  <a:glow rad="279400">
                    <a:srgbClr val="000000">
                      <a:alpha val="91000"/>
                    </a:srgbClr>
                  </a:glow>
                </a:effectLst>
                <a:latin typeface="Arial"/>
                <a:ea typeface="Times New Roman" pitchFamily="-112" charset="0"/>
                <a:cs typeface="Arial"/>
              </a:rPr>
              <a:t>The sluggard says, </a:t>
            </a:r>
            <a:r>
              <a:rPr lang="fr-FR" sz="4000" b="1" i="1" dirty="0">
                <a:solidFill>
                  <a:srgbClr val="FFFFFF"/>
                </a:solidFill>
                <a:effectLst>
                  <a:glow rad="279400">
                    <a:srgbClr val="000000">
                      <a:alpha val="91000"/>
                    </a:srgbClr>
                  </a:glow>
                </a:effectLst>
                <a:latin typeface="Arial"/>
                <a:ea typeface="Times New Roman" pitchFamily="-112" charset="0"/>
                <a:cs typeface="Arial"/>
              </a:rPr>
              <a:t>'</a:t>
            </a:r>
            <a:r>
              <a:rPr lang="en-US" sz="4000" b="1" i="1" dirty="0">
                <a:solidFill>
                  <a:srgbClr val="FFFFFF"/>
                </a:solidFill>
                <a:effectLst>
                  <a:glow rad="279400">
                    <a:srgbClr val="000000">
                      <a:alpha val="91000"/>
                    </a:srgbClr>
                  </a:glow>
                </a:effectLst>
                <a:latin typeface="Arial"/>
                <a:ea typeface="Times New Roman" pitchFamily="-112" charset="0"/>
                <a:cs typeface="Arial"/>
              </a:rPr>
              <a:t>There is a lion in the road, a fierce lion roaming the streets!</a:t>
            </a:r>
            <a:r>
              <a:rPr lang="fr-FR" sz="4000" b="1" i="1" dirty="0">
                <a:solidFill>
                  <a:srgbClr val="FFFFFF"/>
                </a:solidFill>
                <a:effectLst>
                  <a:glow rad="279400">
                    <a:srgbClr val="000000">
                      <a:alpha val="91000"/>
                    </a:srgbClr>
                  </a:glow>
                </a:effectLst>
                <a:latin typeface="Arial"/>
                <a:ea typeface="Times New Roman" pitchFamily="-112" charset="0"/>
                <a:cs typeface="Arial"/>
              </a:rPr>
              <a:t>'</a:t>
            </a:r>
            <a:r>
              <a:rPr lang="ru-RU" sz="4000" b="1" i="1" dirty="0">
                <a:solidFill>
                  <a:srgbClr val="FFFFFF"/>
                </a:solidFill>
                <a:effectLst>
                  <a:glow rad="279400">
                    <a:srgbClr val="000000">
                      <a:alpha val="91000"/>
                    </a:srgbClr>
                  </a:glow>
                </a:effectLst>
                <a:latin typeface="Arial"/>
                <a:ea typeface="Times New Roman" pitchFamily="-112" charset="0"/>
                <a:cs typeface="Arial"/>
              </a:rPr>
              <a:t>"</a:t>
            </a:r>
            <a:endParaRPr lang="en-US" sz="4000" b="1" i="1" dirty="0">
              <a:solidFill>
                <a:srgbClr val="FFFFFF"/>
              </a:solidFill>
              <a:effectLst>
                <a:glow rad="279400">
                  <a:srgbClr val="000000">
                    <a:alpha val="91000"/>
                  </a:srgbClr>
                </a:glow>
              </a:effectLst>
              <a:latin typeface="Arial"/>
              <a:ea typeface="Times New Roman" pitchFamily="-112" charset="0"/>
              <a:cs typeface="Arial"/>
            </a:endParaRPr>
          </a:p>
          <a:p>
            <a:pPr marL="228600" lvl="2" algn="ctr">
              <a:spcBef>
                <a:spcPct val="50000"/>
              </a:spcBef>
              <a:defRPr/>
            </a:pPr>
            <a:r>
              <a:rPr lang="en-US" sz="3200" b="1" dirty="0" err="1">
                <a:solidFill>
                  <a:srgbClr val="FFFFFF"/>
                </a:solidFill>
                <a:effectLst>
                  <a:glow rad="279400">
                    <a:srgbClr val="000000">
                      <a:alpha val="91000"/>
                    </a:srgbClr>
                  </a:glow>
                </a:effectLst>
                <a:latin typeface="Arial"/>
                <a:ea typeface="Times New Roman" pitchFamily="-112" charset="0"/>
                <a:cs typeface="Arial"/>
              </a:rPr>
              <a:t>Amsal</a:t>
            </a:r>
            <a:r>
              <a:rPr lang="en-US" sz="3200" b="1" dirty="0">
                <a:solidFill>
                  <a:srgbClr val="FFFFFF"/>
                </a:solidFill>
                <a:effectLst>
                  <a:glow rad="279400">
                    <a:srgbClr val="000000">
                      <a:alpha val="91000"/>
                    </a:srgbClr>
                  </a:glow>
                </a:effectLst>
                <a:latin typeface="Arial"/>
                <a:ea typeface="Times New Roman" pitchFamily="-112" charset="0"/>
                <a:cs typeface="Arial"/>
              </a:rPr>
              <a:t> 26:13</a:t>
            </a:r>
            <a:r>
              <a:rPr lang="en-US" sz="3200" b="1" i="1" dirty="0">
                <a:solidFill>
                  <a:srgbClr val="FFFFFF"/>
                </a:solidFill>
                <a:effectLst>
                  <a:glow rad="279400">
                    <a:srgbClr val="000000">
                      <a:alpha val="91000"/>
                    </a:srgbClr>
                  </a:glow>
                </a:effectLst>
                <a:latin typeface="Arial"/>
                <a:ea typeface="Times New Roman" pitchFamily="-112" charset="0"/>
                <a:cs typeface="Arial"/>
              </a:rPr>
              <a:t>  </a:t>
            </a:r>
          </a:p>
        </p:txBody>
      </p:sp>
      <p:sp>
        <p:nvSpPr>
          <p:cNvPr id="267268" name="Rectangle 9"/>
          <p:cNvSpPr>
            <a:spLocks noGrp="1" noChangeArrowheads="1"/>
          </p:cNvSpPr>
          <p:nvPr>
            <p:ph type="title" idx="4294967295"/>
          </p:nvPr>
        </p:nvSpPr>
        <p:spPr>
          <a:xfrm>
            <a:off x="0" y="274638"/>
            <a:ext cx="3200400" cy="1096962"/>
          </a:xfrm>
        </p:spPr>
        <p:txBody>
          <a:bodyPr/>
          <a:lstStyle/>
          <a:p>
            <a:pPr eaLnBrk="1" hangingPunct="1"/>
            <a:r>
              <a:rPr lang="en-US" b="1">
                <a:solidFill>
                  <a:schemeClr val="accent1"/>
                </a:solidFill>
                <a:latin typeface="Arial" charset="0"/>
              </a:rPr>
              <a:t>Crying </a:t>
            </a:r>
            <a:r>
              <a:rPr lang="ru-RU" altLang="ja-JP" b="1">
                <a:solidFill>
                  <a:schemeClr val="accent1"/>
                </a:solidFill>
                <a:latin typeface="Arial" charset="0"/>
              </a:rPr>
              <a:t>"</a:t>
            </a:r>
            <a:r>
              <a:rPr lang="en-US" b="1">
                <a:solidFill>
                  <a:schemeClr val="accent1"/>
                </a:solidFill>
                <a:latin typeface="Arial" charset="0"/>
              </a:rPr>
              <a:t>Wolf</a:t>
            </a:r>
            <a:r>
              <a:rPr lang="ru-RU" altLang="ja-JP" b="1">
                <a:solidFill>
                  <a:schemeClr val="accent1"/>
                </a:solidFill>
                <a:latin typeface="Arial" charset="0"/>
              </a:rPr>
              <a:t>"</a:t>
            </a:r>
            <a:endParaRPr lang="en-US">
              <a:latin typeface="Arial" charset="0"/>
            </a:endParaRPr>
          </a:p>
        </p:txBody>
      </p:sp>
    </p:spTree>
    <p:extLst>
      <p:ext uri="{BB962C8B-B14F-4D97-AF65-F5344CB8AC3E}">
        <p14:creationId xmlns:p14="http://schemas.microsoft.com/office/powerpoint/2010/main" val="249503934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93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Rectangle 3"/>
          <p:cNvSpPr>
            <a:spLocks noGrp="1" noChangeArrowheads="1"/>
          </p:cNvSpPr>
          <p:nvPr>
            <p:ph type="title"/>
          </p:nvPr>
        </p:nvSpPr>
        <p:spPr/>
        <p:txBody>
          <a:bodyPr/>
          <a:lstStyle/>
          <a:p>
            <a:pPr eaLnBrk="1" hangingPunct="1"/>
            <a:r>
              <a:rPr lang="en-US" b="1">
                <a:latin typeface="Arial" charset="0"/>
              </a:rPr>
              <a:t>Uniqueness of Sayings</a:t>
            </a:r>
          </a:p>
        </p:txBody>
      </p:sp>
      <p:sp>
        <p:nvSpPr>
          <p:cNvPr id="269315"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01382" name="Rectangle 6"/>
          <p:cNvSpPr>
            <a:spLocks noChangeArrowheads="1"/>
          </p:cNvSpPr>
          <p:nvPr/>
        </p:nvSpPr>
        <p:spPr bwMode="auto">
          <a:xfrm>
            <a:off x="609600" y="16764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a:pPr>
            <a:r>
              <a:rPr lang="en-US" sz="3600" b="1">
                <a:solidFill>
                  <a:srgbClr val="0000CC"/>
                </a:solidFill>
              </a:rPr>
              <a:t>Meet human urge for order</a:t>
            </a:r>
          </a:p>
          <a:p>
            <a:pPr marL="609600" indent="-609600">
              <a:spcBef>
                <a:spcPct val="20000"/>
              </a:spcBef>
              <a:buFontTx/>
              <a:buAutoNum type="arabicPeriod"/>
            </a:pPr>
            <a:r>
              <a:rPr lang="en-US" sz="3600" b="1">
                <a:solidFill>
                  <a:srgbClr val="0000CC"/>
                </a:solidFill>
              </a:rPr>
              <a:t>Striking and memorable</a:t>
            </a:r>
          </a:p>
          <a:p>
            <a:pPr marL="609600" indent="-609600">
              <a:spcBef>
                <a:spcPct val="20000"/>
              </a:spcBef>
              <a:buFontTx/>
              <a:buAutoNum type="arabicPeriod"/>
            </a:pPr>
            <a:r>
              <a:rPr lang="en-US" sz="3600" b="1">
                <a:solidFill>
                  <a:srgbClr val="0000CC"/>
                </a:solidFill>
              </a:rPr>
              <a:t>Simple and profound; meditative</a:t>
            </a:r>
          </a:p>
        </p:txBody>
      </p:sp>
      <p:sp>
        <p:nvSpPr>
          <p:cNvPr id="269317" name="Text Box 8"/>
          <p:cNvSpPr txBox="1">
            <a:spLocks noChangeArrowheads="1"/>
          </p:cNvSpPr>
          <p:nvPr/>
        </p:nvSpPr>
        <p:spPr bwMode="auto">
          <a:xfrm>
            <a:off x="3505200" y="6400800"/>
            <a:ext cx="55324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Wilhoit &amp; Ryken, </a:t>
            </a:r>
            <a:r>
              <a:rPr lang="en-US" sz="1800" b="1" i="1">
                <a:solidFill>
                  <a:srgbClr val="000000"/>
                </a:solidFill>
              </a:rPr>
              <a:t>Effective Bible Teaching</a:t>
            </a:r>
            <a:r>
              <a:rPr lang="en-US" sz="1800" b="1">
                <a:solidFill>
                  <a:srgbClr val="000000"/>
                </a:solidFill>
              </a:rPr>
              <a:t>, 237-39</a:t>
            </a:r>
          </a:p>
        </p:txBody>
      </p:sp>
    </p:spTree>
    <p:extLst>
      <p:ext uri="{BB962C8B-B14F-4D97-AF65-F5344CB8AC3E}">
        <p14:creationId xmlns:p14="http://schemas.microsoft.com/office/powerpoint/2010/main" val="66792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1" name="Picture 5" descr="hot-springs-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4" name="Text Box 6"/>
          <p:cNvSpPr txBox="1">
            <a:spLocks noChangeArrowheads="1"/>
          </p:cNvSpPr>
          <p:nvPr/>
        </p:nvSpPr>
        <p:spPr bwMode="auto">
          <a:xfrm>
            <a:off x="1143000" y="2286000"/>
            <a:ext cx="5181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lgn="ctr">
              <a:defRPr/>
            </a:pPr>
            <a:r>
              <a:rPr lang="ru-RU"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a:t>
            </a:r>
            <a:r>
              <a:rPr lang="en-US"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Watch over your heart with all diligence,</a:t>
            </a:r>
          </a:p>
          <a:p>
            <a:pPr algn="ctr">
              <a:defRPr/>
            </a:pPr>
            <a:r>
              <a:rPr lang="en-US"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for from it flow the springs of life.</a:t>
            </a:r>
            <a:r>
              <a:rPr lang="ru-RU"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a:t>
            </a:r>
            <a:endParaRPr lang="en-US" sz="3200" b="1" dirty="0">
              <a:solidFill>
                <a:srgbClr val="333399"/>
              </a:solidFill>
              <a:effectLst>
                <a:glow rad="241300">
                  <a:srgbClr val="FFFFFF">
                    <a:alpha val="75000"/>
                  </a:srgbClr>
                </a:glow>
              </a:effectLst>
              <a:latin typeface="Arial" pitchFamily="-112" charset="0"/>
              <a:ea typeface="Arial" pitchFamily="-112" charset="0"/>
              <a:cs typeface="Arial" pitchFamily="-112" charset="0"/>
            </a:endParaRPr>
          </a:p>
          <a:p>
            <a:pPr algn="ctr">
              <a:defRPr/>
            </a:pPr>
            <a:r>
              <a:rPr lang="en-US"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a:t>
            </a:r>
            <a:r>
              <a:rPr lang="en-US" sz="3200" b="1" dirty="0" err="1">
                <a:solidFill>
                  <a:srgbClr val="333399"/>
                </a:solidFill>
                <a:effectLst>
                  <a:glow rad="241300">
                    <a:srgbClr val="FFFFFF">
                      <a:alpha val="75000"/>
                    </a:srgbClr>
                  </a:glow>
                </a:effectLst>
                <a:latin typeface="Arial" pitchFamily="-112" charset="0"/>
                <a:ea typeface="Arial" pitchFamily="-112" charset="0"/>
                <a:cs typeface="Arial" pitchFamily="-112" charset="0"/>
              </a:rPr>
              <a:t>Amsal</a:t>
            </a:r>
            <a:r>
              <a:rPr lang="en-US" sz="3200" b="1" dirty="0">
                <a:solidFill>
                  <a:srgbClr val="333399"/>
                </a:solidFill>
                <a:effectLst>
                  <a:glow rad="241300">
                    <a:srgbClr val="FFFFFF">
                      <a:alpha val="75000"/>
                    </a:srgbClr>
                  </a:glow>
                </a:effectLst>
                <a:latin typeface="Arial" pitchFamily="-112" charset="0"/>
                <a:ea typeface="Arial" pitchFamily="-112" charset="0"/>
                <a:cs typeface="Arial" pitchFamily="-112" charset="0"/>
              </a:rPr>
              <a:t> 4:23)</a:t>
            </a:r>
          </a:p>
        </p:txBody>
      </p:sp>
      <p:sp>
        <p:nvSpPr>
          <p:cNvPr id="271363" name="Rectangle 7"/>
          <p:cNvSpPr>
            <a:spLocks noGrp="1" noChangeArrowheads="1"/>
          </p:cNvSpPr>
          <p:nvPr>
            <p:ph type="title" idx="4294967295"/>
          </p:nvPr>
        </p:nvSpPr>
        <p:spPr>
          <a:xfrm>
            <a:off x="2133600" y="5943600"/>
            <a:ext cx="7010400" cy="914400"/>
          </a:xfrm>
        </p:spPr>
        <p:txBody>
          <a:bodyPr/>
          <a:lstStyle/>
          <a:p>
            <a:pPr eaLnBrk="1" hangingPunct="1"/>
            <a:r>
              <a:rPr lang="en-US" sz="3600" b="1">
                <a:solidFill>
                  <a:schemeClr val="accent1"/>
                </a:solidFill>
                <a:latin typeface="Arial" charset="0"/>
              </a:rPr>
              <a:t>Watch your passions!</a:t>
            </a:r>
            <a:endParaRPr lang="en-US">
              <a:solidFill>
                <a:schemeClr val="accent1"/>
              </a:solidFill>
              <a:latin typeface="Arial" charset="0"/>
            </a:endParaRPr>
          </a:p>
        </p:txBody>
      </p:sp>
    </p:spTree>
    <p:extLst>
      <p:ext uri="{BB962C8B-B14F-4D97-AF65-F5344CB8AC3E}">
        <p14:creationId xmlns:p14="http://schemas.microsoft.com/office/powerpoint/2010/main" val="3846167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40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3"/>
          <p:cNvSpPr>
            <a:spLocks noGrp="1" noChangeArrowheads="1"/>
          </p:cNvSpPr>
          <p:nvPr>
            <p:ph type="title"/>
          </p:nvPr>
        </p:nvSpPr>
        <p:spPr/>
        <p:txBody>
          <a:bodyPr/>
          <a:lstStyle/>
          <a:p>
            <a:pPr eaLnBrk="1" hangingPunct="1"/>
            <a:r>
              <a:rPr lang="en-US" b="1">
                <a:latin typeface="Arial" charset="0"/>
              </a:rPr>
              <a:t>Uniqueness of Sayings</a:t>
            </a:r>
          </a:p>
        </p:txBody>
      </p:sp>
      <p:sp>
        <p:nvSpPr>
          <p:cNvPr id="273411"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72038" name="Rectangle 6"/>
          <p:cNvSpPr>
            <a:spLocks noChangeArrowheads="1"/>
          </p:cNvSpPr>
          <p:nvPr/>
        </p:nvSpPr>
        <p:spPr bwMode="auto">
          <a:xfrm>
            <a:off x="609600" y="15240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a:pPr>
            <a:r>
              <a:rPr lang="en-US" sz="3600" b="1">
                <a:solidFill>
                  <a:srgbClr val="0000CC"/>
                </a:solidFill>
              </a:rPr>
              <a:t>Meet human urge for order</a:t>
            </a:r>
          </a:p>
          <a:p>
            <a:pPr marL="609600" indent="-609600">
              <a:spcBef>
                <a:spcPct val="20000"/>
              </a:spcBef>
              <a:buFontTx/>
              <a:buAutoNum type="arabicPeriod"/>
            </a:pPr>
            <a:r>
              <a:rPr lang="en-US" sz="3600" b="1">
                <a:solidFill>
                  <a:srgbClr val="0000CC"/>
                </a:solidFill>
              </a:rPr>
              <a:t>Striking and memorable</a:t>
            </a:r>
          </a:p>
          <a:p>
            <a:pPr marL="609600" indent="-609600">
              <a:spcBef>
                <a:spcPct val="20000"/>
              </a:spcBef>
              <a:buFontTx/>
              <a:buAutoNum type="arabicPeriod"/>
            </a:pPr>
            <a:r>
              <a:rPr lang="en-US" sz="3600" b="1">
                <a:solidFill>
                  <a:srgbClr val="0000CC"/>
                </a:solidFill>
              </a:rPr>
              <a:t>Simple and profound; meditative</a:t>
            </a:r>
          </a:p>
          <a:p>
            <a:pPr marL="609600" indent="-609600">
              <a:spcBef>
                <a:spcPct val="20000"/>
              </a:spcBef>
              <a:buFontTx/>
              <a:buAutoNum type="arabicPeriod"/>
            </a:pPr>
            <a:r>
              <a:rPr lang="en-US" sz="3600" b="1">
                <a:solidFill>
                  <a:srgbClr val="0000CC"/>
                </a:solidFill>
              </a:rPr>
              <a:t>Poetic in form</a:t>
            </a:r>
          </a:p>
          <a:p>
            <a:pPr marL="609600" indent="-609600">
              <a:spcBef>
                <a:spcPct val="20000"/>
              </a:spcBef>
              <a:buFontTx/>
              <a:buAutoNum type="arabicPeriod"/>
            </a:pPr>
            <a:endParaRPr lang="en-US" sz="3600" b="1">
              <a:solidFill>
                <a:srgbClr val="0000CC"/>
              </a:solidFill>
            </a:endParaRPr>
          </a:p>
        </p:txBody>
      </p:sp>
      <p:sp>
        <p:nvSpPr>
          <p:cNvPr id="273413" name="Text Box 8"/>
          <p:cNvSpPr txBox="1">
            <a:spLocks noChangeArrowheads="1"/>
          </p:cNvSpPr>
          <p:nvPr/>
        </p:nvSpPr>
        <p:spPr bwMode="auto">
          <a:xfrm>
            <a:off x="3505200" y="6400800"/>
            <a:ext cx="55324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Wilhoit &amp; Ryken, </a:t>
            </a:r>
            <a:r>
              <a:rPr lang="en-US" sz="1800" b="1" i="1">
                <a:solidFill>
                  <a:srgbClr val="000000"/>
                </a:solidFill>
              </a:rPr>
              <a:t>Effective Bible Teaching</a:t>
            </a:r>
            <a:r>
              <a:rPr lang="en-US" sz="1800" b="1">
                <a:solidFill>
                  <a:srgbClr val="000000"/>
                </a:solidFill>
              </a:rPr>
              <a:t>, 237-39</a:t>
            </a:r>
          </a:p>
        </p:txBody>
      </p:sp>
    </p:spTree>
    <p:extLst>
      <p:ext uri="{BB962C8B-B14F-4D97-AF65-F5344CB8AC3E}">
        <p14:creationId xmlns:p14="http://schemas.microsoft.com/office/powerpoint/2010/main" val="48893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5457" name="Picture 6" descr="sinkingroo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9938"/>
            <a:ext cx="9144000" cy="608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8" name="Rectangle 2"/>
          <p:cNvSpPr>
            <a:spLocks noGrp="1" noChangeArrowheads="1"/>
          </p:cNvSpPr>
          <p:nvPr>
            <p:ph type="title"/>
          </p:nvPr>
        </p:nvSpPr>
        <p:spPr>
          <a:xfrm>
            <a:off x="457200" y="76200"/>
            <a:ext cx="8229600" cy="685800"/>
          </a:xfrm>
        </p:spPr>
        <p:txBody>
          <a:bodyPr/>
          <a:lstStyle/>
          <a:p>
            <a:pPr eaLnBrk="1" hangingPunct="1"/>
            <a:r>
              <a:rPr lang="en-US" sz="3600" b="1">
                <a:latin typeface="Arial" charset="0"/>
              </a:rPr>
              <a:t>Poetic in Form</a:t>
            </a:r>
            <a:endParaRPr lang="en-US" b="1">
              <a:latin typeface="Arial" charset="0"/>
            </a:endParaRPr>
          </a:p>
        </p:txBody>
      </p:sp>
      <p:sp>
        <p:nvSpPr>
          <p:cNvPr id="275459" name="Rectangle 4"/>
          <p:cNvSpPr>
            <a:spLocks noChangeArrowheads="1"/>
          </p:cNvSpPr>
          <p:nvPr/>
        </p:nvSpPr>
        <p:spPr bwMode="auto">
          <a:xfrm>
            <a:off x="2286000" y="5715000"/>
            <a:ext cx="6858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ru-RU" altLang="ja-JP" sz="3200" b="1">
                <a:solidFill>
                  <a:srgbClr val="000000"/>
                </a:solidFill>
              </a:rPr>
              <a:t>"</a:t>
            </a:r>
            <a:r>
              <a:rPr lang="en-US" sz="3200" b="1">
                <a:solidFill>
                  <a:srgbClr val="000000"/>
                </a:solidFill>
              </a:rPr>
              <a:t>Through sloth the roof sinks in</a:t>
            </a:r>
            <a:r>
              <a:rPr lang="ru-RU" altLang="ja-JP" sz="3200" b="1">
                <a:solidFill>
                  <a:srgbClr val="000000"/>
                </a:solidFill>
              </a:rPr>
              <a:t>"</a:t>
            </a:r>
            <a:r>
              <a:rPr lang="en-US" sz="3200" b="1">
                <a:solidFill>
                  <a:srgbClr val="000000"/>
                </a:solidFill>
              </a:rPr>
              <a:t> </a:t>
            </a:r>
            <a:br>
              <a:rPr lang="en-US" sz="3200" b="1">
                <a:solidFill>
                  <a:srgbClr val="000000"/>
                </a:solidFill>
              </a:rPr>
            </a:br>
            <a:r>
              <a:rPr lang="en-US" sz="3200" b="1">
                <a:solidFill>
                  <a:srgbClr val="000000"/>
                </a:solidFill>
              </a:rPr>
              <a:t>(Eccles. 10:18)</a:t>
            </a:r>
          </a:p>
        </p:txBody>
      </p:sp>
    </p:spTree>
    <p:extLst>
      <p:ext uri="{BB962C8B-B14F-4D97-AF65-F5344CB8AC3E}">
        <p14:creationId xmlns:p14="http://schemas.microsoft.com/office/powerpoint/2010/main" val="91651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856462" y="2511603"/>
            <a:ext cx="7431075" cy="28892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Hikmat Salomo dan kutipan orang-orang bijak bertujuan untuk mengajar kaum muda tentang nilai</a:t>
            </a:r>
            <a:r>
              <a:rPr kumimoji="0" lang="en-US"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hikmat</a:t>
            </a:r>
            <a:r>
              <a:rPr kumimoji="0" lang="en-US"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yang lebih baik daripada kebodohan dengan cara hidup taat</a:t>
            </a:r>
            <a:r>
              <a:rPr kumimoji="0" lang="en-US"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di hadapan Allah</a:t>
            </a:r>
            <a:r>
              <a:rPr kumimoji="0" lang="en-US"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dalam setiap segi kehidupan.</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GB" sz="3600" b="1">
                <a:solidFill>
                  <a:srgbClr val="FFFFFF"/>
                </a:solidFill>
                <a:latin typeface="Arial"/>
                <a:cs typeface="Arial"/>
              </a:rPr>
              <a:t>Pernyataan Ringkasan</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a:extLst>
              <a:ext uri="{FF2B5EF4-FFF2-40B4-BE49-F238E27FC236}">
                <a16:creationId xmlns:a16="http://schemas.microsoft.com/office/drawing/2014/main" id="{76C1684B-98AE-3048-8C5F-E3DB276832E2}"/>
              </a:ext>
            </a:extLst>
          </p:cNvPr>
          <p:cNvSpPr txBox="1">
            <a:spLocks noChangeArrowheads="1"/>
          </p:cNvSpPr>
          <p:nvPr/>
        </p:nvSpPr>
        <p:spPr bwMode="auto">
          <a:xfrm>
            <a:off x="-92950" y="5605130"/>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926430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3"/>
          <p:cNvSpPr>
            <a:spLocks noGrp="1" noChangeArrowheads="1"/>
          </p:cNvSpPr>
          <p:nvPr>
            <p:ph type="title"/>
          </p:nvPr>
        </p:nvSpPr>
        <p:spPr/>
        <p:txBody>
          <a:bodyPr/>
          <a:lstStyle/>
          <a:p>
            <a:pPr eaLnBrk="1" hangingPunct="1"/>
            <a:r>
              <a:rPr lang="en-US" b="1">
                <a:latin typeface="Arial" charset="0"/>
              </a:rPr>
              <a:t>Uniqueness of Sayings</a:t>
            </a:r>
          </a:p>
        </p:txBody>
      </p:sp>
      <p:sp>
        <p:nvSpPr>
          <p:cNvPr id="276483" name="Text Box 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368645" name="Rectangle 5"/>
          <p:cNvSpPr>
            <a:spLocks noChangeArrowheads="1"/>
          </p:cNvSpPr>
          <p:nvPr/>
        </p:nvSpPr>
        <p:spPr bwMode="auto">
          <a:xfrm>
            <a:off x="609600" y="15240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a:pPr>
            <a:r>
              <a:rPr lang="en-US" sz="3600" b="1">
                <a:solidFill>
                  <a:srgbClr val="0000CC"/>
                </a:solidFill>
              </a:rPr>
              <a:t>Meet human urge for order</a:t>
            </a:r>
          </a:p>
          <a:p>
            <a:pPr marL="609600" indent="-609600">
              <a:spcBef>
                <a:spcPct val="20000"/>
              </a:spcBef>
              <a:buFontTx/>
              <a:buAutoNum type="arabicPeriod"/>
            </a:pPr>
            <a:r>
              <a:rPr lang="en-US" sz="3600" b="1">
                <a:solidFill>
                  <a:srgbClr val="0000CC"/>
                </a:solidFill>
              </a:rPr>
              <a:t>Striking and memorable</a:t>
            </a:r>
          </a:p>
          <a:p>
            <a:pPr marL="609600" indent="-609600">
              <a:spcBef>
                <a:spcPct val="20000"/>
              </a:spcBef>
              <a:buFontTx/>
              <a:buAutoNum type="arabicPeriod"/>
            </a:pPr>
            <a:r>
              <a:rPr lang="en-US" sz="3600" b="1">
                <a:solidFill>
                  <a:srgbClr val="0000CC"/>
                </a:solidFill>
              </a:rPr>
              <a:t>Simple and profound; meditative</a:t>
            </a:r>
          </a:p>
          <a:p>
            <a:pPr marL="609600" indent="-609600">
              <a:spcBef>
                <a:spcPct val="20000"/>
              </a:spcBef>
              <a:buFontTx/>
              <a:buAutoNum type="arabicPeriod"/>
            </a:pPr>
            <a:r>
              <a:rPr lang="en-US" sz="3600" b="1">
                <a:solidFill>
                  <a:srgbClr val="0000CC"/>
                </a:solidFill>
              </a:rPr>
              <a:t>Poetic in form</a:t>
            </a:r>
          </a:p>
          <a:p>
            <a:pPr marL="609600" indent="-609600">
              <a:spcBef>
                <a:spcPct val="20000"/>
              </a:spcBef>
              <a:buFontTx/>
              <a:buAutoNum type="arabicPeriod"/>
            </a:pPr>
            <a:r>
              <a:rPr lang="en-US" sz="3600" b="1">
                <a:solidFill>
                  <a:srgbClr val="0000CC"/>
                </a:solidFill>
              </a:rPr>
              <a:t>Specific and universal at the same time</a:t>
            </a:r>
          </a:p>
        </p:txBody>
      </p:sp>
      <p:sp>
        <p:nvSpPr>
          <p:cNvPr id="276485" name="Text Box 6"/>
          <p:cNvSpPr txBox="1">
            <a:spLocks noChangeArrowheads="1"/>
          </p:cNvSpPr>
          <p:nvPr/>
        </p:nvSpPr>
        <p:spPr bwMode="auto">
          <a:xfrm>
            <a:off x="3505200" y="6400800"/>
            <a:ext cx="55324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Wilhoit &amp; Ryken, </a:t>
            </a:r>
            <a:r>
              <a:rPr lang="en-US" sz="1800" b="1" i="1">
                <a:solidFill>
                  <a:srgbClr val="000000"/>
                </a:solidFill>
              </a:rPr>
              <a:t>Effective Bible Teaching</a:t>
            </a:r>
            <a:r>
              <a:rPr lang="en-US" sz="1800" b="1">
                <a:solidFill>
                  <a:srgbClr val="000000"/>
                </a:solidFill>
              </a:rPr>
              <a:t>, 237-39</a:t>
            </a:r>
          </a:p>
        </p:txBody>
      </p:sp>
    </p:spTree>
    <p:extLst>
      <p:ext uri="{BB962C8B-B14F-4D97-AF65-F5344CB8AC3E}">
        <p14:creationId xmlns:p14="http://schemas.microsoft.com/office/powerpoint/2010/main" val="144606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4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5"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529" name="Picture 2" descr="sinkingroo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9938"/>
            <a:ext cx="9144000" cy="608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3"/>
          <p:cNvSpPr>
            <a:spLocks noGrp="1" noChangeArrowheads="1"/>
          </p:cNvSpPr>
          <p:nvPr>
            <p:ph type="title"/>
          </p:nvPr>
        </p:nvSpPr>
        <p:spPr>
          <a:xfrm>
            <a:off x="25400" y="44450"/>
            <a:ext cx="9155113" cy="685800"/>
          </a:xfrm>
        </p:spPr>
        <p:txBody>
          <a:bodyPr/>
          <a:lstStyle/>
          <a:p>
            <a:pPr eaLnBrk="1" hangingPunct="1"/>
            <a:r>
              <a:rPr lang="en-US" sz="3600" b="1">
                <a:latin typeface="Arial" charset="0"/>
              </a:rPr>
              <a:t>Specific &amp; Universal Simultaneously</a:t>
            </a:r>
            <a:endParaRPr lang="en-US" b="1">
              <a:latin typeface="Arial" charset="0"/>
            </a:endParaRPr>
          </a:p>
        </p:txBody>
      </p:sp>
      <p:sp>
        <p:nvSpPr>
          <p:cNvPr id="278531" name="Rectangle 4"/>
          <p:cNvSpPr>
            <a:spLocks noChangeArrowheads="1"/>
          </p:cNvSpPr>
          <p:nvPr/>
        </p:nvSpPr>
        <p:spPr bwMode="auto">
          <a:xfrm>
            <a:off x="2286000" y="5715000"/>
            <a:ext cx="6858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ru-RU" altLang="ja-JP" sz="3200" b="1">
                <a:solidFill>
                  <a:srgbClr val="000000"/>
                </a:solidFill>
              </a:rPr>
              <a:t>"</a:t>
            </a:r>
            <a:r>
              <a:rPr lang="en-US" sz="3200" b="1">
                <a:solidFill>
                  <a:srgbClr val="000000"/>
                </a:solidFill>
              </a:rPr>
              <a:t>Through sloth the roof sinks in</a:t>
            </a:r>
            <a:r>
              <a:rPr lang="ru-RU" altLang="ja-JP" sz="3200" b="1">
                <a:solidFill>
                  <a:srgbClr val="000000"/>
                </a:solidFill>
              </a:rPr>
              <a:t>"</a:t>
            </a:r>
            <a:r>
              <a:rPr lang="en-US" sz="3200" b="1">
                <a:solidFill>
                  <a:srgbClr val="000000"/>
                </a:solidFill>
              </a:rPr>
              <a:t> </a:t>
            </a:r>
            <a:br>
              <a:rPr lang="en-US" sz="3200" b="1">
                <a:solidFill>
                  <a:srgbClr val="000000"/>
                </a:solidFill>
              </a:rPr>
            </a:br>
            <a:r>
              <a:rPr lang="en-US" sz="3200" b="1">
                <a:solidFill>
                  <a:srgbClr val="000000"/>
                </a:solidFill>
              </a:rPr>
              <a:t>(Eccles. 10:18)</a:t>
            </a:r>
          </a:p>
        </p:txBody>
      </p:sp>
    </p:spTree>
    <p:extLst>
      <p:ext uri="{BB962C8B-B14F-4D97-AF65-F5344CB8AC3E}">
        <p14:creationId xmlns:p14="http://schemas.microsoft.com/office/powerpoint/2010/main" val="2411088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955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Rectangle 3"/>
          <p:cNvSpPr>
            <a:spLocks noGrp="1" noChangeArrowheads="1"/>
          </p:cNvSpPr>
          <p:nvPr>
            <p:ph type="title"/>
          </p:nvPr>
        </p:nvSpPr>
        <p:spPr/>
        <p:txBody>
          <a:bodyPr/>
          <a:lstStyle/>
          <a:p>
            <a:pPr eaLnBrk="1" hangingPunct="1"/>
            <a:r>
              <a:rPr lang="en-US" b="1">
                <a:latin typeface="Arial" charset="0"/>
              </a:rPr>
              <a:t>Interpretation</a:t>
            </a:r>
          </a:p>
        </p:txBody>
      </p:sp>
      <p:sp>
        <p:nvSpPr>
          <p:cNvPr id="354308" name="Rectangle 4"/>
          <p:cNvSpPr>
            <a:spLocks noGrp="1" noChangeArrowheads="1"/>
          </p:cNvSpPr>
          <p:nvPr>
            <p:ph type="body" idx="1"/>
          </p:nvPr>
        </p:nvSpPr>
        <p:spPr/>
        <p:txBody>
          <a:bodyPr/>
          <a:lstStyle/>
          <a:p>
            <a:pPr marL="609600" indent="-609600" eaLnBrk="1" hangingPunct="1"/>
            <a:r>
              <a:rPr lang="en-US" sz="3600" b="1" dirty="0">
                <a:solidFill>
                  <a:srgbClr val="0000CC"/>
                </a:solidFill>
                <a:latin typeface="Arial" charset="0"/>
              </a:rPr>
              <a:t>This genre of </a:t>
            </a:r>
            <a:r>
              <a:rPr lang="en-US" sz="3600" b="1" dirty="0" err="1">
                <a:solidFill>
                  <a:srgbClr val="0000CC"/>
                </a:solidFill>
                <a:latin typeface="Arial" charset="0"/>
              </a:rPr>
              <a:t>Amsal</a:t>
            </a:r>
            <a:r>
              <a:rPr lang="en-US" sz="3600" b="1" dirty="0">
                <a:solidFill>
                  <a:srgbClr val="0000CC"/>
                </a:solidFill>
                <a:latin typeface="Arial" charset="0"/>
              </a:rPr>
              <a:t> requires greater discernment in interpretation</a:t>
            </a:r>
          </a:p>
          <a:p>
            <a:pPr marL="609600" indent="-609600" eaLnBrk="1" hangingPunct="1"/>
            <a:r>
              <a:rPr lang="en-US" sz="3600" b="1" dirty="0">
                <a:solidFill>
                  <a:srgbClr val="0000CC"/>
                </a:solidFill>
                <a:latin typeface="Arial" charset="0"/>
              </a:rPr>
              <a:t>Are </a:t>
            </a:r>
            <a:r>
              <a:rPr lang="en-US" sz="3600" b="1" dirty="0" err="1">
                <a:solidFill>
                  <a:srgbClr val="0000CC"/>
                </a:solidFill>
                <a:latin typeface="Arial" charset="0"/>
              </a:rPr>
              <a:t>Amsal</a:t>
            </a:r>
            <a:r>
              <a:rPr lang="en-US" sz="3600" b="1" dirty="0">
                <a:solidFill>
                  <a:srgbClr val="0000CC"/>
                </a:solidFill>
                <a:latin typeface="Arial" charset="0"/>
              </a:rPr>
              <a:t> absolute, unconditional promises? In other words, are they principles with no exceptions?</a:t>
            </a:r>
          </a:p>
        </p:txBody>
      </p:sp>
      <p:sp>
        <p:nvSpPr>
          <p:cNvPr id="279556"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397</a:t>
            </a:r>
          </a:p>
        </p:txBody>
      </p:sp>
    </p:spTree>
    <p:extLst>
      <p:ext uri="{BB962C8B-B14F-4D97-AF65-F5344CB8AC3E}">
        <p14:creationId xmlns:p14="http://schemas.microsoft.com/office/powerpoint/2010/main" val="365357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2" name="Rectangle 3"/>
          <p:cNvSpPr>
            <a:spLocks noGrp="1" noChangeArrowheads="1"/>
          </p:cNvSpPr>
          <p:nvPr>
            <p:ph type="title"/>
          </p:nvPr>
        </p:nvSpPr>
        <p:spPr/>
        <p:txBody>
          <a:bodyPr/>
          <a:lstStyle/>
          <a:p>
            <a:pPr eaLnBrk="1" hangingPunct="1"/>
            <a:r>
              <a:rPr lang="en-GB" b="1">
                <a:latin typeface="Arial" charset="0"/>
              </a:rPr>
              <a:t>Pedoman Hermeunetik</a:t>
            </a:r>
            <a:endParaRPr lang="en-US" b="1">
              <a:latin typeface="Arial" charset="0"/>
            </a:endParaRPr>
          </a:p>
        </p:txBody>
      </p:sp>
      <p:sp>
        <p:nvSpPr>
          <p:cNvPr id="356358" name="Rectangle 6"/>
          <p:cNvSpPr>
            <a:spLocks noChangeArrowheads="1"/>
          </p:cNvSpPr>
          <p:nvPr/>
        </p:nvSpPr>
        <p:spPr bwMode="auto">
          <a:xfrm>
            <a:off x="692726" y="1692276"/>
            <a:ext cx="7880899"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Jangan menganggap Amsal sebagai </a:t>
            </a:r>
            <a:r>
              <a:rPr kumimoji="0" lang="en-GB" sz="2800" b="1" i="0" u="sng" strike="noStrike" kern="1200" cap="none" spc="0" normalizeH="0" baseline="0" noProof="0">
                <a:ln>
                  <a:noFill/>
                </a:ln>
                <a:solidFill>
                  <a:srgbClr val="0000CC"/>
                </a:solidFill>
                <a:effectLst/>
                <a:uLnTx/>
                <a:uFillTx/>
                <a:latin typeface="Arial" charset="0"/>
                <a:ea typeface="ＭＳ Ｐゴシック" charset="0"/>
              </a:rPr>
              <a:t>janji</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 dari Tuhan, tetapi lebih sebagai </a:t>
            </a:r>
            <a:r>
              <a:rPr kumimoji="0" lang="en-GB" sz="2800" b="1" i="0" u="sng" strike="noStrike" kern="1200" cap="none" spc="0" normalizeH="0" baseline="0" noProof="0">
                <a:ln>
                  <a:noFill/>
                </a:ln>
                <a:solidFill>
                  <a:srgbClr val="0000CC"/>
                </a:solidFill>
                <a:effectLst/>
                <a:uLnTx/>
                <a:uFillTx/>
                <a:latin typeface="Arial" charset="0"/>
                <a:ea typeface="ＭＳ Ｐゴシック" charset="0"/>
              </a:rPr>
              <a:t>pengamatan umum</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 dan </a:t>
            </a:r>
            <a:r>
              <a:rPr kumimoji="0" lang="en-GB" sz="2800" b="1" i="0" u="sng" strike="noStrike" kern="1200" cap="none" spc="0" normalizeH="0" baseline="0" noProof="0">
                <a:ln>
                  <a:noFill/>
                </a:ln>
                <a:solidFill>
                  <a:srgbClr val="0000CC"/>
                </a:solidFill>
                <a:effectLst/>
                <a:uLnTx/>
                <a:uFillTx/>
                <a:latin typeface="Arial" charset="0"/>
                <a:ea typeface="ＭＳ Ｐゴシック" charset="0"/>
              </a:rPr>
              <a:t>prinsip</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 yang biasanya valid tetapi tidak selalu.</a:t>
            </a:r>
            <a:endParaRPr kumimoji="0" lang="en-US" sz="2800" b="1" i="0" u="none" strike="noStrike" kern="1200" cap="none" spc="0" normalizeH="0" baseline="0" noProof="0">
              <a:ln>
                <a:noFill/>
              </a:ln>
              <a:solidFill>
                <a:srgbClr val="0000CC"/>
              </a:solidFill>
              <a:effectLst/>
              <a:uLnTx/>
              <a:uFillTx/>
              <a:latin typeface="Arial" charset="0"/>
              <a:ea typeface="ＭＳ Ｐゴシック" charset="0"/>
            </a:endParaRPr>
          </a:p>
          <a:p>
            <a:pPr marL="928687" marR="0" lvl="1"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Contoh Amsal</a:t>
            </a:r>
            <a:r>
              <a:rPr kumimoji="0" lang="en-US" sz="2800" b="1" i="0" u="none" strike="noStrike" kern="1200" cap="none" spc="0" normalizeH="0" baseline="0" noProof="0">
                <a:ln>
                  <a:noFill/>
                </a:ln>
                <a:solidFill>
                  <a:srgbClr val="0000CC"/>
                </a:solidFill>
                <a:effectLst/>
                <a:uLnTx/>
                <a:uFillTx/>
                <a:latin typeface="Arial" charset="0"/>
                <a:ea typeface="ＭＳ Ｐゴシック" charset="0"/>
              </a:rPr>
              <a:t> 22:6, </a:t>
            </a:r>
            <a:r>
              <a:rPr kumimoji="0" lang="ru-RU" altLang="ja-JP" sz="2800" b="1" i="0" u="none" strike="noStrike" kern="1200" cap="none" spc="0" normalizeH="0" baseline="0" noProof="0">
                <a:ln>
                  <a:noFill/>
                </a:ln>
                <a:solidFill>
                  <a:srgbClr val="0000CC"/>
                </a:solidFill>
                <a:effectLst/>
                <a:uLnTx/>
                <a:uFillTx/>
                <a:latin typeface="Arial" charset="0"/>
                <a:ea typeface="ＭＳ Ｐゴシック" charset="0"/>
              </a:rPr>
              <a:t>“</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Didiklah ora</a:t>
            </a:r>
            <a:r>
              <a:rPr kumimoji="0" lang="en-US" sz="2800" b="1" i="0" u="none" strike="noStrike" kern="1200" cap="none" spc="0" normalizeH="0" baseline="0" noProof="0">
                <a:ln>
                  <a:noFill/>
                </a:ln>
                <a:solidFill>
                  <a:srgbClr val="0000CC"/>
                </a:solidFill>
                <a:effectLst/>
                <a:uLnTx/>
                <a:uFillTx/>
                <a:latin typeface="Arial" charset="0"/>
                <a:ea typeface="ＭＳ Ｐゴシック" charset="0"/>
              </a:rPr>
              <a:t>n</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g muda menurut jalan yang patut baginya,</a:t>
            </a:r>
            <a:r>
              <a:rPr kumimoji="0" lang="en-US" sz="28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2800" b="1" i="0" u="none" strike="noStrike" kern="1200" cap="none" spc="0" normalizeH="0" baseline="0" noProof="0">
                <a:ln>
                  <a:noFill/>
                </a:ln>
                <a:solidFill>
                  <a:srgbClr val="0000CC"/>
                </a:solidFill>
                <a:effectLst/>
                <a:uLnTx/>
                <a:uFillTx/>
                <a:latin typeface="Arial" charset="0"/>
                <a:ea typeface="ＭＳ Ｐゴシック" charset="0"/>
              </a:rPr>
              <a:t>maka pada masa tuanya pun ia tidak akan menyimpang daripada jalan itu</a:t>
            </a:r>
            <a:r>
              <a:rPr kumimoji="0" lang="en-US" sz="2800" b="1" i="0" u="none" strike="noStrike" kern="1200" cap="none" spc="0" normalizeH="0" baseline="0" noProof="0">
                <a:ln>
                  <a:noFill/>
                </a:ln>
                <a:solidFill>
                  <a:srgbClr val="0000CC"/>
                </a:solidFill>
                <a:effectLst/>
                <a:uLnTx/>
                <a:uFillTx/>
                <a:latin typeface="Arial" charset="0"/>
                <a:ea typeface="ＭＳ Ｐゴシック" charset="0"/>
              </a:rPr>
              <a:t>.</a:t>
            </a:r>
            <a:r>
              <a:rPr kumimoji="0" lang="ru-RU" altLang="ja-JP" sz="2800" b="1" i="0" u="none" strike="noStrike" kern="1200" cap="none" spc="0" normalizeH="0" baseline="0" noProof="0">
                <a:ln>
                  <a:noFill/>
                </a:ln>
                <a:solidFill>
                  <a:srgbClr val="0000CC"/>
                </a:solidFill>
                <a:effectLst/>
                <a:uLnTx/>
                <a:uFillTx/>
                <a:latin typeface="Arial" charset="0"/>
                <a:ea typeface="ＭＳ Ｐゴシック" charset="0"/>
              </a:rPr>
              <a:t>"</a:t>
            </a:r>
            <a:endParaRPr kumimoji="0" lang="en-US" sz="2800" b="1" i="0" u="none" strike="noStrike" kern="1200" cap="none" spc="0" normalizeH="0" baseline="0" noProof="0">
              <a:ln>
                <a:noFill/>
              </a:ln>
              <a:solidFill>
                <a:srgbClr val="0000CC"/>
              </a:solidFill>
              <a:effectLst/>
              <a:uLnTx/>
              <a:uFillTx/>
              <a:latin typeface="Arial" charset="0"/>
              <a:ea typeface="ＭＳ Ｐゴシック" charset="0"/>
            </a:endParaRPr>
          </a:p>
        </p:txBody>
      </p:sp>
      <p:sp>
        <p:nvSpPr>
          <p:cNvPr id="281604"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397</a:t>
            </a:r>
          </a:p>
        </p:txBody>
      </p:sp>
    </p:spTree>
    <p:extLst>
      <p:ext uri="{BB962C8B-B14F-4D97-AF65-F5344CB8AC3E}">
        <p14:creationId xmlns:p14="http://schemas.microsoft.com/office/powerpoint/2010/main" val="2823789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283650" name="Picture 2" descr="j03995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2133600"/>
            <a:ext cx="28194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39" name="Text Box 3"/>
          <p:cNvSpPr txBox="1">
            <a:spLocks noChangeArrowheads="1"/>
          </p:cNvSpPr>
          <p:nvPr/>
        </p:nvSpPr>
        <p:spPr bwMode="auto">
          <a:xfrm>
            <a:off x="179388" y="685800"/>
            <a:ext cx="8713787"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2800" b="1">
                <a:solidFill>
                  <a:srgbClr val="FFFFFF"/>
                </a:solidFill>
                <a:latin typeface="Verdana" charset="0"/>
                <a:cs typeface="Arial Unicode MS" charset="0"/>
              </a:rPr>
              <a:t>"</a:t>
            </a:r>
            <a:r>
              <a:rPr lang="en-US" sz="2800" b="1">
                <a:solidFill>
                  <a:srgbClr val="FFFFFF"/>
                </a:solidFill>
                <a:latin typeface="Verdana" charset="0"/>
                <a:cs typeface="Arial Unicode MS" charset="0"/>
              </a:rPr>
              <a:t>Train children in the right way, </a:t>
            </a:r>
            <a:br>
              <a:rPr lang="en-US" sz="2800" b="1">
                <a:solidFill>
                  <a:srgbClr val="FFFFFF"/>
                </a:solidFill>
                <a:latin typeface="Verdana" charset="0"/>
                <a:cs typeface="Arial Unicode MS" charset="0"/>
              </a:rPr>
            </a:br>
            <a:r>
              <a:rPr lang="en-US" sz="2800" b="1">
                <a:solidFill>
                  <a:srgbClr val="FFFFFF"/>
                </a:solidFill>
                <a:latin typeface="Verdana" charset="0"/>
                <a:cs typeface="Arial Unicode MS" charset="0"/>
              </a:rPr>
              <a:t>and when old, they will not stray</a:t>
            </a:r>
            <a:r>
              <a:rPr lang="ru-RU" sz="2800" b="1">
                <a:solidFill>
                  <a:srgbClr val="FFFFFF"/>
                </a:solidFill>
                <a:latin typeface="Verdana" charset="0"/>
                <a:cs typeface="Arial Unicode MS" charset="0"/>
              </a:rPr>
              <a:t>"</a:t>
            </a:r>
            <a:r>
              <a:rPr lang="en-US" sz="2800" b="1">
                <a:solidFill>
                  <a:srgbClr val="FFFFFF"/>
                </a:solidFill>
                <a:latin typeface="Verdana" charset="0"/>
                <a:cs typeface="Arial Unicode MS" charset="0"/>
              </a:rPr>
              <a:t> </a:t>
            </a:r>
            <a:br>
              <a:rPr lang="en-US" sz="2800" b="1">
                <a:solidFill>
                  <a:srgbClr val="FFFFFF"/>
                </a:solidFill>
                <a:latin typeface="Verdana" charset="0"/>
                <a:cs typeface="Arial Unicode MS" charset="0"/>
              </a:rPr>
            </a:br>
            <a:r>
              <a:rPr lang="en-US" sz="1800" b="1">
                <a:solidFill>
                  <a:srgbClr val="FFFFFF"/>
                </a:solidFill>
                <a:latin typeface="Verdana" charset="0"/>
                <a:cs typeface="Arial Unicode MS" charset="0"/>
              </a:rPr>
              <a:t>(Prov. 22:6 NRS)</a:t>
            </a:r>
            <a:endParaRPr lang="en-US" sz="2800" b="1">
              <a:solidFill>
                <a:srgbClr val="FFFFFF"/>
              </a:solidFill>
              <a:latin typeface="Verdana" charset="0"/>
              <a:cs typeface="Arial Unicode MS" charset="0"/>
            </a:endParaRPr>
          </a:p>
          <a:p>
            <a:pPr algn="ctr" eaLnBrk="1" hangingPunct="1"/>
            <a:endParaRPr lang="en-US" sz="2800" b="1">
              <a:solidFill>
                <a:srgbClr val="FFFFFF"/>
              </a:solidFill>
              <a:latin typeface="Verdana" charset="0"/>
              <a:cs typeface="Arial Unicode MS" charset="0"/>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ea typeface="Arial Unicode MS"/>
                <a:cs typeface="Arial Unicode MS"/>
              </a:rPr>
              <a:t>Jeffrey Arthurs, Gordon-Conwell Theological Seminary </a:t>
            </a:r>
            <a:br>
              <a:rPr lang="en-US" sz="1600" kern="0" dirty="0">
                <a:solidFill>
                  <a:srgbClr val="FFFFFF"/>
                </a:solidFill>
                <a:latin typeface="Arial Unicode MS"/>
                <a:ea typeface="Arial Unicode MS"/>
                <a:cs typeface="Arial Unicode MS"/>
              </a:rPr>
            </a:br>
            <a:r>
              <a:rPr lang="en-US" sz="1600" kern="0" dirty="0">
                <a:solidFill>
                  <a:srgbClr val="FFFFFF"/>
                </a:solidFill>
                <a:latin typeface="Arial Unicode MS"/>
                <a:ea typeface="Arial Unicode MS"/>
                <a:cs typeface="Arial Unicode MS"/>
              </a:rPr>
              <a:t>(SBC preaching conference, July 2014)</a:t>
            </a:r>
          </a:p>
        </p:txBody>
      </p:sp>
    </p:spTree>
    <p:extLst>
      <p:ext uri="{BB962C8B-B14F-4D97-AF65-F5344CB8AC3E}">
        <p14:creationId xmlns:p14="http://schemas.microsoft.com/office/powerpoint/2010/main" val="4074604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39"/>
                                        </p:tgtEl>
                                        <p:attrNameLst>
                                          <p:attrName>style.visibility</p:attrName>
                                        </p:attrNameLst>
                                      </p:cBhvr>
                                      <p:to>
                                        <p:strVal val="visible"/>
                                      </p:to>
                                    </p:set>
                                    <p:animEffect transition="in" filter="dissolve">
                                      <p:cBhvr>
                                        <p:cTn id="7" dur="500"/>
                                        <p:tgtEl>
                                          <p:spTgt spid="55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p:txBody>
          <a:bodyPr/>
          <a:lstStyle/>
          <a:p>
            <a:pPr eaLnBrk="1" hangingPunct="1"/>
            <a:r>
              <a:rPr lang="en-GB" b="1">
                <a:latin typeface="Arial" charset="0"/>
              </a:rPr>
              <a:t>Pedoman </a:t>
            </a:r>
            <a:r>
              <a:rPr lang="en-US" b="1">
                <a:latin typeface="Arial" charset="0"/>
              </a:rPr>
              <a:t>Hermeneuti</a:t>
            </a:r>
            <a:r>
              <a:rPr lang="en-GB" b="1">
                <a:latin typeface="Arial" charset="0"/>
              </a:rPr>
              <a:t>k</a:t>
            </a:r>
            <a:endParaRPr lang="en-US" b="1">
              <a:latin typeface="Arial" charset="0"/>
            </a:endParaRPr>
          </a:p>
        </p:txBody>
      </p:sp>
      <p:sp>
        <p:nvSpPr>
          <p:cNvPr id="290819" name="Rectangle 6"/>
          <p:cNvSpPr>
            <a:spLocks noChangeArrowheads="1"/>
          </p:cNvSpPr>
          <p:nvPr/>
        </p:nvSpPr>
        <p:spPr bwMode="auto">
          <a:xfrm>
            <a:off x="683731" y="1325562"/>
            <a:ext cx="7798282" cy="477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Pengajaran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harus</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dipahami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sejalan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dengan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wahyu</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yang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diberikan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langsung</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kepada</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gereja</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Kisah</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dan Surat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dalam</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dispensasi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ini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yang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diulang</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1371600" lvl="2" indent="-461963">
              <a:spcBef>
                <a:spcPct val="20000"/>
              </a:spcBef>
              <a:buFontTx/>
              <a:buChar char="•"/>
            </a:pPr>
            <a:r>
              <a:rPr lang="ru-RU" altLang="ja-JP" sz="2800" b="1" dirty="0">
                <a:solidFill>
                  <a:srgbClr val="0000CC"/>
                </a:solidFill>
              </a:rPr>
              <a:t>"</a:t>
            </a:r>
            <a:r>
              <a:rPr lang="en-US" sz="2800" b="1" dirty="0">
                <a:solidFill>
                  <a:srgbClr val="0000CC"/>
                </a:solidFill>
              </a:rPr>
              <a:t>Thou shalt not bear false witness against your neighbor</a:t>
            </a:r>
            <a:r>
              <a:rPr lang="ru-RU" altLang="ja-JP" sz="2800" b="1" dirty="0">
                <a:solidFill>
                  <a:srgbClr val="0000CC"/>
                </a:solidFill>
              </a:rPr>
              <a:t>"</a:t>
            </a:r>
            <a:r>
              <a:rPr lang="en-US" sz="2800" b="1" dirty="0">
                <a:solidFill>
                  <a:srgbClr val="0000CC"/>
                </a:solidFill>
              </a:rPr>
              <a:t> (Exodus 20:16)</a:t>
            </a:r>
          </a:p>
          <a:p>
            <a:pPr marL="1371600" lvl="2" indent="-461963">
              <a:spcBef>
                <a:spcPct val="20000"/>
              </a:spcBef>
              <a:buFontTx/>
              <a:buChar char="•"/>
            </a:pPr>
            <a:r>
              <a:rPr lang="ru-RU" altLang="ja-JP" sz="2800" b="1" dirty="0">
                <a:solidFill>
                  <a:srgbClr val="0000CC"/>
                </a:solidFill>
              </a:rPr>
              <a:t>"</a:t>
            </a:r>
            <a:r>
              <a:rPr lang="en-US" sz="2800" b="1" dirty="0">
                <a:solidFill>
                  <a:srgbClr val="0000CC"/>
                </a:solidFill>
              </a:rPr>
              <a:t>Stop lying to one another</a:t>
            </a:r>
            <a:r>
              <a:rPr lang="ru-RU" altLang="ja-JP" sz="2800" b="1" dirty="0">
                <a:solidFill>
                  <a:srgbClr val="0000CC"/>
                </a:solidFill>
              </a:rPr>
              <a:t>"</a:t>
            </a:r>
            <a:r>
              <a:rPr lang="en-US" sz="2800" b="1" dirty="0">
                <a:solidFill>
                  <a:srgbClr val="0000CC"/>
                </a:solidFill>
              </a:rPr>
              <a:t> (Ephesians 4:25)</a:t>
            </a:r>
          </a:p>
        </p:txBody>
      </p:sp>
      <p:sp>
        <p:nvSpPr>
          <p:cNvPr id="290820"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397</a:t>
            </a:r>
          </a:p>
        </p:txBody>
      </p:sp>
    </p:spTree>
    <p:extLst>
      <p:ext uri="{BB962C8B-B14F-4D97-AF65-F5344CB8AC3E}">
        <p14:creationId xmlns:p14="http://schemas.microsoft.com/office/powerpoint/2010/main" val="1193046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p:txBody>
          <a:bodyPr/>
          <a:lstStyle/>
          <a:p>
            <a:pPr eaLnBrk="1" hangingPunct="1"/>
            <a:r>
              <a:rPr lang="en-GB" b="1">
                <a:latin typeface="Arial" charset="0"/>
              </a:rPr>
              <a:t>Pedoman </a:t>
            </a:r>
            <a:r>
              <a:rPr lang="en-US" b="1">
                <a:latin typeface="Arial" charset="0"/>
              </a:rPr>
              <a:t>Hermeneuti</a:t>
            </a:r>
            <a:r>
              <a:rPr lang="en-GB" b="1">
                <a:latin typeface="Arial" charset="0"/>
              </a:rPr>
              <a:t>k</a:t>
            </a:r>
            <a:endParaRPr lang="en-US" b="1">
              <a:latin typeface="Arial" charset="0"/>
            </a:endParaRPr>
          </a:p>
        </p:txBody>
      </p:sp>
      <p:sp>
        <p:nvSpPr>
          <p:cNvPr id="290819" name="Rectangle 6"/>
          <p:cNvSpPr>
            <a:spLocks noChangeArrowheads="1"/>
          </p:cNvSpPr>
          <p:nvPr/>
        </p:nvSpPr>
        <p:spPr bwMode="auto">
          <a:xfrm>
            <a:off x="683731" y="1325562"/>
            <a:ext cx="7798282" cy="477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Pengajaran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harus</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dipahami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sejalan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dengan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wahyu</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yang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diberikan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langsung</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kepada</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gereja</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Kisah</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dan Surat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dalam</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dispensasi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ini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yang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diulang</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yang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dikutip</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1371600" lvl="2" indent="-461963">
              <a:spcBef>
                <a:spcPct val="20000"/>
              </a:spcBef>
              <a:buFontTx/>
              <a:buChar char="•"/>
            </a:pPr>
            <a:r>
              <a:rPr lang="en-US" sz="2800" b="1" dirty="0" err="1">
                <a:solidFill>
                  <a:srgbClr val="0000CC"/>
                </a:solidFill>
              </a:rPr>
              <a:t>Amsal</a:t>
            </a:r>
            <a:r>
              <a:rPr lang="en-US" sz="2800" b="1" dirty="0">
                <a:solidFill>
                  <a:srgbClr val="0000CC"/>
                </a:solidFill>
              </a:rPr>
              <a:t> 25:21, </a:t>
            </a:r>
            <a:r>
              <a:rPr lang="ru-RU" altLang="ja-JP" sz="2800" b="1" dirty="0">
                <a:solidFill>
                  <a:srgbClr val="0000CC"/>
                </a:solidFill>
              </a:rPr>
              <a:t>"</a:t>
            </a:r>
            <a:r>
              <a:rPr lang="en-US" sz="2800" b="1" dirty="0">
                <a:solidFill>
                  <a:srgbClr val="0000CC"/>
                </a:solidFill>
              </a:rPr>
              <a:t>If your enemy hungers, feed him,</a:t>
            </a:r>
            <a:r>
              <a:rPr lang="ru-RU" altLang="ja-JP" sz="2800" b="1" dirty="0">
                <a:solidFill>
                  <a:srgbClr val="0000CC"/>
                </a:solidFill>
              </a:rPr>
              <a:t>"</a:t>
            </a:r>
            <a:r>
              <a:rPr lang="en-US" sz="2800" b="1" dirty="0">
                <a:solidFill>
                  <a:srgbClr val="0000CC"/>
                </a:solidFill>
              </a:rPr>
              <a:t> reappears in Romans 12:20</a:t>
            </a:r>
          </a:p>
        </p:txBody>
      </p:sp>
      <p:sp>
        <p:nvSpPr>
          <p:cNvPr id="290820"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397</a:t>
            </a:r>
          </a:p>
        </p:txBody>
      </p:sp>
    </p:spTree>
    <p:extLst>
      <p:ext uri="{BB962C8B-B14F-4D97-AF65-F5344CB8AC3E}">
        <p14:creationId xmlns:p14="http://schemas.microsoft.com/office/powerpoint/2010/main" val="2027712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p:txBody>
          <a:bodyPr/>
          <a:lstStyle/>
          <a:p>
            <a:pPr eaLnBrk="1" hangingPunct="1"/>
            <a:r>
              <a:rPr lang="en-GB" b="1">
                <a:latin typeface="Arial" charset="0"/>
              </a:rPr>
              <a:t>Pedoman </a:t>
            </a:r>
            <a:r>
              <a:rPr lang="en-US" b="1">
                <a:latin typeface="Arial" charset="0"/>
              </a:rPr>
              <a:t>Hermeneuti</a:t>
            </a:r>
            <a:r>
              <a:rPr lang="en-GB" b="1">
                <a:latin typeface="Arial" charset="0"/>
              </a:rPr>
              <a:t>k</a:t>
            </a:r>
            <a:endParaRPr lang="en-US" b="1">
              <a:latin typeface="Arial" charset="0"/>
            </a:endParaRPr>
          </a:p>
        </p:txBody>
      </p:sp>
      <p:sp>
        <p:nvSpPr>
          <p:cNvPr id="290819" name="Rectangle 6"/>
          <p:cNvSpPr>
            <a:spLocks noChangeArrowheads="1"/>
          </p:cNvSpPr>
          <p:nvPr/>
        </p:nvSpPr>
        <p:spPr bwMode="auto">
          <a:xfrm>
            <a:off x="683731" y="1325562"/>
            <a:ext cx="7798282" cy="477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Pengajaran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harus</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dipahami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sejalan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dengan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wahyu</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yang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diberikan</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langsung</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kepada</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gereja</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Kisah</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dan Surat Para Rasul</a:t>
            </a:r>
            <a:r>
              <a:rPr kumimoji="0" lang="en-US"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dalam</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dispensasi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dirty="0" err="1">
                <a:ln>
                  <a:noFill/>
                </a:ln>
                <a:solidFill>
                  <a:srgbClr val="0000CC"/>
                </a:solidFill>
                <a:effectLst/>
                <a:uLnTx/>
                <a:uFillTx/>
                <a:latin typeface="Arial" charset="0"/>
                <a:ea typeface="ＭＳ Ｐゴシック" charset="0"/>
              </a:rPr>
              <a:t>ini</a:t>
            </a:r>
            <a:r>
              <a:rPr kumimoji="0" lang="en-GB" sz="3200" b="1" i="0" u="none" strike="noStrike" kern="1200" cap="none" spc="0" normalizeH="0" baseline="0" noProof="0" dirty="0">
                <a:ln>
                  <a:noFill/>
                </a:ln>
                <a:solidFill>
                  <a:srgbClr val="0000CC"/>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yang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diulang</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yang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dikutip</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Pernyataan</a:t>
            </a:r>
            <a:r>
              <a:rPr kumimoji="0" lang="en-GB" sz="2400" b="1" i="0" u="none" strike="noStrike" kern="1200" cap="none" spc="0" normalizeH="0" baseline="0" noProof="0" dirty="0">
                <a:ln>
                  <a:noFill/>
                </a:ln>
                <a:solidFill>
                  <a:srgbClr val="0000CC"/>
                </a:solidFill>
                <a:effectLst/>
                <a:uLnTx/>
                <a:uFillTx/>
                <a:latin typeface="Arial" charset="0"/>
                <a:ea typeface="ＭＳ Ｐゴシック" charset="0"/>
              </a:rPr>
              <a:t> </a:t>
            </a:r>
            <a:r>
              <a:rPr kumimoji="0" lang="en-GB" sz="2400" b="1" i="0" u="none" strike="noStrike" kern="1200" cap="none" spc="0" normalizeH="0" baseline="0" noProof="0" dirty="0" err="1">
                <a:ln>
                  <a:noFill/>
                </a:ln>
                <a:solidFill>
                  <a:srgbClr val="0000CC"/>
                </a:solidFill>
                <a:effectLst/>
                <a:uLnTx/>
                <a:uFillTx/>
                <a:latin typeface="Arial" charset="0"/>
                <a:ea typeface="ＭＳ Ｐゴシック" charset="0"/>
              </a:rPr>
              <a:t>paralel</a:t>
            </a:r>
            <a:endParaRPr kumimoji="0" lang="en-US" sz="2400" b="1" i="0" u="none" strike="noStrike" kern="1200" cap="none" spc="0" normalizeH="0" baseline="0" noProof="0" dirty="0">
              <a:ln>
                <a:noFill/>
              </a:ln>
              <a:solidFill>
                <a:srgbClr val="0000CC"/>
              </a:solidFill>
              <a:effectLst/>
              <a:uLnTx/>
              <a:uFillTx/>
              <a:latin typeface="Arial" charset="0"/>
              <a:ea typeface="ＭＳ Ｐゴシック" charset="0"/>
            </a:endParaRPr>
          </a:p>
          <a:p>
            <a:pPr marL="1371600" lvl="2" indent="-461963">
              <a:spcBef>
                <a:spcPct val="20000"/>
              </a:spcBef>
              <a:buFontTx/>
              <a:buChar char="•"/>
            </a:pPr>
            <a:r>
              <a:rPr lang="en-US" sz="2800" b="1" dirty="0" err="1">
                <a:solidFill>
                  <a:srgbClr val="0000CC"/>
                </a:solidFill>
              </a:rPr>
              <a:t>Amsal</a:t>
            </a:r>
            <a:r>
              <a:rPr lang="en-US" sz="2800" b="1" dirty="0">
                <a:solidFill>
                  <a:srgbClr val="0000CC"/>
                </a:solidFill>
              </a:rPr>
              <a:t> 6:24 and 1 Thessalonians 4:3</a:t>
            </a:r>
          </a:p>
        </p:txBody>
      </p:sp>
      <p:sp>
        <p:nvSpPr>
          <p:cNvPr id="290820"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397</a:t>
            </a:r>
          </a:p>
        </p:txBody>
      </p:sp>
    </p:spTree>
    <p:extLst>
      <p:ext uri="{BB962C8B-B14F-4D97-AF65-F5344CB8AC3E}">
        <p14:creationId xmlns:p14="http://schemas.microsoft.com/office/powerpoint/2010/main" val="4034704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p:txBody>
          <a:bodyPr/>
          <a:lstStyle/>
          <a:p>
            <a:pPr eaLnBrk="1" hangingPunct="1"/>
            <a:r>
              <a:rPr lang="en-GB" b="1">
                <a:latin typeface="Arial" charset="0"/>
              </a:rPr>
              <a:t>Pedoman </a:t>
            </a:r>
            <a:r>
              <a:rPr lang="en-US" b="1">
                <a:latin typeface="Arial" charset="0"/>
              </a:rPr>
              <a:t>Hermeneuti</a:t>
            </a:r>
            <a:r>
              <a:rPr lang="en-GB" b="1">
                <a:latin typeface="Arial" charset="0"/>
              </a:rPr>
              <a:t>k</a:t>
            </a:r>
            <a:endParaRPr lang="en-US" b="1">
              <a:latin typeface="Arial" charset="0"/>
            </a:endParaRPr>
          </a:p>
        </p:txBody>
      </p:sp>
      <p:sp>
        <p:nvSpPr>
          <p:cNvPr id="290819" name="Rectangle 6"/>
          <p:cNvSpPr>
            <a:spLocks noChangeArrowheads="1"/>
          </p:cNvSpPr>
          <p:nvPr/>
        </p:nvSpPr>
        <p:spPr bwMode="auto">
          <a:xfrm>
            <a:off x="683731" y="1325562"/>
            <a:ext cx="7798282" cy="477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Pengajaran PL</a:t>
            </a:r>
            <a:r>
              <a:rPr kumimoji="0" lang="en-US" sz="32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harus dipahami sejalan dengan wahyu</a:t>
            </a:r>
            <a:r>
              <a:rPr kumimoji="0" lang="en-US" sz="32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yang diberikan langsung kepada gereja</a:t>
            </a:r>
            <a:r>
              <a:rPr kumimoji="0" lang="en-US" sz="32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Kisah Para Rasul</a:t>
            </a:r>
            <a:r>
              <a:rPr kumimoji="0" lang="en-US" sz="32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dan Surat Para Rasul</a:t>
            </a:r>
            <a:r>
              <a:rPr kumimoji="0" lang="en-US" sz="32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3200" b="1" i="0" u="none" strike="noStrike" kern="1200" cap="none" spc="0" normalizeH="0" baseline="0" noProof="0">
                <a:ln>
                  <a:noFill/>
                </a:ln>
                <a:solidFill>
                  <a:srgbClr val="0000CC"/>
                </a:solidFill>
                <a:effectLst/>
                <a:uLnTx/>
                <a:uFillTx/>
                <a:latin typeface="Arial" charset="0"/>
                <a:ea typeface="ＭＳ Ｐゴシック" charset="0"/>
              </a:rPr>
              <a:t>dalam dispensasi ini.</a:t>
            </a:r>
            <a:endParaRPr kumimoji="0" lang="en-US" sz="3200" b="1" i="0" u="none" strike="noStrike" kern="1200" cap="none" spc="0" normalizeH="0" baseline="0" noProof="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a:ln>
                  <a:noFill/>
                </a:ln>
                <a:solidFill>
                  <a:srgbClr val="0000CC"/>
                </a:solidFill>
                <a:effectLst/>
                <a:uLnTx/>
                <a:uFillTx/>
                <a:latin typeface="Arial" charset="0"/>
                <a:ea typeface="ＭＳ Ｐゴシック" charset="0"/>
              </a:rPr>
              <a:t>Pernyataan yang diulang</a:t>
            </a:r>
            <a:endParaRPr kumimoji="0" lang="en-US" sz="2400" b="1" i="0" u="none" strike="noStrike" kern="1200" cap="none" spc="0" normalizeH="0" baseline="0" noProof="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a:ln>
                  <a:noFill/>
                </a:ln>
                <a:solidFill>
                  <a:srgbClr val="0000CC"/>
                </a:solidFill>
                <a:effectLst/>
                <a:uLnTx/>
                <a:uFillTx/>
                <a:latin typeface="Arial" charset="0"/>
                <a:ea typeface="ＭＳ Ｐゴシック" charset="0"/>
              </a:rPr>
              <a:t>Pernyataan yang dikutip</a:t>
            </a:r>
            <a:endParaRPr kumimoji="0" lang="en-US" sz="2400" b="1" i="0" u="none" strike="noStrike" kern="1200" cap="none" spc="0" normalizeH="0" baseline="0" noProof="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a:ln>
                  <a:noFill/>
                </a:ln>
                <a:solidFill>
                  <a:srgbClr val="0000CC"/>
                </a:solidFill>
                <a:effectLst/>
                <a:uLnTx/>
                <a:uFillTx/>
                <a:latin typeface="Arial" charset="0"/>
                <a:ea typeface="ＭＳ Ｐゴシック" charset="0"/>
              </a:rPr>
              <a:t>Pernyataan paralel</a:t>
            </a:r>
            <a:endParaRPr kumimoji="0" lang="en-US" sz="2400" b="1" i="0" u="none" strike="noStrike" kern="1200" cap="none" spc="0" normalizeH="0" baseline="0" noProof="0">
              <a:ln>
                <a:noFill/>
              </a:ln>
              <a:solidFill>
                <a:srgbClr val="0000CC"/>
              </a:solidFill>
              <a:effectLst/>
              <a:uLnTx/>
              <a:uFillTx/>
              <a:latin typeface="Arial" charset="0"/>
              <a:ea typeface="ＭＳ Ｐゴシック" charset="0"/>
            </a:endParaRPr>
          </a:p>
          <a:p>
            <a:pPr marL="990600" marR="0" lvl="1" indent="-519113" algn="l" defTabSz="914400" rtl="0" eaLnBrk="1" fontAlgn="base" latinLnBrk="0" hangingPunct="1">
              <a:lnSpc>
                <a:spcPct val="100000"/>
              </a:lnSpc>
              <a:spcBef>
                <a:spcPct val="20000"/>
              </a:spcBef>
              <a:spcAft>
                <a:spcPct val="0"/>
              </a:spcAft>
              <a:buClrTx/>
              <a:buSzTx/>
              <a:buFontTx/>
              <a:buAutoNum type="alphaLcPeriod"/>
              <a:tabLst/>
              <a:defRPr/>
            </a:pPr>
            <a:r>
              <a:rPr kumimoji="0" lang="en-GB" sz="2400" b="1" i="0" u="none" strike="noStrike" kern="1200" cap="none" spc="0" normalizeH="0" baseline="0" noProof="0">
                <a:ln>
                  <a:noFill/>
                </a:ln>
                <a:solidFill>
                  <a:srgbClr val="0000CC"/>
                </a:solidFill>
                <a:effectLst/>
                <a:uLnTx/>
                <a:uFillTx/>
                <a:latin typeface="Arial" charset="0"/>
                <a:ea typeface="ＭＳ Ｐゴシック" charset="0"/>
              </a:rPr>
              <a:t>Jika bukkan</a:t>
            </a:r>
            <a:r>
              <a:rPr kumimoji="0" lang="en-US" sz="2400" b="1" i="0" u="none" strike="noStrike" kern="1200" cap="none" spc="0" normalizeH="0" baseline="0" noProof="0">
                <a:ln>
                  <a:noFill/>
                </a:ln>
                <a:solidFill>
                  <a:srgbClr val="0000CC"/>
                </a:solidFill>
                <a:effectLst/>
                <a:uLnTx/>
                <a:uFillTx/>
                <a:latin typeface="Arial" charset="0"/>
                <a:ea typeface="ＭＳ Ｐゴシック" charset="0"/>
              </a:rPr>
              <a:t> </a:t>
            </a:r>
            <a:r>
              <a:rPr kumimoji="0" lang="en-US" sz="2400" b="1" i="1" u="none" strike="noStrike" kern="1200" cap="none" spc="0" normalizeH="0" baseline="0" noProof="0">
                <a:ln>
                  <a:noFill/>
                </a:ln>
                <a:solidFill>
                  <a:srgbClr val="0000CC"/>
                </a:solidFill>
                <a:effectLst/>
                <a:uLnTx/>
                <a:uFillTx/>
                <a:latin typeface="Arial" charset="0"/>
                <a:ea typeface="ＭＳ Ｐゴシック" charset="0"/>
              </a:rPr>
              <a:t>a-c</a:t>
            </a:r>
            <a:r>
              <a:rPr kumimoji="0" lang="en-US" sz="2400" b="1" i="0" u="none" strike="noStrike" kern="1200" cap="none" spc="0" normalizeH="0" baseline="0" noProof="0">
                <a:ln>
                  <a:noFill/>
                </a:ln>
                <a:solidFill>
                  <a:srgbClr val="0000CC"/>
                </a:solidFill>
                <a:effectLst/>
                <a:uLnTx/>
                <a:uFillTx/>
                <a:latin typeface="Arial" charset="0"/>
                <a:ea typeface="ＭＳ Ｐゴシック" charset="0"/>
              </a:rPr>
              <a:t>, </a:t>
            </a:r>
            <a:r>
              <a:rPr kumimoji="0" lang="en-GB" sz="2400" b="1" i="0" u="none" strike="noStrike" kern="1200" cap="none" spc="0" normalizeH="0" baseline="0" noProof="0">
                <a:ln>
                  <a:noFill/>
                </a:ln>
                <a:solidFill>
                  <a:srgbClr val="0000CC"/>
                </a:solidFill>
                <a:effectLst/>
                <a:uLnTx/>
                <a:uFillTx/>
                <a:latin typeface="Arial" charset="0"/>
                <a:ea typeface="ＭＳ Ｐゴシック" charset="0"/>
              </a:rPr>
              <a:t>jangan dianggap sebagai perintah tetapi sebagai prinsip</a:t>
            </a:r>
            <a:endParaRPr kumimoji="0" lang="en-US" sz="2400" b="1" i="0" u="none" strike="noStrike" kern="1200" cap="none" spc="0" normalizeH="0" baseline="0" noProof="0">
              <a:ln>
                <a:noFill/>
              </a:ln>
              <a:solidFill>
                <a:srgbClr val="0000CC"/>
              </a:solidFill>
              <a:effectLst/>
              <a:uLnTx/>
              <a:uFillTx/>
              <a:latin typeface="Arial" charset="0"/>
              <a:ea typeface="ＭＳ Ｐゴシック" charset="0"/>
            </a:endParaRPr>
          </a:p>
        </p:txBody>
      </p:sp>
      <p:sp>
        <p:nvSpPr>
          <p:cNvPr id="290820"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397</a:t>
            </a:r>
          </a:p>
        </p:txBody>
      </p:sp>
    </p:spTree>
    <p:extLst>
      <p:ext uri="{BB962C8B-B14F-4D97-AF65-F5344CB8AC3E}">
        <p14:creationId xmlns:p14="http://schemas.microsoft.com/office/powerpoint/2010/main" val="3149352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p:txBody>
          <a:bodyPr/>
          <a:lstStyle/>
          <a:p>
            <a:pPr algn="ctr" eaLnBrk="1" hangingPunct="1"/>
            <a:r>
              <a:rPr lang="en-US">
                <a:latin typeface="Arial Unicode MS" charset="0"/>
              </a:rPr>
              <a:t>Literary/rhetorical Characteristics: </a:t>
            </a:r>
          </a:p>
        </p:txBody>
      </p:sp>
      <p:sp>
        <p:nvSpPr>
          <p:cNvPr id="562179" name="Rectangle 3"/>
          <p:cNvSpPr>
            <a:spLocks noGrp="1" noChangeArrowheads="1"/>
          </p:cNvSpPr>
          <p:nvPr>
            <p:ph type="body" idx="1"/>
          </p:nvPr>
        </p:nvSpPr>
        <p:spPr>
          <a:xfrm>
            <a:off x="323850" y="1524000"/>
            <a:ext cx="8820150" cy="4343400"/>
          </a:xfrm>
        </p:spPr>
        <p:txBody>
          <a:bodyPr/>
          <a:lstStyle/>
          <a:p>
            <a:pPr eaLnBrk="1" hangingPunct="1"/>
            <a:r>
              <a:rPr lang="en-US" b="1">
                <a:latin typeface="Verdana" charset="0"/>
              </a:rPr>
              <a:t>Short.</a:t>
            </a:r>
          </a:p>
          <a:p>
            <a:pPr lvl="1" eaLnBrk="1" hangingPunct="1"/>
            <a:r>
              <a:rPr lang="en-US" b="1">
                <a:latin typeface="Verdana" charset="0"/>
              </a:rPr>
              <a:t>This aids memory! </a:t>
            </a:r>
          </a:p>
          <a:p>
            <a:pPr eaLnBrk="1" hangingPunct="1"/>
            <a:r>
              <a:rPr lang="en-US" b="1">
                <a:latin typeface="Verdana" charset="0"/>
              </a:rPr>
              <a:t>Indicative mood.</a:t>
            </a:r>
          </a:p>
          <a:p>
            <a:pPr lvl="1" eaLnBrk="1" hangingPunct="1"/>
            <a:r>
              <a:rPr lang="en-US" b="1">
                <a:latin typeface="Verdana" charset="0"/>
              </a:rPr>
              <a:t>This disarms us more than imperatives.</a:t>
            </a:r>
          </a:p>
          <a:p>
            <a:pPr eaLnBrk="1" hangingPunct="1"/>
            <a:r>
              <a:rPr lang="en-US" b="1">
                <a:latin typeface="Verdana" charset="0"/>
              </a:rPr>
              <a:t>Poetry</a:t>
            </a:r>
          </a:p>
          <a:p>
            <a:pPr lvl="1" eaLnBrk="1" hangingPunct="1"/>
            <a:r>
              <a:rPr lang="en-US" b="1">
                <a:latin typeface="Verdana" charset="0"/>
              </a:rPr>
              <a:t>This encourages us to use poetic devices.</a:t>
            </a: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rPr>
              <a:t>Jeffrey Arthurs, Gordon-Conwell Theological Seminary </a:t>
            </a:r>
            <a:br>
              <a:rPr lang="en-US" sz="1600" kern="0" dirty="0">
                <a:solidFill>
                  <a:srgbClr val="FFFFFF"/>
                </a:solidFill>
                <a:latin typeface="Arial Unicode MS"/>
              </a:rPr>
            </a:br>
            <a:r>
              <a:rPr lang="en-US" sz="1600" kern="0" dirty="0">
                <a:solidFill>
                  <a:srgbClr val="FFFFFF"/>
                </a:solidFill>
                <a:latin typeface="Arial Unicode MS"/>
              </a:rPr>
              <a:t>(SBC preaching conference, July 2014)</a:t>
            </a:r>
          </a:p>
        </p:txBody>
      </p:sp>
    </p:spTree>
    <p:extLst>
      <p:ext uri="{BB962C8B-B14F-4D97-AF65-F5344CB8AC3E}">
        <p14:creationId xmlns:p14="http://schemas.microsoft.com/office/powerpoint/2010/main" val="3217219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dissolve">
                                      <p:cBhvr>
                                        <p:cTn id="7" dur="500"/>
                                        <p:tgtEl>
                                          <p:spTgt spid="562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9">
                                            <p:txEl>
                                              <p:pRg st="1" end="1"/>
                                            </p:txEl>
                                          </p:spTgt>
                                        </p:tgtEl>
                                        <p:attrNameLst>
                                          <p:attrName>style.visibility</p:attrName>
                                        </p:attrNameLst>
                                      </p:cBhvr>
                                      <p:to>
                                        <p:strVal val="visible"/>
                                      </p:to>
                                    </p:set>
                                    <p:animEffect transition="in" filter="dissolve">
                                      <p:cBhvr>
                                        <p:cTn id="12" dur="500"/>
                                        <p:tgtEl>
                                          <p:spTgt spid="562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2179">
                                            <p:txEl>
                                              <p:pRg st="2" end="2"/>
                                            </p:txEl>
                                          </p:spTgt>
                                        </p:tgtEl>
                                        <p:attrNameLst>
                                          <p:attrName>style.visibility</p:attrName>
                                        </p:attrNameLst>
                                      </p:cBhvr>
                                      <p:to>
                                        <p:strVal val="visible"/>
                                      </p:to>
                                    </p:set>
                                    <p:animEffect transition="in" filter="dissolve">
                                      <p:cBhvr>
                                        <p:cTn id="17" dur="500"/>
                                        <p:tgtEl>
                                          <p:spTgt spid="562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2179">
                                            <p:txEl>
                                              <p:pRg st="3" end="3"/>
                                            </p:txEl>
                                          </p:spTgt>
                                        </p:tgtEl>
                                        <p:attrNameLst>
                                          <p:attrName>style.visibility</p:attrName>
                                        </p:attrNameLst>
                                      </p:cBhvr>
                                      <p:to>
                                        <p:strVal val="visible"/>
                                      </p:to>
                                    </p:set>
                                    <p:animEffect transition="in" filter="dissolve">
                                      <p:cBhvr>
                                        <p:cTn id="22" dur="500"/>
                                        <p:tgtEl>
                                          <p:spTgt spid="562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62179">
                                            <p:txEl>
                                              <p:pRg st="4" end="4"/>
                                            </p:txEl>
                                          </p:spTgt>
                                        </p:tgtEl>
                                        <p:attrNameLst>
                                          <p:attrName>style.visibility</p:attrName>
                                        </p:attrNameLst>
                                      </p:cBhvr>
                                      <p:to>
                                        <p:strVal val="visible"/>
                                      </p:to>
                                    </p:set>
                                    <p:animEffect transition="in" filter="dissolve">
                                      <p:cBhvr>
                                        <p:cTn id="27" dur="500"/>
                                        <p:tgtEl>
                                          <p:spTgt spid="562179">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2179">
                                            <p:txEl>
                                              <p:pRg st="5" end="5"/>
                                            </p:txEl>
                                          </p:spTgt>
                                        </p:tgtEl>
                                        <p:attrNameLst>
                                          <p:attrName>style.visibility</p:attrName>
                                        </p:attrNameLst>
                                      </p:cBhvr>
                                      <p:to>
                                        <p:strVal val="visible"/>
                                      </p:to>
                                    </p:set>
                                    <p:animEffect transition="in" filter="dissolve">
                                      <p:cBhvr>
                                        <p:cTn id="30" dur="500"/>
                                        <p:tgtEl>
                                          <p:spTgt spid="562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GB" sz="3600" b="1">
                <a:solidFill>
                  <a:schemeClr val="bg1"/>
                </a:solidFill>
                <a:effectLst>
                  <a:glow rad="101600">
                    <a:schemeClr val="tx1">
                      <a:alpha val="99000"/>
                    </a:schemeClr>
                  </a:glow>
                </a:effectLst>
                <a:latin typeface="Arial"/>
                <a:cs typeface="Arial"/>
              </a:rPr>
              <a:t>Perjanjian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935631" y="1602008"/>
            <a:ext cx="7235070" cy="25453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Perjanjian pernikahan tidak sakral bagi para pelacur</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(2:17</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juga bagi orang bodoh yang membenci hikmat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14765" y="556126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558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89" name="Rectangle 2"/>
          <p:cNvSpPr>
            <a:spLocks noGrp="1" noChangeArrowheads="1"/>
          </p:cNvSpPr>
          <p:nvPr>
            <p:ph type="title"/>
          </p:nvPr>
        </p:nvSpPr>
        <p:spPr/>
        <p:txBody>
          <a:bodyPr/>
          <a:lstStyle/>
          <a:p>
            <a:pPr algn="ctr" eaLnBrk="1" hangingPunct="1"/>
            <a:r>
              <a:rPr lang="en-US">
                <a:latin typeface="Arial Unicode MS" charset="0"/>
              </a:rPr>
              <a:t>Poetic Devices </a:t>
            </a:r>
          </a:p>
        </p:txBody>
      </p:sp>
      <p:sp>
        <p:nvSpPr>
          <p:cNvPr id="507907" name="Rectangle 3"/>
          <p:cNvSpPr>
            <a:spLocks noGrp="1" noChangeArrowheads="1"/>
          </p:cNvSpPr>
          <p:nvPr>
            <p:ph type="body" idx="1"/>
          </p:nvPr>
        </p:nvSpPr>
        <p:spPr/>
        <p:txBody>
          <a:bodyPr/>
          <a:lstStyle/>
          <a:p>
            <a:pPr marL="539750" indent="-539750" eaLnBrk="1" hangingPunct="1">
              <a:lnSpc>
                <a:spcPct val="80000"/>
              </a:lnSpc>
              <a:buFont typeface="Wingdings" pitchFamily="2" charset="2"/>
              <a:buChar char="l"/>
              <a:defRPr/>
            </a:pPr>
            <a:r>
              <a:rPr lang="en-US" sz="3600" b="1" dirty="0">
                <a:latin typeface="Arial"/>
                <a:ea typeface="+mn-ea"/>
                <a:cs typeface="Arial"/>
              </a:rPr>
              <a:t>Repetition</a:t>
            </a:r>
          </a:p>
          <a:p>
            <a:pPr marL="539750" indent="-539750" eaLnBrk="1" hangingPunct="1">
              <a:lnSpc>
                <a:spcPct val="80000"/>
              </a:lnSpc>
              <a:buFont typeface="Wingdings" pitchFamily="2" charset="2"/>
              <a:buChar char="l"/>
              <a:defRPr/>
            </a:pPr>
            <a:r>
              <a:rPr lang="en-US" sz="3600" b="1" dirty="0">
                <a:latin typeface="Arial"/>
                <a:ea typeface="+mn-ea"/>
                <a:cs typeface="Arial"/>
              </a:rPr>
              <a:t>Alliteration</a:t>
            </a:r>
          </a:p>
          <a:p>
            <a:pPr marL="539750" indent="-539750" eaLnBrk="1" hangingPunct="1">
              <a:lnSpc>
                <a:spcPct val="80000"/>
              </a:lnSpc>
              <a:buFont typeface="Wingdings" pitchFamily="2" charset="2"/>
              <a:buChar char="l"/>
              <a:defRPr/>
            </a:pPr>
            <a:r>
              <a:rPr lang="en-US" sz="3600" b="1" dirty="0">
                <a:latin typeface="Arial"/>
                <a:ea typeface="+mn-ea"/>
                <a:cs typeface="Arial"/>
              </a:rPr>
              <a:t>Assonance</a:t>
            </a:r>
          </a:p>
          <a:p>
            <a:pPr marL="539750" indent="-539750" eaLnBrk="1" hangingPunct="1">
              <a:lnSpc>
                <a:spcPct val="80000"/>
              </a:lnSpc>
              <a:buFont typeface="Wingdings" pitchFamily="2" charset="2"/>
              <a:buChar char="l"/>
              <a:defRPr/>
            </a:pPr>
            <a:r>
              <a:rPr lang="en-US" sz="3600" b="1" dirty="0">
                <a:latin typeface="Arial"/>
                <a:ea typeface="+mn-ea"/>
                <a:cs typeface="Arial"/>
              </a:rPr>
              <a:t>Simile</a:t>
            </a:r>
          </a:p>
          <a:p>
            <a:pPr marL="539750" indent="-539750" eaLnBrk="1" hangingPunct="1">
              <a:lnSpc>
                <a:spcPct val="80000"/>
              </a:lnSpc>
              <a:buFont typeface="Wingdings" pitchFamily="2" charset="2"/>
              <a:buChar char="l"/>
              <a:defRPr/>
            </a:pPr>
            <a:r>
              <a:rPr lang="en-US" sz="3600" b="1" dirty="0">
                <a:latin typeface="Arial"/>
                <a:ea typeface="+mn-ea"/>
                <a:cs typeface="Arial"/>
              </a:rPr>
              <a:t>Metaphor</a:t>
            </a:r>
          </a:p>
          <a:p>
            <a:pPr marL="539750" indent="-539750" eaLnBrk="1" hangingPunct="1">
              <a:lnSpc>
                <a:spcPct val="80000"/>
              </a:lnSpc>
              <a:buFont typeface="Wingdings" pitchFamily="2" charset="2"/>
              <a:buChar char="l"/>
              <a:defRPr/>
            </a:pPr>
            <a:r>
              <a:rPr lang="en-US" sz="3600" b="1" dirty="0">
                <a:latin typeface="Arial"/>
                <a:ea typeface="+mn-ea"/>
                <a:cs typeface="Arial"/>
              </a:rPr>
              <a:t>Rhyme</a:t>
            </a:r>
          </a:p>
          <a:p>
            <a:pPr marL="539750" indent="-539750" eaLnBrk="1" hangingPunct="1">
              <a:lnSpc>
                <a:spcPct val="80000"/>
              </a:lnSpc>
              <a:buFont typeface="Wingdings" pitchFamily="2" charset="2"/>
              <a:buChar char="l"/>
              <a:defRPr/>
            </a:pPr>
            <a:r>
              <a:rPr lang="en-US" sz="3600" b="1" dirty="0">
                <a:latin typeface="Arial"/>
                <a:ea typeface="+mn-ea"/>
                <a:cs typeface="Arial"/>
              </a:rPr>
              <a:t>Compare and contrast</a:t>
            </a:r>
            <a:endParaRPr lang="en-US" sz="4000" b="1" dirty="0">
              <a:latin typeface="Arial"/>
              <a:ea typeface="+mn-ea"/>
              <a:cs typeface="Arial"/>
            </a:endParaRPr>
          </a:p>
          <a:p>
            <a:pPr eaLnBrk="1" hangingPunct="1">
              <a:lnSpc>
                <a:spcPct val="80000"/>
              </a:lnSpc>
              <a:buFont typeface="Wingdings" pitchFamily="2" charset="2"/>
              <a:buNone/>
              <a:defRPr/>
            </a:pPr>
            <a:r>
              <a:rPr lang="en-US" sz="1800" dirty="0">
                <a:ea typeface="+mn-ea"/>
                <a:cs typeface="+mn-cs"/>
              </a:rPr>
              <a:t>	</a:t>
            </a:r>
          </a:p>
          <a:p>
            <a:pPr eaLnBrk="1" hangingPunct="1">
              <a:lnSpc>
                <a:spcPct val="80000"/>
              </a:lnSpc>
              <a:buFont typeface="Wingdings" pitchFamily="2" charset="2"/>
              <a:buNone/>
              <a:defRPr/>
            </a:pPr>
            <a:r>
              <a:rPr lang="en-US" sz="1800" dirty="0">
                <a:ea typeface="+mn-ea"/>
                <a:cs typeface="+mn-cs"/>
              </a:rPr>
              <a:t>Duane Garret, </a:t>
            </a:r>
            <a:r>
              <a:rPr lang="en-US" sz="1800" i="1" dirty="0">
                <a:ea typeface="+mn-ea"/>
                <a:cs typeface="+mn-cs"/>
              </a:rPr>
              <a:t>The New American Commentary: </a:t>
            </a:r>
            <a:r>
              <a:rPr lang="en-US" sz="1800" i="1" dirty="0" err="1">
                <a:ea typeface="+mn-ea"/>
                <a:cs typeface="+mn-cs"/>
              </a:rPr>
              <a:t>Amsal</a:t>
            </a:r>
            <a:r>
              <a:rPr lang="en-US" sz="1800" i="1" dirty="0">
                <a:ea typeface="+mn-ea"/>
                <a:cs typeface="+mn-cs"/>
              </a:rPr>
              <a:t>, Ecclesiastes &amp; Song of Songs</a:t>
            </a:r>
            <a:r>
              <a:rPr lang="en-US" sz="1800" dirty="0">
                <a:ea typeface="+mn-ea"/>
                <a:cs typeface="+mn-cs"/>
              </a:rPr>
              <a:t> (Nashville, Broadman Press, 1993) 38.</a:t>
            </a:r>
            <a:endParaRPr lang="en-US" sz="4000" dirty="0">
              <a:ea typeface="+mn-ea"/>
              <a:cs typeface="+mn-cs"/>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rPr>
              <a:t>Jeffrey Arthurs, Gordon-Conwell Theological Seminary </a:t>
            </a:r>
            <a:br>
              <a:rPr lang="en-US" sz="1600" kern="0" dirty="0">
                <a:solidFill>
                  <a:srgbClr val="FFFFFF"/>
                </a:solidFill>
                <a:latin typeface="Arial Unicode MS"/>
              </a:rPr>
            </a:br>
            <a:r>
              <a:rPr lang="en-US" sz="1600" kern="0" dirty="0">
                <a:solidFill>
                  <a:srgbClr val="FFFFFF"/>
                </a:solidFill>
                <a:latin typeface="Arial Unicode MS"/>
              </a:rPr>
              <a:t>(SBC preaching conference, July 2014)</a:t>
            </a:r>
          </a:p>
        </p:txBody>
      </p:sp>
    </p:spTree>
    <p:extLst>
      <p:ext uri="{BB962C8B-B14F-4D97-AF65-F5344CB8AC3E}">
        <p14:creationId xmlns:p14="http://schemas.microsoft.com/office/powerpoint/2010/main" val="1750391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7907">
                                            <p:txEl>
                                              <p:pRg st="0" end="0"/>
                                            </p:txEl>
                                          </p:spTgt>
                                        </p:tgtEl>
                                        <p:attrNameLst>
                                          <p:attrName>style.visibility</p:attrName>
                                        </p:attrNameLst>
                                      </p:cBhvr>
                                      <p:to>
                                        <p:strVal val="visible"/>
                                      </p:to>
                                    </p:set>
                                    <p:animEffect transition="in" filter="dissolve">
                                      <p:cBhvr>
                                        <p:cTn id="7" dur="500"/>
                                        <p:tgtEl>
                                          <p:spTgt spid="507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07">
                                            <p:txEl>
                                              <p:pRg st="1" end="1"/>
                                            </p:txEl>
                                          </p:spTgt>
                                        </p:tgtEl>
                                        <p:attrNameLst>
                                          <p:attrName>style.visibility</p:attrName>
                                        </p:attrNameLst>
                                      </p:cBhvr>
                                      <p:to>
                                        <p:strVal val="visible"/>
                                      </p:to>
                                    </p:set>
                                    <p:animEffect transition="in" filter="dissolve">
                                      <p:cBhvr>
                                        <p:cTn id="12" dur="500"/>
                                        <p:tgtEl>
                                          <p:spTgt spid="507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7907">
                                            <p:txEl>
                                              <p:pRg st="2" end="2"/>
                                            </p:txEl>
                                          </p:spTgt>
                                        </p:tgtEl>
                                        <p:attrNameLst>
                                          <p:attrName>style.visibility</p:attrName>
                                        </p:attrNameLst>
                                      </p:cBhvr>
                                      <p:to>
                                        <p:strVal val="visible"/>
                                      </p:to>
                                    </p:set>
                                    <p:animEffect transition="in" filter="dissolve">
                                      <p:cBhvr>
                                        <p:cTn id="17" dur="500"/>
                                        <p:tgtEl>
                                          <p:spTgt spid="507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7907">
                                            <p:txEl>
                                              <p:pRg st="3" end="3"/>
                                            </p:txEl>
                                          </p:spTgt>
                                        </p:tgtEl>
                                        <p:attrNameLst>
                                          <p:attrName>style.visibility</p:attrName>
                                        </p:attrNameLst>
                                      </p:cBhvr>
                                      <p:to>
                                        <p:strVal val="visible"/>
                                      </p:to>
                                    </p:set>
                                    <p:animEffect transition="in" filter="dissolve">
                                      <p:cBhvr>
                                        <p:cTn id="22" dur="500"/>
                                        <p:tgtEl>
                                          <p:spTgt spid="507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07">
                                            <p:txEl>
                                              <p:pRg st="4" end="4"/>
                                            </p:txEl>
                                          </p:spTgt>
                                        </p:tgtEl>
                                        <p:attrNameLst>
                                          <p:attrName>style.visibility</p:attrName>
                                        </p:attrNameLst>
                                      </p:cBhvr>
                                      <p:to>
                                        <p:strVal val="visible"/>
                                      </p:to>
                                    </p:set>
                                    <p:animEffect transition="in" filter="dissolve">
                                      <p:cBhvr>
                                        <p:cTn id="27" dur="500"/>
                                        <p:tgtEl>
                                          <p:spTgt spid="507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07907">
                                            <p:txEl>
                                              <p:pRg st="5" end="5"/>
                                            </p:txEl>
                                          </p:spTgt>
                                        </p:tgtEl>
                                        <p:attrNameLst>
                                          <p:attrName>style.visibility</p:attrName>
                                        </p:attrNameLst>
                                      </p:cBhvr>
                                      <p:to>
                                        <p:strVal val="visible"/>
                                      </p:to>
                                    </p:set>
                                    <p:animEffect transition="in" filter="dissolve">
                                      <p:cBhvr>
                                        <p:cTn id="32" dur="500"/>
                                        <p:tgtEl>
                                          <p:spTgt spid="5079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7907">
                                            <p:txEl>
                                              <p:pRg st="6" end="6"/>
                                            </p:txEl>
                                          </p:spTgt>
                                        </p:tgtEl>
                                        <p:attrNameLst>
                                          <p:attrName>style.visibility</p:attrName>
                                        </p:attrNameLst>
                                      </p:cBhvr>
                                      <p:to>
                                        <p:strVal val="visible"/>
                                      </p:to>
                                    </p:set>
                                    <p:animEffect transition="in" filter="dissolve">
                                      <p:cBhvr>
                                        <p:cTn id="37" dur="500"/>
                                        <p:tgtEl>
                                          <p:spTgt spid="507907">
                                            <p:txEl>
                                              <p:pRg st="6" end="6"/>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07907">
                                            <p:txEl>
                                              <p:pRg st="7" end="7"/>
                                            </p:txEl>
                                          </p:spTgt>
                                        </p:tgtEl>
                                        <p:attrNameLst>
                                          <p:attrName>style.visibility</p:attrName>
                                        </p:attrNameLst>
                                      </p:cBhvr>
                                      <p:to>
                                        <p:strVal val="visible"/>
                                      </p:to>
                                    </p:set>
                                    <p:animEffect transition="in" filter="dissolve">
                                      <p:cBhvr>
                                        <p:cTn id="40" dur="500"/>
                                        <p:tgtEl>
                                          <p:spTgt spid="507907">
                                            <p:txEl>
                                              <p:pRg st="7" end="7"/>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07907">
                                            <p:txEl>
                                              <p:pRg st="8" end="8"/>
                                            </p:txEl>
                                          </p:spTgt>
                                        </p:tgtEl>
                                        <p:attrNameLst>
                                          <p:attrName>style.visibility</p:attrName>
                                        </p:attrNameLst>
                                      </p:cBhvr>
                                      <p:to>
                                        <p:strVal val="visible"/>
                                      </p:to>
                                    </p:set>
                                    <p:animEffect transition="in" filter="dissolve">
                                      <p:cBhvr>
                                        <p:cTn id="43" dur="500"/>
                                        <p:tgtEl>
                                          <p:spTgt spid="507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7"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en-US">
                <a:latin typeface="Arial Unicode MS" charset="0"/>
              </a:rPr>
              <a:t>Literary/rhetorical Characteristics: </a:t>
            </a:r>
          </a:p>
        </p:txBody>
      </p:sp>
      <p:sp>
        <p:nvSpPr>
          <p:cNvPr id="562179" name="Rectangle 3"/>
          <p:cNvSpPr>
            <a:spLocks noGrp="1" noChangeArrowheads="1"/>
          </p:cNvSpPr>
          <p:nvPr>
            <p:ph type="body" idx="1"/>
          </p:nvPr>
        </p:nvSpPr>
        <p:spPr>
          <a:xfrm>
            <a:off x="323850" y="1524000"/>
            <a:ext cx="8569325" cy="4343400"/>
          </a:xfrm>
        </p:spPr>
        <p:txBody>
          <a:bodyPr/>
          <a:lstStyle/>
          <a:p>
            <a:pPr eaLnBrk="1" hangingPunct="1"/>
            <a:r>
              <a:rPr lang="en-US" sz="2800" b="1">
                <a:latin typeface="Verdana" charset="0"/>
              </a:rPr>
              <a:t>Short.</a:t>
            </a:r>
          </a:p>
          <a:p>
            <a:pPr lvl="1" eaLnBrk="1" hangingPunct="1"/>
            <a:r>
              <a:rPr lang="en-US" sz="2400" b="1">
                <a:latin typeface="Verdana" charset="0"/>
              </a:rPr>
              <a:t>This aids memory! </a:t>
            </a:r>
          </a:p>
          <a:p>
            <a:pPr eaLnBrk="1" hangingPunct="1"/>
            <a:r>
              <a:rPr lang="en-US" sz="2800" b="1">
                <a:latin typeface="Verdana" charset="0"/>
              </a:rPr>
              <a:t>Indicative mood.</a:t>
            </a:r>
          </a:p>
          <a:p>
            <a:pPr lvl="1" eaLnBrk="1" hangingPunct="1"/>
            <a:r>
              <a:rPr lang="en-US" sz="2400" b="1">
                <a:latin typeface="Verdana" charset="0"/>
              </a:rPr>
              <a:t>This disarms us more than imperatives.</a:t>
            </a:r>
          </a:p>
          <a:p>
            <a:pPr eaLnBrk="1" hangingPunct="1"/>
            <a:r>
              <a:rPr lang="en-US" sz="2800" b="1">
                <a:latin typeface="Verdana" charset="0"/>
              </a:rPr>
              <a:t>Poetry</a:t>
            </a:r>
          </a:p>
          <a:p>
            <a:pPr lvl="1" eaLnBrk="1" hangingPunct="1"/>
            <a:r>
              <a:rPr lang="en-US" sz="2400" b="1">
                <a:latin typeface="Verdana" charset="0"/>
              </a:rPr>
              <a:t>This encourages us to use poetic devices.</a:t>
            </a:r>
          </a:p>
          <a:p>
            <a:pPr eaLnBrk="1" hangingPunct="1"/>
            <a:r>
              <a:rPr lang="ru-RU" sz="2800" b="1">
                <a:latin typeface="Verdana" charset="0"/>
              </a:rPr>
              <a:t>"</a:t>
            </a:r>
            <a:r>
              <a:rPr lang="en-US" altLang="ja-JP" sz="2800" b="1">
                <a:latin typeface="Verdana" charset="0"/>
              </a:rPr>
              <a:t>Case studies</a:t>
            </a:r>
            <a:r>
              <a:rPr lang="ru-RU" sz="2800" b="1">
                <a:latin typeface="Verdana" charset="0"/>
              </a:rPr>
              <a:t>"</a:t>
            </a:r>
            <a:endParaRPr lang="en-US" altLang="ja-JP" sz="2800" b="1">
              <a:latin typeface="Verdana" charset="0"/>
            </a:endParaRPr>
          </a:p>
          <a:p>
            <a:pPr lvl="1" eaLnBrk="1" hangingPunct="1"/>
            <a:r>
              <a:rPr lang="en-US" sz="2400" b="1">
                <a:latin typeface="Verdana" charset="0"/>
              </a:rPr>
              <a:t>This encourages us to tell stories.</a:t>
            </a:r>
          </a:p>
          <a:p>
            <a:pPr eaLnBrk="1" hangingPunct="1">
              <a:buFont typeface="Wingdings" charset="0"/>
              <a:buNone/>
            </a:pPr>
            <a:endParaRPr lang="en-US" sz="2800" b="1">
              <a:latin typeface="Verdana" charset="0"/>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latin typeface="Arial Unicode MS"/>
              </a:rPr>
              <a:t>Jeffrey Arthurs, Gordon-Conwell Theological Seminary </a:t>
            </a:r>
            <a:br>
              <a:rPr lang="en-US" sz="1600" kern="0" dirty="0">
                <a:solidFill>
                  <a:srgbClr val="FFFFFF"/>
                </a:solidFill>
                <a:latin typeface="Arial Unicode MS"/>
              </a:rPr>
            </a:br>
            <a:r>
              <a:rPr lang="en-US" sz="1600" kern="0" dirty="0">
                <a:solidFill>
                  <a:srgbClr val="FFFFFF"/>
                </a:solidFill>
                <a:latin typeface="Arial Unicode MS"/>
              </a:rPr>
              <a:t>(SBC preaching conference, July 2014)</a:t>
            </a:r>
          </a:p>
        </p:txBody>
      </p:sp>
    </p:spTree>
    <p:extLst>
      <p:ext uri="{BB962C8B-B14F-4D97-AF65-F5344CB8AC3E}">
        <p14:creationId xmlns:p14="http://schemas.microsoft.com/office/powerpoint/2010/main" val="214984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2179">
                                            <p:txEl>
                                              <p:pRg st="6" end="6"/>
                                            </p:txEl>
                                          </p:spTgt>
                                        </p:tgtEl>
                                        <p:attrNameLst>
                                          <p:attrName>style.visibility</p:attrName>
                                        </p:attrNameLst>
                                      </p:cBhvr>
                                      <p:to>
                                        <p:strVal val="visible"/>
                                      </p:to>
                                    </p:set>
                                    <p:animEffect transition="in" filter="dissolve">
                                      <p:cBhvr>
                                        <p:cTn id="7" dur="500"/>
                                        <p:tgtEl>
                                          <p:spTgt spid="562179">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9">
                                            <p:txEl>
                                              <p:pRg st="7" end="7"/>
                                            </p:txEl>
                                          </p:spTgt>
                                        </p:tgtEl>
                                        <p:attrNameLst>
                                          <p:attrName>style.visibility</p:attrName>
                                        </p:attrNameLst>
                                      </p:cBhvr>
                                      <p:to>
                                        <p:strVal val="visible"/>
                                      </p:to>
                                    </p:set>
                                    <p:animEffect transition="in" filter="dissolve">
                                      <p:cBhvr>
                                        <p:cTn id="12" dur="500"/>
                                        <p:tgtEl>
                                          <p:spTgt spid="562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0033" name="Picture 2" descr="Landscape 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8"/>
              </a:schemeClr>
            </a:outerShdw>
          </a:effectLst>
        </p:spPr>
        <p:txBody>
          <a:bodyPr/>
          <a:lstStyle/>
          <a:p>
            <a:pPr eaLnBrk="1" hangingPunct="1">
              <a:defRPr/>
            </a:pPr>
            <a:r>
              <a:rPr lang="en-US" sz="15000" dirty="0">
                <a:solidFill>
                  <a:schemeClr val="bg1"/>
                </a:solidFill>
                <a:latin typeface="Monotype Corsiva" charset="0"/>
                <a:cs typeface="Arial" charset="0"/>
              </a:rPr>
              <a:t>Themes</a:t>
            </a:r>
            <a:br>
              <a:rPr lang="en-US" sz="8000" dirty="0">
                <a:solidFill>
                  <a:schemeClr val="bg1"/>
                </a:solidFill>
                <a:latin typeface="Monotype Corsiva" charset="0"/>
                <a:cs typeface="Arial" charset="0"/>
              </a:rPr>
            </a:br>
            <a:r>
              <a:rPr lang="en-US" sz="8000" dirty="0">
                <a:solidFill>
                  <a:schemeClr val="bg1"/>
                </a:solidFill>
                <a:latin typeface="Monotype Corsiva" charset="0"/>
                <a:cs typeface="Arial" charset="0"/>
              </a:rPr>
              <a:t>in</a:t>
            </a:r>
            <a:br>
              <a:rPr lang="en-US" sz="8000" dirty="0">
                <a:solidFill>
                  <a:schemeClr val="bg1"/>
                </a:solidFill>
                <a:latin typeface="Monotype Corsiva" charset="0"/>
                <a:cs typeface="Arial" charset="0"/>
              </a:rPr>
            </a:br>
            <a:r>
              <a:rPr lang="en-US" sz="15000" dirty="0" err="1">
                <a:solidFill>
                  <a:schemeClr val="bg1"/>
                </a:solidFill>
                <a:latin typeface="Monotype Corsiva" charset="0"/>
                <a:cs typeface="Arial" charset="0"/>
              </a:rPr>
              <a:t>Amsal</a:t>
            </a:r>
            <a:endParaRPr lang="en-US" dirty="0">
              <a:latin typeface="Arial" charset="0"/>
              <a:cs typeface="Arial" charset="0"/>
            </a:endParaRPr>
          </a:p>
        </p:txBody>
      </p:sp>
    </p:spTree>
    <p:extLst>
      <p:ext uri="{BB962C8B-B14F-4D97-AF65-F5344CB8AC3E}">
        <p14:creationId xmlns:p14="http://schemas.microsoft.com/office/powerpoint/2010/main" val="173982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1" name="Picture 2" descr="goss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401</a:t>
            </a:r>
          </a:p>
        </p:txBody>
      </p:sp>
      <p:sp>
        <p:nvSpPr>
          <p:cNvPr id="302083"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en-US" sz="5400">
                <a:solidFill>
                  <a:schemeClr val="accent2"/>
                </a:solidFill>
                <a:latin typeface="Haettenschweiler" charset="0"/>
              </a:rPr>
              <a:t>Words and Speech</a:t>
            </a: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10" name="Text Box 6"/>
          <p:cNvSpPr txBox="1">
            <a:spLocks noChangeArrowheads="1"/>
          </p:cNvSpPr>
          <p:nvPr/>
        </p:nvSpPr>
        <p:spPr bwMode="auto">
          <a:xfrm>
            <a:off x="5651500" y="407988"/>
            <a:ext cx="31686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The way I heard it…</a:t>
            </a:r>
          </a:p>
        </p:txBody>
      </p:sp>
      <p:sp>
        <p:nvSpPr>
          <p:cNvPr id="11" name="Text Box 6"/>
          <p:cNvSpPr txBox="1">
            <a:spLocks noChangeArrowheads="1"/>
          </p:cNvSpPr>
          <p:nvPr/>
        </p:nvSpPr>
        <p:spPr bwMode="auto">
          <a:xfrm>
            <a:off x="5940425" y="2852738"/>
            <a:ext cx="295275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Did you know that…</a:t>
            </a:r>
          </a:p>
        </p:txBody>
      </p:sp>
      <p:sp>
        <p:nvSpPr>
          <p:cNvPr id="6" name="Text Box 6"/>
          <p:cNvSpPr txBox="1">
            <a:spLocks noChangeArrowheads="1"/>
          </p:cNvSpPr>
          <p:nvPr/>
        </p:nvSpPr>
        <p:spPr bwMode="auto">
          <a:xfrm>
            <a:off x="323850" y="2420938"/>
            <a:ext cx="2592388"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I heard that…</a:t>
            </a:r>
          </a:p>
        </p:txBody>
      </p:sp>
      <p:sp>
        <p:nvSpPr>
          <p:cNvPr id="118787" name="Text Box 3"/>
          <p:cNvSpPr txBox="1">
            <a:spLocks noChangeArrowheads="1"/>
          </p:cNvSpPr>
          <p:nvPr/>
        </p:nvSpPr>
        <p:spPr bwMode="auto">
          <a:xfrm>
            <a:off x="109538" y="1052513"/>
            <a:ext cx="8880475" cy="255428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4000" b="1" dirty="0">
                <a:solidFill>
                  <a:srgbClr val="333399"/>
                </a:solidFill>
              </a:rPr>
              <a:t>"</a:t>
            </a:r>
            <a:r>
              <a:rPr lang="en-US" sz="4000" b="1" dirty="0">
                <a:solidFill>
                  <a:srgbClr val="333399"/>
                </a:solidFill>
              </a:rPr>
              <a:t>He who goes about as a talebearer</a:t>
            </a:r>
          </a:p>
          <a:p>
            <a:pPr algn="ctr" eaLnBrk="1" hangingPunct="1"/>
            <a:r>
              <a:rPr lang="en-US" sz="4000" b="1" dirty="0">
                <a:solidFill>
                  <a:srgbClr val="333399"/>
                </a:solidFill>
              </a:rPr>
              <a:t>reveals secrets, but he who is</a:t>
            </a:r>
          </a:p>
          <a:p>
            <a:pPr algn="ctr" eaLnBrk="1" hangingPunct="1"/>
            <a:r>
              <a:rPr lang="en-US" sz="4000" b="1" dirty="0">
                <a:solidFill>
                  <a:srgbClr val="333399"/>
                </a:solidFill>
              </a:rPr>
              <a:t>trustworthy conceals a matter</a:t>
            </a:r>
            <a:r>
              <a:rPr lang="ru-RU" sz="4000" b="1" dirty="0">
                <a:solidFill>
                  <a:srgbClr val="333399"/>
                </a:solidFill>
              </a:rPr>
              <a:t>"</a:t>
            </a:r>
            <a:endParaRPr lang="en-US" sz="4000" b="1" dirty="0">
              <a:solidFill>
                <a:srgbClr val="333399"/>
              </a:solidFill>
            </a:endParaRPr>
          </a:p>
          <a:p>
            <a:pPr algn="ctr" eaLnBrk="1" hangingPunct="1"/>
            <a:r>
              <a:rPr lang="en-US" sz="4000" b="1" dirty="0">
                <a:solidFill>
                  <a:srgbClr val="333399"/>
                </a:solidFill>
              </a:rPr>
              <a:t>(</a:t>
            </a:r>
            <a:r>
              <a:rPr lang="en-US" sz="4000" b="1" dirty="0" err="1">
                <a:solidFill>
                  <a:srgbClr val="333399"/>
                </a:solidFill>
              </a:rPr>
              <a:t>Amsal</a:t>
            </a:r>
            <a:r>
              <a:rPr lang="en-US" sz="4000" b="1" dirty="0">
                <a:solidFill>
                  <a:srgbClr val="333399"/>
                </a:solidFill>
              </a:rPr>
              <a:t> 11:13)</a:t>
            </a:r>
          </a:p>
        </p:txBody>
      </p:sp>
    </p:spTree>
    <p:extLst>
      <p:ext uri="{BB962C8B-B14F-4D97-AF65-F5344CB8AC3E}">
        <p14:creationId xmlns:p14="http://schemas.microsoft.com/office/powerpoint/2010/main" val="1428869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129"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3843338" cy="1555750"/>
          </a:xfrm>
          <a:solidFill>
            <a:schemeClr val="bg1"/>
          </a:solidFill>
        </p:spPr>
        <p:txBody>
          <a:bodyPr wrap="none" anchor="t">
            <a:spAutoFit/>
          </a:bodyPr>
          <a:lstStyle/>
          <a:p>
            <a:pPr algn="l" eaLnBrk="1" hangingPunct="1">
              <a:defRPr/>
            </a:pPr>
            <a:r>
              <a:rPr lang="en-US" sz="9600">
                <a:solidFill>
                  <a:srgbClr val="006600"/>
                </a:solidFill>
                <a:effectLst>
                  <a:outerShdw blurRad="38100" dist="38100" dir="2700000" algn="tl">
                    <a:srgbClr val="DDDDDD"/>
                  </a:outerShdw>
                </a:effectLst>
                <a:latin typeface="Arial" charset="0"/>
                <a:cs typeface="Arial" charset="0"/>
              </a:rPr>
              <a:t>Money</a:t>
            </a:r>
          </a:p>
        </p:txBody>
      </p:sp>
    </p:spTree>
    <p:extLst>
      <p:ext uri="{BB962C8B-B14F-4D97-AF65-F5344CB8AC3E}">
        <p14:creationId xmlns:p14="http://schemas.microsoft.com/office/powerpoint/2010/main" val="2832170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6178" name="Picture 4" descr="penguin_prov15_6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7620000"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en-US">
                <a:solidFill>
                  <a:schemeClr val="bg1"/>
                </a:solidFill>
                <a:latin typeface="Arial" charset="0"/>
              </a:rPr>
              <a:t>Godliness over Gold</a:t>
            </a:r>
          </a:p>
        </p:txBody>
      </p:sp>
      <p:sp>
        <p:nvSpPr>
          <p:cNvPr id="306180" name="Text Box 6"/>
          <p:cNvSpPr txBox="1">
            <a:spLocks noChangeArrowheads="1"/>
          </p:cNvSpPr>
          <p:nvPr/>
        </p:nvSpPr>
        <p:spPr bwMode="auto">
          <a:xfrm>
            <a:off x="3779838" y="1916113"/>
            <a:ext cx="4433887" cy="304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200" b="1" dirty="0">
                <a:solidFill>
                  <a:srgbClr val="000000"/>
                </a:solidFill>
                <a:latin typeface="Geneva" charset="0"/>
              </a:rPr>
              <a:t>"</a:t>
            </a:r>
            <a:r>
              <a:rPr lang="en-US" sz="3200" b="1" dirty="0">
                <a:solidFill>
                  <a:srgbClr val="000000"/>
                </a:solidFill>
                <a:latin typeface="Geneva" charset="0"/>
              </a:rPr>
              <a:t>Better is little with the fear of the L</a:t>
            </a:r>
            <a:r>
              <a:rPr lang="en-US" sz="2800" b="1" dirty="0">
                <a:solidFill>
                  <a:srgbClr val="000000"/>
                </a:solidFill>
                <a:latin typeface="Geneva" charset="0"/>
              </a:rPr>
              <a:t>ORD</a:t>
            </a:r>
            <a:br>
              <a:rPr lang="en-US" sz="3200" b="1" dirty="0">
                <a:solidFill>
                  <a:srgbClr val="000000"/>
                </a:solidFill>
                <a:latin typeface="Geneva" charset="0"/>
              </a:rPr>
            </a:br>
            <a:r>
              <a:rPr lang="en-US" sz="3200" b="1" dirty="0">
                <a:solidFill>
                  <a:srgbClr val="000000"/>
                </a:solidFill>
                <a:latin typeface="Geneva" charset="0"/>
              </a:rPr>
              <a:t>than great treasure and trouble with it.</a:t>
            </a:r>
            <a:r>
              <a:rPr lang="ru-RU" sz="3200" b="1" dirty="0">
                <a:solidFill>
                  <a:srgbClr val="000000"/>
                </a:solidFill>
                <a:latin typeface="Geneva" charset="0"/>
              </a:rPr>
              <a:t>"</a:t>
            </a:r>
            <a:endParaRPr lang="en-US" sz="3200" b="1" dirty="0">
              <a:solidFill>
                <a:srgbClr val="000000"/>
              </a:solidFill>
              <a:latin typeface="Geneva" charset="0"/>
            </a:endParaRPr>
          </a:p>
          <a:p>
            <a:pPr eaLnBrk="1" hangingPunct="1"/>
            <a:endParaRPr lang="en-US" sz="3200" b="1" dirty="0">
              <a:solidFill>
                <a:srgbClr val="000000"/>
              </a:solidFill>
              <a:latin typeface="Geneva" charset="0"/>
            </a:endParaRPr>
          </a:p>
          <a:p>
            <a:pPr eaLnBrk="1" hangingPunct="1"/>
            <a:r>
              <a:rPr lang="en-US" sz="3200" b="1" dirty="0" err="1">
                <a:solidFill>
                  <a:srgbClr val="000000"/>
                </a:solidFill>
                <a:latin typeface="Geneva" charset="0"/>
              </a:rPr>
              <a:t>Amsal</a:t>
            </a:r>
            <a:r>
              <a:rPr lang="en-US" sz="3200" b="1" dirty="0">
                <a:solidFill>
                  <a:srgbClr val="000000"/>
                </a:solidFill>
                <a:latin typeface="Geneva" charset="0"/>
              </a:rPr>
              <a:t> 15:16</a:t>
            </a:r>
          </a:p>
        </p:txBody>
      </p:sp>
    </p:spTree>
    <p:extLst>
      <p:ext uri="{BB962C8B-B14F-4D97-AF65-F5344CB8AC3E}">
        <p14:creationId xmlns:p14="http://schemas.microsoft.com/office/powerpoint/2010/main" val="1947943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 descr="plan-for-succ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3" descr="book-formula-for-success-LToo-23320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3775" y="228600"/>
            <a:ext cx="43402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1143000" y="1066800"/>
            <a:ext cx="3868738"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a:solidFill>
                  <a:srgbClr val="161616"/>
                </a:solidFill>
                <a:effectLst>
                  <a:outerShdw blurRad="38100" dist="38100" dir="2700000" algn="tl">
                    <a:srgbClr val="DDDDDD"/>
                  </a:outerShdw>
                </a:effectLst>
              </a:rPr>
              <a:t>SUCCESS</a:t>
            </a:r>
          </a:p>
        </p:txBody>
      </p:sp>
      <p:sp>
        <p:nvSpPr>
          <p:cNvPr id="138246" name="Text Box 6"/>
          <p:cNvSpPr txBox="1">
            <a:spLocks noChangeArrowheads="1"/>
          </p:cNvSpPr>
          <p:nvPr/>
        </p:nvSpPr>
        <p:spPr bwMode="auto">
          <a:xfrm>
            <a:off x="2971800" y="2514600"/>
            <a:ext cx="3613150"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dirty="0">
                <a:solidFill>
                  <a:srgbClr val="161616"/>
                </a:solidFill>
                <a:effectLst>
                  <a:outerShdw blurRad="38100" dist="38100" dir="2700000" algn="tl">
                    <a:srgbClr val="DDDDDD"/>
                  </a:outerShdw>
                </a:effectLst>
              </a:rPr>
              <a:t>IN GOD</a:t>
            </a:r>
            <a:r>
              <a:rPr lang="fr-FR" altLang="ja-JP" sz="6000" b="1" dirty="0">
                <a:solidFill>
                  <a:srgbClr val="161616"/>
                </a:solidFill>
                <a:effectLst>
                  <a:outerShdw blurRad="38100" dist="38100" dir="2700000" algn="tl">
                    <a:srgbClr val="DDDDDD"/>
                  </a:outerShdw>
                </a:effectLst>
              </a:rPr>
              <a:t>'</a:t>
            </a:r>
            <a:r>
              <a:rPr lang="en-US" sz="6000" b="1" dirty="0">
                <a:solidFill>
                  <a:srgbClr val="161616"/>
                </a:solidFill>
                <a:effectLst>
                  <a:outerShdw blurRad="38100" dist="38100" dir="2700000" algn="tl">
                    <a:srgbClr val="DDDDDD"/>
                  </a:outerShdw>
                </a:effectLst>
              </a:rPr>
              <a:t>S</a:t>
            </a:r>
          </a:p>
        </p:txBody>
      </p:sp>
      <p:sp>
        <p:nvSpPr>
          <p:cNvPr id="138247" name="Text Box 7"/>
          <p:cNvSpPr txBox="1">
            <a:spLocks noChangeArrowheads="1"/>
          </p:cNvSpPr>
          <p:nvPr/>
        </p:nvSpPr>
        <p:spPr bwMode="auto">
          <a:xfrm>
            <a:off x="6096000" y="3890963"/>
            <a:ext cx="2682875"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6000" b="1">
                <a:solidFill>
                  <a:srgbClr val="161616"/>
                </a:solidFill>
                <a:effectLst>
                  <a:outerShdw blurRad="38100" dist="38100" dir="2700000" algn="tl">
                    <a:srgbClr val="DDDDDD"/>
                  </a:outerShdw>
                </a:effectLst>
              </a:rPr>
              <a:t>EYES?</a:t>
            </a:r>
          </a:p>
        </p:txBody>
      </p:sp>
      <p:sp>
        <p:nvSpPr>
          <p:cNvPr id="196614" name="Rectangle 8"/>
          <p:cNvSpPr>
            <a:spLocks noGrp="1" noChangeArrowheads="1"/>
          </p:cNvSpPr>
          <p:nvPr>
            <p:ph type="title" idx="4294967295"/>
          </p:nvPr>
        </p:nvSpPr>
        <p:spPr>
          <a:xfrm>
            <a:off x="0" y="228600"/>
            <a:ext cx="6553200" cy="381000"/>
          </a:xfrm>
        </p:spPr>
        <p:txBody>
          <a:bodyPr anchor="ctr"/>
          <a:lstStyle/>
          <a:p>
            <a:pPr eaLnBrk="1" hangingPunct="1">
              <a:defRPr/>
            </a:pPr>
            <a:r>
              <a:rPr lang="en-US" b="1" dirty="0">
                <a:effectLst>
                  <a:glow rad="101600">
                    <a:schemeClr val="bg1">
                      <a:alpha val="75000"/>
                    </a:schemeClr>
                  </a:glow>
                </a:effectLst>
                <a:latin typeface="Arial"/>
                <a:cs typeface="Arial"/>
              </a:rPr>
              <a:t>True Success</a:t>
            </a:r>
          </a:p>
        </p:txBody>
      </p:sp>
    </p:spTree>
    <p:extLst>
      <p:ext uri="{BB962C8B-B14F-4D97-AF65-F5344CB8AC3E}">
        <p14:creationId xmlns:p14="http://schemas.microsoft.com/office/powerpoint/2010/main" val="594834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38247"/>
                                        </p:tgtEl>
                                        <p:attrNameLst>
                                          <p:attrName>style.visibility</p:attrName>
                                        </p:attrNameLst>
                                      </p:cBhvr>
                                      <p:to>
                                        <p:strVal val="visible"/>
                                      </p:to>
                                    </p:set>
                                    <p:anim calcmode="lin" valueType="num">
                                      <p:cBhvr additive="base">
                                        <p:cTn id="15" dur="1000" fill="hold"/>
                                        <p:tgtEl>
                                          <p:spTgt spid="138247"/>
                                        </p:tgtEl>
                                        <p:attrNameLst>
                                          <p:attrName>ppt_x</p:attrName>
                                        </p:attrNameLst>
                                      </p:cBhvr>
                                      <p:tavLst>
                                        <p:tav tm="0">
                                          <p:val>
                                            <p:strVal val="1+#ppt_w/2"/>
                                          </p:val>
                                        </p:tav>
                                        <p:tav tm="100000">
                                          <p:val>
                                            <p:strVal val="#ppt_x"/>
                                          </p:val>
                                        </p:tav>
                                      </p:tavLst>
                                    </p:anim>
                                    <p:anim calcmode="lin" valueType="num">
                                      <p:cBhvr additive="base">
                                        <p:cTn id="16" dur="1000" fill="hold"/>
                                        <p:tgtEl>
                                          <p:spTgt spid="138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P spid="13824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It is better to live alone in the desert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than with a crabby, complaining wife.</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21:19</a:t>
            </a:r>
            <a:endParaRPr lang="en-US" sz="4800" b="1" dirty="0">
              <a:latin typeface="Arial"/>
              <a:cs typeface="Arial"/>
            </a:endParaRPr>
          </a:p>
        </p:txBody>
      </p:sp>
    </p:spTree>
    <p:extLst>
      <p:ext uri="{BB962C8B-B14F-4D97-AF65-F5344CB8AC3E}">
        <p14:creationId xmlns:p14="http://schemas.microsoft.com/office/powerpoint/2010/main" val="2689161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a:spcBef>
                <a:spcPct val="50000"/>
              </a:spcBef>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Like a dog that returns to his vomit,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so does a fool repeat his folly.</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latin typeface="Arial"/>
                <a:cs typeface="Arial"/>
              </a:rPr>
              <a:t>Amsal</a:t>
            </a:r>
            <a:r>
              <a:rPr lang="en-US" dirty="0">
                <a:solidFill>
                  <a:schemeClr val="bg1"/>
                </a:solidFill>
                <a:latin typeface="Arial"/>
                <a:cs typeface="Arial"/>
              </a:rPr>
              <a:t> 26:11</a:t>
            </a:r>
            <a:endParaRPr lang="en-US" sz="4800" b="1" dirty="0">
              <a:latin typeface="Arial"/>
              <a:cs typeface="Arial"/>
            </a:endParaRPr>
          </a:p>
        </p:txBody>
      </p:sp>
    </p:spTree>
    <p:extLst>
      <p:ext uri="{BB962C8B-B14F-4D97-AF65-F5344CB8AC3E}">
        <p14:creationId xmlns:p14="http://schemas.microsoft.com/office/powerpoint/2010/main" val="2695562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4369" name="Picture 2" descr="succ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0" name="Rectangle 6"/>
          <p:cNvSpPr>
            <a:spLocks noGrp="1" noChangeArrowheads="1"/>
          </p:cNvSpPr>
          <p:nvPr>
            <p:ph type="title"/>
          </p:nvPr>
        </p:nvSpPr>
        <p:spPr>
          <a:xfrm>
            <a:off x="0" y="0"/>
            <a:ext cx="9144000" cy="1143000"/>
          </a:xfrm>
          <a:solidFill>
            <a:schemeClr val="tx2"/>
          </a:solidFill>
        </p:spPr>
        <p:txBody>
          <a:bodyPr/>
          <a:lstStyle/>
          <a:p>
            <a:pPr eaLnBrk="1" hangingPunct="1"/>
            <a:r>
              <a:rPr lang="en-US">
                <a:solidFill>
                  <a:schemeClr val="bg1"/>
                </a:solidFill>
                <a:latin typeface="Arial" charset="0"/>
              </a:rPr>
              <a:t>The Way to Success</a:t>
            </a:r>
          </a:p>
        </p:txBody>
      </p:sp>
      <p:sp>
        <p:nvSpPr>
          <p:cNvPr id="135177" name="Rectangle 9"/>
          <p:cNvSpPr>
            <a:spLocks noChangeArrowheads="1"/>
          </p:cNvSpPr>
          <p:nvPr/>
        </p:nvSpPr>
        <p:spPr bwMode="auto">
          <a:xfrm>
            <a:off x="250825" y="1676400"/>
            <a:ext cx="8836025" cy="4525963"/>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Righteousness (10:7; 12:3)</a:t>
            </a:r>
          </a:p>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Hate what is false (13:5)</a:t>
            </a:r>
          </a:p>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Commit all work to God (16:3)</a:t>
            </a:r>
          </a:p>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Use words with restraint (17:27-28)</a:t>
            </a:r>
          </a:p>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Love wisdom (19:8)</a:t>
            </a:r>
          </a:p>
          <a:p>
            <a:pPr marL="342900" indent="-342900">
              <a:spcBef>
                <a:spcPct val="20000"/>
              </a:spcBef>
              <a:buFontTx/>
              <a:buChar char="•"/>
              <a:defRPr/>
            </a:pP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Humility and fear of the L</a:t>
            </a:r>
            <a:r>
              <a:rPr lang="en-US" sz="32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ORD</a:t>
            </a:r>
            <a:r>
              <a:rPr lang="en-US" sz="3600" b="1" dirty="0">
                <a:solidFill>
                  <a:srgbClr val="FFFFFF"/>
                </a:solidFill>
                <a:effectLst>
                  <a:outerShdw blurRad="50800" dist="114300" dir="2700000" algn="tl" rotWithShape="0">
                    <a:srgbClr val="000000">
                      <a:alpha val="86000"/>
                    </a:srgbClr>
                  </a:outerShdw>
                </a:effectLst>
                <a:latin typeface="Arial" pitchFamily="-112" charset="0"/>
                <a:ea typeface="Arial" pitchFamily="-112" charset="0"/>
                <a:cs typeface="Arial" pitchFamily="-112" charset="0"/>
              </a:rPr>
              <a:t> (22:4)</a:t>
            </a:r>
          </a:p>
        </p:txBody>
      </p:sp>
    </p:spTree>
    <p:extLst>
      <p:ext uri="{BB962C8B-B14F-4D97-AF65-F5344CB8AC3E}">
        <p14:creationId xmlns:p14="http://schemas.microsoft.com/office/powerpoint/2010/main" val="200656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5177">
                                            <p:txEl>
                                              <p:pRg st="0" end="0"/>
                                            </p:txEl>
                                          </p:spTgt>
                                        </p:tgtEl>
                                        <p:attrNameLst>
                                          <p:attrName>style.visibility</p:attrName>
                                        </p:attrNameLst>
                                      </p:cBhvr>
                                      <p:to>
                                        <p:strVal val="visible"/>
                                      </p:to>
                                    </p:set>
                                    <p:anim to="" calcmode="lin" valueType="num">
                                      <p:cBhvr>
                                        <p:cTn id="7" dur="1" fill="hold"/>
                                        <p:tgtEl>
                                          <p:spTgt spid="13517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5177">
                                            <p:txEl>
                                              <p:pRg st="1" end="1"/>
                                            </p:txEl>
                                          </p:spTgt>
                                        </p:tgtEl>
                                        <p:attrNameLst>
                                          <p:attrName>style.visibility</p:attrName>
                                        </p:attrNameLst>
                                      </p:cBhvr>
                                      <p:to>
                                        <p:strVal val="visible"/>
                                      </p:to>
                                    </p:set>
                                    <p:anim to="" calcmode="lin" valueType="num">
                                      <p:cBhvr>
                                        <p:cTn id="12" dur="1" fill="hold"/>
                                        <p:tgtEl>
                                          <p:spTgt spid="13517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5177">
                                            <p:txEl>
                                              <p:pRg st="2" end="2"/>
                                            </p:txEl>
                                          </p:spTgt>
                                        </p:tgtEl>
                                        <p:attrNameLst>
                                          <p:attrName>style.visibility</p:attrName>
                                        </p:attrNameLst>
                                      </p:cBhvr>
                                      <p:to>
                                        <p:strVal val="visible"/>
                                      </p:to>
                                    </p:set>
                                    <p:anim to="" calcmode="lin" valueType="num">
                                      <p:cBhvr>
                                        <p:cTn id="17" dur="1" fill="hold"/>
                                        <p:tgtEl>
                                          <p:spTgt spid="13517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5177">
                                            <p:txEl>
                                              <p:pRg st="3" end="3"/>
                                            </p:txEl>
                                          </p:spTgt>
                                        </p:tgtEl>
                                        <p:attrNameLst>
                                          <p:attrName>style.visibility</p:attrName>
                                        </p:attrNameLst>
                                      </p:cBhvr>
                                      <p:to>
                                        <p:strVal val="visible"/>
                                      </p:to>
                                    </p:set>
                                    <p:anim to="" calcmode="lin" valueType="num">
                                      <p:cBhvr>
                                        <p:cTn id="22" dur="1" fill="hold"/>
                                        <p:tgtEl>
                                          <p:spTgt spid="13517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5177">
                                            <p:txEl>
                                              <p:pRg st="4" end="4"/>
                                            </p:txEl>
                                          </p:spTgt>
                                        </p:tgtEl>
                                        <p:attrNameLst>
                                          <p:attrName>style.visibility</p:attrName>
                                        </p:attrNameLst>
                                      </p:cBhvr>
                                      <p:to>
                                        <p:strVal val="visible"/>
                                      </p:to>
                                    </p:set>
                                    <p:anim to="" calcmode="lin" valueType="num">
                                      <p:cBhvr>
                                        <p:cTn id="27" dur="1" fill="hold"/>
                                        <p:tgtEl>
                                          <p:spTgt spid="13517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5177">
                                            <p:txEl>
                                              <p:pRg st="5" end="5"/>
                                            </p:txEl>
                                          </p:spTgt>
                                        </p:tgtEl>
                                        <p:attrNameLst>
                                          <p:attrName>style.visibility</p:attrName>
                                        </p:attrNameLst>
                                      </p:cBhvr>
                                      <p:to>
                                        <p:strVal val="visible"/>
                                      </p:to>
                                    </p:set>
                                    <p:anim to="" calcmode="lin" valueType="num">
                                      <p:cBhvr>
                                        <p:cTn id="32" dur="1" fill="hold"/>
                                        <p:tgtEl>
                                          <p:spTgt spid="13517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GB" sz="3600" b="1">
                <a:solidFill>
                  <a:schemeClr val="bg1"/>
                </a:solidFill>
                <a:effectLst>
                  <a:glow rad="101600">
                    <a:schemeClr val="tx1">
                      <a:alpha val="99000"/>
                    </a:schemeClr>
                  </a:glow>
                </a:effectLst>
                <a:latin typeface="Arial"/>
                <a:cs typeface="Arial"/>
              </a:rPr>
              <a:t>Penebusan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63659" y="1602008"/>
            <a:ext cx="7467061" cy="27792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Hikmat akan melepaskan kamu dari orang-orang jahat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(2:12</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dan dari perempuan jalang</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2:16)—</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permulaan Hikmat adalah takut akan Tuhan</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 </a:t>
            </a:r>
          </a:p>
        </p:txBody>
      </p:sp>
      <p:sp>
        <p:nvSpPr>
          <p:cNvPr id="9" name="Rectangle 2"/>
          <p:cNvSpPr txBox="1">
            <a:spLocks noChangeArrowheads="1"/>
          </p:cNvSpPr>
          <p:nvPr/>
        </p:nvSpPr>
        <p:spPr bwMode="auto">
          <a:xfrm>
            <a:off x="-4056" y="554154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3303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7" descr="notmy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5105400" y="3505200"/>
            <a:ext cx="3810000" cy="2678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altLang="ja-JP" sz="2800" b="1" i="1">
                <a:solidFill>
                  <a:srgbClr val="000000"/>
                </a:solidFill>
              </a:rPr>
              <a:t>"</a:t>
            </a:r>
            <a:r>
              <a:rPr lang="en-US" sz="2800" b="1" i="1">
                <a:solidFill>
                  <a:srgbClr val="000000"/>
                </a:solidFill>
              </a:rPr>
              <a:t>The soul of the sluggard craves and gets nothing,</a:t>
            </a:r>
          </a:p>
          <a:p>
            <a:pPr algn="r" eaLnBrk="1" hangingPunct="1"/>
            <a:r>
              <a:rPr lang="en-US" sz="2800" b="1" i="1">
                <a:solidFill>
                  <a:srgbClr val="000000"/>
                </a:solidFill>
              </a:rPr>
              <a:t>but the soul of the diligent is made fat</a:t>
            </a:r>
            <a:r>
              <a:rPr lang="ru-RU" altLang="ja-JP" sz="2800" b="1" i="1">
                <a:solidFill>
                  <a:srgbClr val="000000"/>
                </a:solidFill>
              </a:rPr>
              <a:t>"</a:t>
            </a:r>
            <a:r>
              <a:rPr lang="en-US" sz="2800" b="1" i="1">
                <a:solidFill>
                  <a:srgbClr val="000000"/>
                </a:solidFill>
              </a:rPr>
              <a:t> </a:t>
            </a:r>
            <a:br>
              <a:rPr lang="en-US" sz="2800" b="1" i="1">
                <a:solidFill>
                  <a:srgbClr val="000000"/>
                </a:solidFill>
              </a:rPr>
            </a:br>
            <a:r>
              <a:rPr lang="en-US" sz="2800" b="1" i="1">
                <a:solidFill>
                  <a:srgbClr val="000000"/>
                </a:solidFill>
              </a:rPr>
              <a:t>(Prov. 13:4)</a:t>
            </a: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Arial"/>
                <a:cs typeface="Arial"/>
              </a:rPr>
              <a:t>Diligence and Laziness</a:t>
            </a:r>
            <a:endParaRPr lang="en-US" b="1">
              <a:solidFill>
                <a:schemeClr val="bg1"/>
              </a:solidFill>
              <a:latin typeface="Arial"/>
              <a:cs typeface="Arial"/>
            </a:endParaRPr>
          </a:p>
        </p:txBody>
      </p:sp>
    </p:spTree>
    <p:extLst>
      <p:ext uri="{BB962C8B-B14F-4D97-AF65-F5344CB8AC3E}">
        <p14:creationId xmlns:p14="http://schemas.microsoft.com/office/powerpoint/2010/main" val="312454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326658" name="Picture 1028" descr="marn48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001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4925" y="6054725"/>
            <a:ext cx="9109075" cy="768350"/>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4400" b="1" kern="0" dirty="0">
                <a:solidFill>
                  <a:srgbClr val="161616"/>
                </a:solidFill>
                <a:effectLst>
                  <a:outerShdw blurRad="38100" dist="38100" dir="2700000" algn="tl">
                    <a:srgbClr val="DDDDDD"/>
                  </a:outerShdw>
                </a:effectLst>
              </a:rPr>
              <a:t>American, idle</a:t>
            </a:r>
          </a:p>
        </p:txBody>
      </p:sp>
    </p:spTree>
    <p:extLst>
      <p:ext uri="{BB962C8B-B14F-4D97-AF65-F5344CB8AC3E}">
        <p14:creationId xmlns:p14="http://schemas.microsoft.com/office/powerpoint/2010/main" val="218833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8705" name="Picture 4" descr="justed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8"/>
              </a:schemeClr>
            </a:outerShdw>
          </a:effectLst>
        </p:spPr>
        <p:txBody>
          <a:bodyPr anchor="t" anchorCtr="0">
            <a:spAutoFit/>
          </a:bodyPr>
          <a:lstStyle/>
          <a:p>
            <a:pPr eaLnBrk="1" hangingPunct="1">
              <a:defRPr/>
            </a:pPr>
            <a:r>
              <a:rPr lang="en-US" sz="6600" b="1">
                <a:effectLst/>
                <a:latin typeface="Arial" pitchFamily="-112" charset="0"/>
                <a:ea typeface="+mj-ea"/>
              </a:rPr>
              <a:t>Relationships</a:t>
            </a:r>
          </a:p>
        </p:txBody>
      </p:sp>
      <p:sp>
        <p:nvSpPr>
          <p:cNvPr id="4" name="Text Box 6"/>
          <p:cNvSpPr txBox="1">
            <a:spLocks noChangeArrowheads="1"/>
          </p:cNvSpPr>
          <p:nvPr/>
        </p:nvSpPr>
        <p:spPr bwMode="auto">
          <a:xfrm>
            <a:off x="1871663" y="5356225"/>
            <a:ext cx="6661150" cy="1385888"/>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err="1">
                <a:solidFill>
                  <a:srgbClr val="161616"/>
                </a:solidFill>
                <a:effectLst>
                  <a:outerShdw blurRad="38100" dist="38100" dir="2700000" algn="tl">
                    <a:srgbClr val="DDDDDD"/>
                  </a:outerShdw>
                </a:effectLst>
              </a:rPr>
              <a:t>Amsal</a:t>
            </a:r>
            <a:r>
              <a:rPr lang="en-US" sz="2800" b="1" kern="0" dirty="0">
                <a:solidFill>
                  <a:srgbClr val="161616"/>
                </a:solidFill>
                <a:effectLst>
                  <a:outerShdw blurRad="38100" dist="38100" dir="2700000" algn="tl">
                    <a:srgbClr val="DDDDDD"/>
                  </a:outerShdw>
                </a:effectLst>
              </a:rPr>
              <a:t> 25:17  </a:t>
            </a:r>
            <a:r>
              <a:rPr lang="ru-RU"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Seldom set foot in your neighbor</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house—too much of you, and he will hate you.</a:t>
            </a:r>
            <a:r>
              <a:rPr lang="ru-RU" sz="2800" b="1" kern="0" dirty="0">
                <a:solidFill>
                  <a:srgbClr val="161616"/>
                </a:solidFill>
                <a:effectLst>
                  <a:outerShdw blurRad="38100" dist="38100" dir="2700000" algn="tl">
                    <a:srgbClr val="DDDDDD"/>
                  </a:outerShdw>
                </a:effectLst>
              </a:rPr>
              <a:t>"</a:t>
            </a:r>
            <a:endParaRPr lang="en-US" sz="2800" b="1" kern="0" dirty="0">
              <a:solidFill>
                <a:srgbClr val="161616"/>
              </a:solidFill>
              <a:effectLst>
                <a:outerShdw blurRad="38100" dist="38100" dir="2700000" algn="tl">
                  <a:srgbClr val="DDDDDD"/>
                </a:outerShdw>
              </a:effectLst>
            </a:endParaRP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defRPr/>
            </a:pPr>
            <a:r>
              <a:rPr lang="en-US" sz="2800" b="1" kern="0" dirty="0">
                <a:solidFill>
                  <a:srgbClr val="161616"/>
                </a:solidFill>
                <a:effectLst>
                  <a:outerShdw blurRad="38100" dist="38100" dir="2700000" algn="tl">
                    <a:srgbClr val="DDDDDD"/>
                  </a:outerShdw>
                </a:effectLst>
              </a:rPr>
              <a:t>Who</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ready to exercise?!</a:t>
            </a:r>
          </a:p>
        </p:txBody>
      </p:sp>
    </p:spTree>
    <p:extLst>
      <p:ext uri="{BB962C8B-B14F-4D97-AF65-F5344CB8AC3E}">
        <p14:creationId xmlns:p14="http://schemas.microsoft.com/office/powerpoint/2010/main" val="3522857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 Nilai dan Jalan Hikmat</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13 </a:t>
                      </a:r>
                      <a:r>
                        <a:rPr kumimoji="0" lang="en-GB" sz="24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375 </a:t>
                      </a:r>
                      <a:r>
                        <a:rPr kumimoji="0" lang="en-GB" sz="2400" b="0" i="0" u="none" strike="noStrike" cap="none" normalizeH="0" baseline="0">
                          <a:ln>
                            <a:noFill/>
                          </a:ln>
                          <a:solidFill>
                            <a:srgbClr val="0033CC"/>
                          </a:solidFill>
                          <a:effectLst/>
                          <a:latin typeface="Arial" charset="0"/>
                          <a:ea typeface="ＭＳ Ｐゴシック" charset="0"/>
                          <a:cs typeface="Arial" charset="0"/>
                        </a:rPr>
                        <a:t>dua</a:t>
                      </a:r>
                      <a:r>
                        <a:rPr kumimoji="0" lang="en-US" sz="2400" b="0" i="0" u="none" strike="noStrike" cap="none" normalizeH="0" baseline="0">
                          <a:ln>
                            <a:noFill/>
                          </a:ln>
                          <a:solidFill>
                            <a:srgbClr val="0033CC"/>
                          </a:solidFill>
                          <a:effectLst/>
                          <a:latin typeface="Arial" charset="0"/>
                          <a:ea typeface="ＭＳ Ｐゴシック" charset="0"/>
                          <a:cs typeface="Arial" charset="0"/>
                        </a:rPr>
                        <a:t>-</a:t>
                      </a:r>
                      <a:r>
                        <a:rPr kumimoji="0" lang="en-GB" sz="2400" b="0" i="0" u="none" strike="noStrike" cap="none" normalizeH="0" baseline="0">
                          <a:ln>
                            <a:noFill/>
                          </a:ln>
                          <a:solidFill>
                            <a:srgbClr val="0033CC"/>
                          </a:solidFill>
                          <a:effectLst/>
                          <a:latin typeface="Arial" charset="0"/>
                          <a:ea typeface="ＭＳ Ｐゴシック" charset="0"/>
                          <a:cs typeface="Arial" charset="0"/>
                        </a:rPr>
                        <a:t>baris</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a:t>
                      </a:r>
                      <a:r>
                        <a:rPr kumimoji="0" lang="en-GB" sz="2700" b="0" i="0" u="none" strike="noStrike" cap="none" normalizeH="0" baseline="0">
                          <a:ln>
                            <a:noFill/>
                          </a:ln>
                          <a:solidFill>
                            <a:srgbClr val="0033CC"/>
                          </a:solidFill>
                          <a:effectLst/>
                          <a:latin typeface="Arial" charset="0"/>
                          <a:ea typeface="ＭＳ Ｐゴシック" charset="0"/>
                          <a:cs typeface="Arial" charset="0"/>
                        </a:rPr>
                        <a:t>dua-baris</a:t>
                      </a:r>
                      <a:endParaRPr kumimoji="0" lang="en-US" sz="27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a:t>
                      </a:r>
                      <a:r>
                        <a:rPr kumimoji="0" lang="en-GB" sz="2800" b="0" i="0" u="none" strike="noStrike" cap="none" normalizeH="0" baseline="0">
                          <a:ln>
                            <a:noFill/>
                          </a:ln>
                          <a:solidFill>
                            <a:srgbClr val="0033CC"/>
                          </a:solidFill>
                          <a:effectLst/>
                          <a:latin typeface="Arial" charset="0"/>
                          <a:ea typeface="ＭＳ Ｐゴシック" charset="0"/>
                          <a:cs typeface="Arial" charset="0"/>
                        </a:rPr>
                        <a:t>firman</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a:t>
                      </a:r>
                      <a:r>
                        <a:rPr kumimoji="0" lang="en-GB" sz="2400" b="0" i="0" u="none" strike="noStrike" cap="none" normalizeH="0" baseline="0">
                          <a:ln>
                            <a:noFill/>
                          </a:ln>
                          <a:solidFill>
                            <a:srgbClr val="0033CC"/>
                          </a:solidFill>
                          <a:effectLst/>
                          <a:latin typeface="Arial" charset="0"/>
                          <a:ea typeface="ＭＳ Ｐゴシック" charset="0"/>
                          <a:cs typeface="Arial" charset="0"/>
                        </a:rPr>
                        <a:t>s</a:t>
                      </a:r>
                      <a:r>
                        <a:rPr kumimoji="0" lang="en-US" sz="2400" b="0" i="0" u="none" strike="noStrike" cap="none" normalizeH="0" baseline="0">
                          <a:ln>
                            <a:noFill/>
                          </a:ln>
                          <a:solidFill>
                            <a:srgbClr val="0033CC"/>
                          </a:solidFill>
                          <a:effectLst/>
                          <a:latin typeface="Arial" charset="0"/>
                          <a:ea typeface="ＭＳ Ｐゴシック" charset="0"/>
                          <a:cs typeface="Arial" charset="0"/>
                        </a:rPr>
                        <a:t>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a:t>
                      </a:r>
                      <a:r>
                        <a:rPr kumimoji="0" lang="en-GB" sz="2400" b="0" i="0" u="none" strike="noStrike" cap="none" normalizeH="0" baseline="0">
                          <a:ln>
                            <a:noFill/>
                          </a:ln>
                          <a:solidFill>
                            <a:srgbClr val="0033CC"/>
                          </a:solidFill>
                          <a:effectLst/>
                          <a:latin typeface="Arial" charset="0"/>
                          <a:ea typeface="ＭＳ Ｐゴシック" charset="0"/>
                          <a:cs typeface="Arial" charset="0"/>
                        </a:rPr>
                        <a:t>Lain-Lain</a:t>
                      </a:r>
                      <a:endParaRPr kumimoji="0" lang="en-US" sz="24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Prinsip-Prinsip Hikmat</a:t>
                      </a: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33CC"/>
                          </a:solidFill>
                          <a:effectLst/>
                          <a:latin typeface="Arial" charset="0"/>
                          <a:ea typeface="ＭＳ Ｐゴシック" charset="0"/>
                          <a:cs typeface="Arial" charset="0"/>
                        </a:rPr>
                        <a:t>Sekitar tahun</a:t>
                      </a:r>
                      <a:r>
                        <a:rPr kumimoji="0" lang="en-US" sz="2800" b="0" i="0" u="none" strike="noStrike" cap="none" normalizeH="0" baseline="0">
                          <a:ln>
                            <a:noFill/>
                          </a:ln>
                          <a:solidFill>
                            <a:srgbClr val="0033CC"/>
                          </a:solidFill>
                          <a:effectLst/>
                          <a:latin typeface="Arial" charset="0"/>
                          <a:ea typeface="ＭＳ Ｐゴシック" charset="0"/>
                          <a:cs typeface="Arial" charset="0"/>
                        </a:rPr>
                        <a:t> 950-700 </a:t>
                      </a:r>
                      <a:r>
                        <a:rPr kumimoji="0" lang="en-GB" sz="2800" b="0" i="0" u="none" strike="noStrike" cap="none" normalizeH="0" baseline="0">
                          <a:ln>
                            <a:noFill/>
                          </a:ln>
                          <a:solidFill>
                            <a:srgbClr val="0033CC"/>
                          </a:solidFill>
                          <a:effectLst/>
                          <a:latin typeface="Arial" charset="0"/>
                          <a:ea typeface="ＭＳ Ｐゴシック" charset="0"/>
                          <a:cs typeface="Arial" charset="0"/>
                        </a:rPr>
                        <a:t>SM</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602005" y="4340424"/>
            <a:ext cx="213360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Kontras</a:t>
            </a:r>
            <a:r>
              <a:rPr kumimoji="0" lang="en-US" sz="1600" b="0" i="0" u="none" strike="noStrike" kern="1200" cap="none" spc="0" normalizeH="0" baseline="0" noProof="0">
                <a:ln>
                  <a:noFill/>
                </a:ln>
                <a:solidFill>
                  <a:srgbClr val="0033CC"/>
                </a:solidFill>
                <a:effectLst/>
                <a:uLnTx/>
                <a:uFillTx/>
                <a:latin typeface="Arial" charset="0"/>
                <a:ea typeface="ＭＳ Ｐゴシック" charset="0"/>
              </a:rPr>
              <a:t> &amp;</a:t>
            </a: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 Kesalehan</a:t>
            </a:r>
            <a:endParaRPr kumimoji="0" lang="en-US" sz="16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Tujuan</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1:1-7</a:t>
            </a:r>
          </a:p>
        </p:txBody>
      </p:sp>
      <p:sp>
        <p:nvSpPr>
          <p:cNvPr id="232497" name="Text Box 50"/>
          <p:cNvSpPr txBox="1">
            <a:spLocks noChangeArrowheads="1"/>
          </p:cNvSpPr>
          <p:nvPr/>
        </p:nvSpPr>
        <p:spPr bwMode="auto">
          <a:xfrm rot="-5400000">
            <a:off x="-22225" y="4286935"/>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CC"/>
                </a:solidFill>
                <a:effectLst/>
                <a:uLnTx/>
                <a:uFillTx/>
                <a:latin typeface="Arial" charset="0"/>
                <a:ea typeface="ＭＳ Ｐゴシック" charset="0"/>
              </a:rPr>
              <a:t>Nilai Kebijaksanaan</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232498" name="Text Box 51"/>
          <p:cNvSpPr txBox="1">
            <a:spLocks noChangeArrowheads="1"/>
          </p:cNvSpPr>
          <p:nvPr/>
        </p:nvSpPr>
        <p:spPr bwMode="auto">
          <a:xfrm rot="-5400000">
            <a:off x="6264275" y="42488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So</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s</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ial &amp; </a:t>
            </a: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Alam</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Ch. 30</a:t>
            </a:r>
          </a:p>
        </p:txBody>
      </p:sp>
      <p:sp>
        <p:nvSpPr>
          <p:cNvPr id="232499" name="Text Box 52"/>
          <p:cNvSpPr txBox="1">
            <a:spLocks noChangeArrowheads="1"/>
          </p:cNvSpPr>
          <p:nvPr/>
        </p:nvSpPr>
        <p:spPr bwMode="auto">
          <a:xfrm rot="-5400000">
            <a:off x="7026275" y="4223435"/>
            <a:ext cx="1981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Penguasa</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232500" name="Text Box 53"/>
          <p:cNvSpPr txBox="1">
            <a:spLocks noChangeArrowheads="1"/>
          </p:cNvSpPr>
          <p:nvPr/>
        </p:nvSpPr>
        <p:spPr bwMode="auto">
          <a:xfrm rot="-5400000">
            <a:off x="7749381" y="4260742"/>
            <a:ext cx="2058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33CC"/>
                </a:solidFill>
                <a:effectLst/>
                <a:uLnTx/>
                <a:uFillTx/>
                <a:latin typeface="Arial" charset="0"/>
                <a:ea typeface="ＭＳ Ｐゴシック" charset="0"/>
              </a:rPr>
              <a:t>Istri yang Saleh</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32502" name="Rectangle 55"/>
          <p:cNvSpPr>
            <a:spLocks noGrp="1" noChangeArrowheads="1"/>
          </p:cNvSpPr>
          <p:nvPr>
            <p:ph type="title" idx="4294967295"/>
          </p:nvPr>
        </p:nvSpPr>
        <p:spPr>
          <a:xfrm>
            <a:off x="0" y="0"/>
            <a:ext cx="2204720" cy="649288"/>
          </a:xfrm>
          <a:prstGeom prst="rect">
            <a:avLst/>
          </a:prstGeom>
          <a:solidFill>
            <a:srgbClr val="002060"/>
          </a:solidFill>
        </p:spPr>
        <p:txBody>
          <a:bodyPr anchor="ctr"/>
          <a:lstStyle/>
          <a:p>
            <a:pPr algn="ctr" eaLnBrk="1" hangingPunct="1"/>
            <a:r>
              <a:rPr lang="en-GB" sz="4000" kern="1200">
                <a:solidFill>
                  <a:schemeClr val="tx1"/>
                </a:solidFill>
                <a:effectLst/>
                <a:latin typeface="Monotype Corsiva" charset="0"/>
                <a:ea typeface="ＭＳ Ｐゴシック" charset="0"/>
                <a:cs typeface="Arial" charset="0"/>
              </a:rPr>
              <a:t>Amsal</a:t>
            </a:r>
            <a:endParaRPr lang="en-US" sz="1800" dirty="0">
              <a:solidFill>
                <a:schemeClr val="tx1"/>
              </a:solidFill>
              <a:latin typeface="Arial" charset="0"/>
            </a:endParaRPr>
          </a:p>
        </p:txBody>
      </p:sp>
      <p:sp>
        <p:nvSpPr>
          <p:cNvPr id="13" name="Rectangle 327">
            <a:extLst>
              <a:ext uri="{FF2B5EF4-FFF2-40B4-BE49-F238E27FC236}">
                <a16:creationId xmlns:a16="http://schemas.microsoft.com/office/drawing/2014/main" id="{A02CFE64-7E58-C34F-BB6F-8E2C03895285}"/>
              </a:ext>
            </a:extLst>
          </p:cNvPr>
          <p:cNvSpPr>
            <a:spLocks noChangeArrowheads="1"/>
          </p:cNvSpPr>
          <p:nvPr/>
        </p:nvSpPr>
        <p:spPr bwMode="auto">
          <a:xfrm>
            <a:off x="0" y="3581400"/>
            <a:ext cx="9144000" cy="21336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5536123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502"/>
                                        </p:tgtEl>
                                        <p:attrNameLst>
                                          <p:attrName>style.visibility</p:attrName>
                                        </p:attrNameLst>
                                      </p:cBhvr>
                                      <p:to>
                                        <p:strVal val="visible"/>
                                      </p:to>
                                    </p:set>
                                    <p:anim calcmode="lin" valueType="num">
                                      <p:cBhvr additive="base">
                                        <p:cTn id="7" dur="500" fill="hold"/>
                                        <p:tgtEl>
                                          <p:spTgt spid="232502"/>
                                        </p:tgtEl>
                                        <p:attrNameLst>
                                          <p:attrName>ppt_x</p:attrName>
                                        </p:attrNameLst>
                                      </p:cBhvr>
                                      <p:tavLst>
                                        <p:tav tm="0">
                                          <p:val>
                                            <p:strVal val="#ppt_x"/>
                                          </p:val>
                                        </p:tav>
                                        <p:tav tm="100000">
                                          <p:val>
                                            <p:strVal val="#ppt_x"/>
                                          </p:val>
                                        </p:tav>
                                      </p:tavLst>
                                    </p:anim>
                                    <p:anim calcmode="lin" valueType="num">
                                      <p:cBhvr additive="base">
                                        <p:cTn id="8" dur="500" fill="hold"/>
                                        <p:tgtEl>
                                          <p:spTgt spid="232502"/>
                                        </p:tgtEl>
                                        <p:attrNameLst>
                                          <p:attrName>ppt_y</p:attrName>
                                        </p:attrNameLst>
                                      </p:cBhvr>
                                      <p:tavLst>
                                        <p:tav tm="0">
                                          <p:val>
                                            <p:strVal val="1+#ppt_h/2"/>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to="" calcmode="lin" valueType="num">
                                      <p:cBhvr>
                                        <p:cTn id="11"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0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wise?</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4001366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179641393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i="1" dirty="0">
                <a:solidFill>
                  <a:srgbClr val="FFFFFF"/>
                </a:solidFill>
                <a:effectLst>
                  <a:glow rad="127000">
                    <a:srgbClr val="000000"/>
                  </a:glow>
                </a:effectLst>
              </a:rPr>
              <a:t>How to be wise... </a:t>
            </a:r>
          </a:p>
        </p:txBody>
      </p:sp>
    </p:spTree>
    <p:extLst>
      <p:ext uri="{BB962C8B-B14F-4D97-AF65-F5344CB8AC3E}">
        <p14:creationId xmlns:p14="http://schemas.microsoft.com/office/powerpoint/2010/main" val="374749366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gives honor </a:t>
            </a:r>
            <a:r>
              <a:rPr lang="en-US" sz="5400" b="1" dirty="0">
                <a:solidFill>
                  <a:srgbClr val="FFFFFF"/>
                </a:solidFill>
                <a:effectLst>
                  <a:glow rad="127000">
                    <a:srgbClr val="000000"/>
                  </a:glow>
                </a:effectLst>
                <a:latin typeface="Arial" charset="0"/>
                <a:ea typeface="ＭＳ Ｐゴシック" charset="0"/>
                <a:cs typeface="ＭＳ Ｐゴシック" charset="0"/>
              </a:rPr>
              <a:t>to keep youth from the shame of foolishness (1:8-9). </a:t>
            </a:r>
          </a:p>
        </p:txBody>
      </p:sp>
    </p:spTree>
    <p:extLst>
      <p:ext uri="{BB962C8B-B14F-4D97-AF65-F5344CB8AC3E}">
        <p14:creationId xmlns:p14="http://schemas.microsoft.com/office/powerpoint/2010/main" val="1381784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disaster</a:t>
            </a:r>
            <a:r>
              <a:rPr lang="en-US" sz="5400" b="1" dirty="0">
                <a:solidFill>
                  <a:srgbClr val="FFFFFF"/>
                </a:solidFill>
                <a:effectLst>
                  <a:glow rad="127000">
                    <a:srgbClr val="000000"/>
                  </a:glow>
                </a:effectLst>
                <a:latin typeface="Arial" charset="0"/>
                <a:ea typeface="ＭＳ Ｐゴシック" charset="0"/>
                <a:cs typeface="ＭＳ Ｐゴシック" charset="0"/>
              </a:rPr>
              <a:t> (1:10-33). </a:t>
            </a:r>
          </a:p>
        </p:txBody>
      </p:sp>
    </p:spTree>
    <p:extLst>
      <p:ext uri="{BB962C8B-B14F-4D97-AF65-F5344CB8AC3E}">
        <p14:creationId xmlns:p14="http://schemas.microsoft.com/office/powerpoint/2010/main" val="9511544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maintain moral behavior</a:t>
            </a:r>
            <a:r>
              <a:rPr lang="en-US" sz="5400" b="1" dirty="0">
                <a:solidFill>
                  <a:srgbClr val="FFFFFF"/>
                </a:solidFill>
                <a:effectLst>
                  <a:glow rad="127000">
                    <a:srgbClr val="000000"/>
                  </a:glow>
                </a:effectLst>
                <a:latin typeface="Arial" charset="0"/>
                <a:ea typeface="ＭＳ Ｐゴシック" charset="0"/>
                <a:cs typeface="ＭＳ Ｐゴシック" charset="0"/>
              </a:rPr>
              <a:t> (Prov 2). </a:t>
            </a:r>
          </a:p>
        </p:txBody>
      </p:sp>
    </p:spTree>
    <p:extLst>
      <p:ext uri="{BB962C8B-B14F-4D97-AF65-F5344CB8AC3E}">
        <p14:creationId xmlns:p14="http://schemas.microsoft.com/office/powerpoint/2010/main" val="3487830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Mes</a:t>
            </a:r>
            <a:r>
              <a:rPr lang="en-GB" sz="3600" b="1">
                <a:solidFill>
                  <a:schemeClr val="bg1"/>
                </a:solidFill>
                <a:effectLst>
                  <a:glow rad="101600">
                    <a:schemeClr val="tx1">
                      <a:alpha val="99000"/>
                    </a:schemeClr>
                  </a:glow>
                </a:effectLst>
                <a:latin typeface="Arial"/>
                <a:cs typeface="Arial"/>
              </a:rPr>
              <a:t>ias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52586" y="2091690"/>
            <a:ext cx="7118115" cy="25003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Lambang kebijaksanaan</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Ps</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GB" sz="2800" b="1">
                <a:solidFill>
                  <a:srgbClr val="FFFFFF"/>
                </a:solidFill>
                <a:effectLst>
                  <a:glow rad="127000">
                    <a:srgbClr val="000000"/>
                  </a:glow>
                </a:effectLst>
                <a:latin typeface="Arial" charset="0"/>
                <a:ea typeface="ＭＳ Ｐゴシック" charset="0"/>
                <a:cs typeface="ＭＳ Ｐゴシック" charset="0"/>
              </a:rPr>
              <a:t>menunjuk</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kepada Yesus</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GB"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kebijaksanaan yang sejati</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1:24, 30; Col. 2:3).</a:t>
            </a:r>
          </a:p>
        </p:txBody>
      </p:sp>
      <p:sp>
        <p:nvSpPr>
          <p:cNvPr id="7" name="Rectangle 2"/>
          <p:cNvSpPr txBox="1">
            <a:spLocks noChangeArrowheads="1"/>
          </p:cNvSpPr>
          <p:nvPr/>
        </p:nvSpPr>
        <p:spPr bwMode="auto">
          <a:xfrm>
            <a:off x="-18655" y="557633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Amsal</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69931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us relate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with God and man (Prov 3). </a:t>
            </a:r>
          </a:p>
        </p:txBody>
      </p:sp>
    </p:spTree>
    <p:extLst>
      <p:ext uri="{BB962C8B-B14F-4D97-AF65-F5344CB8AC3E}">
        <p14:creationId xmlns:p14="http://schemas.microsoft.com/office/powerpoint/2010/main" val="24998296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provides a gracious life</a:t>
            </a:r>
            <a:r>
              <a:rPr lang="en-US" sz="5400" b="1" dirty="0">
                <a:solidFill>
                  <a:srgbClr val="FFFFFF"/>
                </a:solidFill>
                <a:effectLst>
                  <a:glow rad="127000">
                    <a:srgbClr val="000000"/>
                  </a:glow>
                </a:effectLst>
                <a:latin typeface="Arial" charset="0"/>
                <a:ea typeface="ＭＳ Ｐゴシック" charset="0"/>
                <a:cs typeface="ＭＳ Ｐゴシック" charset="0"/>
              </a:rPr>
              <a:t> (4:1-9). </a:t>
            </a:r>
          </a:p>
        </p:txBody>
      </p:sp>
    </p:spTree>
    <p:extLst>
      <p:ext uri="{BB962C8B-B14F-4D97-AF65-F5344CB8AC3E}">
        <p14:creationId xmlns:p14="http://schemas.microsoft.com/office/powerpoint/2010/main" val="232008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trouble </a:t>
            </a:r>
            <a:r>
              <a:rPr lang="en-US" sz="5400" b="1" dirty="0">
                <a:solidFill>
                  <a:srgbClr val="FFFFFF"/>
                </a:solidFill>
                <a:effectLst>
                  <a:glow rad="127000">
                    <a:srgbClr val="000000"/>
                  </a:glow>
                </a:effectLst>
                <a:latin typeface="Arial" charset="0"/>
                <a:ea typeface="ＭＳ Ｐゴシック" charset="0"/>
                <a:cs typeface="ＭＳ Ｐゴシック" charset="0"/>
              </a:rPr>
              <a:t>(4:10-19). </a:t>
            </a:r>
          </a:p>
        </p:txBody>
      </p:sp>
    </p:spTree>
    <p:extLst>
      <p:ext uri="{BB962C8B-B14F-4D97-AF65-F5344CB8AC3E}">
        <p14:creationId xmlns:p14="http://schemas.microsoft.com/office/powerpoint/2010/main" val="3627296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produces healthy young people </a:t>
            </a:r>
            <a:r>
              <a:rPr lang="en-US" sz="5400" b="1" dirty="0">
                <a:solidFill>
                  <a:srgbClr val="FFFFFF"/>
                </a:solidFill>
                <a:effectLst>
                  <a:glow rad="127000">
                    <a:srgbClr val="000000"/>
                  </a:glow>
                </a:effectLst>
                <a:latin typeface="Arial" charset="0"/>
                <a:ea typeface="ＭＳ Ｐゴシック" charset="0"/>
                <a:cs typeface="ＭＳ Ｐゴシック" charset="0"/>
              </a:rPr>
              <a:t>(4:20-27). </a:t>
            </a:r>
          </a:p>
        </p:txBody>
      </p:sp>
    </p:spTree>
    <p:extLst>
      <p:ext uri="{BB962C8B-B14F-4D97-AF65-F5344CB8AC3E}">
        <p14:creationId xmlns:p14="http://schemas.microsoft.com/office/powerpoint/2010/main" val="2962884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avoid sexual sin</a:t>
            </a:r>
            <a:r>
              <a:rPr lang="en-US" sz="5400" b="1" dirty="0">
                <a:solidFill>
                  <a:srgbClr val="FFFFFF"/>
                </a:solidFill>
                <a:effectLst>
                  <a:glow rad="127000">
                    <a:srgbClr val="000000"/>
                  </a:glow>
                </a:effectLst>
                <a:latin typeface="Arial" charset="0"/>
                <a:ea typeface="ＭＳ Ｐゴシック" charset="0"/>
                <a:cs typeface="ＭＳ Ｐゴシック" charset="0"/>
              </a:rPr>
              <a:t> (Prov 5). </a:t>
            </a:r>
          </a:p>
        </p:txBody>
      </p:sp>
    </p:spTree>
    <p:extLst>
      <p:ext uri="{BB962C8B-B14F-4D97-AF65-F5344CB8AC3E}">
        <p14:creationId xmlns:p14="http://schemas.microsoft.com/office/powerpoint/2010/main" val="2055096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poverty</a:t>
            </a:r>
            <a:r>
              <a:rPr lang="en-US" sz="5400" b="1" dirty="0">
                <a:solidFill>
                  <a:srgbClr val="FFFFFF"/>
                </a:solidFill>
                <a:effectLst>
                  <a:glow rad="127000">
                    <a:srgbClr val="000000"/>
                  </a:glow>
                </a:effectLst>
                <a:latin typeface="Arial" charset="0"/>
                <a:ea typeface="ＭＳ Ｐゴシック" charset="0"/>
                <a:cs typeface="ＭＳ Ｐゴシック" charset="0"/>
              </a:rPr>
              <a:t> (6:1-11). </a:t>
            </a:r>
          </a:p>
        </p:txBody>
      </p:sp>
    </p:spTree>
    <p:extLst>
      <p:ext uri="{BB962C8B-B14F-4D97-AF65-F5344CB8AC3E}">
        <p14:creationId xmlns:p14="http://schemas.microsoft.com/office/powerpoint/2010/main" val="1106024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dissension</a:t>
            </a:r>
            <a:r>
              <a:rPr lang="en-US" sz="5400" b="1" dirty="0">
                <a:solidFill>
                  <a:srgbClr val="FFFFFF"/>
                </a:solidFill>
                <a:effectLst>
                  <a:glow rad="127000">
                    <a:srgbClr val="000000"/>
                  </a:glow>
                </a:effectLst>
                <a:latin typeface="Arial" charset="0"/>
                <a:ea typeface="ＭＳ Ｐゴシック" charset="0"/>
                <a:cs typeface="ＭＳ Ｐゴシック" charset="0"/>
              </a:rPr>
              <a:t> (6:12-19). </a:t>
            </a:r>
          </a:p>
        </p:txBody>
      </p:sp>
    </p:spTree>
    <p:extLst>
      <p:ext uri="{BB962C8B-B14F-4D97-AF65-F5344CB8AC3E}">
        <p14:creationId xmlns:p14="http://schemas.microsoft.com/office/powerpoint/2010/main" val="32277572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sexual immorality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(6:20–7:27). </a:t>
            </a:r>
          </a:p>
        </p:txBody>
      </p:sp>
    </p:spTree>
    <p:extLst>
      <p:ext uri="{BB962C8B-B14F-4D97-AF65-F5344CB8AC3E}">
        <p14:creationId xmlns:p14="http://schemas.microsoft.com/office/powerpoint/2010/main" val="7580489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has valuable virtues, rewards and was used in creation </a:t>
            </a:r>
            <a:r>
              <a:rPr lang="en-US" sz="5400" b="1" dirty="0">
                <a:solidFill>
                  <a:srgbClr val="FFFFFF"/>
                </a:solidFill>
                <a:effectLst>
                  <a:glow rad="127000">
                    <a:srgbClr val="000000"/>
                  </a:glow>
                </a:effectLst>
                <a:latin typeface="Arial" charset="0"/>
                <a:ea typeface="ＭＳ Ｐゴシック" charset="0"/>
                <a:cs typeface="ＭＳ Ｐゴシック" charset="0"/>
              </a:rPr>
              <a:t>(Prov 8). </a:t>
            </a:r>
          </a:p>
        </p:txBody>
      </p:sp>
    </p:spTree>
    <p:extLst>
      <p:ext uri="{BB962C8B-B14F-4D97-AF65-F5344CB8AC3E}">
        <p14:creationId xmlns:p14="http://schemas.microsoft.com/office/powerpoint/2010/main" val="3702528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is valuable compared to the claims of foolishness </a:t>
            </a:r>
            <a:r>
              <a:rPr lang="en-US" sz="5400" b="1" dirty="0">
                <a:solidFill>
                  <a:srgbClr val="FFFFFF"/>
                </a:solidFill>
                <a:effectLst>
                  <a:glow rad="127000">
                    <a:srgbClr val="000000"/>
                  </a:glow>
                </a:effectLst>
                <a:latin typeface="Arial" charset="0"/>
                <a:ea typeface="ＭＳ Ｐゴシック" charset="0"/>
                <a:cs typeface="ＭＳ Ｐゴシック" charset="0"/>
              </a:rPr>
              <a:t>(Prov 9). </a:t>
            </a:r>
          </a:p>
        </p:txBody>
      </p:sp>
    </p:spTree>
    <p:extLst>
      <p:ext uri="{BB962C8B-B14F-4D97-AF65-F5344CB8AC3E}">
        <p14:creationId xmlns:p14="http://schemas.microsoft.com/office/powerpoint/2010/main" val="2402383997"/>
      </p:ext>
    </p:extLst>
  </p:cSld>
  <p:clrMapOvr>
    <a:masterClrMapping/>
  </p:clrMapOvr>
</p:sld>
</file>

<file path=ppt/theme/_rels/theme15.xml.rels><?xml version="1.0" encoding="UTF-8" standalone="yes"?>
<Relationships xmlns="http://schemas.openxmlformats.org/package/2006/relationships"><Relationship Id="rId1" Type="http://schemas.openxmlformats.org/officeDocument/2006/relationships/image" Target="../media/image4.png"/></Relationships>
</file>

<file path=ppt/theme/_rels/them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Airline customer design template">
  <a:themeElements>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1_Airline customer design template">
      <a:majorFont>
        <a:latin typeface="Arial Unicode MS"/>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rbit">
  <a:themeElements>
    <a:clrScheme name="">
      <a:dk1>
        <a:srgbClr val="FFFFFF"/>
      </a:dk1>
      <a:lt1>
        <a:srgbClr val="000000"/>
      </a:lt1>
      <a:dk2>
        <a:srgbClr val="FFFFFF"/>
      </a:dk2>
      <a:lt2>
        <a:srgbClr val="000000"/>
      </a:lt2>
      <a:accent1>
        <a:srgbClr val="3333CC"/>
      </a:accent1>
      <a:accent2>
        <a:srgbClr val="666699"/>
      </a:accent2>
      <a:accent3>
        <a:srgbClr val="AAAAAA"/>
      </a:accent3>
      <a:accent4>
        <a:srgbClr val="DCDCDC"/>
      </a:accent4>
      <a:accent5>
        <a:srgbClr val="ADADE2"/>
      </a:accent5>
      <a:accent6>
        <a:srgbClr val="5B5B89"/>
      </a:accent6>
      <a:hlink>
        <a:srgbClr val="FFFFCC"/>
      </a:hlink>
      <a:folHlink>
        <a:srgbClr val="FFCC66"/>
      </a:folHlink>
    </a:clrScheme>
    <a:fontScheme name="">
      <a:majorFont>
        <a:latin typeface="Arial"/>
        <a:ea typeface="SimSun"/>
        <a:cs typeface=""/>
      </a:majorFont>
      <a:minorFont>
        <a:latin typeface="Arial"/>
        <a:ea typeface="SimSun"/>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irline customer design template">
  <a:themeElements>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Airline customer design template">
      <a:majorFont>
        <a:latin typeface="Arial Unicode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Level</Template>
  <TotalTime>10205</TotalTime>
  <Words>10355</Words>
  <Application>Microsoft Macintosh PowerPoint</Application>
  <PresentationFormat>On-screen Show (4:3)</PresentationFormat>
  <Paragraphs>1642</Paragraphs>
  <Slides>302</Slides>
  <Notes>235</Notes>
  <HiddenSlides>227</HiddenSlides>
  <MMClips>0</MMClips>
  <ScaleCrop>false</ScaleCrop>
  <HeadingPairs>
    <vt:vector size="6" baseType="variant">
      <vt:variant>
        <vt:lpstr>Fonts Used</vt:lpstr>
      </vt:variant>
      <vt:variant>
        <vt:i4>21</vt:i4>
      </vt:variant>
      <vt:variant>
        <vt:lpstr>Theme</vt:lpstr>
      </vt:variant>
      <vt:variant>
        <vt:i4>33</vt:i4>
      </vt:variant>
      <vt:variant>
        <vt:lpstr>Slide Titles</vt:lpstr>
      </vt:variant>
      <vt:variant>
        <vt:i4>302</vt:i4>
      </vt:variant>
    </vt:vector>
  </HeadingPairs>
  <TitlesOfParts>
    <vt:vector size="356" baseType="lpstr">
      <vt:lpstr>Arial Unicode MS</vt:lpstr>
      <vt:lpstr>Gregory</vt:lpstr>
      <vt:lpstr>Arial</vt:lpstr>
      <vt:lpstr>Arial Narrow</vt:lpstr>
      <vt:lpstr>Book Antiqua</vt:lpstr>
      <vt:lpstr>Bookman Old Style</vt:lpstr>
      <vt:lpstr>Calibri</vt:lpstr>
      <vt:lpstr>Comic Sans MS</vt:lpstr>
      <vt:lpstr>Geneva</vt:lpstr>
      <vt:lpstr>Gill Sans</vt:lpstr>
      <vt:lpstr>Haettenschweiler</vt:lpstr>
      <vt:lpstr>Helvetica</vt:lpstr>
      <vt:lpstr>Monotype Corsiva</vt:lpstr>
      <vt:lpstr>Monotype Sorts</vt:lpstr>
      <vt:lpstr>Tahoma</vt:lpstr>
      <vt:lpstr>Times</vt:lpstr>
      <vt:lpstr>Times New Roman</vt:lpstr>
      <vt:lpstr>Tw Cen MT</vt:lpstr>
      <vt:lpstr>Verdana</vt:lpstr>
      <vt:lpstr>Wingdings</vt:lpstr>
      <vt:lpstr>Wingdings 2</vt:lpstr>
      <vt:lpstr>Profile</vt:lpstr>
      <vt:lpstr>Default Design</vt:lpstr>
      <vt:lpstr>Curtain Call</vt:lpstr>
      <vt:lpstr>1_Textured</vt:lpstr>
      <vt:lpstr>2_Default Design</vt:lpstr>
      <vt:lpstr>Airline customer design template</vt:lpstr>
      <vt:lpstr>3_Default Design</vt:lpstr>
      <vt:lpstr>4_Default Design</vt:lpstr>
      <vt:lpstr>5_Default Design</vt:lpstr>
      <vt:lpstr>9_Default Design</vt:lpstr>
      <vt:lpstr>49_Blank Presentation</vt:lpstr>
      <vt:lpstr>Blank Presentation</vt:lpstr>
      <vt:lpstr>16_Blank Presentation</vt:lpstr>
      <vt:lpstr>6_Default Design</vt:lpstr>
      <vt:lpstr>Title &amp; Subtitle</vt:lpstr>
      <vt:lpstr>7_Default Design</vt:lpstr>
      <vt:lpstr>8_Default Design</vt:lpstr>
      <vt:lpstr>10_Default Design</vt:lpstr>
      <vt:lpstr>11_Default Design</vt:lpstr>
      <vt:lpstr>3_Office Theme</vt:lpstr>
      <vt:lpstr>12_Default Design</vt:lpstr>
      <vt:lpstr>1_Default Design</vt:lpstr>
      <vt:lpstr>1_Airline customer design template</vt:lpstr>
      <vt:lpstr>Refined</vt:lpstr>
      <vt:lpstr>1_Curtain Call</vt:lpstr>
      <vt:lpstr>Digital Dots</vt:lpstr>
      <vt:lpstr>Median</vt:lpstr>
      <vt:lpstr>50_Blank Presentation</vt:lpstr>
      <vt:lpstr>1_Office Theme</vt:lpstr>
      <vt:lpstr>1_untitled 1</vt:lpstr>
      <vt:lpstr>33_Default Design</vt:lpstr>
      <vt:lpstr>Orbit</vt:lpstr>
      <vt:lpstr>2_Orbit</vt:lpstr>
      <vt:lpstr>Amsal</vt:lpstr>
      <vt:lpstr>Kata Kunci</vt:lpstr>
      <vt:lpstr>Tema</vt:lpstr>
      <vt:lpstr>Ayat Kunci</vt:lpstr>
      <vt:lpstr>Pernyataan Kerajaan</vt:lpstr>
      <vt:lpstr>Pernyataan Ringkasan</vt:lpstr>
      <vt:lpstr>Perjanjian</vt:lpstr>
      <vt:lpstr>Penebusan</vt:lpstr>
      <vt:lpstr>Mesias</vt:lpstr>
      <vt:lpstr>Amsal</vt:lpstr>
      <vt:lpstr>Barry Huddleston, The Acrostic Summarized Bible (Grand Rapids: Baker, 1992)</vt:lpstr>
      <vt:lpstr>Jadilah Bijaksana</vt:lpstr>
      <vt:lpstr>Apakah kamu mau punya hikmat?</vt:lpstr>
      <vt:lpstr>Kata Kunci dari Amsal :</vt:lpstr>
      <vt:lpstr>Tipe-Tipe Amsal</vt:lpstr>
      <vt:lpstr>Pedoman Hermeunetik</vt:lpstr>
      <vt:lpstr>Pedoman Hermeneutik</vt:lpstr>
      <vt:lpstr> Ide Utama Amsal</vt:lpstr>
      <vt:lpstr>Aplikasi</vt:lpstr>
      <vt:lpstr>Black</vt:lpstr>
      <vt:lpstr>Amsal</vt:lpstr>
      <vt:lpstr>PowerPoint Presentation</vt:lpstr>
      <vt:lpstr>PowerPoint Presentation</vt:lpstr>
      <vt:lpstr>Amsal are a universal literary form</vt:lpstr>
      <vt:lpstr>PowerPoint Presentation</vt:lpstr>
      <vt:lpstr>Walk Thru the Poetical Books</vt:lpstr>
      <vt:lpstr>Amsal versus Ecclesiastes </vt:lpstr>
      <vt:lpstr>Thy Word 1 of 5</vt:lpstr>
      <vt:lpstr>Thy Word 2 of 5</vt:lpstr>
      <vt:lpstr>Thy Word 3 of 5</vt:lpstr>
      <vt:lpstr>Thy Word 4 of 5</vt:lpstr>
      <vt:lpstr>Thy Word 5 of 5</vt:lpstr>
      <vt:lpstr>Key Verse</vt:lpstr>
      <vt:lpstr>Key Verse</vt:lpstr>
      <vt:lpstr>Key Verse</vt:lpstr>
      <vt:lpstr>Key Verse</vt:lpstr>
      <vt:lpstr>Authorship</vt:lpstr>
      <vt:lpstr>Authorship</vt:lpstr>
      <vt:lpstr>Recipients</vt:lpstr>
      <vt:lpstr>Occasion</vt:lpstr>
      <vt:lpstr>Amsal</vt:lpstr>
      <vt:lpstr>Types of Amsal</vt:lpstr>
      <vt:lpstr>Descriptive…</vt:lpstr>
      <vt:lpstr>Tipe-Tipe Amsal</vt:lpstr>
      <vt:lpstr>Descriptive or Prescriptive?</vt:lpstr>
      <vt:lpstr>Tipe-Tipe Amsal</vt:lpstr>
      <vt:lpstr>Prescriptive or Descriptive?</vt:lpstr>
      <vt:lpstr>Characteristics</vt:lpstr>
      <vt:lpstr>VERY Descriptive!</vt:lpstr>
      <vt:lpstr>The Sluggard</vt:lpstr>
      <vt:lpstr>The Ant (6:6)</vt:lpstr>
      <vt:lpstr>The Drunk </vt:lpstr>
      <vt:lpstr>The Lazy</vt:lpstr>
      <vt:lpstr>Uniqueness of Sayings</vt:lpstr>
      <vt:lpstr>Crying "Wolf"</vt:lpstr>
      <vt:lpstr>Uniqueness of Sayings</vt:lpstr>
      <vt:lpstr>Watch your passions!</vt:lpstr>
      <vt:lpstr>Uniqueness of Sayings</vt:lpstr>
      <vt:lpstr>Poetic in Form</vt:lpstr>
      <vt:lpstr>Uniqueness of Sayings</vt:lpstr>
      <vt:lpstr>Specific &amp; Universal Simultaneously</vt:lpstr>
      <vt:lpstr>Interpretation</vt:lpstr>
      <vt:lpstr>Pedoman Hermeunetik</vt:lpstr>
      <vt:lpstr>PowerPoint Presentation</vt:lpstr>
      <vt:lpstr>Pedoman Hermeneutik</vt:lpstr>
      <vt:lpstr>Pedoman Hermeneutik</vt:lpstr>
      <vt:lpstr>Pedoman Hermeneutik</vt:lpstr>
      <vt:lpstr>Pedoman Hermeneutik</vt:lpstr>
      <vt:lpstr>Literary/rhetorical Characteristics: </vt:lpstr>
      <vt:lpstr>Poetic Devices </vt:lpstr>
      <vt:lpstr>Literary/rhetorical Characteristics: </vt:lpstr>
      <vt:lpstr>Themes in Amsal</vt:lpstr>
      <vt:lpstr>Words and Speech</vt:lpstr>
      <vt:lpstr>Money</vt:lpstr>
      <vt:lpstr>Godliness over Gold</vt:lpstr>
      <vt:lpstr>True Success</vt:lpstr>
      <vt:lpstr>Amsal 21:19</vt:lpstr>
      <vt:lpstr>Amsal 26:11</vt:lpstr>
      <vt:lpstr>The Way to Success</vt:lpstr>
      <vt:lpstr>Diligence and Laziness</vt:lpstr>
      <vt:lpstr>American, idle</vt:lpstr>
      <vt:lpstr>Relationships</vt:lpstr>
      <vt:lpstr>Amsal</vt:lpstr>
      <vt:lpstr>How can you be wise?</vt:lpstr>
      <vt:lpstr>I. Learn discipline and fear of the LORD (1:1-7). </vt:lpstr>
      <vt:lpstr>II. Value wisdom that leads to a prosperous life (1:8–9:18).  </vt:lpstr>
      <vt:lpstr>Wisdom</vt:lpstr>
      <vt:lpstr>Wisdom</vt:lpstr>
      <vt:lpstr>Wisdom</vt:lpstr>
      <vt:lpstr>Wisdom</vt:lpstr>
      <vt:lpstr>Wisdom</vt:lpstr>
      <vt:lpstr>Wisdom</vt:lpstr>
      <vt:lpstr>Wisdom</vt:lpstr>
      <vt:lpstr>Wisdom</vt:lpstr>
      <vt:lpstr>Wisdom</vt:lpstr>
      <vt:lpstr>Wisdom</vt:lpstr>
      <vt:lpstr>Wisdom</vt:lpstr>
      <vt:lpstr>Wisdom</vt:lpstr>
      <vt:lpstr>Wisdom</vt:lpstr>
      <vt:lpstr>III. Heed advice of wise men on relationships  (Prov 10–31). </vt:lpstr>
      <vt:lpstr>About 375 two-line Amsal of Solomon teach the practical benefits of wisdom over wickedness in everyday life (10:1–22:16). </vt:lpstr>
      <vt:lpstr>Wisdom</vt:lpstr>
      <vt:lpstr>Wisdom</vt:lpstr>
      <vt:lpstr>Wisdom</vt:lpstr>
      <vt:lpstr>Wisdom</vt:lpstr>
      <vt:lpstr>Wisdom</vt:lpstr>
      <vt:lpstr>Jadilah Bijaksana</vt:lpstr>
      <vt:lpstr>What are people passionate about?</vt:lpstr>
      <vt:lpstr>Apakah kamu mau punya hikmat?</vt:lpstr>
      <vt:lpstr>How can you be wise?</vt:lpstr>
      <vt:lpstr>Mari pelajari ayat demi ayat</vt:lpstr>
      <vt:lpstr>Modern Day Amsal</vt:lpstr>
      <vt:lpstr>Modern Day Amsal</vt:lpstr>
      <vt:lpstr>Modern Day Amsal</vt:lpstr>
      <vt:lpstr>Modern Day Amsal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Wisdom is good for you</vt:lpstr>
      <vt:lpstr>Amsal</vt:lpstr>
      <vt:lpstr>Kata Kunci dari Amsal :</vt:lpstr>
      <vt:lpstr>Title of the Book</vt:lpstr>
      <vt:lpstr>Themes in Amsal</vt:lpstr>
      <vt:lpstr>Words and Speech</vt:lpstr>
      <vt:lpstr>Money</vt:lpstr>
      <vt:lpstr>Godliness over Gold</vt:lpstr>
      <vt:lpstr>True Success</vt:lpstr>
      <vt:lpstr>Amsal 21:19</vt:lpstr>
      <vt:lpstr>Amsal 26:11</vt:lpstr>
      <vt:lpstr>Diligence and Laziness</vt:lpstr>
      <vt:lpstr>American, idle</vt:lpstr>
      <vt:lpstr>Relationships</vt:lpstr>
      <vt:lpstr>How can you be wise?</vt:lpstr>
      <vt:lpstr>Slides on  Amsal 1</vt:lpstr>
      <vt:lpstr>I. Learn discipline and fear of the LORD (1:1-7). </vt:lpstr>
      <vt:lpstr>Why Read Amsal?</vt:lpstr>
      <vt:lpstr>PowerPoint Presentation</vt:lpstr>
      <vt:lpstr>PowerPoint Presentation</vt:lpstr>
      <vt:lpstr>PowerPoint Presentation</vt:lpstr>
      <vt:lpstr>II. Value wisdom that leads to a prosperous life (1:8–9:18).  </vt:lpstr>
      <vt:lpstr>Wisdom</vt:lpstr>
      <vt:lpstr>Wisdom</vt:lpstr>
      <vt:lpstr>Slides on  Amsal 2</vt:lpstr>
      <vt:lpstr>Wisdom</vt:lpstr>
      <vt:lpstr>Amsal</vt:lpstr>
      <vt:lpstr>Slides on  Amsal 3</vt:lpstr>
      <vt:lpstr>Wisdom</vt:lpstr>
      <vt:lpstr>Key Verse</vt:lpstr>
      <vt:lpstr>Key Verse</vt:lpstr>
      <vt:lpstr>Key Verse</vt:lpstr>
      <vt:lpstr>Key Verse</vt:lpstr>
      <vt:lpstr>Slides on  Amsal 4</vt:lpstr>
      <vt:lpstr>Wisdom</vt:lpstr>
      <vt:lpstr>Wisdom</vt:lpstr>
      <vt:lpstr>Wisdom</vt:lpstr>
      <vt:lpstr>Slides on  Amsal 5</vt:lpstr>
      <vt:lpstr>Wisdom</vt:lpstr>
      <vt:lpstr>Straight Talk on Sex</vt:lpstr>
      <vt:lpstr>"My son, pay attention to my wisdom;  listen carefully to my wise counsel.  2Then you will show discernment,  and your lips will express what you've learned" (5:1-2 NLT).</vt:lpstr>
      <vt:lpstr>Relevant to You?</vt:lpstr>
      <vt:lpstr>Why should we avoid sexual sin?</vt:lpstr>
      <vt:lpstr>I. Amsal 5 gives four good reasons to avoid sexual sin. </vt:lpstr>
      <vt:lpstr>A. Sexual sin is enjoyable in the short run but bitter in the end (5:3-6).</vt:lpstr>
      <vt:lpstr>"For the lips of an immoral woman are as sweet as honey,  and her mouth is smoother than oil"  (5:3 NLT).</vt:lpstr>
      <vt:lpstr>"But in the end she is as bitter as poison, as dangerous as a double-edged sword. 5Her feet go down to death;  her steps lead straight to the grave"  (5:4-5 NLT).</vt:lpstr>
      <vt:lpstr>"For she cares nothing about the path to life. She staggers down a crooked trail and doesn't realize it" (5:6 NLT).</vt:lpstr>
      <vt:lpstr>B. Avoid sexual sin to escape its physical, financial, and emotional woes (5:7-14).</vt:lpstr>
      <vt:lpstr>"So now, my sons, listen to me.  Never stray from what I am about to say:  8Stay away from her!  Don't go near the door of her house!"  (5:7-8 NLT). </vt:lpstr>
      <vt:lpstr>"If you do, you will lose your honor  and will lose to merciless people all you have achieved " (5:9 NLT).</vt:lpstr>
      <vt:lpstr>"Strangers will consume your wealth,  and someone else will enjoy the fruit of your labor" (5:10 NLT).</vt:lpstr>
      <vt:lpstr>"In the end you will groan in anguish  when disease consumes your body.  12You will say, "How I hated discipline!  If only I had not ignored all the warnings!  13Oh, why didn't I listen to my teachers?   Why didn't I pay attention to my instructors?  14I have come to the brink of utter ruin,  and now I must face public disgrace"  (5:11-14 NLT).</vt:lpstr>
      <vt:lpstr>C. Sex with one partner in marriage is the most enjoyable experience (5:15-20).</vt:lpstr>
      <vt:lpstr>"Drink water from your own well—  share your love only with your wife.  16Why spill the water of your springs in the streets, having sex with just anyone?  17You should reserve it for yourselves.  Never share it with strangers" (5:15-17 NLT).</vt:lpstr>
      <vt:lpstr>"Let your wife be a fountain of blessing for you.     Rejoice in the wife of your youth.  19She is a loving deer, a graceful doe.  Let her breasts satisfy you always.  May you always be captivated by her love.  20Why be captivated, my son, by an immoral woman, or fondle the breasts of a promiscuous woman?" (5:18-20 NLT).</vt:lpstr>
      <vt:lpstr>D. Avoid sexual sin because God calls it evil and will judge us for it  (5:21-23).</vt:lpstr>
      <vt:lpstr>"For the LORD sees clearly what a man does, examining every path he takes"  (5:21 NLT).</vt:lpstr>
      <vt:lpstr>"An evil man is held captive by his own sins; they are ropes that catch and hold him. 23He will die for lack of self-control;  he will be lost because of his great foolishness" (5:22-23 NLT).</vt:lpstr>
      <vt:lpstr>II. Here are ideas to avoid the trap of sex sin.</vt:lpstr>
      <vt:lpstr>Realize that your eye is the gateway to your mind.</vt:lpstr>
      <vt:lpstr>WARNING! facebook may lead to adultery</vt:lpstr>
      <vt:lpstr>Safeguard your computer and mobile phone!</vt:lpstr>
      <vt:lpstr>"The eye is the lamp of the body; so then if your eye is clear, your whole body will be full of light"  (Matthew 6:22).</vt:lpstr>
      <vt:lpstr>Guard your hands from lust (Matt 5:30)</vt:lpstr>
      <vt:lpstr>"And if your right hand causes you to sin, cut it off and throw it away. It is better for you to lose one part of your body than for your whole body to go into hell"  (Matt 5:30 NIV).</vt:lpstr>
      <vt:lpstr>"How can a young man keep his way pure? By keeping it according to Your word. With all my heart I have sought You; Do not let me wander from Your commandments" (Psalm 119:9-10).</vt:lpstr>
      <vt:lpstr>Hug right.</vt:lpstr>
      <vt:lpstr>Avoid the AWKWARD HUG</vt:lpstr>
      <vt:lpstr>How can you guard yourself from sexual sin?</vt:lpstr>
      <vt:lpstr>Wisdom gives us many reasons to avoid sexual sin.</vt:lpstr>
      <vt:lpstr>"How could I sin against God?"  (Gen. 39:9)</vt:lpstr>
      <vt:lpstr>How to Quit Porn</vt:lpstr>
      <vt:lpstr>"What's the big deal? All men look at porn. It is perfectly normal. Well, most men look at porn. This is normal."</vt:lpstr>
      <vt:lpstr>"Flee [sexual] immorality. Every other sin that a man commits is outside the body, but the immoral man sins against his own body" (1 Cor. 6:18 ).</vt:lpstr>
      <vt:lpstr>"I made a covenant with my eyes not to look with lust at a young woman"</vt:lpstr>
      <vt:lpstr>SIGN UP FOR      COVENANT EYES    SOFTWARE</vt:lpstr>
      <vt:lpstr>Covenant Eyes</vt:lpstr>
      <vt:lpstr>Christian Accountability Christ-Centered Questions for Accountability Partners </vt:lpstr>
      <vt:lpstr>Covenant Eyes</vt:lpstr>
      <vt:lpstr>Title</vt:lpstr>
      <vt:lpstr>Resources</vt:lpstr>
      <vt:lpstr>Main Points (Amsal 5):  Preserving yourself will… </vt:lpstr>
      <vt:lpstr>Questions</vt:lpstr>
      <vt:lpstr>Slides on  Amsal 6</vt:lpstr>
      <vt:lpstr>Wisdom</vt:lpstr>
      <vt:lpstr>The Ant (6:6)</vt:lpstr>
      <vt:lpstr>Wisdom</vt:lpstr>
      <vt:lpstr>Wisdom</vt:lpstr>
      <vt:lpstr>Things God Hates  (6:16-19)</vt:lpstr>
      <vt:lpstr>Things God Hates (6:16-19)</vt:lpstr>
      <vt:lpstr>Things God Hates (6:16-19)</vt:lpstr>
      <vt:lpstr>Things God Hates (6:16-19)</vt:lpstr>
      <vt:lpstr>"The one who commits adultery with a woman is lacking sense; He who would destroy himself does it. Wounds and disgrace he will find, and his reproach will not be blotted out" (Prov. 6:32-33).</vt:lpstr>
      <vt:lpstr>Slides on  Amsal 7</vt:lpstr>
      <vt:lpstr>— Mark Twain — </vt:lpstr>
      <vt:lpstr>— Mark Twain — </vt:lpstr>
      <vt:lpstr>— Mark Twain — </vt:lpstr>
      <vt:lpstr>Slides on  Amsal 8</vt:lpstr>
      <vt:lpstr>Wisdom</vt:lpstr>
      <vt:lpstr>Slides on  Amsal 9</vt:lpstr>
      <vt:lpstr>Wisdom</vt:lpstr>
      <vt:lpstr>I. Learn discipline and fear of the LORD (1:1-7). </vt:lpstr>
      <vt:lpstr>II. Value wisdom that leads to a prosperous life (1:8–9:18).  </vt:lpstr>
      <vt:lpstr>Slides on  Amsal 10</vt:lpstr>
      <vt:lpstr>III. Heed advice of wise men on relationships  (Prov 10–31). </vt:lpstr>
      <vt:lpstr>About 375 two-line Amsal of Solomon teach the practical benefits of wisdom over wickedness in everyday life (10:1–22:16). </vt:lpstr>
      <vt:lpstr>Slides on  Amsal 11</vt:lpstr>
      <vt:lpstr>Words and Speech</vt:lpstr>
      <vt:lpstr>VERY Descriptive!</vt:lpstr>
      <vt:lpstr>Hefner Had Three Rings of Gold</vt:lpstr>
      <vt:lpstr>Hefner's One Ring of Gold</vt:lpstr>
      <vt:lpstr>Slides on  Amsal 12</vt:lpstr>
      <vt:lpstr>Slides on  Amsal 13</vt:lpstr>
      <vt:lpstr>Diligence and Laziness</vt:lpstr>
      <vt:lpstr>Slides on  Amsal 14</vt:lpstr>
      <vt:lpstr>Slides on  Amsal 15</vt:lpstr>
      <vt:lpstr>Godliness over Gold</vt:lpstr>
      <vt:lpstr>Slides on  Amsal 16</vt:lpstr>
      <vt:lpstr>Slides on  Amsal 17</vt:lpstr>
      <vt:lpstr>Slides on  Amsal 18</vt:lpstr>
      <vt:lpstr>The power of words</vt:lpstr>
      <vt:lpstr>Amsal 18:21 NLT</vt:lpstr>
      <vt:lpstr>Slides on  Amsal 19</vt:lpstr>
      <vt:lpstr>The Sluggard</vt:lpstr>
      <vt:lpstr>Slides on  Amsal 20</vt:lpstr>
      <vt:lpstr>Slides on  Amsal 21</vt:lpstr>
      <vt:lpstr>Amsal 21:19</vt:lpstr>
      <vt:lpstr>Slides on  Amsal 22</vt:lpstr>
      <vt:lpstr>Wisdom</vt:lpstr>
      <vt:lpstr>Wisdom Literature Parallels</vt:lpstr>
      <vt:lpstr>Wisdom Literature Parallels</vt:lpstr>
      <vt:lpstr>Slides on  Amsal 23</vt:lpstr>
      <vt:lpstr>Descriptive or Prescriptive?</vt:lpstr>
      <vt:lpstr>The Drunk </vt:lpstr>
      <vt:lpstr>Slides on  Amsal 24</vt:lpstr>
      <vt:lpstr>Wisdom is good for you</vt:lpstr>
      <vt:lpstr>The Lazy (24:33-34)</vt:lpstr>
      <vt:lpstr>Slides on  Amsal 25</vt:lpstr>
      <vt:lpstr>Wisdom</vt:lpstr>
      <vt:lpstr>Descriptive…</vt:lpstr>
      <vt:lpstr>Relationships</vt:lpstr>
      <vt:lpstr>Slides on  Amsal 26</vt:lpstr>
      <vt:lpstr>Amsal 26:11</vt:lpstr>
      <vt:lpstr>Slides on  Amsal 27</vt:lpstr>
      <vt:lpstr>Slides on  Amsal 28</vt:lpstr>
      <vt:lpstr>Slides on  Amsal 29</vt:lpstr>
      <vt:lpstr>Amsal</vt:lpstr>
      <vt:lpstr>Slides on  Amsal 30</vt:lpstr>
      <vt:lpstr>Wisdom</vt:lpstr>
      <vt:lpstr>Amsal 30:18-20 (NIV)</vt:lpstr>
      <vt:lpstr>Slides on  Amsal 31</vt:lpstr>
      <vt:lpstr>Wisdom</vt:lpstr>
      <vt:lpstr>Wisdom</vt:lpstr>
      <vt:lpstr>The Two Women:</vt:lpstr>
      <vt:lpstr>Amsal 31</vt:lpstr>
      <vt:lpstr>PowerPoint Presentation</vt:lpstr>
      <vt:lpstr>PowerPoint Presentation</vt:lpstr>
      <vt:lpstr>Amsal 31</vt:lpstr>
      <vt:lpstr>Amsal 31</vt:lpstr>
      <vt:lpstr>Amsal 31:30</vt:lpstr>
      <vt:lpstr>She is deemed the best model</vt:lpstr>
      <vt:lpstr>Stop comparing yourself to the Amsal 31 woman.</vt:lpstr>
      <vt:lpstr>Amsal 31</vt:lpstr>
      <vt:lpstr>Pernyataan Ringkasan</vt:lpstr>
      <vt:lpstr> Ide Utama Amsal</vt:lpstr>
      <vt:lpstr>Aplikasi</vt:lpstr>
      <vt:lpstr>Black</vt:lpstr>
      <vt:lpstr>Khotbah PL • BibleStudyDownloads.org</vt:lpstr>
      <vt:lpstr>Be thou my vision 1/4</vt:lpstr>
      <vt:lpstr>Be thou my vision 2/4</vt:lpstr>
      <vt:lpstr>Be thou my vision 3/4</vt:lpstr>
      <vt:lpstr>Be thou my vision 4/4</vt:lpstr>
      <vt:lpstr>8 October 2003 Group Presentation</vt:lpstr>
      <vt:lpstr>Black</vt:lpstr>
      <vt:lpstr>Link survey PL di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Yee Chin Hong</dc:creator>
  <cp:lastModifiedBy>Rick Griffith</cp:lastModifiedBy>
  <cp:revision>309</cp:revision>
  <dcterms:created xsi:type="dcterms:W3CDTF">2003-10-02T15:42:24Z</dcterms:created>
  <dcterms:modified xsi:type="dcterms:W3CDTF">2019-06-12T21:48:53Z</dcterms:modified>
</cp:coreProperties>
</file>