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heme/themeOverride1.xml" ContentType="application/vnd.openxmlformats-officedocument.themeOverr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heme/themeOverride2.xml" ContentType="application/vnd.openxmlformats-officedocument.themeOverr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64" r:id="rId2"/>
    <p:sldMasterId id="2147483651" r:id="rId3"/>
    <p:sldMasterId id="2147483655" r:id="rId4"/>
    <p:sldMasterId id="2147483659" r:id="rId5"/>
    <p:sldMasterId id="2147483661" r:id="rId6"/>
    <p:sldMasterId id="2147483663" r:id="rId7"/>
    <p:sldMasterId id="2147483991" r:id="rId8"/>
    <p:sldMasterId id="2147484003" r:id="rId9"/>
  </p:sldMasterIdLst>
  <p:notesMasterIdLst>
    <p:notesMasterId r:id="rId108"/>
  </p:notesMasterIdLst>
  <p:sldIdLst>
    <p:sldId id="403" r:id="rId10"/>
    <p:sldId id="321" r:id="rId11"/>
    <p:sldId id="327" r:id="rId12"/>
    <p:sldId id="396" r:id="rId13"/>
    <p:sldId id="395" r:id="rId14"/>
    <p:sldId id="256" r:id="rId15"/>
    <p:sldId id="299" r:id="rId16"/>
    <p:sldId id="348" r:id="rId17"/>
    <p:sldId id="302" r:id="rId18"/>
    <p:sldId id="262" r:id="rId19"/>
    <p:sldId id="263" r:id="rId20"/>
    <p:sldId id="295" r:id="rId21"/>
    <p:sldId id="264" r:id="rId22"/>
    <p:sldId id="400" r:id="rId23"/>
    <p:sldId id="294" r:id="rId24"/>
    <p:sldId id="258" r:id="rId25"/>
    <p:sldId id="259" r:id="rId26"/>
    <p:sldId id="397" r:id="rId27"/>
    <p:sldId id="296" r:id="rId28"/>
    <p:sldId id="401" r:id="rId29"/>
    <p:sldId id="402" r:id="rId30"/>
    <p:sldId id="297" r:id="rId31"/>
    <p:sldId id="298" r:id="rId32"/>
    <p:sldId id="257" r:id="rId33"/>
    <p:sldId id="303" r:id="rId34"/>
    <p:sldId id="304" r:id="rId35"/>
    <p:sldId id="305" r:id="rId36"/>
    <p:sldId id="300" r:id="rId37"/>
    <p:sldId id="301" r:id="rId38"/>
    <p:sldId id="345" r:id="rId39"/>
    <p:sldId id="350" r:id="rId40"/>
    <p:sldId id="267" r:id="rId41"/>
    <p:sldId id="269" r:id="rId42"/>
    <p:sldId id="351" r:id="rId43"/>
    <p:sldId id="268" r:id="rId44"/>
    <p:sldId id="370" r:id="rId45"/>
    <p:sldId id="340" r:id="rId46"/>
    <p:sldId id="367" r:id="rId47"/>
    <p:sldId id="270" r:id="rId48"/>
    <p:sldId id="322" r:id="rId49"/>
    <p:sldId id="360" r:id="rId50"/>
    <p:sldId id="361" r:id="rId51"/>
    <p:sldId id="352" r:id="rId52"/>
    <p:sldId id="353" r:id="rId53"/>
    <p:sldId id="354" r:id="rId54"/>
    <p:sldId id="355" r:id="rId55"/>
    <p:sldId id="356" r:id="rId56"/>
    <p:sldId id="357" r:id="rId57"/>
    <p:sldId id="358" r:id="rId58"/>
    <p:sldId id="363" r:id="rId59"/>
    <p:sldId id="364" r:id="rId60"/>
    <p:sldId id="365" r:id="rId61"/>
    <p:sldId id="366" r:id="rId62"/>
    <p:sldId id="368" r:id="rId63"/>
    <p:sldId id="369" r:id="rId64"/>
    <p:sldId id="372" r:id="rId65"/>
    <p:sldId id="373" r:id="rId66"/>
    <p:sldId id="374" r:id="rId67"/>
    <p:sldId id="375" r:id="rId68"/>
    <p:sldId id="287" r:id="rId69"/>
    <p:sldId id="376" r:id="rId70"/>
    <p:sldId id="398" r:id="rId71"/>
    <p:sldId id="377" r:id="rId72"/>
    <p:sldId id="399" r:id="rId73"/>
    <p:sldId id="378" r:id="rId74"/>
    <p:sldId id="379" r:id="rId75"/>
    <p:sldId id="380" r:id="rId76"/>
    <p:sldId id="381" r:id="rId77"/>
    <p:sldId id="382" r:id="rId78"/>
    <p:sldId id="383" r:id="rId79"/>
    <p:sldId id="342" r:id="rId80"/>
    <p:sldId id="344" r:id="rId81"/>
    <p:sldId id="384" r:id="rId82"/>
    <p:sldId id="385" r:id="rId83"/>
    <p:sldId id="386" r:id="rId84"/>
    <p:sldId id="387" r:id="rId85"/>
    <p:sldId id="388" r:id="rId86"/>
    <p:sldId id="389" r:id="rId87"/>
    <p:sldId id="390" r:id="rId88"/>
    <p:sldId id="288" r:id="rId89"/>
    <p:sldId id="391" r:id="rId90"/>
    <p:sldId id="392" r:id="rId91"/>
    <p:sldId id="393" r:id="rId92"/>
    <p:sldId id="394" r:id="rId93"/>
    <p:sldId id="330" r:id="rId94"/>
    <p:sldId id="331" r:id="rId95"/>
    <p:sldId id="338" r:id="rId96"/>
    <p:sldId id="332" r:id="rId97"/>
    <p:sldId id="333" r:id="rId98"/>
    <p:sldId id="335" r:id="rId99"/>
    <p:sldId id="336" r:id="rId100"/>
    <p:sldId id="320" r:id="rId101"/>
    <p:sldId id="316" r:id="rId102"/>
    <p:sldId id="313" r:id="rId103"/>
    <p:sldId id="317" r:id="rId104"/>
    <p:sldId id="323" r:id="rId105"/>
    <p:sldId id="404" r:id="rId106"/>
    <p:sldId id="405" r:id="rId10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FF"/>
    <a:srgbClr val="FF0000"/>
    <a:srgbClr val="000099"/>
    <a:srgbClr val="100D00"/>
    <a:srgbClr val="FF00FF"/>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90" d="100"/>
          <a:sy n="90" d="100"/>
        </p:scale>
        <p:origin x="2824"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65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ableStyles" Target="tableStyle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notesMaster" Target="notesMasters/notesMaster1.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presProps" Target="presProp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Arial" pitchFamily="-107" charset="0"/>
                <a:cs typeface="Arial" pitchFamily="-107" charset="0"/>
              </a:defRPr>
            </a:lvl1pPr>
          </a:lstStyle>
          <a:p>
            <a:pPr>
              <a:defRPr/>
            </a:pPr>
            <a:endParaRPr lang="en-US"/>
          </a:p>
        </p:txBody>
      </p:sp>
      <p:sp>
        <p:nvSpPr>
          <p:cNvPr id="2211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Arial" pitchFamily="-107" charset="0"/>
                <a:cs typeface="Arial" pitchFamily="-107" charset="0"/>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11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11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Arial" pitchFamily="-107" charset="0"/>
                <a:cs typeface="Arial" pitchFamily="-107" charset="0"/>
              </a:defRPr>
            </a:lvl1pPr>
          </a:lstStyle>
          <a:p>
            <a:pPr>
              <a:defRPr/>
            </a:pPr>
            <a:endParaRPr lang="en-US"/>
          </a:p>
        </p:txBody>
      </p:sp>
      <p:sp>
        <p:nvSpPr>
          <p:cNvPr id="2211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8D594CCE-9D52-1E4E-92D6-03C3F5B8EFFF}" type="slidenum">
              <a:rPr lang="en-US"/>
              <a:pPr>
                <a:defRPr/>
              </a:pPr>
              <a:t>‹#›</a:t>
            </a:fld>
            <a:endParaRPr lang="en-US"/>
          </a:p>
        </p:txBody>
      </p:sp>
    </p:spTree>
    <p:extLst>
      <p:ext uri="{BB962C8B-B14F-4D97-AF65-F5344CB8AC3E}">
        <p14:creationId xmlns:p14="http://schemas.microsoft.com/office/powerpoint/2010/main" val="3629261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Arial" pitchFamily="-107" charset="0"/>
      </a:defRPr>
    </a:lvl1pPr>
    <a:lvl2pPr marL="4572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2pPr>
    <a:lvl3pPr marL="9144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3pPr>
    <a:lvl4pPr marL="13716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4pPr>
    <a:lvl5pPr marL="18288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CC58A8-8C8A-E243-AFEF-187385D2B380}" type="slidenum">
              <a:rPr lang="en-US" sz="1200"/>
              <a:pPr eaLnBrk="1" hangingPunct="1"/>
              <a:t>2</a:t>
            </a:fld>
            <a:endParaRPr 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3DF4DF-21C7-C043-887B-13E8F786479B}" type="slidenum">
              <a:rPr lang="en-US" sz="1200"/>
              <a:pPr eaLnBrk="1" hangingPunct="1"/>
              <a:t>11</a:t>
            </a:fld>
            <a:endParaRPr lang="en-US" sz="12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939D79-881F-6C44-AFF9-9D65DBEE31B1}" type="slidenum">
              <a:rPr lang="en-US" sz="1200"/>
              <a:pPr eaLnBrk="1" hangingPunct="1"/>
              <a:t>12</a:t>
            </a:fld>
            <a:endParaRPr lang="en-US" sz="120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B82B7B-454B-9243-8BFE-AE70352B00BB}" type="slidenum">
              <a:rPr lang="en-US" sz="1200"/>
              <a:pPr eaLnBrk="1" hangingPunct="1"/>
              <a:t>13</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F7BAE-F615-8E46-94B6-BDC8D731BE10}" type="slidenum">
              <a:rPr lang="en-US" sz="1200"/>
              <a:pPr eaLnBrk="1" hangingPunct="1"/>
              <a:t>14</a:t>
            </a:fld>
            <a:endParaRPr lang="en-US" sz="120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DA544F-8BE7-9445-9329-51399B442602}" type="slidenum">
              <a:rPr lang="en-US" sz="1200"/>
              <a:pPr eaLnBrk="1" hangingPunct="1"/>
              <a:t>15</a:t>
            </a:fld>
            <a:endParaRPr lang="en-US" sz="12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FDBF60-D8F9-F342-A5E7-A5406C400550}" type="slidenum">
              <a:rPr lang="en-US" sz="1200"/>
              <a:pPr eaLnBrk="1" hangingPunct="1"/>
              <a:t>16</a:t>
            </a:fld>
            <a:endParaRPr lang="en-US" sz="12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511432-1AF2-1641-A351-883B7E5A1A4B}" type="slidenum">
              <a:rPr lang="en-US" sz="1200"/>
              <a:pPr eaLnBrk="1" hangingPunct="1"/>
              <a:t>17</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D7545C-FBF5-754B-A28A-DD9F1503CBCC}" type="slidenum">
              <a:rPr lang="en-US" sz="1200"/>
              <a:pPr eaLnBrk="1" hangingPunct="1"/>
              <a:t>18</a:t>
            </a:fld>
            <a:endParaRPr lang="en-US" sz="1200"/>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73F7F3-6D7A-0A48-BC67-95FA21913235}" type="slidenum">
              <a:rPr lang="en-US" sz="1200"/>
              <a:pPr eaLnBrk="1" hangingPunct="1"/>
              <a:t>19</a:t>
            </a:fld>
            <a:endParaRPr lang="en-US" sz="12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AF89B1-BDA9-8E40-8B07-DF178456D20C}" type="slidenum">
              <a:rPr lang="en-US" sz="1200">
                <a:solidFill>
                  <a:srgbClr val="000000"/>
                </a:solidFill>
              </a:rPr>
              <a:pPr eaLnBrk="1" hangingPunct="1"/>
              <a:t>20</a:t>
            </a:fld>
            <a:endParaRPr lang="en-US" sz="1200">
              <a:solidFill>
                <a:srgbClr val="000000"/>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3E34F0-941A-D148-9741-0FF1EC87483F}" type="slidenum">
              <a:rPr lang="en-US" sz="1200"/>
              <a:pPr eaLnBrk="1" hangingPunct="1"/>
              <a:t>3</a:t>
            </a:fld>
            <a:endParaRPr lang="en-US"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C7D953-04D7-C342-B9B9-434758B9F7F7}" type="slidenum">
              <a:rPr lang="en-US" sz="1200"/>
              <a:pPr eaLnBrk="1" hangingPunct="1"/>
              <a:t>21</a:t>
            </a:fld>
            <a:endParaRPr lang="en-US" sz="120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2947A4-8610-5A48-8DA6-40A4412CC9FD}" type="slidenum">
              <a:rPr lang="en-US" sz="1200"/>
              <a:pPr eaLnBrk="1" hangingPunct="1"/>
              <a:t>22</a:t>
            </a:fld>
            <a:endParaRPr lang="en-US" sz="12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A64482-D373-1941-B65A-C3C5BCB04F79}" type="slidenum">
              <a:rPr lang="en-US" sz="1200"/>
              <a:pPr eaLnBrk="1" hangingPunct="1"/>
              <a:t>23</a:t>
            </a:fld>
            <a:endParaRPr lang="en-US" sz="12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E525F1-070F-0C40-ADCC-7EDE6B5810EC}" type="slidenum">
              <a:rPr lang="en-US" sz="1200"/>
              <a:pPr eaLnBrk="1" hangingPunct="1"/>
              <a:t>24</a:t>
            </a:fld>
            <a:endParaRPr lang="en-US" sz="120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04D128-DC21-494D-8629-86DA5EC44A44}" type="slidenum">
              <a:rPr lang="en-US" sz="1200"/>
              <a:pPr eaLnBrk="1" hangingPunct="1"/>
              <a:t>25</a:t>
            </a:fld>
            <a:endParaRPr lang="en-US" sz="120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B878F1-20A5-7444-A2DA-9069FEB43121}" type="slidenum">
              <a:rPr lang="en-US" sz="1200"/>
              <a:pPr eaLnBrk="1" hangingPunct="1"/>
              <a:t>26</a:t>
            </a:fld>
            <a:endParaRPr lang="en-US" sz="12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9612B6-E069-3041-B690-4AAEEBC78E5E}" type="slidenum">
              <a:rPr lang="en-US" sz="1200"/>
              <a:pPr eaLnBrk="1" hangingPunct="1"/>
              <a:t>27</a:t>
            </a:fld>
            <a:endParaRPr lang="en-US" sz="120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A4341C-15DE-F24E-AB44-2901A861D759}" type="slidenum">
              <a:rPr lang="en-US" sz="1200"/>
              <a:pPr eaLnBrk="1" hangingPunct="1"/>
              <a:t>28</a:t>
            </a:fld>
            <a:endParaRPr lang="en-US" sz="120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41676E-A82C-1F48-BF0B-9D32EEEAFD85}" type="slidenum">
              <a:rPr lang="en-US" sz="1200"/>
              <a:pPr eaLnBrk="1" hangingPunct="1"/>
              <a:t>29</a:t>
            </a:fld>
            <a:endParaRPr lang="en-US" sz="120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A6C348-C1D0-B74B-8915-2100F3AA858E}" type="slidenum">
              <a:rPr lang="en-US" sz="1200"/>
              <a:pPr eaLnBrk="1" hangingPunct="1"/>
              <a:t>30</a:t>
            </a:fld>
            <a:endParaRPr lang="en-US" sz="120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CD435A-F18A-FE4E-A072-4AF3A65A7DE8}" type="slidenum">
              <a:rPr lang="en-US" sz="1200"/>
              <a:pPr eaLnBrk="1" hangingPunct="1"/>
              <a:t>4</a:t>
            </a:fld>
            <a:endParaRPr lang="en-US" sz="1200"/>
          </a:p>
        </p:txBody>
      </p:sp>
      <p:sp>
        <p:nvSpPr>
          <p:cNvPr id="96258" name="Rectangle 2"/>
          <p:cNvSpPr>
            <a:spLocks noGrp="1" noRot="1" noChangeAspect="1" noChangeArrowheads="1"/>
          </p:cNvSpPr>
          <p:nvPr>
            <p:ph type="sldImg"/>
          </p:nvPr>
        </p:nvSpPr>
        <p:spPr>
          <a:solidFill>
            <a:srgbClr val="FFFFFF"/>
          </a:solidFill>
          <a:ln/>
        </p:spPr>
      </p:sp>
      <p:sp>
        <p:nvSpPr>
          <p:cNvPr id="9625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0D9C19-417B-734C-929D-6D3F835C1802}" type="slidenum">
              <a:rPr lang="en-US" sz="1200"/>
              <a:pPr eaLnBrk="1" hangingPunct="1"/>
              <a:t>31</a:t>
            </a:fld>
            <a:endParaRPr lang="en-US" sz="1200"/>
          </a:p>
        </p:txBody>
      </p:sp>
      <p:sp>
        <p:nvSpPr>
          <p:cNvPr id="151554" name="Rectangle 2"/>
          <p:cNvSpPr>
            <a:spLocks noGrp="1" noRot="1" noChangeAspect="1" noChangeArrowheads="1" noTextEdit="1"/>
          </p:cNvSpPr>
          <p:nvPr>
            <p:ph type="sldImg"/>
          </p:nvPr>
        </p:nvSpPr>
        <p:spPr>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DF9A33-0FC2-B348-A478-23C5616718D2}" type="slidenum">
              <a:rPr lang="en-US" sz="1200"/>
              <a:pPr eaLnBrk="1" hangingPunct="1"/>
              <a:t>32</a:t>
            </a:fld>
            <a:endParaRPr lang="en-US" sz="120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5EEC33-F563-F643-A76F-07B153ABFF97}" type="slidenum">
              <a:rPr lang="en-US" sz="1200"/>
              <a:pPr eaLnBrk="1" hangingPunct="1"/>
              <a:t>33</a:t>
            </a:fld>
            <a:endParaRPr lang="en-US" sz="120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7F2D98-71D3-A746-AB2E-CDB9EEED0F9D}" type="slidenum">
              <a:rPr lang="en-US" sz="1200"/>
              <a:pPr eaLnBrk="1" hangingPunct="1"/>
              <a:t>34</a:t>
            </a:fld>
            <a:endParaRPr lang="en-US" sz="1200"/>
          </a:p>
        </p:txBody>
      </p:sp>
      <p:sp>
        <p:nvSpPr>
          <p:cNvPr id="157698" name="Rectangle 2"/>
          <p:cNvSpPr>
            <a:spLocks noGrp="1" noRot="1" noChangeAspect="1" noChangeArrowheads="1"/>
          </p:cNvSpPr>
          <p:nvPr>
            <p:ph type="sldImg"/>
          </p:nvPr>
        </p:nvSpPr>
        <p:spPr>
          <a:solidFill>
            <a:srgbClr val="FFFFFF"/>
          </a:solidFill>
          <a:ln/>
        </p:spPr>
      </p:sp>
      <p:sp>
        <p:nvSpPr>
          <p:cNvPr id="15769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A085E7-B47D-AD41-9D5B-B419DF9653D4}" type="slidenum">
              <a:rPr lang="en-US" sz="1200"/>
              <a:pPr eaLnBrk="1" hangingPunct="1"/>
              <a:t>35</a:t>
            </a:fld>
            <a:endParaRPr lang="en-US" sz="120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AB3622-3BF0-5F4C-BE48-32D6DC75743B}" type="slidenum">
              <a:rPr lang="en-US" sz="1200"/>
              <a:pPr eaLnBrk="1" hangingPunct="1"/>
              <a:t>36</a:t>
            </a:fld>
            <a:endParaRPr lang="en-US" sz="1200"/>
          </a:p>
        </p:txBody>
      </p:sp>
      <p:sp>
        <p:nvSpPr>
          <p:cNvPr id="161794" name="Rectangle 2"/>
          <p:cNvSpPr>
            <a:spLocks noGrp="1" noRot="1" noChangeAspect="1" noChangeArrowheads="1"/>
          </p:cNvSpPr>
          <p:nvPr>
            <p:ph type="sldImg"/>
          </p:nvPr>
        </p:nvSpPr>
        <p:spPr>
          <a:solidFill>
            <a:srgbClr val="FFFFFF"/>
          </a:solidFill>
          <a:ln/>
        </p:spPr>
      </p:sp>
      <p:sp>
        <p:nvSpPr>
          <p:cNvPr id="16179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28CA19-B5D7-D24F-9A49-620E92D6A239}" type="slidenum">
              <a:rPr lang="en-US" sz="1200"/>
              <a:pPr eaLnBrk="1" hangingPunct="1"/>
              <a:t>37</a:t>
            </a:fld>
            <a:endParaRPr lang="en-US" sz="120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3A2505-4130-9845-909F-97FE1753CEE0}" type="slidenum">
              <a:rPr lang="en-US" sz="1200"/>
              <a:pPr eaLnBrk="1" hangingPunct="1"/>
              <a:t>38</a:t>
            </a:fld>
            <a:endParaRPr lang="en-US" sz="1200"/>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D6868D-307B-8949-A8EA-A6DA30C738C2}" type="slidenum">
              <a:rPr lang="en-US" sz="1200"/>
              <a:pPr eaLnBrk="1" hangingPunct="1"/>
              <a:t>39</a:t>
            </a:fld>
            <a:endParaRPr lang="en-US" sz="12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6AF158-A75A-4A49-8C77-B8DF61FA67D5}" type="slidenum">
              <a:rPr lang="en-US" sz="1200"/>
              <a:pPr eaLnBrk="1" hangingPunct="1"/>
              <a:t>40</a:t>
            </a:fld>
            <a:endParaRPr lang="en-US" sz="120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92A493-2436-0648-B28D-F57B80E0CE11}" type="slidenum">
              <a:rPr lang="en-US" sz="1200"/>
              <a:pPr eaLnBrk="1" hangingPunct="1"/>
              <a:t>5</a:t>
            </a:fld>
            <a:endParaRPr lang="en-US" sz="1200"/>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E85B9D-165C-AF49-8A6A-7086AD6D33E9}" type="slidenum">
              <a:rPr lang="en-US" sz="1200"/>
              <a:pPr eaLnBrk="1" hangingPunct="1"/>
              <a:t>41</a:t>
            </a:fld>
            <a:endParaRPr lang="en-US" sz="1200"/>
          </a:p>
        </p:txBody>
      </p:sp>
      <p:sp>
        <p:nvSpPr>
          <p:cNvPr id="172034" name="Rectangle 2"/>
          <p:cNvSpPr>
            <a:spLocks noGrp="1" noRot="1" noChangeAspect="1" noChangeArrowheads="1"/>
          </p:cNvSpPr>
          <p:nvPr>
            <p:ph type="sldImg"/>
          </p:nvPr>
        </p:nvSpPr>
        <p:spPr>
          <a:solidFill>
            <a:srgbClr val="FFFFFF"/>
          </a:solidFill>
          <a:ln/>
        </p:spPr>
      </p:sp>
      <p:sp>
        <p:nvSpPr>
          <p:cNvPr id="17203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9F8037-2286-DA49-B550-894C541B230E}" type="slidenum">
              <a:rPr lang="en-US" sz="1200"/>
              <a:pPr eaLnBrk="1" hangingPunct="1"/>
              <a:t>42</a:t>
            </a:fld>
            <a:endParaRPr lang="en-US" sz="1200"/>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E92BF7-FF28-0146-B531-8CEE70306907}" type="slidenum">
              <a:rPr lang="en-US" sz="1200"/>
              <a:pPr eaLnBrk="1" hangingPunct="1"/>
              <a:t>43</a:t>
            </a:fld>
            <a:endParaRPr lang="en-US" sz="1200"/>
          </a:p>
        </p:txBody>
      </p:sp>
      <p:sp>
        <p:nvSpPr>
          <p:cNvPr id="176130" name="Rectangle 2"/>
          <p:cNvSpPr>
            <a:spLocks noGrp="1" noRot="1" noChangeAspect="1" noChangeArrowheads="1"/>
          </p:cNvSpPr>
          <p:nvPr>
            <p:ph type="sldImg"/>
          </p:nvPr>
        </p:nvSpPr>
        <p:spPr>
          <a:solidFill>
            <a:srgbClr val="FFFFFF"/>
          </a:solidFill>
          <a:ln/>
        </p:spPr>
      </p:sp>
      <p:sp>
        <p:nvSpPr>
          <p:cNvPr id="17613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68B7CA-48EA-4A4D-A9A6-9C762F7E4A5C}" type="slidenum">
              <a:rPr lang="en-US" sz="1200"/>
              <a:pPr eaLnBrk="1" hangingPunct="1"/>
              <a:t>44</a:t>
            </a:fld>
            <a:endParaRPr lang="en-US" sz="1200"/>
          </a:p>
        </p:txBody>
      </p:sp>
      <p:sp>
        <p:nvSpPr>
          <p:cNvPr id="178178" name="Rectangle 2"/>
          <p:cNvSpPr>
            <a:spLocks noGrp="1" noRot="1" noChangeAspect="1" noChangeArrowheads="1"/>
          </p:cNvSpPr>
          <p:nvPr>
            <p:ph type="sldImg"/>
          </p:nvPr>
        </p:nvSpPr>
        <p:spPr>
          <a:solidFill>
            <a:srgbClr val="FFFFFF"/>
          </a:solidFill>
          <a:ln/>
        </p:spPr>
      </p:sp>
      <p:sp>
        <p:nvSpPr>
          <p:cNvPr id="17817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6F7EAF-B445-EC46-BCBD-EBE2FAFC5B8C}" type="slidenum">
              <a:rPr lang="en-US" sz="1200"/>
              <a:pPr eaLnBrk="1" hangingPunct="1"/>
              <a:t>45</a:t>
            </a:fld>
            <a:endParaRPr lang="en-US" sz="1200"/>
          </a:p>
        </p:txBody>
      </p:sp>
      <p:sp>
        <p:nvSpPr>
          <p:cNvPr id="180226" name="Rectangle 2"/>
          <p:cNvSpPr>
            <a:spLocks noGrp="1" noRot="1" noChangeAspect="1" noChangeArrowheads="1"/>
          </p:cNvSpPr>
          <p:nvPr>
            <p:ph type="sldImg"/>
          </p:nvPr>
        </p:nvSpPr>
        <p:spPr>
          <a:solidFill>
            <a:srgbClr val="FFFFFF"/>
          </a:solidFill>
          <a:ln/>
        </p:spPr>
      </p:sp>
      <p:sp>
        <p:nvSpPr>
          <p:cNvPr id="18022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FDDFF-5A6E-B647-B20B-1479DE0AFAFD}" type="slidenum">
              <a:rPr lang="en-US" sz="1200"/>
              <a:pPr eaLnBrk="1" hangingPunct="1"/>
              <a:t>46</a:t>
            </a:fld>
            <a:endParaRPr lang="en-US" sz="1200"/>
          </a:p>
        </p:txBody>
      </p:sp>
      <p:sp>
        <p:nvSpPr>
          <p:cNvPr id="182274" name="Rectangle 2"/>
          <p:cNvSpPr>
            <a:spLocks noGrp="1" noRot="1" noChangeAspect="1" noChangeArrowheads="1"/>
          </p:cNvSpPr>
          <p:nvPr>
            <p:ph type="sldImg"/>
          </p:nvPr>
        </p:nvSpPr>
        <p:spPr>
          <a:solidFill>
            <a:srgbClr val="FFFFFF"/>
          </a:solidFill>
          <a:ln/>
        </p:spPr>
      </p:sp>
      <p:sp>
        <p:nvSpPr>
          <p:cNvPr id="1822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B58B4A-F862-8245-95ED-913C7B035F67}" type="slidenum">
              <a:rPr lang="en-US" sz="1200"/>
              <a:pPr eaLnBrk="1" hangingPunct="1"/>
              <a:t>47</a:t>
            </a:fld>
            <a:endParaRPr lang="en-US" sz="1200"/>
          </a:p>
        </p:txBody>
      </p:sp>
      <p:sp>
        <p:nvSpPr>
          <p:cNvPr id="184322" name="Rectangle 2"/>
          <p:cNvSpPr>
            <a:spLocks noGrp="1" noRot="1" noChangeAspect="1" noChangeArrowheads="1"/>
          </p:cNvSpPr>
          <p:nvPr>
            <p:ph type="sldImg"/>
          </p:nvPr>
        </p:nvSpPr>
        <p:spPr>
          <a:solidFill>
            <a:srgbClr val="FFFFFF"/>
          </a:solidFill>
          <a:ln/>
        </p:spPr>
      </p:sp>
      <p:sp>
        <p:nvSpPr>
          <p:cNvPr id="18432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CBC931-ACEC-8B44-9323-06D6D560F065}" type="slidenum">
              <a:rPr lang="en-US" sz="1200"/>
              <a:pPr eaLnBrk="1" hangingPunct="1"/>
              <a:t>48</a:t>
            </a:fld>
            <a:endParaRPr lang="en-US" sz="1200"/>
          </a:p>
        </p:txBody>
      </p:sp>
      <p:sp>
        <p:nvSpPr>
          <p:cNvPr id="186370" name="Rectangle 2"/>
          <p:cNvSpPr>
            <a:spLocks noGrp="1" noRot="1" noChangeAspect="1" noChangeArrowheads="1"/>
          </p:cNvSpPr>
          <p:nvPr>
            <p:ph type="sldImg"/>
          </p:nvPr>
        </p:nvSpPr>
        <p:spPr>
          <a:solidFill>
            <a:srgbClr val="FFFFFF"/>
          </a:solidFill>
          <a:ln/>
        </p:spPr>
      </p:sp>
      <p:sp>
        <p:nvSpPr>
          <p:cNvPr id="18637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8A2E5-B6C8-B241-9F31-7C1A2B3EBC7E}" type="slidenum">
              <a:rPr lang="en-US" sz="1200"/>
              <a:pPr eaLnBrk="1" hangingPunct="1"/>
              <a:t>49</a:t>
            </a:fld>
            <a:endParaRPr lang="en-US" sz="1200"/>
          </a:p>
        </p:txBody>
      </p:sp>
      <p:sp>
        <p:nvSpPr>
          <p:cNvPr id="188418" name="Rectangle 2"/>
          <p:cNvSpPr>
            <a:spLocks noGrp="1" noRot="1" noChangeAspect="1" noChangeArrowheads="1"/>
          </p:cNvSpPr>
          <p:nvPr>
            <p:ph type="sldImg"/>
          </p:nvPr>
        </p:nvSpPr>
        <p:spPr>
          <a:solidFill>
            <a:srgbClr val="FFFFFF"/>
          </a:solidFill>
          <a:ln/>
        </p:spPr>
      </p:sp>
      <p:sp>
        <p:nvSpPr>
          <p:cNvPr id="18841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233733-1C86-4841-AB3B-74B4D984F81E}" type="slidenum">
              <a:rPr lang="en-US" sz="1200"/>
              <a:pPr eaLnBrk="1" hangingPunct="1"/>
              <a:t>50</a:t>
            </a:fld>
            <a:endParaRPr lang="en-US" sz="1200"/>
          </a:p>
        </p:txBody>
      </p:sp>
      <p:sp>
        <p:nvSpPr>
          <p:cNvPr id="190466" name="Rectangle 2"/>
          <p:cNvSpPr>
            <a:spLocks noGrp="1" noRot="1" noChangeAspect="1" noChangeArrowheads="1"/>
          </p:cNvSpPr>
          <p:nvPr>
            <p:ph type="sldImg"/>
          </p:nvPr>
        </p:nvSpPr>
        <p:spPr>
          <a:solidFill>
            <a:srgbClr val="FFFFFF"/>
          </a:solidFill>
          <a:ln/>
        </p:spPr>
      </p:sp>
      <p:sp>
        <p:nvSpPr>
          <p:cNvPr id="19046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399F92-0B38-1C4B-A240-B94CBCAC3428}" type="slidenum">
              <a:rPr lang="en-US" sz="1200"/>
              <a:pPr eaLnBrk="1" hangingPunct="1"/>
              <a:t>6</a:t>
            </a:fld>
            <a:endParaRPr lang="en-US" sz="12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FD9A73-5894-E840-B567-4B6825F8AEC1}" type="slidenum">
              <a:rPr lang="en-US" sz="1200"/>
              <a:pPr eaLnBrk="1" hangingPunct="1"/>
              <a:t>51</a:t>
            </a:fld>
            <a:endParaRPr lang="en-US" sz="1200"/>
          </a:p>
        </p:txBody>
      </p:sp>
      <p:sp>
        <p:nvSpPr>
          <p:cNvPr id="192514" name="Rectangle 2"/>
          <p:cNvSpPr>
            <a:spLocks noGrp="1" noRot="1" noChangeAspect="1" noChangeArrowheads="1"/>
          </p:cNvSpPr>
          <p:nvPr>
            <p:ph type="sldImg"/>
          </p:nvPr>
        </p:nvSpPr>
        <p:spPr>
          <a:solidFill>
            <a:srgbClr val="FFFFFF"/>
          </a:solidFill>
          <a:ln/>
        </p:spPr>
      </p:sp>
      <p:sp>
        <p:nvSpPr>
          <p:cNvPr id="19251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6FEEEF-6D47-4845-BB43-E95B0C51E262}" type="slidenum">
              <a:rPr lang="en-US" sz="1200"/>
              <a:pPr eaLnBrk="1" hangingPunct="1"/>
              <a:t>52</a:t>
            </a:fld>
            <a:endParaRPr lang="en-US" sz="1200"/>
          </a:p>
        </p:txBody>
      </p:sp>
      <p:sp>
        <p:nvSpPr>
          <p:cNvPr id="194562" name="Rectangle 2"/>
          <p:cNvSpPr>
            <a:spLocks noGrp="1" noRot="1" noChangeAspect="1" noChangeArrowheads="1"/>
          </p:cNvSpPr>
          <p:nvPr>
            <p:ph type="sldImg"/>
          </p:nvPr>
        </p:nvSpPr>
        <p:spPr>
          <a:solidFill>
            <a:srgbClr val="FFFFFF"/>
          </a:solidFill>
          <a:ln/>
        </p:spPr>
      </p:sp>
      <p:sp>
        <p:nvSpPr>
          <p:cNvPr id="19456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87DAED-B3F2-A54B-98F6-D4F6E9893D92}" type="slidenum">
              <a:rPr lang="en-US" sz="1200"/>
              <a:pPr eaLnBrk="1" hangingPunct="1"/>
              <a:t>53</a:t>
            </a:fld>
            <a:endParaRPr lang="en-US" sz="1200"/>
          </a:p>
        </p:txBody>
      </p:sp>
      <p:sp>
        <p:nvSpPr>
          <p:cNvPr id="196610" name="Rectangle 2"/>
          <p:cNvSpPr>
            <a:spLocks noGrp="1" noRot="1" noChangeAspect="1" noChangeArrowheads="1"/>
          </p:cNvSpPr>
          <p:nvPr>
            <p:ph type="sldImg"/>
          </p:nvPr>
        </p:nvSpPr>
        <p:spPr>
          <a:solidFill>
            <a:srgbClr val="FFFFFF"/>
          </a:solidFill>
          <a:ln/>
        </p:spPr>
      </p:sp>
      <p:sp>
        <p:nvSpPr>
          <p:cNvPr id="19661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254DA-03BA-7445-B86A-1AEF6B0978B3}" type="slidenum">
              <a:rPr lang="en-US" sz="1200"/>
              <a:pPr eaLnBrk="1" hangingPunct="1"/>
              <a:t>54</a:t>
            </a:fld>
            <a:endParaRPr lang="en-US" sz="1200"/>
          </a:p>
        </p:txBody>
      </p:sp>
      <p:sp>
        <p:nvSpPr>
          <p:cNvPr id="198658" name="Rectangle 2"/>
          <p:cNvSpPr>
            <a:spLocks noGrp="1" noRot="1" noChangeAspect="1" noChangeArrowheads="1"/>
          </p:cNvSpPr>
          <p:nvPr>
            <p:ph type="sldImg"/>
          </p:nvPr>
        </p:nvSpPr>
        <p:spPr>
          <a:solidFill>
            <a:srgbClr val="FFFFFF"/>
          </a:solidFill>
          <a:ln/>
        </p:spPr>
      </p:sp>
      <p:sp>
        <p:nvSpPr>
          <p:cNvPr id="19865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6ED8D5-3DD2-A04E-8DC4-937C69BD6C2B}" type="slidenum">
              <a:rPr lang="en-US" sz="1200"/>
              <a:pPr eaLnBrk="1" hangingPunct="1"/>
              <a:t>55</a:t>
            </a:fld>
            <a:endParaRPr lang="en-US" sz="1200"/>
          </a:p>
        </p:txBody>
      </p:sp>
      <p:sp>
        <p:nvSpPr>
          <p:cNvPr id="200706" name="Rectangle 2"/>
          <p:cNvSpPr>
            <a:spLocks noGrp="1" noRot="1" noChangeAspect="1" noChangeArrowheads="1"/>
          </p:cNvSpPr>
          <p:nvPr>
            <p:ph type="sldImg"/>
          </p:nvPr>
        </p:nvSpPr>
        <p:spPr>
          <a:solidFill>
            <a:srgbClr val="FFFFFF"/>
          </a:solidFill>
          <a:ln/>
        </p:spPr>
      </p:sp>
      <p:sp>
        <p:nvSpPr>
          <p:cNvPr id="20070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C63E0B-EFCC-7F41-A35F-29FCB6E0D039}" type="slidenum">
              <a:rPr lang="en-US" sz="1200"/>
              <a:pPr eaLnBrk="1" hangingPunct="1"/>
              <a:t>56</a:t>
            </a:fld>
            <a:endParaRPr lang="en-US" sz="1200"/>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457477-AFE7-8443-9C80-11CB238A74DC}" type="slidenum">
              <a:rPr lang="en-US" sz="1200"/>
              <a:pPr eaLnBrk="1" hangingPunct="1"/>
              <a:t>57</a:t>
            </a:fld>
            <a:endParaRPr lang="en-US" sz="1200"/>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F0EA6D-4B39-A44A-B460-31954B6A3C90}" type="slidenum">
              <a:rPr lang="en-US" sz="1200"/>
              <a:pPr eaLnBrk="1" hangingPunct="1"/>
              <a:t>58</a:t>
            </a:fld>
            <a:endParaRPr lang="en-US" sz="1200"/>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F776B0-A1AE-A941-834D-0E361416B491}" type="slidenum">
              <a:rPr lang="en-US" sz="1200"/>
              <a:pPr eaLnBrk="1" hangingPunct="1"/>
              <a:t>59</a:t>
            </a:fld>
            <a:endParaRPr lang="en-US" sz="1200"/>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F4DDB2-96E5-C846-BF35-D484B6DC902B}" type="slidenum">
              <a:rPr lang="en-US" sz="1200"/>
              <a:pPr eaLnBrk="1" hangingPunct="1"/>
              <a:t>60</a:t>
            </a:fld>
            <a:endParaRPr lang="en-US" sz="120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BC8170-58B2-704D-BDF6-414180D12C3C}" type="slidenum">
              <a:rPr lang="en-US" sz="1200"/>
              <a:pPr eaLnBrk="1" hangingPunct="1"/>
              <a:t>7</a:t>
            </a:fld>
            <a:endParaRPr lang="en-US" sz="12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EE85C2-5FDE-C849-A78D-A4FC26DAC6A3}" type="slidenum">
              <a:rPr lang="en-US" sz="1200"/>
              <a:pPr eaLnBrk="1" hangingPunct="1"/>
              <a:t>61</a:t>
            </a:fld>
            <a:endParaRPr lang="en-US" sz="1200"/>
          </a:p>
        </p:txBody>
      </p:sp>
      <p:sp>
        <p:nvSpPr>
          <p:cNvPr id="212994" name="Rectangle 2"/>
          <p:cNvSpPr>
            <a:spLocks noGrp="1" noRot="1" noChangeAspect="1" noChangeArrowheads="1" noTextEdit="1"/>
          </p:cNvSpPr>
          <p:nvPr>
            <p:ph type="sldImg"/>
          </p:nvPr>
        </p:nvSpPr>
        <p:spPr>
          <a:solidFill>
            <a:srgbClr val="FFFFFF"/>
          </a:solidFill>
          <a:ln/>
        </p:spPr>
      </p:sp>
      <p:sp>
        <p:nvSpPr>
          <p:cNvPr id="21299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E67C15-A81E-8040-ACB5-C88C97B2BCA2}" type="slidenum">
              <a:rPr lang="en-US" sz="1200"/>
              <a:pPr eaLnBrk="1" hangingPunct="1"/>
              <a:t>62</a:t>
            </a:fld>
            <a:endParaRPr lang="en-US" sz="1200"/>
          </a:p>
        </p:txBody>
      </p:sp>
      <p:sp>
        <p:nvSpPr>
          <p:cNvPr id="215042" name="Rectangle 2"/>
          <p:cNvSpPr>
            <a:spLocks noGrp="1" noRot="1" noChangeAspect="1" noChangeArrowheads="1" noTextEdit="1"/>
          </p:cNvSpPr>
          <p:nvPr>
            <p:ph type="sldImg"/>
          </p:nvPr>
        </p:nvSpPr>
        <p:spPr>
          <a:solidFill>
            <a:srgbClr val="FFFFFF"/>
          </a:solidFill>
          <a:ln/>
        </p:spPr>
      </p:sp>
      <p:sp>
        <p:nvSpPr>
          <p:cNvPr id="21504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4E6E34-1ECF-2042-A280-54AEDE395F2B}" type="slidenum">
              <a:rPr lang="en-US" sz="1200"/>
              <a:pPr eaLnBrk="1" hangingPunct="1"/>
              <a:t>63</a:t>
            </a:fld>
            <a:endParaRPr lang="en-US" sz="1200"/>
          </a:p>
        </p:txBody>
      </p:sp>
      <p:sp>
        <p:nvSpPr>
          <p:cNvPr id="217090" name="Rectangle 2"/>
          <p:cNvSpPr>
            <a:spLocks noGrp="1" noRot="1" noChangeAspect="1" noChangeArrowheads="1" noTextEdit="1"/>
          </p:cNvSpPr>
          <p:nvPr>
            <p:ph type="sldImg"/>
          </p:nvPr>
        </p:nvSpPr>
        <p:spPr>
          <a:solidFill>
            <a:srgbClr val="FFFFFF"/>
          </a:solidFill>
          <a:ln/>
        </p:spPr>
      </p:sp>
      <p:sp>
        <p:nvSpPr>
          <p:cNvPr id="21709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AA794-EEFF-8441-8D5D-A92D6DB05586}" type="slidenum">
              <a:rPr lang="en-US" sz="1200"/>
              <a:pPr eaLnBrk="1" hangingPunct="1"/>
              <a:t>64</a:t>
            </a:fld>
            <a:endParaRPr lang="en-US" sz="1200"/>
          </a:p>
        </p:txBody>
      </p:sp>
      <p:sp>
        <p:nvSpPr>
          <p:cNvPr id="219138" name="Rectangle 2"/>
          <p:cNvSpPr>
            <a:spLocks noGrp="1" noRot="1" noChangeAspect="1" noChangeArrowheads="1" noTextEdit="1"/>
          </p:cNvSpPr>
          <p:nvPr>
            <p:ph type="sldImg"/>
          </p:nvPr>
        </p:nvSpPr>
        <p:spPr>
          <a:solidFill>
            <a:srgbClr val="FFFFFF"/>
          </a:solidFill>
          <a:ln/>
        </p:spPr>
      </p:sp>
      <p:sp>
        <p:nvSpPr>
          <p:cNvPr id="21913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DDA3DE-52F7-EC4D-87D3-1B7430B01365}" type="slidenum">
              <a:rPr lang="en-US" sz="1200"/>
              <a:pPr eaLnBrk="1" hangingPunct="1"/>
              <a:t>65</a:t>
            </a:fld>
            <a:endParaRPr lang="en-US" sz="1200"/>
          </a:p>
        </p:txBody>
      </p:sp>
      <p:sp>
        <p:nvSpPr>
          <p:cNvPr id="221186" name="Rectangle 2"/>
          <p:cNvSpPr>
            <a:spLocks noGrp="1" noRot="1" noChangeAspect="1" noChangeArrowheads="1" noTextEdit="1"/>
          </p:cNvSpPr>
          <p:nvPr>
            <p:ph type="sldImg"/>
          </p:nvPr>
        </p:nvSpPr>
        <p:spPr>
          <a:solidFill>
            <a:srgbClr val="FFFFFF"/>
          </a:solidFill>
          <a:ln/>
        </p:spPr>
      </p:sp>
      <p:sp>
        <p:nvSpPr>
          <p:cNvPr id="2211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0402CE-9BBB-EC44-AD53-E23B653375B9}" type="slidenum">
              <a:rPr lang="en-US" sz="1200"/>
              <a:pPr eaLnBrk="1" hangingPunct="1"/>
              <a:t>66</a:t>
            </a:fld>
            <a:endParaRPr lang="en-US" sz="1200"/>
          </a:p>
        </p:txBody>
      </p:sp>
      <p:sp>
        <p:nvSpPr>
          <p:cNvPr id="223234" name="Rectangle 2"/>
          <p:cNvSpPr>
            <a:spLocks noGrp="1" noRot="1" noChangeAspect="1" noChangeArrowheads="1" noTextEdit="1"/>
          </p:cNvSpPr>
          <p:nvPr>
            <p:ph type="sldImg"/>
          </p:nvPr>
        </p:nvSpPr>
        <p:spPr>
          <a:solidFill>
            <a:srgbClr val="FFFFFF"/>
          </a:solidFill>
          <a:ln/>
        </p:spPr>
      </p:sp>
      <p:sp>
        <p:nvSpPr>
          <p:cNvPr id="22323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DC777E-6762-5B4E-B15A-D65242512DD3}" type="slidenum">
              <a:rPr lang="en-US" sz="1200"/>
              <a:pPr eaLnBrk="1" hangingPunct="1"/>
              <a:t>67</a:t>
            </a:fld>
            <a:endParaRPr lang="en-US" sz="1200"/>
          </a:p>
        </p:txBody>
      </p:sp>
      <p:sp>
        <p:nvSpPr>
          <p:cNvPr id="225282" name="Rectangle 2"/>
          <p:cNvSpPr>
            <a:spLocks noGrp="1" noRot="1" noChangeAspect="1" noChangeArrowheads="1" noTextEdit="1"/>
          </p:cNvSpPr>
          <p:nvPr>
            <p:ph type="sldImg"/>
          </p:nvPr>
        </p:nvSpPr>
        <p:spPr>
          <a:solidFill>
            <a:srgbClr val="FFFFFF"/>
          </a:solidFill>
          <a:ln/>
        </p:spPr>
      </p:sp>
      <p:sp>
        <p:nvSpPr>
          <p:cNvPr id="22528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53E6A0-79A9-CB48-A7FD-B84D5D3C7CE2}" type="slidenum">
              <a:rPr lang="en-US" sz="1200"/>
              <a:pPr eaLnBrk="1" hangingPunct="1"/>
              <a:t>68</a:t>
            </a:fld>
            <a:endParaRPr lang="en-US" sz="1200"/>
          </a:p>
        </p:txBody>
      </p:sp>
      <p:sp>
        <p:nvSpPr>
          <p:cNvPr id="227330" name="Rectangle 2"/>
          <p:cNvSpPr>
            <a:spLocks noGrp="1" noRot="1" noChangeAspect="1" noChangeArrowheads="1" noTextEdit="1"/>
          </p:cNvSpPr>
          <p:nvPr>
            <p:ph type="sldImg"/>
          </p:nvPr>
        </p:nvSpPr>
        <p:spPr>
          <a:solidFill>
            <a:srgbClr val="FFFFFF"/>
          </a:solidFill>
          <a:ln/>
        </p:spPr>
      </p:sp>
      <p:sp>
        <p:nvSpPr>
          <p:cNvPr id="22733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444F3C-524D-4745-9B1E-A5557C5B2A15}" type="slidenum">
              <a:rPr lang="en-US" sz="1200"/>
              <a:pPr eaLnBrk="1" hangingPunct="1"/>
              <a:t>69</a:t>
            </a:fld>
            <a:endParaRPr lang="en-US" sz="1200"/>
          </a:p>
        </p:txBody>
      </p:sp>
      <p:sp>
        <p:nvSpPr>
          <p:cNvPr id="229378" name="Rectangle 2"/>
          <p:cNvSpPr>
            <a:spLocks noGrp="1" noRot="1" noChangeAspect="1" noChangeArrowheads="1" noTextEdit="1"/>
          </p:cNvSpPr>
          <p:nvPr>
            <p:ph type="sldImg"/>
          </p:nvPr>
        </p:nvSpPr>
        <p:spPr>
          <a:solidFill>
            <a:srgbClr val="FFFFFF"/>
          </a:solidFill>
          <a:ln/>
        </p:spPr>
      </p:sp>
      <p:sp>
        <p:nvSpPr>
          <p:cNvPr id="22937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3F0A6F-4CBB-F248-8BEE-44F034F4E26A}" type="slidenum">
              <a:rPr lang="en-US" sz="1200"/>
              <a:pPr eaLnBrk="1" hangingPunct="1"/>
              <a:t>70</a:t>
            </a:fld>
            <a:endParaRPr lang="en-US" sz="1200"/>
          </a:p>
        </p:txBody>
      </p:sp>
      <p:sp>
        <p:nvSpPr>
          <p:cNvPr id="231426" name="Rectangle 2"/>
          <p:cNvSpPr>
            <a:spLocks noGrp="1" noRot="1" noChangeAspect="1" noChangeArrowheads="1" noTextEdit="1"/>
          </p:cNvSpPr>
          <p:nvPr>
            <p:ph type="sldImg"/>
          </p:nvPr>
        </p:nvSpPr>
        <p:spPr>
          <a:solidFill>
            <a:srgbClr val="FFFFFF"/>
          </a:solidFill>
          <a:ln/>
        </p:spPr>
      </p:sp>
      <p:sp>
        <p:nvSpPr>
          <p:cNvPr id="23142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E6B688-ACAF-3140-9AA8-41B857E4A7CF}" type="slidenum">
              <a:rPr lang="en-US" sz="1200"/>
              <a:pPr eaLnBrk="1" hangingPunct="1"/>
              <a:t>8</a:t>
            </a:fld>
            <a:endParaRPr lang="en-US" sz="1200"/>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328028-35C4-3947-963F-005622089339}" type="slidenum">
              <a:rPr lang="en-US" sz="1200"/>
              <a:pPr eaLnBrk="1" hangingPunct="1"/>
              <a:t>71</a:t>
            </a:fld>
            <a:endParaRPr lang="en-US" sz="120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FC69EA-5092-CB4B-B177-09E5CABB4DCD}" type="slidenum">
              <a:rPr lang="en-US" sz="1200"/>
              <a:pPr eaLnBrk="1" hangingPunct="1"/>
              <a:t>72</a:t>
            </a:fld>
            <a:endParaRPr lang="en-US" sz="120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D51793-7DEE-9440-877A-FB8FDB27F786}" type="slidenum">
              <a:rPr lang="en-US" sz="1200"/>
              <a:pPr eaLnBrk="1" hangingPunct="1"/>
              <a:t>73</a:t>
            </a:fld>
            <a:endParaRPr lang="en-US" sz="1200"/>
          </a:p>
        </p:txBody>
      </p:sp>
      <p:sp>
        <p:nvSpPr>
          <p:cNvPr id="237570" name="Rectangle 2"/>
          <p:cNvSpPr>
            <a:spLocks noGrp="1" noRot="1" noChangeAspect="1" noChangeArrowheads="1"/>
          </p:cNvSpPr>
          <p:nvPr>
            <p:ph type="sldImg"/>
          </p:nvPr>
        </p:nvSpPr>
        <p:spPr>
          <a:solidFill>
            <a:srgbClr val="FFFFFF"/>
          </a:solidFill>
          <a:ln/>
        </p:spPr>
      </p:sp>
      <p:sp>
        <p:nvSpPr>
          <p:cNvPr id="23757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7C95B8-DFCB-E84C-B7F7-757CC3F61D87}" type="slidenum">
              <a:rPr lang="en-US" sz="1200"/>
              <a:pPr eaLnBrk="1" hangingPunct="1"/>
              <a:t>74</a:t>
            </a:fld>
            <a:endParaRPr lang="en-US" sz="1200"/>
          </a:p>
        </p:txBody>
      </p:sp>
      <p:sp>
        <p:nvSpPr>
          <p:cNvPr id="239618" name="Rectangle 2"/>
          <p:cNvSpPr>
            <a:spLocks noGrp="1" noRot="1" noChangeAspect="1" noChangeArrowheads="1" noTextEdit="1"/>
          </p:cNvSpPr>
          <p:nvPr>
            <p:ph type="sldImg"/>
          </p:nvPr>
        </p:nvSpPr>
        <p:spPr>
          <a:solidFill>
            <a:srgbClr val="FFFFFF"/>
          </a:solidFill>
          <a:ln/>
        </p:spPr>
      </p:sp>
      <p:sp>
        <p:nvSpPr>
          <p:cNvPr id="239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3FA858-6578-0647-B5B1-076B8D034780}" type="slidenum">
              <a:rPr lang="en-US" sz="1200"/>
              <a:pPr eaLnBrk="1" hangingPunct="1"/>
              <a:t>75</a:t>
            </a:fld>
            <a:endParaRPr lang="en-US" sz="1200"/>
          </a:p>
        </p:txBody>
      </p:sp>
      <p:sp>
        <p:nvSpPr>
          <p:cNvPr id="241666" name="Rectangle 2"/>
          <p:cNvSpPr>
            <a:spLocks noGrp="1" noRot="1" noChangeAspect="1" noChangeArrowheads="1"/>
          </p:cNvSpPr>
          <p:nvPr>
            <p:ph type="sldImg"/>
          </p:nvPr>
        </p:nvSpPr>
        <p:spPr>
          <a:solidFill>
            <a:srgbClr val="FFFFFF"/>
          </a:solidFill>
          <a:ln/>
        </p:spPr>
      </p:sp>
      <p:sp>
        <p:nvSpPr>
          <p:cNvPr id="24166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AEC5A6-EF60-7142-BFF3-FEC90C4800E7}" type="slidenum">
              <a:rPr lang="en-US" sz="1200"/>
              <a:pPr eaLnBrk="1" hangingPunct="1"/>
              <a:t>76</a:t>
            </a:fld>
            <a:endParaRPr lang="en-US" sz="1200"/>
          </a:p>
        </p:txBody>
      </p:sp>
      <p:sp>
        <p:nvSpPr>
          <p:cNvPr id="243714" name="Rectangle 2"/>
          <p:cNvSpPr>
            <a:spLocks noGrp="1" noRot="1" noChangeAspect="1" noChangeArrowheads="1" noTextEdit="1"/>
          </p:cNvSpPr>
          <p:nvPr>
            <p:ph type="sldImg"/>
          </p:nvPr>
        </p:nvSpPr>
        <p:spPr>
          <a:solidFill>
            <a:srgbClr val="FFFFFF"/>
          </a:solidFill>
          <a:ln/>
        </p:spPr>
      </p:sp>
      <p:sp>
        <p:nvSpPr>
          <p:cNvPr id="243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E1C34A-245A-F14B-A0A8-93C5125A2D88}" type="slidenum">
              <a:rPr lang="en-US" sz="1200"/>
              <a:pPr eaLnBrk="1" hangingPunct="1"/>
              <a:t>77</a:t>
            </a:fld>
            <a:endParaRPr lang="en-US" sz="1200"/>
          </a:p>
        </p:txBody>
      </p:sp>
      <p:sp>
        <p:nvSpPr>
          <p:cNvPr id="245762" name="Rectangle 2"/>
          <p:cNvSpPr>
            <a:spLocks noGrp="1" noRot="1" noChangeAspect="1" noChangeArrowheads="1" noTextEdit="1"/>
          </p:cNvSpPr>
          <p:nvPr>
            <p:ph type="sldImg"/>
          </p:nvPr>
        </p:nvSpPr>
        <p:spPr>
          <a:solidFill>
            <a:srgbClr val="FFFFFF"/>
          </a:solidFill>
          <a:ln/>
        </p:spPr>
      </p:sp>
      <p:sp>
        <p:nvSpPr>
          <p:cNvPr id="245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30A25B-7EF6-2743-8647-9D7A9F0830A4}" type="slidenum">
              <a:rPr lang="en-US" sz="1200"/>
              <a:pPr eaLnBrk="1" hangingPunct="1"/>
              <a:t>78</a:t>
            </a:fld>
            <a:endParaRPr lang="en-US" sz="1200"/>
          </a:p>
        </p:txBody>
      </p:sp>
      <p:sp>
        <p:nvSpPr>
          <p:cNvPr id="247810" name="Rectangle 2"/>
          <p:cNvSpPr>
            <a:spLocks noGrp="1" noRot="1" noChangeAspect="1" noChangeArrowheads="1" noTextEdit="1"/>
          </p:cNvSpPr>
          <p:nvPr>
            <p:ph type="sldImg"/>
          </p:nvPr>
        </p:nvSpPr>
        <p:spPr>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5DC782-ABEF-EA45-A1D1-658F695181C7}" type="slidenum">
              <a:rPr lang="en-US" sz="1200"/>
              <a:pPr eaLnBrk="1" hangingPunct="1"/>
              <a:t>79</a:t>
            </a:fld>
            <a:endParaRPr lang="en-US" sz="1200"/>
          </a:p>
        </p:txBody>
      </p:sp>
      <p:sp>
        <p:nvSpPr>
          <p:cNvPr id="249858" name="Rectangle 2"/>
          <p:cNvSpPr>
            <a:spLocks noGrp="1" noRot="1" noChangeAspect="1" noChangeArrowheads="1" noTextEdit="1"/>
          </p:cNvSpPr>
          <p:nvPr>
            <p:ph type="sldImg"/>
          </p:nvPr>
        </p:nvSpPr>
        <p:spPr>
          <a:solidFill>
            <a:srgbClr val="FFFFFF"/>
          </a:solidFill>
          <a:ln/>
        </p:spPr>
      </p:sp>
      <p:sp>
        <p:nvSpPr>
          <p:cNvPr id="2498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D8250E-69AA-9241-AE26-27DBB7012EFD}" type="slidenum">
              <a:rPr lang="en-US" sz="1200"/>
              <a:pPr eaLnBrk="1" hangingPunct="1"/>
              <a:t>80</a:t>
            </a:fld>
            <a:endParaRPr lang="en-US" sz="120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A2C254-345D-7C48-A804-505E3E3E4E6F}" type="slidenum">
              <a:rPr lang="en-US" sz="1200"/>
              <a:pPr eaLnBrk="1" hangingPunct="1"/>
              <a:t>9</a:t>
            </a:fld>
            <a:endParaRPr lang="en-US" sz="12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FA4E33-D246-9640-8736-79702E4E0AAC}" type="slidenum">
              <a:rPr lang="en-US" sz="1200"/>
              <a:pPr eaLnBrk="1" hangingPunct="1"/>
              <a:t>81</a:t>
            </a:fld>
            <a:endParaRPr lang="en-US" sz="1200"/>
          </a:p>
        </p:txBody>
      </p:sp>
      <p:sp>
        <p:nvSpPr>
          <p:cNvPr id="253954" name="Rectangle 2"/>
          <p:cNvSpPr>
            <a:spLocks noGrp="1" noRot="1" noChangeAspect="1" noChangeArrowheads="1" noTextEdit="1"/>
          </p:cNvSpPr>
          <p:nvPr>
            <p:ph type="sldImg"/>
          </p:nvPr>
        </p:nvSpPr>
        <p:spPr>
          <a:solidFill>
            <a:srgbClr val="FFFFFF"/>
          </a:solidFill>
          <a:ln/>
        </p:spPr>
      </p:sp>
      <p:sp>
        <p:nvSpPr>
          <p:cNvPr id="2539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EB541F-7ADF-F344-B4C8-F4478798FB85}" type="slidenum">
              <a:rPr lang="en-US" sz="1200"/>
              <a:pPr eaLnBrk="1" hangingPunct="1"/>
              <a:t>82</a:t>
            </a:fld>
            <a:endParaRPr lang="en-US" sz="1200"/>
          </a:p>
        </p:txBody>
      </p:sp>
      <p:sp>
        <p:nvSpPr>
          <p:cNvPr id="256002" name="Rectangle 2"/>
          <p:cNvSpPr>
            <a:spLocks noGrp="1" noRot="1" noChangeAspect="1" noChangeArrowheads="1" noTextEdit="1"/>
          </p:cNvSpPr>
          <p:nvPr>
            <p:ph type="sldImg"/>
          </p:nvPr>
        </p:nvSpPr>
        <p:spPr>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ED7096-29CC-FF46-B286-C413015FD5C1}" type="slidenum">
              <a:rPr lang="en-US" sz="1200"/>
              <a:pPr eaLnBrk="1" hangingPunct="1"/>
              <a:t>83</a:t>
            </a:fld>
            <a:endParaRPr lang="en-US" sz="1200"/>
          </a:p>
        </p:txBody>
      </p:sp>
      <p:sp>
        <p:nvSpPr>
          <p:cNvPr id="258050" name="Rectangle 2"/>
          <p:cNvSpPr>
            <a:spLocks noGrp="1" noRot="1" noChangeAspect="1" noChangeArrowheads="1" noTextEdit="1"/>
          </p:cNvSpPr>
          <p:nvPr>
            <p:ph type="sldImg"/>
          </p:nvPr>
        </p:nvSpPr>
        <p:spPr>
          <a:solidFill>
            <a:srgbClr val="FFFFFF"/>
          </a:solidFill>
          <a:ln/>
        </p:spPr>
      </p:sp>
      <p:sp>
        <p:nvSpPr>
          <p:cNvPr id="258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014D1C-3E20-5349-BF5A-D82D9E6D82A7}" type="slidenum">
              <a:rPr lang="en-US" sz="1200"/>
              <a:pPr eaLnBrk="1" hangingPunct="1"/>
              <a:t>84</a:t>
            </a:fld>
            <a:endParaRPr lang="en-US" sz="1200"/>
          </a:p>
        </p:txBody>
      </p:sp>
      <p:sp>
        <p:nvSpPr>
          <p:cNvPr id="260098" name="Rectangle 2"/>
          <p:cNvSpPr>
            <a:spLocks noGrp="1" noRot="1" noChangeAspect="1" noChangeArrowheads="1"/>
          </p:cNvSpPr>
          <p:nvPr>
            <p:ph type="sldImg"/>
          </p:nvPr>
        </p:nvSpPr>
        <p:spPr>
          <a:solidFill>
            <a:srgbClr val="FFFFFF"/>
          </a:solidFill>
          <a:ln/>
        </p:spPr>
      </p:sp>
      <p:sp>
        <p:nvSpPr>
          <p:cNvPr id="26009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F43BAE-248B-394B-A2D2-C3EA9E8BDC7B}" type="slidenum">
              <a:rPr lang="en-US" sz="1200"/>
              <a:pPr eaLnBrk="1" hangingPunct="1"/>
              <a:t>85</a:t>
            </a:fld>
            <a:endParaRPr lang="en-US" sz="120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270474-8501-BD43-B4BC-35E1AAD690BE}" type="slidenum">
              <a:rPr lang="en-US" sz="1200"/>
              <a:pPr eaLnBrk="1" hangingPunct="1"/>
              <a:t>86</a:t>
            </a:fld>
            <a:endParaRPr lang="en-US" sz="120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5396D-BB49-B247-9C9B-7D113C2785F2}" type="slidenum">
              <a:rPr lang="en-US" sz="1200"/>
              <a:pPr eaLnBrk="1" hangingPunct="1"/>
              <a:t>87</a:t>
            </a:fld>
            <a:endParaRPr lang="en-US" sz="120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E4BBD6-AB23-8645-8CB8-5A78D0B12E88}" type="slidenum">
              <a:rPr lang="en-US" sz="1200"/>
              <a:pPr eaLnBrk="1" hangingPunct="1"/>
              <a:t>88</a:t>
            </a:fld>
            <a:endParaRPr lang="en-US" sz="120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E5D2D-5E8D-3C40-BC52-B4AFEB968C94}" type="slidenum">
              <a:rPr lang="en-US" sz="1200"/>
              <a:pPr eaLnBrk="1" hangingPunct="1"/>
              <a:t>89</a:t>
            </a:fld>
            <a:endParaRPr lang="en-US" sz="120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0BC4CF-125E-7C43-B1D3-1635A7425AAB}" type="slidenum">
              <a:rPr lang="en-US" sz="1200"/>
              <a:pPr eaLnBrk="1" hangingPunct="1"/>
              <a:t>90</a:t>
            </a:fld>
            <a:endParaRPr lang="en-US" sz="120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F8298-78B8-4D4D-A6E3-D88B30F10B53}" type="slidenum">
              <a:rPr lang="en-US" sz="1200"/>
              <a:pPr eaLnBrk="1" hangingPunct="1"/>
              <a:t>10</a:t>
            </a:fld>
            <a:endParaRPr lang="en-US" sz="12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5A0E29-B6C8-3145-A14F-63F0BC222ABD}" type="slidenum">
              <a:rPr lang="en-US" sz="1200"/>
              <a:pPr eaLnBrk="1" hangingPunct="1"/>
              <a:t>91</a:t>
            </a:fld>
            <a:endParaRPr lang="en-US" sz="120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5E641-EF0A-F44D-8098-FF43705B3E58}" type="slidenum">
              <a:rPr lang="en-US" sz="1200"/>
              <a:pPr eaLnBrk="1" hangingPunct="1"/>
              <a:t>92</a:t>
            </a:fld>
            <a:endParaRPr lang="en-US" sz="120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D2A0F5-239A-9346-A5D9-92F936D6A577}" type="slidenum">
              <a:rPr lang="en-US" sz="1200"/>
              <a:pPr eaLnBrk="1" hangingPunct="1"/>
              <a:t>93</a:t>
            </a:fld>
            <a:endParaRPr lang="en-US" sz="120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63D9CA-A63E-4E42-9365-8B33C52C207E}" type="slidenum">
              <a:rPr lang="en-US" sz="1200"/>
              <a:pPr eaLnBrk="1" hangingPunct="1"/>
              <a:t>94</a:t>
            </a:fld>
            <a:endParaRPr lang="en-US" sz="120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8216F2-CBD8-BE4D-BF3D-3B0B47B7EF17}" type="slidenum">
              <a:rPr lang="en-US" sz="1200"/>
              <a:pPr eaLnBrk="1" hangingPunct="1"/>
              <a:t>95</a:t>
            </a:fld>
            <a:endParaRPr lang="en-US" sz="120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5E19F3-95F4-854A-859A-707B68536E65}" type="slidenum">
              <a:rPr lang="en-US" sz="1200"/>
              <a:pPr eaLnBrk="1" hangingPunct="1"/>
              <a:t>96</a:t>
            </a:fld>
            <a:endParaRPr lang="en-US" sz="120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98</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cs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cs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cs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cs typeface="Arial" charset="0"/>
                  </a:endParaRPr>
                </a:p>
              </p:txBody>
            </p:sp>
          </p:grpSp>
        </p:grpSp>
      </p:grpSp>
      <p:sp>
        <p:nvSpPr>
          <p:cNvPr id="840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40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83CFC8F4-1F52-9D4D-9504-198AC91B3968}" type="slidenum">
              <a:rPr lang="en-US"/>
              <a:pPr>
                <a:defRPr/>
              </a:pPr>
              <a:t>‹#›</a:t>
            </a:fld>
            <a:endParaRPr lang="en-US"/>
          </a:p>
        </p:txBody>
      </p:sp>
    </p:spTree>
    <p:extLst>
      <p:ext uri="{BB962C8B-B14F-4D97-AF65-F5344CB8AC3E}">
        <p14:creationId xmlns:p14="http://schemas.microsoft.com/office/powerpoint/2010/main" val="380671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98303DE-98EC-1E4C-91E6-C1E8E2DC00F5}" type="slidenum">
              <a:rPr lang="en-US"/>
              <a:pPr>
                <a:defRPr/>
              </a:pPr>
              <a:t>‹#›</a:t>
            </a:fld>
            <a:endParaRPr lang="en-US"/>
          </a:p>
        </p:txBody>
      </p:sp>
    </p:spTree>
    <p:extLst>
      <p:ext uri="{BB962C8B-B14F-4D97-AF65-F5344CB8AC3E}">
        <p14:creationId xmlns:p14="http://schemas.microsoft.com/office/powerpoint/2010/main" val="39988032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94197911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37731785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26F190A-B7E6-DD4F-8CF9-06DF90BC080E}" type="slidenum">
              <a:rPr lang="en-US"/>
              <a:pPr>
                <a:defRPr/>
              </a:pPr>
              <a:t>‹#›</a:t>
            </a:fld>
            <a:endParaRPr lang="en-US"/>
          </a:p>
        </p:txBody>
      </p:sp>
    </p:spTree>
    <p:extLst>
      <p:ext uri="{BB962C8B-B14F-4D97-AF65-F5344CB8AC3E}">
        <p14:creationId xmlns:p14="http://schemas.microsoft.com/office/powerpoint/2010/main" val="82260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p>
              <a:pPr algn="ctr"/>
              <a:endParaRPr lang="en-US">
                <a:latin typeface="Times New Roman" charset="0"/>
                <a:cs typeface="Arial"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latin typeface="Times New Roman" charset="0"/>
                <a:cs typeface="Arial"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96614"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9661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107"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smtClean="0"/>
            </a:lvl1pPr>
          </a:lstStyle>
          <a:p>
            <a:pPr>
              <a:defRPr/>
            </a:pPr>
            <a:fld id="{9A13243D-6BDA-FA4C-A253-CF4805679EB7}" type="slidenum">
              <a:rPr lang="en-US"/>
              <a:pPr>
                <a:defRPr/>
              </a:pPr>
              <a:t>‹#›</a:t>
            </a:fld>
            <a:endParaRPr lang="en-US"/>
          </a:p>
        </p:txBody>
      </p:sp>
    </p:spTree>
    <p:extLst>
      <p:ext uri="{BB962C8B-B14F-4D97-AF65-F5344CB8AC3E}">
        <p14:creationId xmlns:p14="http://schemas.microsoft.com/office/powerpoint/2010/main" val="330009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7F1C764-F781-E542-A17C-638645908C20}" type="slidenum">
              <a:rPr lang="en-US"/>
              <a:pPr>
                <a:defRPr/>
              </a:pPr>
              <a:t>‹#›</a:t>
            </a:fld>
            <a:endParaRPr lang="en-US"/>
          </a:p>
        </p:txBody>
      </p:sp>
    </p:spTree>
    <p:extLst>
      <p:ext uri="{BB962C8B-B14F-4D97-AF65-F5344CB8AC3E}">
        <p14:creationId xmlns:p14="http://schemas.microsoft.com/office/powerpoint/2010/main" val="87200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F7DBDE8-1396-6C47-A6AC-D015C53E34DB}" type="slidenum">
              <a:rPr lang="en-US"/>
              <a:pPr>
                <a:defRPr/>
              </a:pPr>
              <a:t>‹#›</a:t>
            </a:fld>
            <a:endParaRPr lang="en-US"/>
          </a:p>
        </p:txBody>
      </p:sp>
    </p:spTree>
    <p:extLst>
      <p:ext uri="{BB962C8B-B14F-4D97-AF65-F5344CB8AC3E}">
        <p14:creationId xmlns:p14="http://schemas.microsoft.com/office/powerpoint/2010/main" val="2482898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D9964CC-C306-2749-8D43-3F1865297928}" type="slidenum">
              <a:rPr lang="en-US"/>
              <a:pPr>
                <a:defRPr/>
              </a:pPr>
              <a:t>‹#›</a:t>
            </a:fld>
            <a:endParaRPr lang="en-US"/>
          </a:p>
        </p:txBody>
      </p:sp>
    </p:spTree>
    <p:extLst>
      <p:ext uri="{BB962C8B-B14F-4D97-AF65-F5344CB8AC3E}">
        <p14:creationId xmlns:p14="http://schemas.microsoft.com/office/powerpoint/2010/main" val="78179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6A18408-782C-8045-A32D-06C9612E30A4}" type="slidenum">
              <a:rPr lang="en-US"/>
              <a:pPr>
                <a:defRPr/>
              </a:pPr>
              <a:t>‹#›</a:t>
            </a:fld>
            <a:endParaRPr lang="en-US"/>
          </a:p>
        </p:txBody>
      </p:sp>
    </p:spTree>
    <p:extLst>
      <p:ext uri="{BB962C8B-B14F-4D97-AF65-F5344CB8AC3E}">
        <p14:creationId xmlns:p14="http://schemas.microsoft.com/office/powerpoint/2010/main" val="1242030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766BE7B-B37A-C84C-8937-B7463CD56473}" type="slidenum">
              <a:rPr lang="en-US"/>
              <a:pPr>
                <a:defRPr/>
              </a:pPr>
              <a:t>‹#›</a:t>
            </a:fld>
            <a:endParaRPr lang="en-US"/>
          </a:p>
        </p:txBody>
      </p:sp>
    </p:spTree>
    <p:extLst>
      <p:ext uri="{BB962C8B-B14F-4D97-AF65-F5344CB8AC3E}">
        <p14:creationId xmlns:p14="http://schemas.microsoft.com/office/powerpoint/2010/main" val="160897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3700182A-89CB-0C44-9C69-11D34D8AC4DF}" type="slidenum">
              <a:rPr lang="en-US"/>
              <a:pPr>
                <a:defRPr/>
              </a:pPr>
              <a:t>‹#›</a:t>
            </a:fld>
            <a:endParaRPr lang="en-US"/>
          </a:p>
        </p:txBody>
      </p:sp>
    </p:spTree>
    <p:extLst>
      <p:ext uri="{BB962C8B-B14F-4D97-AF65-F5344CB8AC3E}">
        <p14:creationId xmlns:p14="http://schemas.microsoft.com/office/powerpoint/2010/main" val="1015785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E216A37-7CF7-4D40-AA18-BE34666BD2B1}" type="slidenum">
              <a:rPr lang="en-US"/>
              <a:pPr>
                <a:defRPr/>
              </a:pPr>
              <a:t>‹#›</a:t>
            </a:fld>
            <a:endParaRPr lang="en-US"/>
          </a:p>
        </p:txBody>
      </p:sp>
    </p:spTree>
    <p:extLst>
      <p:ext uri="{BB962C8B-B14F-4D97-AF65-F5344CB8AC3E}">
        <p14:creationId xmlns:p14="http://schemas.microsoft.com/office/powerpoint/2010/main" val="417971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7BDEAFC-7562-1546-B5D0-E89810539929}" type="slidenum">
              <a:rPr lang="en-US"/>
              <a:pPr>
                <a:defRPr/>
              </a:pPr>
              <a:t>‹#›</a:t>
            </a:fld>
            <a:endParaRPr lang="en-US"/>
          </a:p>
        </p:txBody>
      </p:sp>
    </p:spTree>
    <p:extLst>
      <p:ext uri="{BB962C8B-B14F-4D97-AF65-F5344CB8AC3E}">
        <p14:creationId xmlns:p14="http://schemas.microsoft.com/office/powerpoint/2010/main" val="167209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0AA1DB3-A00C-7449-AE99-C275BC2B0495}" type="slidenum">
              <a:rPr lang="en-US"/>
              <a:pPr>
                <a:defRPr/>
              </a:pPr>
              <a:t>‹#›</a:t>
            </a:fld>
            <a:endParaRPr lang="en-US"/>
          </a:p>
        </p:txBody>
      </p:sp>
    </p:spTree>
    <p:extLst>
      <p:ext uri="{BB962C8B-B14F-4D97-AF65-F5344CB8AC3E}">
        <p14:creationId xmlns:p14="http://schemas.microsoft.com/office/powerpoint/2010/main" val="1338029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C407E66-CC75-A641-B4AC-5DC4B72B3DAC}" type="slidenum">
              <a:rPr lang="en-US"/>
              <a:pPr>
                <a:defRPr/>
              </a:pPr>
              <a:t>‹#›</a:t>
            </a:fld>
            <a:endParaRPr lang="en-US"/>
          </a:p>
        </p:txBody>
      </p:sp>
    </p:spTree>
    <p:extLst>
      <p:ext uri="{BB962C8B-B14F-4D97-AF65-F5344CB8AC3E}">
        <p14:creationId xmlns:p14="http://schemas.microsoft.com/office/powerpoint/2010/main" val="309498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9B4E905-8A80-5542-9A66-662AEFB9A8F7}" type="slidenum">
              <a:rPr lang="en-US"/>
              <a:pPr>
                <a:defRPr/>
              </a:pPr>
              <a:t>‹#›</a:t>
            </a:fld>
            <a:endParaRPr lang="en-US"/>
          </a:p>
        </p:txBody>
      </p:sp>
    </p:spTree>
    <p:extLst>
      <p:ext uri="{BB962C8B-B14F-4D97-AF65-F5344CB8AC3E}">
        <p14:creationId xmlns:p14="http://schemas.microsoft.com/office/powerpoint/2010/main" val="388560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5234"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9523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8CFA1-25B7-624C-AB4D-478A0301AF0A}" type="slidenum">
              <a:rPr lang="en-US"/>
              <a:pPr>
                <a:defRPr/>
              </a:pPr>
              <a:t>‹#›</a:t>
            </a:fld>
            <a:endParaRPr lang="en-US"/>
          </a:p>
        </p:txBody>
      </p:sp>
    </p:spTree>
    <p:extLst>
      <p:ext uri="{BB962C8B-B14F-4D97-AF65-F5344CB8AC3E}">
        <p14:creationId xmlns:p14="http://schemas.microsoft.com/office/powerpoint/2010/main" val="629854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429EA-81F6-D04C-A9ED-79EB7E9C41F8}" type="slidenum">
              <a:rPr lang="en-US"/>
              <a:pPr>
                <a:defRPr/>
              </a:pPr>
              <a:t>‹#›</a:t>
            </a:fld>
            <a:endParaRPr lang="en-US"/>
          </a:p>
        </p:txBody>
      </p:sp>
    </p:spTree>
    <p:extLst>
      <p:ext uri="{BB962C8B-B14F-4D97-AF65-F5344CB8AC3E}">
        <p14:creationId xmlns:p14="http://schemas.microsoft.com/office/powerpoint/2010/main" val="2105607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37325-46B2-1C45-BCA7-3E3FC5B3D815}" type="slidenum">
              <a:rPr lang="en-US"/>
              <a:pPr>
                <a:defRPr/>
              </a:pPr>
              <a:t>‹#›</a:t>
            </a:fld>
            <a:endParaRPr lang="en-US"/>
          </a:p>
        </p:txBody>
      </p:sp>
    </p:spTree>
    <p:extLst>
      <p:ext uri="{BB962C8B-B14F-4D97-AF65-F5344CB8AC3E}">
        <p14:creationId xmlns:p14="http://schemas.microsoft.com/office/powerpoint/2010/main" val="2121334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EE08E7-A3DD-364F-8241-87F7E3D287B9}" type="slidenum">
              <a:rPr lang="en-US"/>
              <a:pPr>
                <a:defRPr/>
              </a:pPr>
              <a:t>‹#›</a:t>
            </a:fld>
            <a:endParaRPr lang="en-US"/>
          </a:p>
        </p:txBody>
      </p:sp>
    </p:spTree>
    <p:extLst>
      <p:ext uri="{BB962C8B-B14F-4D97-AF65-F5344CB8AC3E}">
        <p14:creationId xmlns:p14="http://schemas.microsoft.com/office/powerpoint/2010/main" val="4085088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C1F9BD-AEB5-0C41-B26E-7840A4272280}" type="slidenum">
              <a:rPr lang="en-US"/>
              <a:pPr>
                <a:defRPr/>
              </a:pPr>
              <a:t>‹#›</a:t>
            </a:fld>
            <a:endParaRPr lang="en-US"/>
          </a:p>
        </p:txBody>
      </p:sp>
    </p:spTree>
    <p:extLst>
      <p:ext uri="{BB962C8B-B14F-4D97-AF65-F5344CB8AC3E}">
        <p14:creationId xmlns:p14="http://schemas.microsoft.com/office/powerpoint/2010/main" val="1991237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25094C-4AED-8B4E-8009-A4BBD7E1A287}" type="slidenum">
              <a:rPr lang="en-US"/>
              <a:pPr>
                <a:defRPr/>
              </a:pPr>
              <a:t>‹#›</a:t>
            </a:fld>
            <a:endParaRPr lang="en-US"/>
          </a:p>
        </p:txBody>
      </p:sp>
    </p:spTree>
    <p:extLst>
      <p:ext uri="{BB962C8B-B14F-4D97-AF65-F5344CB8AC3E}">
        <p14:creationId xmlns:p14="http://schemas.microsoft.com/office/powerpoint/2010/main" val="935896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34493F-F6C7-A047-8EC7-BDB9BAA4C165}" type="slidenum">
              <a:rPr lang="en-US"/>
              <a:pPr>
                <a:defRPr/>
              </a:pPr>
              <a:t>‹#›</a:t>
            </a:fld>
            <a:endParaRPr lang="en-US"/>
          </a:p>
        </p:txBody>
      </p:sp>
    </p:spTree>
    <p:extLst>
      <p:ext uri="{BB962C8B-B14F-4D97-AF65-F5344CB8AC3E}">
        <p14:creationId xmlns:p14="http://schemas.microsoft.com/office/powerpoint/2010/main" val="396359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013E0968-EEF2-1640-9EB6-CE31B86497E8}" type="slidenum">
              <a:rPr lang="en-US"/>
              <a:pPr>
                <a:defRPr/>
              </a:pPr>
              <a:t>‹#›</a:t>
            </a:fld>
            <a:endParaRPr lang="en-US"/>
          </a:p>
        </p:txBody>
      </p:sp>
    </p:spTree>
    <p:extLst>
      <p:ext uri="{BB962C8B-B14F-4D97-AF65-F5344CB8AC3E}">
        <p14:creationId xmlns:p14="http://schemas.microsoft.com/office/powerpoint/2010/main" val="505939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C2056A-3BB6-F048-9DCA-75464953AFF8}" type="slidenum">
              <a:rPr lang="en-US"/>
              <a:pPr>
                <a:defRPr/>
              </a:pPr>
              <a:t>‹#›</a:t>
            </a:fld>
            <a:endParaRPr lang="en-US"/>
          </a:p>
        </p:txBody>
      </p:sp>
    </p:spTree>
    <p:extLst>
      <p:ext uri="{BB962C8B-B14F-4D97-AF65-F5344CB8AC3E}">
        <p14:creationId xmlns:p14="http://schemas.microsoft.com/office/powerpoint/2010/main" val="2972745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91FB32-5806-B24C-B330-F08B1622600A}" type="slidenum">
              <a:rPr lang="en-US"/>
              <a:pPr>
                <a:defRPr/>
              </a:pPr>
              <a:t>‹#›</a:t>
            </a:fld>
            <a:endParaRPr lang="en-US"/>
          </a:p>
        </p:txBody>
      </p:sp>
    </p:spTree>
    <p:extLst>
      <p:ext uri="{BB962C8B-B14F-4D97-AF65-F5344CB8AC3E}">
        <p14:creationId xmlns:p14="http://schemas.microsoft.com/office/powerpoint/2010/main" val="930959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93472-B33C-BD42-8268-E69700747585}" type="slidenum">
              <a:rPr lang="en-US"/>
              <a:pPr>
                <a:defRPr/>
              </a:pPr>
              <a:t>‹#›</a:t>
            </a:fld>
            <a:endParaRPr lang="en-US"/>
          </a:p>
        </p:txBody>
      </p:sp>
    </p:spTree>
    <p:extLst>
      <p:ext uri="{BB962C8B-B14F-4D97-AF65-F5344CB8AC3E}">
        <p14:creationId xmlns:p14="http://schemas.microsoft.com/office/powerpoint/2010/main" val="1179196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9F329-5816-7A41-B289-9385B8DDB403}" type="slidenum">
              <a:rPr lang="en-US"/>
              <a:pPr>
                <a:defRPr/>
              </a:pPr>
              <a:t>‹#›</a:t>
            </a:fld>
            <a:endParaRPr lang="en-US"/>
          </a:p>
        </p:txBody>
      </p:sp>
    </p:spTree>
    <p:extLst>
      <p:ext uri="{BB962C8B-B14F-4D97-AF65-F5344CB8AC3E}">
        <p14:creationId xmlns:p14="http://schemas.microsoft.com/office/powerpoint/2010/main" val="3201748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grpSp>
      <p:sp>
        <p:nvSpPr>
          <p:cNvPr id="14236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4236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BD180A5B-94D0-FF43-AB49-D6680E555D67}" type="slidenum">
              <a:rPr lang="en-US"/>
              <a:pPr>
                <a:defRPr/>
              </a:pPr>
              <a:t>‹#›</a:t>
            </a:fld>
            <a:endParaRPr lang="en-US"/>
          </a:p>
        </p:txBody>
      </p:sp>
    </p:spTree>
    <p:extLst>
      <p:ext uri="{BB962C8B-B14F-4D97-AF65-F5344CB8AC3E}">
        <p14:creationId xmlns:p14="http://schemas.microsoft.com/office/powerpoint/2010/main" val="1523154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60AAC2A-B582-8B44-BA22-4704D0642B9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0572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B4923AD7-AD3B-CC4F-9936-8FE83DF3921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6380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550B6861-21EC-D84E-93EA-187570C21C1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7927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F03473F7-53D7-BA4D-8C79-7B2AA3A07E2A}"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86386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855D3174-2E75-E44C-99B9-1A59AE0E2EF6}"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4558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9CB01E74-68F5-694D-AEC0-6DBC4AF9D8D7}" type="slidenum">
              <a:rPr lang="en-US"/>
              <a:pPr>
                <a:defRPr/>
              </a:pPr>
              <a:t>‹#›</a:t>
            </a:fld>
            <a:endParaRPr lang="en-US"/>
          </a:p>
        </p:txBody>
      </p:sp>
    </p:spTree>
    <p:extLst>
      <p:ext uri="{BB962C8B-B14F-4D97-AF65-F5344CB8AC3E}">
        <p14:creationId xmlns:p14="http://schemas.microsoft.com/office/powerpoint/2010/main" val="1024325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2E91064D-A5B6-1A4C-AF8B-CC46DCF52AA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5313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5F1A2781-A985-7A4F-B30C-197C8BBFBEE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3044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F0750579-A7AF-4844-B849-90477363BBEF}"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8879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FA6742E-CC25-2B48-8153-7711D42A9F3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50185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52D458E-5419-2F4F-BA0B-FB40166F699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2464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9"/>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9"/>
                      <a:ext cx="754" cy="3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1"/>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2"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4"/>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8" y="1591"/>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5"/>
                      <a:ext cx="754" cy="3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0"/>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6" y="229"/>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5"/>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9"/>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09" y="182"/>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62"/>
                      <a:ext cx="621"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4"/>
                    <a:ext cx="241" cy="1448"/>
                    <a:chOff x="2731" y="32"/>
                    <a:chExt cx="241" cy="1448"/>
                  </a:xfrm>
                </p:grpSpPr>
                <p:sp>
                  <p:nvSpPr>
                    <p:cNvPr id="85" name="Freeform 222"/>
                    <p:cNvSpPr>
                      <a:spLocks/>
                    </p:cNvSpPr>
                    <p:nvPr/>
                  </p:nvSpPr>
                  <p:spPr bwMode="hidden">
                    <a:xfrm rot="-4903748">
                      <a:off x="2297"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08" y="2475"/>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5"/>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0" y="2693"/>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31" y="3896"/>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4"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2"/>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2"/>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2"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T0" fmla="*/ 2568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1"/>
                    <a:ext cx="2017" cy="2379"/>
                  </a:xfrm>
                  <a:custGeom>
                    <a:avLst/>
                    <a:gdLst>
                      <a:gd name="T0" fmla="*/ 0 w 30473"/>
                      <a:gd name="T1" fmla="*/ 203 h 22305"/>
                      <a:gd name="T2" fmla="*/ 2016 w 30473"/>
                      <a:gd name="T3" fmla="*/ 2379 h 22305"/>
                      <a:gd name="T4" fmla="*/ 587 w 30473"/>
                      <a:gd name="T5" fmla="*/ 230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0"/>
                  </a:xfrm>
                  <a:custGeom>
                    <a:avLst/>
                    <a:gdLst>
                      <a:gd name="T0" fmla="*/ 0 w 36830"/>
                      <a:gd name="T1" fmla="*/ 670 h 22305"/>
                      <a:gd name="T2" fmla="*/ 2540 w 36830"/>
                      <a:gd name="T3" fmla="*/ 2380 h 22305"/>
                      <a:gd name="T4" fmla="*/ 1051 w 36830"/>
                      <a:gd name="T5" fmla="*/ 230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1068 h 21600"/>
                      <a:gd name="T2" fmla="*/ 1851 w 31881"/>
                      <a:gd name="T3" fmla="*/ 518 h 21600"/>
                      <a:gd name="T4" fmla="*/ 1058 w 31881"/>
                      <a:gd name="T5" fmla="*/ 23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481 h 21600"/>
                      <a:gd name="T2" fmla="*/ 763 w 31146"/>
                      <a:gd name="T3" fmla="*/ 1020 h 21600"/>
                      <a:gd name="T4" fmla="*/ 324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29"/>
                  <a:ext cx="443"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5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15783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5783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smtClean="0"/>
            </a:lvl1pPr>
          </a:lstStyle>
          <a:p>
            <a:pPr>
              <a:defRPr/>
            </a:pPr>
            <a:fld id="{8A939195-5155-6648-A0EA-546B9C30A629}" type="slidenum">
              <a:rPr lang="en-US"/>
              <a:pPr>
                <a:defRPr/>
              </a:pPr>
              <a:t>‹#›</a:t>
            </a:fld>
            <a:endParaRPr lang="en-US"/>
          </a:p>
        </p:txBody>
      </p:sp>
    </p:spTree>
    <p:extLst>
      <p:ext uri="{BB962C8B-B14F-4D97-AF65-F5344CB8AC3E}">
        <p14:creationId xmlns:p14="http://schemas.microsoft.com/office/powerpoint/2010/main" val="1391353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A213F9B-AF60-AA48-AB6E-BA94CEDB61CB}" type="slidenum">
              <a:rPr lang="en-US"/>
              <a:pPr>
                <a:defRPr/>
              </a:pPr>
              <a:t>‹#›</a:t>
            </a:fld>
            <a:endParaRPr lang="en-US"/>
          </a:p>
        </p:txBody>
      </p:sp>
    </p:spTree>
    <p:extLst>
      <p:ext uri="{BB962C8B-B14F-4D97-AF65-F5344CB8AC3E}">
        <p14:creationId xmlns:p14="http://schemas.microsoft.com/office/powerpoint/2010/main" val="3984773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3E59475-C563-6F40-92E2-13C5286A2BD2}" type="slidenum">
              <a:rPr lang="en-US"/>
              <a:pPr>
                <a:defRPr/>
              </a:pPr>
              <a:t>‹#›</a:t>
            </a:fld>
            <a:endParaRPr lang="en-US"/>
          </a:p>
        </p:txBody>
      </p:sp>
    </p:spTree>
    <p:extLst>
      <p:ext uri="{BB962C8B-B14F-4D97-AF65-F5344CB8AC3E}">
        <p14:creationId xmlns:p14="http://schemas.microsoft.com/office/powerpoint/2010/main" val="2785411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A610C85-C4DC-E64C-9F13-E277E523D4F5}" type="slidenum">
              <a:rPr lang="en-US"/>
              <a:pPr>
                <a:defRPr/>
              </a:pPr>
              <a:t>‹#›</a:t>
            </a:fld>
            <a:endParaRPr lang="en-US"/>
          </a:p>
        </p:txBody>
      </p:sp>
    </p:spTree>
    <p:extLst>
      <p:ext uri="{BB962C8B-B14F-4D97-AF65-F5344CB8AC3E}">
        <p14:creationId xmlns:p14="http://schemas.microsoft.com/office/powerpoint/2010/main" val="1829362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C8D5CAEE-47B6-B941-85FB-C71956DDCA9B}" type="slidenum">
              <a:rPr lang="en-US"/>
              <a:pPr>
                <a:defRPr/>
              </a:pPr>
              <a:t>‹#›</a:t>
            </a:fld>
            <a:endParaRPr lang="en-US"/>
          </a:p>
        </p:txBody>
      </p:sp>
    </p:spTree>
    <p:extLst>
      <p:ext uri="{BB962C8B-B14F-4D97-AF65-F5344CB8AC3E}">
        <p14:creationId xmlns:p14="http://schemas.microsoft.com/office/powerpoint/2010/main" val="67312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1C75F771-4E9A-3D4E-8442-22C3CFBC7B11}" type="slidenum">
              <a:rPr lang="en-US"/>
              <a:pPr>
                <a:defRPr/>
              </a:pPr>
              <a:t>‹#›</a:t>
            </a:fld>
            <a:endParaRPr lang="en-US"/>
          </a:p>
        </p:txBody>
      </p:sp>
    </p:spTree>
    <p:extLst>
      <p:ext uri="{BB962C8B-B14F-4D97-AF65-F5344CB8AC3E}">
        <p14:creationId xmlns:p14="http://schemas.microsoft.com/office/powerpoint/2010/main" val="18904119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5CF431D9-7F92-964E-AC19-E7034EE88E3A}" type="slidenum">
              <a:rPr lang="en-US"/>
              <a:pPr>
                <a:defRPr/>
              </a:pPr>
              <a:t>‹#›</a:t>
            </a:fld>
            <a:endParaRPr lang="en-US"/>
          </a:p>
        </p:txBody>
      </p:sp>
    </p:spTree>
    <p:extLst>
      <p:ext uri="{BB962C8B-B14F-4D97-AF65-F5344CB8AC3E}">
        <p14:creationId xmlns:p14="http://schemas.microsoft.com/office/powerpoint/2010/main" val="2568702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3198D5CE-AF6E-5D45-9518-03C30AAE7392}" type="slidenum">
              <a:rPr lang="en-US"/>
              <a:pPr>
                <a:defRPr/>
              </a:pPr>
              <a:t>‹#›</a:t>
            </a:fld>
            <a:endParaRPr lang="en-US"/>
          </a:p>
        </p:txBody>
      </p:sp>
    </p:spTree>
    <p:extLst>
      <p:ext uri="{BB962C8B-B14F-4D97-AF65-F5344CB8AC3E}">
        <p14:creationId xmlns:p14="http://schemas.microsoft.com/office/powerpoint/2010/main" val="1909738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8CEA85C9-1879-3949-B57C-3AA572A06A99}" type="slidenum">
              <a:rPr lang="en-US"/>
              <a:pPr>
                <a:defRPr/>
              </a:pPr>
              <a:t>‹#›</a:t>
            </a:fld>
            <a:endParaRPr lang="en-US"/>
          </a:p>
        </p:txBody>
      </p:sp>
    </p:spTree>
    <p:extLst>
      <p:ext uri="{BB962C8B-B14F-4D97-AF65-F5344CB8AC3E}">
        <p14:creationId xmlns:p14="http://schemas.microsoft.com/office/powerpoint/2010/main" val="1923893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11A73739-B7DD-3E49-9FE5-64EFAF299208}" type="slidenum">
              <a:rPr lang="en-US"/>
              <a:pPr>
                <a:defRPr/>
              </a:pPr>
              <a:t>‹#›</a:t>
            </a:fld>
            <a:endParaRPr lang="en-US"/>
          </a:p>
        </p:txBody>
      </p:sp>
    </p:spTree>
    <p:extLst>
      <p:ext uri="{BB962C8B-B14F-4D97-AF65-F5344CB8AC3E}">
        <p14:creationId xmlns:p14="http://schemas.microsoft.com/office/powerpoint/2010/main" val="444466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D319BD0-F9A1-354C-905C-CB179D61B258}" type="slidenum">
              <a:rPr lang="en-US"/>
              <a:pPr>
                <a:defRPr/>
              </a:pPr>
              <a:t>‹#›</a:t>
            </a:fld>
            <a:endParaRPr lang="en-US"/>
          </a:p>
        </p:txBody>
      </p:sp>
    </p:spTree>
    <p:extLst>
      <p:ext uri="{BB962C8B-B14F-4D97-AF65-F5344CB8AC3E}">
        <p14:creationId xmlns:p14="http://schemas.microsoft.com/office/powerpoint/2010/main" val="1014294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56312D3-8363-494A-8418-DEC9BDCB0ADE}" type="slidenum">
              <a:rPr lang="en-US"/>
              <a:pPr>
                <a:defRPr/>
              </a:pPr>
              <a:t>‹#›</a:t>
            </a:fld>
            <a:endParaRPr lang="en-US"/>
          </a:p>
        </p:txBody>
      </p:sp>
    </p:spTree>
    <p:extLst>
      <p:ext uri="{BB962C8B-B14F-4D97-AF65-F5344CB8AC3E}">
        <p14:creationId xmlns:p14="http://schemas.microsoft.com/office/powerpoint/2010/main" val="466252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grpSp>
      <p:sp>
        <p:nvSpPr>
          <p:cNvPr id="17102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17102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107"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smtClean="0"/>
            </a:lvl1pPr>
          </a:lstStyle>
          <a:p>
            <a:pPr>
              <a:defRPr/>
            </a:pPr>
            <a:fld id="{838A4083-D236-2C4D-B825-E3438BD2D314}" type="slidenum">
              <a:rPr lang="en-US"/>
              <a:pPr>
                <a:defRPr/>
              </a:pPr>
              <a:t>‹#›</a:t>
            </a:fld>
            <a:endParaRPr lang="en-US"/>
          </a:p>
        </p:txBody>
      </p:sp>
    </p:spTree>
    <p:extLst>
      <p:ext uri="{BB962C8B-B14F-4D97-AF65-F5344CB8AC3E}">
        <p14:creationId xmlns:p14="http://schemas.microsoft.com/office/powerpoint/2010/main" val="2621047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1AA05E6-85DC-2A48-8B1C-525DFE011E25}" type="slidenum">
              <a:rPr lang="en-US"/>
              <a:pPr>
                <a:defRPr/>
              </a:pPr>
              <a:t>‹#›</a:t>
            </a:fld>
            <a:endParaRPr lang="en-US"/>
          </a:p>
        </p:txBody>
      </p:sp>
    </p:spTree>
    <p:extLst>
      <p:ext uri="{BB962C8B-B14F-4D97-AF65-F5344CB8AC3E}">
        <p14:creationId xmlns:p14="http://schemas.microsoft.com/office/powerpoint/2010/main" val="1621507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BBA26DA-929A-EA4F-98A2-E35943C8E744}" type="slidenum">
              <a:rPr lang="en-US"/>
              <a:pPr>
                <a:defRPr/>
              </a:pPr>
              <a:t>‹#›</a:t>
            </a:fld>
            <a:endParaRPr lang="en-US"/>
          </a:p>
        </p:txBody>
      </p:sp>
    </p:spTree>
    <p:extLst>
      <p:ext uri="{BB962C8B-B14F-4D97-AF65-F5344CB8AC3E}">
        <p14:creationId xmlns:p14="http://schemas.microsoft.com/office/powerpoint/2010/main" val="1639365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AD817BB-4742-E943-AF8A-30FA3B43CA91}" type="slidenum">
              <a:rPr lang="en-US"/>
              <a:pPr>
                <a:defRPr/>
              </a:pPr>
              <a:t>‹#›</a:t>
            </a:fld>
            <a:endParaRPr lang="en-US"/>
          </a:p>
        </p:txBody>
      </p:sp>
    </p:spTree>
    <p:extLst>
      <p:ext uri="{BB962C8B-B14F-4D97-AF65-F5344CB8AC3E}">
        <p14:creationId xmlns:p14="http://schemas.microsoft.com/office/powerpoint/2010/main" val="318312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02C1C393-35E3-FB42-9207-E07D2DBF4ADB}" type="slidenum">
              <a:rPr lang="en-US"/>
              <a:pPr>
                <a:defRPr/>
              </a:pPr>
              <a:t>‹#›</a:t>
            </a:fld>
            <a:endParaRPr lang="en-US"/>
          </a:p>
        </p:txBody>
      </p:sp>
    </p:spTree>
    <p:extLst>
      <p:ext uri="{BB962C8B-B14F-4D97-AF65-F5344CB8AC3E}">
        <p14:creationId xmlns:p14="http://schemas.microsoft.com/office/powerpoint/2010/main" val="2267352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40EF9F04-26F0-D245-B7AF-E08F06A01E4B}" type="slidenum">
              <a:rPr lang="en-US"/>
              <a:pPr>
                <a:defRPr/>
              </a:pPr>
              <a:t>‹#›</a:t>
            </a:fld>
            <a:endParaRPr lang="en-US"/>
          </a:p>
        </p:txBody>
      </p:sp>
    </p:spTree>
    <p:extLst>
      <p:ext uri="{BB962C8B-B14F-4D97-AF65-F5344CB8AC3E}">
        <p14:creationId xmlns:p14="http://schemas.microsoft.com/office/powerpoint/2010/main" val="2091649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E38CF3AE-8630-8D4C-B8FA-D2900D9C7A72}" type="slidenum">
              <a:rPr lang="en-US"/>
              <a:pPr>
                <a:defRPr/>
              </a:pPr>
              <a:t>‹#›</a:t>
            </a:fld>
            <a:endParaRPr lang="en-US"/>
          </a:p>
        </p:txBody>
      </p:sp>
    </p:spTree>
    <p:extLst>
      <p:ext uri="{BB962C8B-B14F-4D97-AF65-F5344CB8AC3E}">
        <p14:creationId xmlns:p14="http://schemas.microsoft.com/office/powerpoint/2010/main" val="19838016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C443044E-6EBB-C646-AA39-BDA47AC54DB2}" type="slidenum">
              <a:rPr lang="en-US"/>
              <a:pPr>
                <a:defRPr/>
              </a:pPr>
              <a:t>‹#›</a:t>
            </a:fld>
            <a:endParaRPr lang="en-US"/>
          </a:p>
        </p:txBody>
      </p:sp>
    </p:spTree>
    <p:extLst>
      <p:ext uri="{BB962C8B-B14F-4D97-AF65-F5344CB8AC3E}">
        <p14:creationId xmlns:p14="http://schemas.microsoft.com/office/powerpoint/2010/main" val="2353028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94EC245-1D28-0A42-B75E-F1A325F44AD5}" type="slidenum">
              <a:rPr lang="en-US"/>
              <a:pPr>
                <a:defRPr/>
              </a:pPr>
              <a:t>‹#›</a:t>
            </a:fld>
            <a:endParaRPr lang="en-US"/>
          </a:p>
        </p:txBody>
      </p:sp>
    </p:spTree>
    <p:extLst>
      <p:ext uri="{BB962C8B-B14F-4D97-AF65-F5344CB8AC3E}">
        <p14:creationId xmlns:p14="http://schemas.microsoft.com/office/powerpoint/2010/main" val="2307627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082DB46F-108F-6D4C-8D26-38633BC57496}" type="slidenum">
              <a:rPr lang="en-US"/>
              <a:pPr>
                <a:defRPr/>
              </a:pPr>
              <a:t>‹#›</a:t>
            </a:fld>
            <a:endParaRPr lang="en-US"/>
          </a:p>
        </p:txBody>
      </p:sp>
    </p:spTree>
    <p:extLst>
      <p:ext uri="{BB962C8B-B14F-4D97-AF65-F5344CB8AC3E}">
        <p14:creationId xmlns:p14="http://schemas.microsoft.com/office/powerpoint/2010/main" val="2172894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D853EB5-2863-4949-9C3C-94366425DCB0}" type="slidenum">
              <a:rPr lang="en-US"/>
              <a:pPr>
                <a:defRPr/>
              </a:pPr>
              <a:t>‹#›</a:t>
            </a:fld>
            <a:endParaRPr lang="en-US"/>
          </a:p>
        </p:txBody>
      </p:sp>
    </p:spTree>
    <p:extLst>
      <p:ext uri="{BB962C8B-B14F-4D97-AF65-F5344CB8AC3E}">
        <p14:creationId xmlns:p14="http://schemas.microsoft.com/office/powerpoint/2010/main" val="1057852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1488F4D-D295-744D-8F34-7E1AD5178D12}" type="slidenum">
              <a:rPr lang="en-US"/>
              <a:pPr>
                <a:defRPr/>
              </a:pPr>
              <a:t>‹#›</a:t>
            </a:fld>
            <a:endParaRPr lang="en-US"/>
          </a:p>
        </p:txBody>
      </p:sp>
    </p:spTree>
    <p:extLst>
      <p:ext uri="{BB962C8B-B14F-4D97-AF65-F5344CB8AC3E}">
        <p14:creationId xmlns:p14="http://schemas.microsoft.com/office/powerpoint/2010/main" val="4190827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5B2800D9-5029-1F4B-A098-254BBAC9956C}" type="slidenum">
              <a:rPr lang="en-US"/>
              <a:pPr>
                <a:defRPr/>
              </a:pPr>
              <a:t>‹#›</a:t>
            </a:fld>
            <a:endParaRPr lang="en-US"/>
          </a:p>
        </p:txBody>
      </p:sp>
    </p:spTree>
    <p:extLst>
      <p:ext uri="{BB962C8B-B14F-4D97-AF65-F5344CB8AC3E}">
        <p14:creationId xmlns:p14="http://schemas.microsoft.com/office/powerpoint/2010/main" val="2554009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A0610C-79FD-FD4A-95B5-07EE13593ADC}" type="slidenum">
              <a:rPr lang="en-US"/>
              <a:pPr>
                <a:defRPr/>
              </a:pPr>
              <a:t>‹#›</a:t>
            </a:fld>
            <a:endParaRPr lang="en-US"/>
          </a:p>
        </p:txBody>
      </p:sp>
    </p:spTree>
    <p:extLst>
      <p:ext uri="{BB962C8B-B14F-4D97-AF65-F5344CB8AC3E}">
        <p14:creationId xmlns:p14="http://schemas.microsoft.com/office/powerpoint/2010/main" val="182760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68D09-7572-C646-9FD1-5996199C58C4}" type="slidenum">
              <a:rPr lang="en-US"/>
              <a:pPr>
                <a:defRPr/>
              </a:pPr>
              <a:t>‹#›</a:t>
            </a:fld>
            <a:endParaRPr lang="en-US"/>
          </a:p>
        </p:txBody>
      </p:sp>
    </p:spTree>
    <p:extLst>
      <p:ext uri="{BB962C8B-B14F-4D97-AF65-F5344CB8AC3E}">
        <p14:creationId xmlns:p14="http://schemas.microsoft.com/office/powerpoint/2010/main" val="288601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54966183-FAD1-C748-84AE-013BFE494905}" type="slidenum">
              <a:rPr lang="en-US"/>
              <a:pPr>
                <a:defRPr/>
              </a:pPr>
              <a:t>‹#›</a:t>
            </a:fld>
            <a:endParaRPr lang="en-US"/>
          </a:p>
        </p:txBody>
      </p:sp>
    </p:spTree>
    <p:extLst>
      <p:ext uri="{BB962C8B-B14F-4D97-AF65-F5344CB8AC3E}">
        <p14:creationId xmlns:p14="http://schemas.microsoft.com/office/powerpoint/2010/main" val="1650305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F254AC-3E8B-E448-8D4B-BF2725E05FED}" type="slidenum">
              <a:rPr lang="en-US"/>
              <a:pPr>
                <a:defRPr/>
              </a:pPr>
              <a:t>‹#›</a:t>
            </a:fld>
            <a:endParaRPr lang="en-US"/>
          </a:p>
        </p:txBody>
      </p:sp>
    </p:spTree>
    <p:extLst>
      <p:ext uri="{BB962C8B-B14F-4D97-AF65-F5344CB8AC3E}">
        <p14:creationId xmlns:p14="http://schemas.microsoft.com/office/powerpoint/2010/main" val="8069628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32D7D9-C1F7-C84E-B5D0-8D5A8D896EAB}" type="slidenum">
              <a:rPr lang="en-US"/>
              <a:pPr>
                <a:defRPr/>
              </a:pPr>
              <a:t>‹#›</a:t>
            </a:fld>
            <a:endParaRPr lang="en-US"/>
          </a:p>
        </p:txBody>
      </p:sp>
    </p:spTree>
    <p:extLst>
      <p:ext uri="{BB962C8B-B14F-4D97-AF65-F5344CB8AC3E}">
        <p14:creationId xmlns:p14="http://schemas.microsoft.com/office/powerpoint/2010/main" val="1902697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2CC970-2EAE-D944-BA27-FBD8ED400AE4}" type="slidenum">
              <a:rPr lang="en-US"/>
              <a:pPr>
                <a:defRPr/>
              </a:pPr>
              <a:t>‹#›</a:t>
            </a:fld>
            <a:endParaRPr lang="en-US"/>
          </a:p>
        </p:txBody>
      </p:sp>
    </p:spTree>
    <p:extLst>
      <p:ext uri="{BB962C8B-B14F-4D97-AF65-F5344CB8AC3E}">
        <p14:creationId xmlns:p14="http://schemas.microsoft.com/office/powerpoint/2010/main" val="2534133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8BB67F-94F1-EB49-930E-51EB9622522B}" type="slidenum">
              <a:rPr lang="en-US"/>
              <a:pPr>
                <a:defRPr/>
              </a:pPr>
              <a:t>‹#›</a:t>
            </a:fld>
            <a:endParaRPr lang="en-US"/>
          </a:p>
        </p:txBody>
      </p:sp>
    </p:spTree>
    <p:extLst>
      <p:ext uri="{BB962C8B-B14F-4D97-AF65-F5344CB8AC3E}">
        <p14:creationId xmlns:p14="http://schemas.microsoft.com/office/powerpoint/2010/main" val="2284211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68B8D5-DE8C-3B43-8D7F-8380C195B8E3}" type="slidenum">
              <a:rPr lang="en-US"/>
              <a:pPr>
                <a:defRPr/>
              </a:pPr>
              <a:t>‹#›</a:t>
            </a:fld>
            <a:endParaRPr lang="en-US"/>
          </a:p>
        </p:txBody>
      </p:sp>
    </p:spTree>
    <p:extLst>
      <p:ext uri="{BB962C8B-B14F-4D97-AF65-F5344CB8AC3E}">
        <p14:creationId xmlns:p14="http://schemas.microsoft.com/office/powerpoint/2010/main" val="1330018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BF7F8E-EFFF-2348-8752-5656C00E6A85}" type="slidenum">
              <a:rPr lang="en-US"/>
              <a:pPr>
                <a:defRPr/>
              </a:pPr>
              <a:t>‹#›</a:t>
            </a:fld>
            <a:endParaRPr lang="en-US"/>
          </a:p>
        </p:txBody>
      </p:sp>
    </p:spTree>
    <p:extLst>
      <p:ext uri="{BB962C8B-B14F-4D97-AF65-F5344CB8AC3E}">
        <p14:creationId xmlns:p14="http://schemas.microsoft.com/office/powerpoint/2010/main" val="31154023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C0FDA9-AB3C-2E41-A5DC-51E3B62D8D4F}" type="slidenum">
              <a:rPr lang="en-US"/>
              <a:pPr>
                <a:defRPr/>
              </a:pPr>
              <a:t>‹#›</a:t>
            </a:fld>
            <a:endParaRPr lang="en-US"/>
          </a:p>
        </p:txBody>
      </p:sp>
    </p:spTree>
    <p:extLst>
      <p:ext uri="{BB962C8B-B14F-4D97-AF65-F5344CB8AC3E}">
        <p14:creationId xmlns:p14="http://schemas.microsoft.com/office/powerpoint/2010/main" val="2498559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380BF-EA25-A64F-92A2-ECF1EE6C8B3F}" type="slidenum">
              <a:rPr lang="en-US"/>
              <a:pPr>
                <a:defRPr/>
              </a:pPr>
              <a:t>‹#›</a:t>
            </a:fld>
            <a:endParaRPr lang="en-US"/>
          </a:p>
        </p:txBody>
      </p:sp>
    </p:spTree>
    <p:extLst>
      <p:ext uri="{BB962C8B-B14F-4D97-AF65-F5344CB8AC3E}">
        <p14:creationId xmlns:p14="http://schemas.microsoft.com/office/powerpoint/2010/main" val="1878050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B9352-F857-804C-ADDA-3448FE6525E9}" type="slidenum">
              <a:rPr lang="en-US"/>
              <a:pPr>
                <a:defRPr/>
              </a:pPr>
              <a:t>‹#›</a:t>
            </a:fld>
            <a:endParaRPr lang="en-US"/>
          </a:p>
        </p:txBody>
      </p:sp>
    </p:spTree>
    <p:extLst>
      <p:ext uri="{BB962C8B-B14F-4D97-AF65-F5344CB8AC3E}">
        <p14:creationId xmlns:p14="http://schemas.microsoft.com/office/powerpoint/2010/main" val="20203360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4B9830-78C1-DC44-96BF-8E8D1DBC49A7}" type="slidenum">
              <a:rPr lang="en-US"/>
              <a:pPr>
                <a:defRPr/>
              </a:pPr>
              <a:t>‹#›</a:t>
            </a:fld>
            <a:endParaRPr lang="en-US"/>
          </a:p>
        </p:txBody>
      </p:sp>
    </p:spTree>
    <p:extLst>
      <p:ext uri="{BB962C8B-B14F-4D97-AF65-F5344CB8AC3E}">
        <p14:creationId xmlns:p14="http://schemas.microsoft.com/office/powerpoint/2010/main" val="28390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F498E13-1112-4F48-8B00-2964740E702A}" type="slidenum">
              <a:rPr lang="en-US"/>
              <a:pPr>
                <a:defRPr/>
              </a:pPr>
              <a:t>‹#›</a:t>
            </a:fld>
            <a:endParaRPr lang="en-US"/>
          </a:p>
        </p:txBody>
      </p:sp>
    </p:spTree>
    <p:extLst>
      <p:ext uri="{BB962C8B-B14F-4D97-AF65-F5344CB8AC3E}">
        <p14:creationId xmlns:p14="http://schemas.microsoft.com/office/powerpoint/2010/main" val="3370556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99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96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50770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397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913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7897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32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6753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9131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22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C53419C-03EF-0B42-A2A5-5D2B188D7494}" type="slidenum">
              <a:rPr lang="en-US"/>
              <a:pPr>
                <a:defRPr/>
              </a:pPr>
              <a:t>‹#›</a:t>
            </a:fld>
            <a:endParaRPr lang="en-US"/>
          </a:p>
        </p:txBody>
      </p:sp>
    </p:spTree>
    <p:extLst>
      <p:ext uri="{BB962C8B-B14F-4D97-AF65-F5344CB8AC3E}">
        <p14:creationId xmlns:p14="http://schemas.microsoft.com/office/powerpoint/2010/main" val="5471548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6301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427792087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37811451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296584294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51968154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4936060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18479464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339715801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305378147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32253220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8295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5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5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5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5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6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8296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7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97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8298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98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9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9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9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cs typeface="Arial" charset="0"/>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cs typeface="Arial" charset="0"/>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cs typeface="Arial" charset="0"/>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cs typeface="Arial" charset="0"/>
                  </a:endParaRPr>
                </a:p>
              </p:txBody>
            </p:sp>
          </p:grpSp>
        </p:grpSp>
      </p:grpSp>
      <p:sp>
        <p:nvSpPr>
          <p:cNvPr id="8301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301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01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107" charset="0"/>
                <a:ea typeface="Arial" pitchFamily="-107" charset="0"/>
                <a:cs typeface="Arial" pitchFamily="-107" charset="0"/>
              </a:defRPr>
            </a:lvl1pPr>
          </a:lstStyle>
          <a:p>
            <a:pPr>
              <a:defRPr/>
            </a:pPr>
            <a:endParaRPr lang="en-US"/>
          </a:p>
        </p:txBody>
      </p:sp>
      <p:sp>
        <p:nvSpPr>
          <p:cNvPr id="8301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107" charset="0"/>
                <a:ea typeface="Arial" pitchFamily="-107" charset="0"/>
                <a:cs typeface="Arial" pitchFamily="-107" charset="0"/>
              </a:defRPr>
            </a:lvl1pPr>
          </a:lstStyle>
          <a:p>
            <a:pPr>
              <a:defRPr/>
            </a:pPr>
            <a:endParaRPr lang="en-US"/>
          </a:p>
        </p:txBody>
      </p:sp>
      <p:sp>
        <p:nvSpPr>
          <p:cNvPr id="8301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cs typeface="Arial" charset="0"/>
              </a:defRPr>
            </a:lvl1pPr>
          </a:lstStyle>
          <a:p>
            <a:pPr>
              <a:defRPr/>
            </a:pPr>
            <a:fld id="{E3188D48-A3F9-7D44-8352-879911E51AE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6"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228600" y="228600"/>
            <a:ext cx="8686800" cy="5943600"/>
            <a:chOff x="144" y="144"/>
            <a:chExt cx="5472" cy="3744"/>
          </a:xfrm>
        </p:grpSpPr>
        <p:sp>
          <p:nvSpPr>
            <p:cNvPr id="13320"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p>
              <a:pPr algn="ctr"/>
              <a:endParaRPr lang="en-US">
                <a:latin typeface="Times New Roman" charset="0"/>
                <a:cs typeface="Arial" charset="0"/>
              </a:endParaRPr>
            </a:p>
          </p:txBody>
        </p:sp>
        <p:sp>
          <p:nvSpPr>
            <p:cNvPr id="13321"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p>
              <a:pPr algn="ctr"/>
              <a:endParaRPr lang="en-US">
                <a:latin typeface="Times New Roman" charset="0"/>
                <a:cs typeface="Arial" charset="0"/>
              </a:endParaRPr>
            </a:p>
          </p:txBody>
        </p:sp>
        <p:sp>
          <p:nvSpPr>
            <p:cNvPr id="13322" name="Line 5"/>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3315"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6"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Arial" pitchFamily="-107" charset="0"/>
                <a:ea typeface="Arial" pitchFamily="-107" charset="0"/>
                <a:cs typeface="Arial" pitchFamily="-107" charset="0"/>
              </a:defRPr>
            </a:lvl1pPr>
          </a:lstStyle>
          <a:p>
            <a:pPr>
              <a:defRPr/>
            </a:pPr>
            <a:endParaRPr lang="en-US"/>
          </a:p>
        </p:txBody>
      </p:sp>
      <p:sp>
        <p:nvSpPr>
          <p:cNvPr id="19559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atin typeface="Arial" pitchFamily="-107" charset="0"/>
                <a:ea typeface="Arial" pitchFamily="-107" charset="0"/>
                <a:cs typeface="Arial" pitchFamily="-107" charset="0"/>
              </a:defRPr>
            </a:lvl1pPr>
          </a:lstStyle>
          <a:p>
            <a:pPr>
              <a:defRPr/>
            </a:pPr>
            <a:endParaRPr lang="en-US"/>
          </a:p>
        </p:txBody>
      </p:sp>
      <p:sp>
        <p:nvSpPr>
          <p:cNvPr id="19559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smtClean="0">
                <a:cs typeface="Arial" charset="0"/>
              </a:defRPr>
            </a:lvl1pPr>
          </a:lstStyle>
          <a:p>
            <a:pPr>
              <a:defRPr/>
            </a:pPr>
            <a:fld id="{7A9BAFF8-BAE9-9440-ACA8-BEB8D4991C8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7"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rtl="0" eaLnBrk="0" fontAlgn="base" hangingPunct="0">
        <a:lnSpc>
          <a:spcPct val="80000"/>
        </a:lnSpc>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l" rtl="0" eaLnBrk="0" fontAlgn="base" hangingPunct="0">
        <a:lnSpc>
          <a:spcPct val="80000"/>
        </a:lnSpc>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2pPr>
      <a:lvl3pPr algn="l" rtl="0" eaLnBrk="0" fontAlgn="base" hangingPunct="0">
        <a:lnSpc>
          <a:spcPct val="80000"/>
        </a:lnSpc>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3pPr>
      <a:lvl4pPr algn="l" rtl="0" eaLnBrk="0" fontAlgn="base" hangingPunct="0">
        <a:lnSpc>
          <a:spcPct val="80000"/>
        </a:lnSpc>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4pPr>
      <a:lvl5pPr algn="l" rtl="0" eaLnBrk="0" fontAlgn="base" hangingPunct="0">
        <a:lnSpc>
          <a:spcPct val="80000"/>
        </a:lnSpc>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5pPr>
      <a:lvl6pPr marL="457200" algn="l" rtl="0" fontAlgn="base">
        <a:lnSpc>
          <a:spcPct val="80000"/>
        </a:lnSpc>
        <a:spcBef>
          <a:spcPct val="0"/>
        </a:spcBef>
        <a:spcAft>
          <a:spcPct val="0"/>
        </a:spcAft>
        <a:defRPr sz="4400">
          <a:solidFill>
            <a:schemeClr val="tx2"/>
          </a:solidFill>
          <a:latin typeface="Times New Roman" pitchFamily="-107" charset="0"/>
        </a:defRPr>
      </a:lvl6pPr>
      <a:lvl7pPr marL="914400" algn="l" rtl="0" fontAlgn="base">
        <a:lnSpc>
          <a:spcPct val="80000"/>
        </a:lnSpc>
        <a:spcBef>
          <a:spcPct val="0"/>
        </a:spcBef>
        <a:spcAft>
          <a:spcPct val="0"/>
        </a:spcAft>
        <a:defRPr sz="4400">
          <a:solidFill>
            <a:schemeClr val="tx2"/>
          </a:solidFill>
          <a:latin typeface="Times New Roman" pitchFamily="-107" charset="0"/>
        </a:defRPr>
      </a:lvl7pPr>
      <a:lvl8pPr marL="1371600" algn="l" rtl="0" fontAlgn="base">
        <a:lnSpc>
          <a:spcPct val="80000"/>
        </a:lnSpc>
        <a:spcBef>
          <a:spcPct val="0"/>
        </a:spcBef>
        <a:spcAft>
          <a:spcPct val="0"/>
        </a:spcAft>
        <a:defRPr sz="4400">
          <a:solidFill>
            <a:schemeClr val="tx2"/>
          </a:solidFill>
          <a:latin typeface="Times New Roman" pitchFamily="-107" charset="0"/>
        </a:defRPr>
      </a:lvl8pPr>
      <a:lvl9pPr marL="1828800" algn="l" rtl="0" fontAlgn="base">
        <a:lnSpc>
          <a:spcPct val="80000"/>
        </a:lnSpc>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31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accent1"/>
        </a:buClr>
        <a:buSzPct val="65000"/>
        <a:buFont typeface="Wingdings" charset="0"/>
        <a:buChar char="n"/>
        <a:defRPr sz="26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hlink"/>
        </a:buClr>
        <a:buSzPct val="55000"/>
        <a:buFont typeface="Wingdings" charset="0"/>
        <a:buChar char="n"/>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tx1"/>
        </a:buClr>
        <a:buSzPct val="85000"/>
        <a:buFont typeface="Wingdings" charset="0"/>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tx1"/>
        </a:buClr>
        <a:buSzPct val="85000"/>
        <a:buFont typeface="Wingdings" pitchFamily="-107" charset="2"/>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tx1"/>
        </a:buClr>
        <a:buSzPct val="85000"/>
        <a:buFont typeface="Wingdings" pitchFamily="-107" charset="2"/>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tx1"/>
        </a:buClr>
        <a:buSzPct val="85000"/>
        <a:buFont typeface="Wingdings" pitchFamily="-107" charset="2"/>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tx1"/>
        </a:buClr>
        <a:buSzPct val="85000"/>
        <a:buFont typeface="Wingdings" pitchFamily="-107" charset="2"/>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107" charset="0"/>
                <a:ea typeface="Arial" pitchFamily="-107" charset="0"/>
                <a:cs typeface="Arial" pitchFamily="-107" charset="0"/>
              </a:defRPr>
            </a:lvl1pPr>
          </a:lstStyle>
          <a:p>
            <a:pPr>
              <a:defRPr/>
            </a:pPr>
            <a:endParaRPr lang="en-US"/>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107" charset="0"/>
                <a:ea typeface="Arial" pitchFamily="-107" charset="0"/>
                <a:cs typeface="Arial" pitchFamily="-107" charset="0"/>
              </a:defRPr>
            </a:lvl1pPr>
          </a:lstStyle>
          <a:p>
            <a:pPr>
              <a:defRPr/>
            </a:pPr>
            <a:endParaRPr lang="en-US"/>
          </a:p>
        </p:txBody>
      </p:sp>
      <p:sp>
        <p:nvSpPr>
          <p:cNvPr id="9421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cs typeface="Arial" charset="0"/>
              </a:defRPr>
            </a:lvl1pPr>
          </a:lstStyle>
          <a:p>
            <a:pPr>
              <a:defRPr/>
            </a:pPr>
            <a:fld id="{5E01B599-0184-2A43-A8F3-6558C5DC63E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59875" cy="6858000"/>
            <a:chOff x="0" y="0"/>
            <a:chExt cx="5770" cy="4320"/>
          </a:xfrm>
        </p:grpSpPr>
        <p:sp>
          <p:nvSpPr>
            <p:cNvPr id="14131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897"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898"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899"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900"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901"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4132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4132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904"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905"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906"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907"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4132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909"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4132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911"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4133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913"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914"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3791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14133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grpSp>
      <p:sp>
        <p:nvSpPr>
          <p:cNvPr id="14133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133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3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Arial" pitchFamily="-107" charset="0"/>
                <a:cs typeface="Arial" pitchFamily="-107" charset="0"/>
              </a:defRPr>
            </a:lvl1pPr>
          </a:lstStyle>
          <a:p>
            <a:pPr>
              <a:defRPr/>
            </a:pPr>
            <a:endParaRPr lang="en-US"/>
          </a:p>
        </p:txBody>
      </p:sp>
      <p:sp>
        <p:nvSpPr>
          <p:cNvPr id="14133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Tahoma" charset="0"/>
                <a:cs typeface="Arial" charset="0"/>
              </a:defRPr>
            </a:lvl1pPr>
          </a:lstStyle>
          <a:p>
            <a:pPr>
              <a:defRPr/>
            </a:pPr>
            <a:fld id="{9D8D41E8-ECC9-8443-8E42-9A774BD0C550}" type="slidenum">
              <a:rPr lang="en-US"/>
              <a:pPr>
                <a:defRPr/>
              </a:pPr>
              <a:t>‹#›</a:t>
            </a:fld>
            <a:endParaRPr lang="en-US"/>
          </a:p>
        </p:txBody>
      </p:sp>
      <p:sp>
        <p:nvSpPr>
          <p:cNvPr id="14134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Arial" pitchFamily="-107" charset="0"/>
                <a:cs typeface="Arial" pitchFamily="-107"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988"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07" charset="-52"/>
          <a:ea typeface="ＭＳ Ｐゴシック" charset="0"/>
          <a:cs typeface="Arial" pitchFamily="-107"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07" charset="-52"/>
          <a:ea typeface="ＭＳ Ｐゴシック" charset="0"/>
          <a:cs typeface="Arial" pitchFamily="-107"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07" charset="-52"/>
          <a:ea typeface="ＭＳ Ｐゴシック" charset="0"/>
          <a:cs typeface="Arial" pitchFamily="-107"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07" charset="-52"/>
          <a:ea typeface="ＭＳ Ｐゴシック" charset="0"/>
          <a:cs typeface="Arial" pitchFamily="-107"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107" charset="-52"/>
          <a:ea typeface="Arial" pitchFamily="-107" charset="0"/>
          <a:cs typeface="Arial" pitchFamily="-107"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107" charset="-52"/>
          <a:ea typeface="Arial" pitchFamily="-107" charset="0"/>
          <a:cs typeface="Arial" pitchFamily="-107"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107" charset="-52"/>
          <a:ea typeface="Arial" pitchFamily="-107" charset="0"/>
          <a:cs typeface="Arial" pitchFamily="-107"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107" charset="-52"/>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tx1"/>
        </a:buClr>
        <a:buSzPct val="80000"/>
        <a:buFont typeface="Wingdings" pitchFamily="-107" charset="2"/>
        <a:buChar char="l"/>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tx1"/>
        </a:buClr>
        <a:buSzPct val="80000"/>
        <a:buFont typeface="Wingdings" pitchFamily="-107" charset="2"/>
        <a:buChar char="l"/>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tx1"/>
        </a:buClr>
        <a:buSzPct val="80000"/>
        <a:buFont typeface="Wingdings" pitchFamily="-107" charset="2"/>
        <a:buChar char="l"/>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tx1"/>
        </a:buClr>
        <a:buSzPct val="80000"/>
        <a:buFont typeface="Wingdings" pitchFamily="-107" charset="2"/>
        <a:buChar char="l"/>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6303963" y="0"/>
            <a:ext cx="2840037" cy="3254375"/>
            <a:chOff x="3115" y="0"/>
            <a:chExt cx="2170" cy="2486"/>
          </a:xfrm>
        </p:grpSpPr>
        <p:grpSp>
          <p:nvGrpSpPr>
            <p:cNvPr id="50184" name="Group 3"/>
            <p:cNvGrpSpPr>
              <a:grpSpLocks/>
            </p:cNvGrpSpPr>
            <p:nvPr/>
          </p:nvGrpSpPr>
          <p:grpSpPr bwMode="auto">
            <a:xfrm>
              <a:off x="4080" y="1910"/>
              <a:ext cx="768" cy="576"/>
              <a:chOff x="0" y="0"/>
              <a:chExt cx="768" cy="576"/>
            </a:xfrm>
          </p:grpSpPr>
          <p:sp>
            <p:nvSpPr>
              <p:cNvPr id="50316"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sp>
            <p:nvSpPr>
              <p:cNvPr id="50317"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grpSp>
        <p:grpSp>
          <p:nvGrpSpPr>
            <p:cNvPr id="50185" name="Group 6"/>
            <p:cNvGrpSpPr>
              <a:grpSpLocks/>
            </p:cNvGrpSpPr>
            <p:nvPr/>
          </p:nvGrpSpPr>
          <p:grpSpPr bwMode="auto">
            <a:xfrm>
              <a:off x="4257" y="1103"/>
              <a:ext cx="768" cy="576"/>
              <a:chOff x="0" y="0"/>
              <a:chExt cx="768" cy="576"/>
            </a:xfrm>
          </p:grpSpPr>
          <p:sp>
            <p:nvSpPr>
              <p:cNvPr id="50314"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sp>
            <p:nvSpPr>
              <p:cNvPr id="50315"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grpSp>
        <p:grpSp>
          <p:nvGrpSpPr>
            <p:cNvPr id="50186" name="Group 9"/>
            <p:cNvGrpSpPr>
              <a:grpSpLocks/>
            </p:cNvGrpSpPr>
            <p:nvPr/>
          </p:nvGrpSpPr>
          <p:grpSpPr bwMode="auto">
            <a:xfrm>
              <a:off x="3134" y="0"/>
              <a:ext cx="768" cy="576"/>
              <a:chOff x="0" y="0"/>
              <a:chExt cx="768" cy="576"/>
            </a:xfrm>
          </p:grpSpPr>
          <p:sp>
            <p:nvSpPr>
              <p:cNvPr id="5031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sp>
            <p:nvSpPr>
              <p:cNvPr id="50313"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grpSp>
        <p:grpSp>
          <p:nvGrpSpPr>
            <p:cNvPr id="50187" name="Group 12"/>
            <p:cNvGrpSpPr>
              <a:grpSpLocks/>
            </p:cNvGrpSpPr>
            <p:nvPr/>
          </p:nvGrpSpPr>
          <p:grpSpPr bwMode="auto">
            <a:xfrm>
              <a:off x="3115" y="0"/>
              <a:ext cx="2170" cy="1702"/>
              <a:chOff x="3115" y="0"/>
              <a:chExt cx="2170" cy="1702"/>
            </a:xfrm>
          </p:grpSpPr>
          <p:grpSp>
            <p:nvGrpSpPr>
              <p:cNvPr id="50188" name="Group 13"/>
              <p:cNvGrpSpPr>
                <a:grpSpLocks/>
              </p:cNvGrpSpPr>
              <p:nvPr/>
            </p:nvGrpSpPr>
            <p:grpSpPr bwMode="auto">
              <a:xfrm>
                <a:off x="3640" y="308"/>
                <a:ext cx="1145" cy="844"/>
                <a:chOff x="1265" y="814"/>
                <a:chExt cx="2919" cy="2151"/>
              </a:xfrm>
            </p:grpSpPr>
            <p:sp>
              <p:nvSpPr>
                <p:cNvPr id="5031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sp>
              <p:nvSpPr>
                <p:cNvPr id="5031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cs typeface="Arial" charset="0"/>
                  </a:endParaRPr>
                </a:p>
              </p:txBody>
            </p:sp>
          </p:grpSp>
          <p:grpSp>
            <p:nvGrpSpPr>
              <p:cNvPr id="50189" name="Group 16"/>
              <p:cNvGrpSpPr>
                <a:grpSpLocks/>
              </p:cNvGrpSpPr>
              <p:nvPr/>
            </p:nvGrpSpPr>
            <p:grpSpPr bwMode="auto">
              <a:xfrm>
                <a:off x="3115" y="0"/>
                <a:ext cx="2145" cy="1702"/>
                <a:chOff x="3115" y="0"/>
                <a:chExt cx="2145" cy="1702"/>
              </a:xfrm>
            </p:grpSpPr>
            <p:grpSp>
              <p:nvGrpSpPr>
                <p:cNvPr id="50212" name="Group 17"/>
                <p:cNvGrpSpPr>
                  <a:grpSpLocks/>
                </p:cNvGrpSpPr>
                <p:nvPr/>
              </p:nvGrpSpPr>
              <p:grpSpPr bwMode="auto">
                <a:xfrm>
                  <a:off x="4505" y="589"/>
                  <a:ext cx="493" cy="912"/>
                  <a:chOff x="3471" y="1530"/>
                  <a:chExt cx="1258" cy="2327"/>
                </a:xfrm>
              </p:grpSpPr>
              <p:sp>
                <p:nvSpPr>
                  <p:cNvPr id="50308" name="Freeform 18"/>
                  <p:cNvSpPr>
                    <a:spLocks/>
                  </p:cNvSpPr>
                  <p:nvPr/>
                </p:nvSpPr>
                <p:spPr bwMode="hidden">
                  <a:xfrm rot="2711884">
                    <a:off x="2769" y="2236"/>
                    <a:ext cx="1717"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0309" name="Freeform 19"/>
                  <p:cNvSpPr>
                    <a:spLocks/>
                  </p:cNvSpPr>
                  <p:nvPr/>
                </p:nvSpPr>
                <p:spPr bwMode="hidden">
                  <a:xfrm rot="2711884">
                    <a:off x="4022" y="3146"/>
                    <a:ext cx="922"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13" name="Group 20"/>
                <p:cNvGrpSpPr>
                  <a:grpSpLocks/>
                </p:cNvGrpSpPr>
                <p:nvPr/>
              </p:nvGrpSpPr>
              <p:grpSpPr bwMode="auto">
                <a:xfrm>
                  <a:off x="4267" y="781"/>
                  <a:ext cx="966" cy="522"/>
                  <a:chOff x="2864" y="2019"/>
                  <a:chExt cx="2463" cy="1332"/>
                </a:xfrm>
              </p:grpSpPr>
              <p:sp>
                <p:nvSpPr>
                  <p:cNvPr id="50306"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307"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14" name="Group 23"/>
                <p:cNvGrpSpPr>
                  <a:grpSpLocks/>
                </p:cNvGrpSpPr>
                <p:nvPr/>
              </p:nvGrpSpPr>
              <p:grpSpPr bwMode="auto">
                <a:xfrm>
                  <a:off x="4280" y="707"/>
                  <a:ext cx="971" cy="417"/>
                  <a:chOff x="2897" y="1832"/>
                  <a:chExt cx="2477" cy="1064"/>
                </a:xfrm>
              </p:grpSpPr>
              <p:sp>
                <p:nvSpPr>
                  <p:cNvPr id="50304"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305"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15" name="Group 26"/>
                <p:cNvGrpSpPr>
                  <a:grpSpLocks/>
                </p:cNvGrpSpPr>
                <p:nvPr/>
              </p:nvGrpSpPr>
              <p:grpSpPr bwMode="auto">
                <a:xfrm>
                  <a:off x="4291" y="630"/>
                  <a:ext cx="969" cy="364"/>
                  <a:chOff x="2924" y="1636"/>
                  <a:chExt cx="2472" cy="927"/>
                </a:xfrm>
              </p:grpSpPr>
              <p:sp>
                <p:nvSpPr>
                  <p:cNvPr id="50302" name="Freeform 27"/>
                  <p:cNvSpPr>
                    <a:spLocks/>
                  </p:cNvSpPr>
                  <p:nvPr/>
                </p:nvSpPr>
                <p:spPr bwMode="hidden">
                  <a:xfrm rot="1080363">
                    <a:off x="2919" y="1631"/>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303" name="Freeform 28"/>
                  <p:cNvSpPr>
                    <a:spLocks/>
                  </p:cNvSpPr>
                  <p:nvPr/>
                </p:nvSpPr>
                <p:spPr bwMode="hidden">
                  <a:xfrm rot="1080363">
                    <a:off x="4491" y="2033"/>
                    <a:ext cx="900"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16" name="Group 29"/>
                <p:cNvGrpSpPr>
                  <a:grpSpLocks/>
                </p:cNvGrpSpPr>
                <p:nvPr/>
              </p:nvGrpSpPr>
              <p:grpSpPr bwMode="auto">
                <a:xfrm>
                  <a:off x="4304" y="543"/>
                  <a:ext cx="918" cy="258"/>
                  <a:chOff x="2958" y="1414"/>
                  <a:chExt cx="2342" cy="657"/>
                </a:xfrm>
              </p:grpSpPr>
              <p:sp>
                <p:nvSpPr>
                  <p:cNvPr id="50300"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301" name="Freeform 31"/>
                  <p:cNvSpPr>
                    <a:spLocks/>
                  </p:cNvSpPr>
                  <p:nvPr/>
                </p:nvSpPr>
                <p:spPr bwMode="hidden">
                  <a:xfrm rot="463793">
                    <a:off x="4470" y="1581"/>
                    <a:ext cx="829" cy="4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17" name="Group 32"/>
                <p:cNvGrpSpPr>
                  <a:grpSpLocks/>
                </p:cNvGrpSpPr>
                <p:nvPr/>
              </p:nvGrpSpPr>
              <p:grpSpPr bwMode="auto">
                <a:xfrm>
                  <a:off x="4314" y="487"/>
                  <a:ext cx="843" cy="134"/>
                  <a:chOff x="2983" y="1269"/>
                  <a:chExt cx="2150" cy="343"/>
                </a:xfrm>
              </p:grpSpPr>
              <p:sp>
                <p:nvSpPr>
                  <p:cNvPr id="50298"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9" name="Freeform 34"/>
                  <p:cNvSpPr>
                    <a:spLocks/>
                  </p:cNvSpPr>
                  <p:nvPr/>
                </p:nvSpPr>
                <p:spPr bwMode="hidden">
                  <a:xfrm rot="-84182">
                    <a:off x="4377" y="1264"/>
                    <a:ext cx="755"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18" name="Group 35"/>
                <p:cNvGrpSpPr>
                  <a:grpSpLocks/>
                </p:cNvGrpSpPr>
                <p:nvPr/>
              </p:nvGrpSpPr>
              <p:grpSpPr bwMode="auto">
                <a:xfrm>
                  <a:off x="4296" y="349"/>
                  <a:ext cx="737" cy="167"/>
                  <a:chOff x="2938" y="917"/>
                  <a:chExt cx="1879" cy="427"/>
                </a:xfrm>
              </p:grpSpPr>
              <p:sp>
                <p:nvSpPr>
                  <p:cNvPr id="50296" name="Freeform 36"/>
                  <p:cNvSpPr>
                    <a:spLocks/>
                  </p:cNvSpPr>
                  <p:nvPr/>
                </p:nvSpPr>
                <p:spPr bwMode="hidden">
                  <a:xfrm rot="-802576">
                    <a:off x="2933" y="1128"/>
                    <a:ext cx="1237"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7" name="Freeform 37"/>
                  <p:cNvSpPr>
                    <a:spLocks/>
                  </p:cNvSpPr>
                  <p:nvPr/>
                </p:nvSpPr>
                <p:spPr bwMode="hidden">
                  <a:xfrm rot="-802576">
                    <a:off x="4151" y="918"/>
                    <a:ext cx="665"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19" name="Group 38"/>
                <p:cNvGrpSpPr>
                  <a:grpSpLocks/>
                </p:cNvGrpSpPr>
                <p:nvPr/>
              </p:nvGrpSpPr>
              <p:grpSpPr bwMode="auto">
                <a:xfrm>
                  <a:off x="3394" y="637"/>
                  <a:ext cx="493" cy="912"/>
                  <a:chOff x="637" y="1653"/>
                  <a:chExt cx="1257" cy="2326"/>
                </a:xfrm>
              </p:grpSpPr>
              <p:sp>
                <p:nvSpPr>
                  <p:cNvPr id="50294" name="Freeform 39"/>
                  <p:cNvSpPr>
                    <a:spLocks/>
                  </p:cNvSpPr>
                  <p:nvPr/>
                </p:nvSpPr>
                <p:spPr bwMode="hidden">
                  <a:xfrm rot="18888116" flipH="1">
                    <a:off x="875" y="2354"/>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5"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0" name="Group 41"/>
                <p:cNvGrpSpPr>
                  <a:grpSpLocks/>
                </p:cNvGrpSpPr>
                <p:nvPr/>
              </p:nvGrpSpPr>
              <p:grpSpPr bwMode="auto">
                <a:xfrm>
                  <a:off x="3142" y="850"/>
                  <a:ext cx="966" cy="522"/>
                  <a:chOff x="-5" y="2196"/>
                  <a:chExt cx="2463" cy="1332"/>
                </a:xfrm>
              </p:grpSpPr>
              <p:sp>
                <p:nvSpPr>
                  <p:cNvPr id="50292" name="Freeform 42"/>
                  <p:cNvSpPr>
                    <a:spLocks/>
                  </p:cNvSpPr>
                  <p:nvPr/>
                </p:nvSpPr>
                <p:spPr bwMode="hidden">
                  <a:xfrm rot="19495919" flipH="1">
                    <a:off x="644" y="2196"/>
                    <a:ext cx="1809"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3" name="Freeform 43"/>
                  <p:cNvSpPr>
                    <a:spLocks/>
                  </p:cNvSpPr>
                  <p:nvPr/>
                </p:nvSpPr>
                <p:spPr bwMode="hidden">
                  <a:xfrm rot="19495919" flipH="1">
                    <a:off x="-6" y="2982"/>
                    <a:ext cx="971"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1" name="Group 44"/>
                <p:cNvGrpSpPr>
                  <a:grpSpLocks/>
                </p:cNvGrpSpPr>
                <p:nvPr/>
              </p:nvGrpSpPr>
              <p:grpSpPr bwMode="auto">
                <a:xfrm>
                  <a:off x="3124" y="777"/>
                  <a:ext cx="971" cy="417"/>
                  <a:chOff x="-52" y="2009"/>
                  <a:chExt cx="2477" cy="1064"/>
                </a:xfrm>
              </p:grpSpPr>
              <p:sp>
                <p:nvSpPr>
                  <p:cNvPr id="50290"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1" name="Freeform 46"/>
                  <p:cNvSpPr>
                    <a:spLocks/>
                  </p:cNvSpPr>
                  <p:nvPr/>
                </p:nvSpPr>
                <p:spPr bwMode="hidden">
                  <a:xfrm rot="20017085" flipH="1">
                    <a:off x="-53" y="2598"/>
                    <a:ext cx="931" cy="4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2" name="Group 47"/>
                <p:cNvGrpSpPr>
                  <a:grpSpLocks/>
                </p:cNvGrpSpPr>
                <p:nvPr/>
              </p:nvGrpSpPr>
              <p:grpSpPr bwMode="auto">
                <a:xfrm>
                  <a:off x="3115" y="700"/>
                  <a:ext cx="969" cy="363"/>
                  <a:chOff x="-74" y="1813"/>
                  <a:chExt cx="2472" cy="927"/>
                </a:xfrm>
              </p:grpSpPr>
              <p:sp>
                <p:nvSpPr>
                  <p:cNvPr id="50288" name="Freeform 48"/>
                  <p:cNvSpPr>
                    <a:spLocks/>
                  </p:cNvSpPr>
                  <p:nvPr/>
                </p:nvSpPr>
                <p:spPr bwMode="hidden">
                  <a:xfrm rot="20519637" flipH="1">
                    <a:off x="721" y="1812"/>
                    <a:ext cx="1677" cy="3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9" name="Freeform 49"/>
                  <p:cNvSpPr>
                    <a:spLocks/>
                  </p:cNvSpPr>
                  <p:nvPr/>
                </p:nvSpPr>
                <p:spPr bwMode="hidden">
                  <a:xfrm rot="20519637" flipH="1">
                    <a:off x="-74" y="2212"/>
                    <a:ext cx="900" cy="5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3" name="Group 50"/>
                <p:cNvGrpSpPr>
                  <a:grpSpLocks/>
                </p:cNvGrpSpPr>
                <p:nvPr/>
              </p:nvGrpSpPr>
              <p:grpSpPr bwMode="auto">
                <a:xfrm>
                  <a:off x="3153" y="613"/>
                  <a:ext cx="918" cy="257"/>
                  <a:chOff x="22" y="1591"/>
                  <a:chExt cx="2342" cy="657"/>
                </a:xfrm>
              </p:grpSpPr>
              <p:sp>
                <p:nvSpPr>
                  <p:cNvPr id="50286" name="Freeform 51"/>
                  <p:cNvSpPr>
                    <a:spLocks/>
                  </p:cNvSpPr>
                  <p:nvPr/>
                </p:nvSpPr>
                <p:spPr bwMode="hidden">
                  <a:xfrm rot="21136207" flipH="1">
                    <a:off x="819" y="1586"/>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7"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4" name="Group 53"/>
                <p:cNvGrpSpPr>
                  <a:grpSpLocks/>
                </p:cNvGrpSpPr>
                <p:nvPr/>
              </p:nvGrpSpPr>
              <p:grpSpPr bwMode="auto">
                <a:xfrm>
                  <a:off x="3218" y="556"/>
                  <a:ext cx="843" cy="134"/>
                  <a:chOff x="189" y="1446"/>
                  <a:chExt cx="2150" cy="343"/>
                </a:xfrm>
              </p:grpSpPr>
              <p:sp>
                <p:nvSpPr>
                  <p:cNvPr id="50284"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5" name="Freeform 55"/>
                  <p:cNvSpPr>
                    <a:spLocks/>
                  </p:cNvSpPr>
                  <p:nvPr/>
                </p:nvSpPr>
                <p:spPr bwMode="hidden">
                  <a:xfrm rot="84182" flipH="1">
                    <a:off x="189" y="1441"/>
                    <a:ext cx="755"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5" name="Group 56"/>
                <p:cNvGrpSpPr>
                  <a:grpSpLocks/>
                </p:cNvGrpSpPr>
                <p:nvPr/>
              </p:nvGrpSpPr>
              <p:grpSpPr bwMode="auto">
                <a:xfrm>
                  <a:off x="3342" y="418"/>
                  <a:ext cx="737" cy="167"/>
                  <a:chOff x="505" y="1094"/>
                  <a:chExt cx="1879" cy="427"/>
                </a:xfrm>
              </p:grpSpPr>
              <p:sp>
                <p:nvSpPr>
                  <p:cNvPr id="50282"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3"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26" name="Group 59"/>
                <p:cNvGrpSpPr>
                  <a:grpSpLocks/>
                </p:cNvGrpSpPr>
                <p:nvPr/>
              </p:nvGrpSpPr>
              <p:grpSpPr bwMode="auto">
                <a:xfrm>
                  <a:off x="3386" y="341"/>
                  <a:ext cx="725" cy="218"/>
                  <a:chOff x="616" y="899"/>
                  <a:chExt cx="1850" cy="554"/>
                </a:xfrm>
              </p:grpSpPr>
              <p:sp>
                <p:nvSpPr>
                  <p:cNvPr id="50280"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1"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27" name="Group 62"/>
                <p:cNvGrpSpPr>
                  <a:grpSpLocks/>
                </p:cNvGrpSpPr>
                <p:nvPr/>
              </p:nvGrpSpPr>
              <p:grpSpPr bwMode="auto">
                <a:xfrm>
                  <a:off x="3472" y="231"/>
                  <a:ext cx="693" cy="291"/>
                  <a:chOff x="3472" y="231"/>
                  <a:chExt cx="693" cy="291"/>
                </a:xfrm>
              </p:grpSpPr>
              <p:sp>
                <p:nvSpPr>
                  <p:cNvPr id="50278" name="Freeform 63"/>
                  <p:cNvSpPr>
                    <a:spLocks/>
                  </p:cNvSpPr>
                  <p:nvPr/>
                </p:nvSpPr>
                <p:spPr bwMode="hidden">
                  <a:xfrm rot="2028410" flipH="1">
                    <a:off x="3679"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9" name="Freeform 64"/>
                  <p:cNvSpPr>
                    <a:spLocks/>
                  </p:cNvSpPr>
                  <p:nvPr/>
                </p:nvSpPr>
                <p:spPr bwMode="hidden">
                  <a:xfrm rot="2028410" flipH="1">
                    <a:off x="3472" y="229"/>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28" name="Group 65"/>
                <p:cNvGrpSpPr>
                  <a:grpSpLocks/>
                </p:cNvGrpSpPr>
                <p:nvPr/>
              </p:nvGrpSpPr>
              <p:grpSpPr bwMode="auto">
                <a:xfrm>
                  <a:off x="3554" y="118"/>
                  <a:ext cx="664" cy="349"/>
                  <a:chOff x="3554" y="118"/>
                  <a:chExt cx="664" cy="349"/>
                </a:xfrm>
              </p:grpSpPr>
              <p:sp>
                <p:nvSpPr>
                  <p:cNvPr id="50276"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7"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29" name="Group 68"/>
                <p:cNvGrpSpPr>
                  <a:grpSpLocks/>
                </p:cNvGrpSpPr>
                <p:nvPr/>
              </p:nvGrpSpPr>
              <p:grpSpPr bwMode="auto">
                <a:xfrm>
                  <a:off x="3784" y="30"/>
                  <a:ext cx="305" cy="593"/>
                  <a:chOff x="1633" y="104"/>
                  <a:chExt cx="778" cy="1512"/>
                </a:xfrm>
              </p:grpSpPr>
              <p:sp>
                <p:nvSpPr>
                  <p:cNvPr id="50274"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5"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30" name="Group 71"/>
                <p:cNvGrpSpPr>
                  <a:grpSpLocks/>
                </p:cNvGrpSpPr>
                <p:nvPr/>
              </p:nvGrpSpPr>
              <p:grpSpPr bwMode="auto">
                <a:xfrm>
                  <a:off x="3903" y="0"/>
                  <a:ext cx="248" cy="601"/>
                  <a:chOff x="1935" y="28"/>
                  <a:chExt cx="634" cy="1534"/>
                </a:xfrm>
              </p:grpSpPr>
              <p:sp>
                <p:nvSpPr>
                  <p:cNvPr id="50272" name="Freeform 72"/>
                  <p:cNvSpPr>
                    <a:spLocks/>
                  </p:cNvSpPr>
                  <p:nvPr/>
                </p:nvSpPr>
                <p:spPr bwMode="hidden">
                  <a:xfrm rot="4126480" flipH="1">
                    <a:off x="1934" y="922"/>
                    <a:ext cx="1055"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3"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31" name="Group 74"/>
                <p:cNvGrpSpPr>
                  <a:grpSpLocks/>
                </p:cNvGrpSpPr>
                <p:nvPr/>
              </p:nvGrpSpPr>
              <p:grpSpPr bwMode="auto">
                <a:xfrm>
                  <a:off x="4251" y="252"/>
                  <a:ext cx="723" cy="222"/>
                  <a:chOff x="2822" y="672"/>
                  <a:chExt cx="1845" cy="566"/>
                </a:xfrm>
              </p:grpSpPr>
              <p:sp>
                <p:nvSpPr>
                  <p:cNvPr id="50270" name="Freeform 75"/>
                  <p:cNvSpPr>
                    <a:spLocks/>
                  </p:cNvSpPr>
                  <p:nvPr/>
                </p:nvSpPr>
                <p:spPr bwMode="hidden">
                  <a:xfrm rot="-1325434">
                    <a:off x="2817"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1" name="Freeform 76"/>
                  <p:cNvSpPr>
                    <a:spLocks/>
                  </p:cNvSpPr>
                  <p:nvPr/>
                </p:nvSpPr>
                <p:spPr bwMode="hidden">
                  <a:xfrm rot="-1325434">
                    <a:off x="4003" y="673"/>
                    <a:ext cx="659"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32" name="Group 77"/>
                <p:cNvGrpSpPr>
                  <a:grpSpLocks/>
                </p:cNvGrpSpPr>
                <p:nvPr/>
              </p:nvGrpSpPr>
              <p:grpSpPr bwMode="auto">
                <a:xfrm>
                  <a:off x="4196" y="163"/>
                  <a:ext cx="699" cy="282"/>
                  <a:chOff x="2683" y="445"/>
                  <a:chExt cx="1781" cy="717"/>
                </a:xfrm>
              </p:grpSpPr>
              <p:sp>
                <p:nvSpPr>
                  <p:cNvPr id="50268" name="Freeform 78"/>
                  <p:cNvSpPr>
                    <a:spLocks/>
                  </p:cNvSpPr>
                  <p:nvPr/>
                </p:nvSpPr>
                <p:spPr bwMode="hidden">
                  <a:xfrm rot="-1921064">
                    <a:off x="2682" y="946"/>
                    <a:ext cx="1230"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9" name="Freeform 79"/>
                  <p:cNvSpPr>
                    <a:spLocks/>
                  </p:cNvSpPr>
                  <p:nvPr/>
                </p:nvSpPr>
                <p:spPr bwMode="hidden">
                  <a:xfrm rot="-1921064">
                    <a:off x="3801" y="444"/>
                    <a:ext cx="658"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0233"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0234"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0235" name="Group 82"/>
                <p:cNvGrpSpPr>
                  <a:grpSpLocks/>
                </p:cNvGrpSpPr>
                <p:nvPr/>
              </p:nvGrpSpPr>
              <p:grpSpPr bwMode="auto">
                <a:xfrm>
                  <a:off x="4242" y="5"/>
                  <a:ext cx="251" cy="596"/>
                  <a:chOff x="2800" y="41"/>
                  <a:chExt cx="640" cy="1520"/>
                </a:xfrm>
              </p:grpSpPr>
              <p:sp>
                <p:nvSpPr>
                  <p:cNvPr id="50266" name="Freeform 83"/>
                  <p:cNvSpPr>
                    <a:spLocks/>
                  </p:cNvSpPr>
                  <p:nvPr/>
                </p:nvSpPr>
                <p:spPr bwMode="hidden">
                  <a:xfrm rot="-3857755">
                    <a:off x="2364" y="934"/>
                    <a:ext cx="1058"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7" name="Freeform 84"/>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36" name="Group 85"/>
                <p:cNvGrpSpPr>
                  <a:grpSpLocks/>
                </p:cNvGrpSpPr>
                <p:nvPr/>
              </p:nvGrpSpPr>
              <p:grpSpPr bwMode="auto">
                <a:xfrm>
                  <a:off x="4295" y="53"/>
                  <a:ext cx="398" cy="574"/>
                  <a:chOff x="2934" y="163"/>
                  <a:chExt cx="1017" cy="1464"/>
                </a:xfrm>
              </p:grpSpPr>
              <p:sp>
                <p:nvSpPr>
                  <p:cNvPr id="50264"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5"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37" name="Group 88"/>
                <p:cNvGrpSpPr>
                  <a:grpSpLocks/>
                </p:cNvGrpSpPr>
                <p:nvPr/>
              </p:nvGrpSpPr>
              <p:grpSpPr bwMode="auto">
                <a:xfrm>
                  <a:off x="4215" y="2"/>
                  <a:ext cx="95" cy="567"/>
                  <a:chOff x="2730" y="32"/>
                  <a:chExt cx="243" cy="1448"/>
                </a:xfrm>
              </p:grpSpPr>
              <p:sp>
                <p:nvSpPr>
                  <p:cNvPr id="50262"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3"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38" name="Group 91"/>
                <p:cNvGrpSpPr>
                  <a:grpSpLocks/>
                </p:cNvGrpSpPr>
                <p:nvPr/>
              </p:nvGrpSpPr>
              <p:grpSpPr bwMode="auto">
                <a:xfrm>
                  <a:off x="3514" y="683"/>
                  <a:ext cx="425" cy="960"/>
                  <a:chOff x="943" y="1769"/>
                  <a:chExt cx="1085" cy="2450"/>
                </a:xfrm>
              </p:grpSpPr>
              <p:sp>
                <p:nvSpPr>
                  <p:cNvPr id="50260"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1" name="Freeform 93"/>
                  <p:cNvSpPr>
                    <a:spLocks/>
                  </p:cNvSpPr>
                  <p:nvPr/>
                </p:nvSpPr>
                <p:spPr bwMode="hidden">
                  <a:xfrm rot="18335692" flipH="1">
                    <a:off x="725" y="3506"/>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39" name="Group 94"/>
                <p:cNvGrpSpPr>
                  <a:grpSpLocks/>
                </p:cNvGrpSpPr>
                <p:nvPr/>
              </p:nvGrpSpPr>
              <p:grpSpPr bwMode="auto">
                <a:xfrm>
                  <a:off x="3715" y="748"/>
                  <a:ext cx="300" cy="930"/>
                  <a:chOff x="1455" y="1936"/>
                  <a:chExt cx="766" cy="2373"/>
                </a:xfrm>
              </p:grpSpPr>
              <p:sp>
                <p:nvSpPr>
                  <p:cNvPr id="50258"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59" name="Freeform 96"/>
                  <p:cNvSpPr>
                    <a:spLocks/>
                  </p:cNvSpPr>
                  <p:nvPr/>
                </p:nvSpPr>
                <p:spPr bwMode="hidden">
                  <a:xfrm rot="17542885" flipH="1">
                    <a:off x="1275" y="3634"/>
                    <a:ext cx="851"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40" name="Group 97"/>
                <p:cNvGrpSpPr>
                  <a:grpSpLocks/>
                </p:cNvGrpSpPr>
                <p:nvPr/>
              </p:nvGrpSpPr>
              <p:grpSpPr bwMode="auto">
                <a:xfrm rot="88588">
                  <a:off x="3923" y="769"/>
                  <a:ext cx="180" cy="913"/>
                  <a:chOff x="1956" y="1990"/>
                  <a:chExt cx="492" cy="2604"/>
                </a:xfrm>
              </p:grpSpPr>
              <p:sp>
                <p:nvSpPr>
                  <p:cNvPr id="50256" name="Freeform 98"/>
                  <p:cNvSpPr>
                    <a:spLocks/>
                  </p:cNvSpPr>
                  <p:nvPr/>
                </p:nvSpPr>
                <p:spPr bwMode="hidden">
                  <a:xfrm rot="16782062" flipH="1">
                    <a:off x="1435" y="2689"/>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57" name="Freeform 99"/>
                  <p:cNvSpPr>
                    <a:spLocks/>
                  </p:cNvSpPr>
                  <p:nvPr/>
                </p:nvSpPr>
                <p:spPr bwMode="hidden">
                  <a:xfrm rot="16782062" flipH="1">
                    <a:off x="1727" y="3894"/>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41" name="Group 100"/>
                <p:cNvGrpSpPr>
                  <a:grpSpLocks/>
                </p:cNvGrpSpPr>
                <p:nvPr/>
              </p:nvGrpSpPr>
              <p:grpSpPr bwMode="auto">
                <a:xfrm>
                  <a:off x="4451" y="662"/>
                  <a:ext cx="442" cy="951"/>
                  <a:chOff x="3334" y="1717"/>
                  <a:chExt cx="1125" cy="2426"/>
                </a:xfrm>
              </p:grpSpPr>
              <p:sp>
                <p:nvSpPr>
                  <p:cNvPr id="50254"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0255"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42" name="Group 103"/>
                <p:cNvGrpSpPr>
                  <a:grpSpLocks/>
                </p:cNvGrpSpPr>
                <p:nvPr/>
              </p:nvGrpSpPr>
              <p:grpSpPr bwMode="auto">
                <a:xfrm>
                  <a:off x="4391" y="721"/>
                  <a:ext cx="347" cy="951"/>
                  <a:chOff x="3181" y="1866"/>
                  <a:chExt cx="883" cy="2426"/>
                </a:xfrm>
              </p:grpSpPr>
              <p:sp>
                <p:nvSpPr>
                  <p:cNvPr id="50252" name="Freeform 104"/>
                  <p:cNvSpPr>
                    <a:spLocks/>
                  </p:cNvSpPr>
                  <p:nvPr/>
                </p:nvSpPr>
                <p:spPr bwMode="hidden">
                  <a:xfrm rot="3745735">
                    <a:off x="2506" y="2536"/>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0253" name="Freeform 105"/>
                  <p:cNvSpPr>
                    <a:spLocks/>
                  </p:cNvSpPr>
                  <p:nvPr/>
                </p:nvSpPr>
                <p:spPr bwMode="hidden">
                  <a:xfrm rot="3745735">
                    <a:off x="3387" y="3610"/>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43" name="Group 106"/>
                <p:cNvGrpSpPr>
                  <a:grpSpLocks/>
                </p:cNvGrpSpPr>
                <p:nvPr/>
              </p:nvGrpSpPr>
              <p:grpSpPr bwMode="auto">
                <a:xfrm>
                  <a:off x="4323" y="767"/>
                  <a:ext cx="243" cy="935"/>
                  <a:chOff x="3006" y="1983"/>
                  <a:chExt cx="619" cy="2386"/>
                </a:xfrm>
              </p:grpSpPr>
              <p:sp>
                <p:nvSpPr>
                  <p:cNvPr id="50250" name="Freeform 107"/>
                  <p:cNvSpPr>
                    <a:spLocks/>
                  </p:cNvSpPr>
                  <p:nvPr/>
                </p:nvSpPr>
                <p:spPr bwMode="hidden">
                  <a:xfrm rot="4286818">
                    <a:off x="2328" y="2656"/>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0251" name="Freeform 108"/>
                  <p:cNvSpPr>
                    <a:spLocks/>
                  </p:cNvSpPr>
                  <p:nvPr/>
                </p:nvSpPr>
                <p:spPr bwMode="hidden">
                  <a:xfrm rot="4286818">
                    <a:off x="3001" y="3741"/>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44" name="Group 109"/>
                <p:cNvGrpSpPr>
                  <a:grpSpLocks/>
                </p:cNvGrpSpPr>
                <p:nvPr/>
              </p:nvGrpSpPr>
              <p:grpSpPr bwMode="auto">
                <a:xfrm>
                  <a:off x="4249" y="813"/>
                  <a:ext cx="159" cy="870"/>
                  <a:chOff x="2819" y="2101"/>
                  <a:chExt cx="405" cy="2219"/>
                </a:xfrm>
              </p:grpSpPr>
              <p:sp>
                <p:nvSpPr>
                  <p:cNvPr id="50248" name="Freeform 110"/>
                  <p:cNvSpPr>
                    <a:spLocks/>
                  </p:cNvSpPr>
                  <p:nvPr/>
                </p:nvSpPr>
                <p:spPr bwMode="hidden">
                  <a:xfrm rot="4898956">
                    <a:off x="2210" y="2709"/>
                    <a:ext cx="1466"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0249" name="Freeform 111"/>
                  <p:cNvSpPr>
                    <a:spLocks/>
                  </p:cNvSpPr>
                  <p:nvPr/>
                </p:nvSpPr>
                <p:spPr bwMode="hidden">
                  <a:xfrm rot="4898956">
                    <a:off x="2637" y="3727"/>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245" name="Group 112"/>
                <p:cNvGrpSpPr>
                  <a:grpSpLocks/>
                </p:cNvGrpSpPr>
                <p:nvPr/>
              </p:nvGrpSpPr>
              <p:grpSpPr bwMode="auto">
                <a:xfrm>
                  <a:off x="4045" y="826"/>
                  <a:ext cx="167" cy="857"/>
                  <a:chOff x="2287" y="2135"/>
                  <a:chExt cx="426" cy="2185"/>
                </a:xfrm>
              </p:grpSpPr>
              <p:sp>
                <p:nvSpPr>
                  <p:cNvPr id="50246" name="Freeform 113"/>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0247" name="Freeform 114"/>
                  <p:cNvSpPr>
                    <a:spLocks/>
                  </p:cNvSpPr>
                  <p:nvPr/>
                </p:nvSpPr>
                <p:spPr bwMode="hidden">
                  <a:xfrm rot="5755659">
                    <a:off x="2051" y="3784"/>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sp>
            <p:nvSpPr>
              <p:cNvPr id="50190"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1" name="Arc 116"/>
              <p:cNvSpPr>
                <a:spLocks/>
              </p:cNvSpPr>
              <p:nvPr/>
            </p:nvSpPr>
            <p:spPr bwMode="hidden">
              <a:xfrm flipH="1">
                <a:off x="3527" y="725"/>
                <a:ext cx="832" cy="902"/>
              </a:xfrm>
              <a:custGeom>
                <a:avLst/>
                <a:gdLst>
                  <a:gd name="T0" fmla="*/ 211 w 21600"/>
                  <a:gd name="T1" fmla="*/ 0 h 21602"/>
                  <a:gd name="T2" fmla="*/ 832 w 21600"/>
                  <a:gd name="T3" fmla="*/ 902 h 21602"/>
                  <a:gd name="T4" fmla="*/ 0 w 21600"/>
                  <a:gd name="T5" fmla="*/ 873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2"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3" name="Arc 118"/>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4" name="Arc 119"/>
              <p:cNvSpPr>
                <a:spLocks/>
              </p:cNvSpPr>
              <p:nvPr/>
            </p:nvSpPr>
            <p:spPr bwMode="hidden">
              <a:xfrm flipH="1">
                <a:off x="3267" y="628"/>
                <a:ext cx="791" cy="930"/>
              </a:xfrm>
              <a:custGeom>
                <a:avLst/>
                <a:gdLst>
                  <a:gd name="T0" fmla="*/ 0 w 30473"/>
                  <a:gd name="T1" fmla="*/ 80 h 22305"/>
                  <a:gd name="T2" fmla="*/ 791 w 30473"/>
                  <a:gd name="T3" fmla="*/ 930 h 22305"/>
                  <a:gd name="T4" fmla="*/ 230 w 30473"/>
                  <a:gd name="T5" fmla="*/ 901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5"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6"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7"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8" name="Arc 123"/>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9" name="Freeform 124"/>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0" name="Freeform 125"/>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1"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2" name="Arc 127"/>
              <p:cNvSpPr>
                <a:spLocks/>
              </p:cNvSpPr>
              <p:nvPr/>
            </p:nvSpPr>
            <p:spPr bwMode="hidden">
              <a:xfrm flipH="1">
                <a:off x="3426" y="122"/>
                <a:ext cx="724" cy="902"/>
              </a:xfrm>
              <a:custGeom>
                <a:avLst/>
                <a:gdLst>
                  <a:gd name="T0" fmla="*/ 0 w 31881"/>
                  <a:gd name="T1" fmla="*/ 418 h 21600"/>
                  <a:gd name="T2" fmla="*/ 724 w 31881"/>
                  <a:gd name="T3" fmla="*/ 203 h 21600"/>
                  <a:gd name="T4" fmla="*/ 414 w 31881"/>
                  <a:gd name="T5" fmla="*/ 902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3" name="Arc 128"/>
              <p:cNvSpPr>
                <a:spLocks/>
              </p:cNvSpPr>
              <p:nvPr/>
            </p:nvSpPr>
            <p:spPr bwMode="hidden">
              <a:xfrm>
                <a:off x="4199" y="502"/>
                <a:ext cx="297" cy="902"/>
              </a:xfrm>
              <a:custGeom>
                <a:avLst/>
                <a:gdLst>
                  <a:gd name="T0" fmla="*/ 0 w 31146"/>
                  <a:gd name="T1" fmla="*/ 188 h 21600"/>
                  <a:gd name="T2" fmla="*/ 297 w 31146"/>
                  <a:gd name="T3" fmla="*/ 399 h 21600"/>
                  <a:gd name="T4" fmla="*/ 126 w 31146"/>
                  <a:gd name="T5" fmla="*/ 902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4"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5"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6"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7"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8" name="Freeform 133"/>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09" name="Freeform 134"/>
              <p:cNvSpPr>
                <a:spLocks/>
              </p:cNvSpPr>
              <p:nvPr/>
            </p:nvSpPr>
            <p:spPr bwMode="hidden">
              <a:xfrm>
                <a:off x="4658" y="132"/>
                <a:ext cx="260" cy="56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10"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11"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50179"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81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Arial" pitchFamily="-107" charset="0"/>
                <a:cs typeface="Arial" pitchFamily="-107" charset="0"/>
              </a:defRPr>
            </a:lvl1pPr>
          </a:lstStyle>
          <a:p>
            <a:pPr>
              <a:defRPr/>
            </a:pPr>
            <a:endParaRPr lang="en-US"/>
          </a:p>
        </p:txBody>
      </p:sp>
      <p:sp>
        <p:nvSpPr>
          <p:cNvPr id="15681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Arial" pitchFamily="-107" charset="0"/>
                <a:cs typeface="Arial" pitchFamily="-107" charset="0"/>
              </a:defRPr>
            </a:lvl1pPr>
          </a:lstStyle>
          <a:p>
            <a:pPr>
              <a:defRPr/>
            </a:pPr>
            <a:endParaRPr lang="en-US"/>
          </a:p>
        </p:txBody>
      </p:sp>
      <p:sp>
        <p:nvSpPr>
          <p:cNvPr id="15681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Black" charset="0"/>
                <a:cs typeface="Arial" charset="0"/>
              </a:defRPr>
            </a:lvl1pPr>
          </a:lstStyle>
          <a:p>
            <a:pPr>
              <a:defRPr/>
            </a:pPr>
            <a:fld id="{D5499723-A2CB-BC43-B0BF-FD085A9F8DA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9"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Arial Black" pitchFamily="-107" charset="0"/>
          <a:ea typeface="ＭＳ Ｐゴシック" charset="0"/>
          <a:cs typeface="Arial" pitchFamily="-107" charset="0"/>
        </a:defRPr>
      </a:lvl2pPr>
      <a:lvl3pPr algn="l" rtl="0" eaLnBrk="0" fontAlgn="base" hangingPunct="0">
        <a:spcBef>
          <a:spcPct val="0"/>
        </a:spcBef>
        <a:spcAft>
          <a:spcPct val="0"/>
        </a:spcAft>
        <a:defRPr sz="4400">
          <a:solidFill>
            <a:schemeClr val="tx2"/>
          </a:solidFill>
          <a:latin typeface="Arial Black" pitchFamily="-107" charset="0"/>
          <a:ea typeface="ＭＳ Ｐゴシック" charset="0"/>
          <a:cs typeface="Arial" pitchFamily="-107" charset="0"/>
        </a:defRPr>
      </a:lvl3pPr>
      <a:lvl4pPr algn="l" rtl="0" eaLnBrk="0" fontAlgn="base" hangingPunct="0">
        <a:spcBef>
          <a:spcPct val="0"/>
        </a:spcBef>
        <a:spcAft>
          <a:spcPct val="0"/>
        </a:spcAft>
        <a:defRPr sz="4400">
          <a:solidFill>
            <a:schemeClr val="tx2"/>
          </a:solidFill>
          <a:latin typeface="Arial Black" pitchFamily="-107" charset="0"/>
          <a:ea typeface="ＭＳ Ｐゴシック" charset="0"/>
          <a:cs typeface="Arial" pitchFamily="-107" charset="0"/>
        </a:defRPr>
      </a:lvl4pPr>
      <a:lvl5pPr algn="l" rtl="0" eaLnBrk="0" fontAlgn="base" hangingPunct="0">
        <a:spcBef>
          <a:spcPct val="0"/>
        </a:spcBef>
        <a:spcAft>
          <a:spcPct val="0"/>
        </a:spcAft>
        <a:defRPr sz="4400">
          <a:solidFill>
            <a:schemeClr val="tx2"/>
          </a:solidFill>
          <a:latin typeface="Arial Black" pitchFamily="-107" charset="0"/>
          <a:ea typeface="ＭＳ Ｐゴシック" charset="0"/>
          <a:cs typeface="Arial" pitchFamily="-107" charset="0"/>
        </a:defRPr>
      </a:lvl5pPr>
      <a:lvl6pPr marL="457200" algn="l" rtl="0" fontAlgn="base">
        <a:spcBef>
          <a:spcPct val="0"/>
        </a:spcBef>
        <a:spcAft>
          <a:spcPct val="0"/>
        </a:spcAft>
        <a:defRPr sz="4400">
          <a:solidFill>
            <a:schemeClr val="tx2"/>
          </a:solidFill>
          <a:latin typeface="Arial Black" pitchFamily="-107" charset="0"/>
          <a:ea typeface="Arial" pitchFamily="-107" charset="0"/>
          <a:cs typeface="Arial" pitchFamily="-107" charset="0"/>
        </a:defRPr>
      </a:lvl6pPr>
      <a:lvl7pPr marL="914400" algn="l" rtl="0" fontAlgn="base">
        <a:spcBef>
          <a:spcPct val="0"/>
        </a:spcBef>
        <a:spcAft>
          <a:spcPct val="0"/>
        </a:spcAft>
        <a:defRPr sz="4400">
          <a:solidFill>
            <a:schemeClr val="tx2"/>
          </a:solidFill>
          <a:latin typeface="Arial Black" pitchFamily="-107" charset="0"/>
          <a:ea typeface="Arial" pitchFamily="-107" charset="0"/>
          <a:cs typeface="Arial" pitchFamily="-107" charset="0"/>
        </a:defRPr>
      </a:lvl7pPr>
      <a:lvl8pPr marL="1371600" algn="l" rtl="0" fontAlgn="base">
        <a:spcBef>
          <a:spcPct val="0"/>
        </a:spcBef>
        <a:spcAft>
          <a:spcPct val="0"/>
        </a:spcAft>
        <a:defRPr sz="4400">
          <a:solidFill>
            <a:schemeClr val="tx2"/>
          </a:solidFill>
          <a:latin typeface="Arial Black" pitchFamily="-107" charset="0"/>
          <a:ea typeface="Arial" pitchFamily="-107" charset="0"/>
          <a:cs typeface="Arial" pitchFamily="-107" charset="0"/>
        </a:defRPr>
      </a:lvl8pPr>
      <a:lvl9pPr marL="1828800" algn="l" rtl="0" fontAlgn="base">
        <a:spcBef>
          <a:spcPct val="0"/>
        </a:spcBef>
        <a:spcAft>
          <a:spcPct val="0"/>
        </a:spcAft>
        <a:defRPr sz="4400">
          <a:solidFill>
            <a:schemeClr val="tx2"/>
          </a:solidFill>
          <a:latin typeface="Arial Black"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New Roman" pitchFamily="-107"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New Roman" pitchFamily="-107"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New Roman" pitchFamily="-107"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New Roman" pitchFamily="-107"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4716463" y="5345113"/>
            <a:ext cx="4427537" cy="1512887"/>
            <a:chOff x="2971" y="3367"/>
            <a:chExt cx="2789" cy="953"/>
          </a:xfrm>
        </p:grpSpPr>
        <p:sp>
          <p:nvSpPr>
            <p:cNvPr id="62472"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16998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8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7000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7000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grpSp>
      <p:sp>
        <p:nvSpPr>
          <p:cNvPr id="17000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7000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ea typeface="Arial" pitchFamily="-107" charset="0"/>
                <a:cs typeface="Arial" pitchFamily="-107" charset="0"/>
              </a:defRPr>
            </a:lvl1pPr>
          </a:lstStyle>
          <a:p>
            <a:pPr>
              <a:defRPr/>
            </a:pPr>
            <a:endParaRPr lang="en-US"/>
          </a:p>
        </p:txBody>
      </p:sp>
      <p:sp>
        <p:nvSpPr>
          <p:cNvPr id="17000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ea typeface="Arial" pitchFamily="-107" charset="0"/>
                <a:cs typeface="Arial" pitchFamily="-107" charset="0"/>
              </a:defRPr>
            </a:lvl1pPr>
          </a:lstStyle>
          <a:p>
            <a:pPr>
              <a:defRPr/>
            </a:pPr>
            <a:endParaRPr lang="en-US"/>
          </a:p>
        </p:txBody>
      </p:sp>
      <p:sp>
        <p:nvSpPr>
          <p:cNvPr id="17000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Verdana" charset="0"/>
                <a:cs typeface="Arial" charset="0"/>
              </a:defRPr>
            </a:lvl1pPr>
          </a:lstStyle>
          <a:p>
            <a:pPr>
              <a:defRPr/>
            </a:pPr>
            <a:fld id="{2A7B7D79-EAE7-9A43-84C5-C12F9B0B62FF}" type="slidenum">
              <a:rPr lang="en-US"/>
              <a:pPr>
                <a:defRPr/>
              </a:pPr>
              <a:t>‹#›</a:t>
            </a:fld>
            <a:endParaRPr lang="en-US"/>
          </a:p>
        </p:txBody>
      </p:sp>
      <p:sp>
        <p:nvSpPr>
          <p:cNvPr id="17000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90"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u"/>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u"/>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charset="0"/>
        <a:buChar char="u"/>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70000"/>
        <a:buFont typeface="Wingdings" pitchFamily="-107" charset="2"/>
        <a:buChar char="u"/>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70000"/>
        <a:buFont typeface="Wingdings" pitchFamily="-107" charset="2"/>
        <a:buChar char="u"/>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70000"/>
        <a:buFont typeface="Wingdings" pitchFamily="-107" charset="2"/>
        <a:buChar char="u"/>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70000"/>
        <a:buFont typeface="Wingdings" pitchFamily="-107" charset="2"/>
        <a:buChar char="u"/>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Arial" pitchFamily="-107" charset="0"/>
                <a:cs typeface="Arial" pitchFamily="-107"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Arial" pitchFamily="-107" charset="0"/>
                <a:cs typeface="Arial" pitchFamily="-107"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Arial" charset="0"/>
              </a:defRPr>
            </a:lvl1pPr>
          </a:lstStyle>
          <a:p>
            <a:pPr>
              <a:defRPr/>
            </a:pPr>
            <a:fld id="{B8E20C3E-798D-844A-B945-4CF51F26FD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a:solidFill>
            <a:schemeClr val="tx2"/>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a:solidFill>
            <a:schemeClr val="tx2"/>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a:solidFill>
            <a:schemeClr val="tx2"/>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latin typeface="Times New Roman" charset="0"/>
              </a:rPr>
              <a:pPr>
                <a:defRPr/>
              </a:pPr>
              <a:t>‹#›</a:t>
            </a:fld>
            <a:endParaRPr lang="en-US">
              <a:solidFill>
                <a:srgbClr val="000000"/>
              </a:solidFill>
              <a:latin typeface="Times New Roman" charset="0"/>
            </a:endParaRPr>
          </a:p>
        </p:txBody>
      </p:sp>
    </p:spTree>
    <p:extLst>
      <p:ext uri="{BB962C8B-B14F-4D97-AF65-F5344CB8AC3E}">
        <p14:creationId xmlns:p14="http://schemas.microsoft.com/office/powerpoint/2010/main" val="133484148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endParaRPr lang="en-US">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endParaRPr lang="en-US">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fld id="{5D917906-2338-6249-97C0-C58375F020F7}" type="slidenum">
              <a:rPr lang="en-US" smtClean="0">
                <a:ea typeface="MS PGothic" charset="0"/>
                <a:cs typeface="MS PGothic" charset="0"/>
              </a:rPr>
              <a:pPr/>
              <a:t>‹#›</a:t>
            </a:fld>
            <a:endParaRPr lang="en-US">
              <a:ea typeface="MS PGothic" charset="0"/>
              <a:cs typeface="MS PGothic" charset="0"/>
            </a:endParaRPr>
          </a:p>
        </p:txBody>
      </p:sp>
    </p:spTree>
    <p:extLst>
      <p:ext uri="{BB962C8B-B14F-4D97-AF65-F5344CB8AC3E}">
        <p14:creationId xmlns:p14="http://schemas.microsoft.com/office/powerpoint/2010/main" val="3799048558"/>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2.xml"/><Relationship Id="rId1" Type="http://schemas.openxmlformats.org/officeDocument/2006/relationships/slideLayout" Target="../slideLayouts/slideLayout69.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9.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4.xml"/><Relationship Id="rId1" Type="http://schemas.openxmlformats.org/officeDocument/2006/relationships/slideLayout" Target="../slideLayouts/slideLayout69.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hyperlink" Target="http://www.biblepicturegallery.com/Pictures/JewishW/Scroll%20Pentateuch%202%20la.htm" TargetMode="External"/><Relationship Id="rId2" Type="http://schemas.openxmlformats.org/officeDocument/2006/relationships/notesSlide" Target="../notesSlides/notesSlide35.xml"/><Relationship Id="rId1" Type="http://schemas.openxmlformats.org/officeDocument/2006/relationships/slideLayout" Target="../slideLayouts/slideLayout79.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m/imgres?imgurl=http://www.bible-history.com/sketches/ancient/metal-trumpet.jpg&amp;imgrefurl=http://www.bible-history.com/sketches/ancient/ancient-trumpets.html&amp;h=108&amp;w=438&amp;sz=18&amp;tbnid=4_K-UzVklOIJ:&amp;tbnh=30&amp;tbnw=123&amp;hl=en&amp;start=6&amp;prev=/images?q=trumpet+bible+times&amp;svnum=10&amp;hl=en&amp;lr=" TargetMode="External"/><Relationship Id="rId2" Type="http://schemas.openxmlformats.org/officeDocument/2006/relationships/notesSlide" Target="../notesSlides/notesSlide50.xml"/><Relationship Id="rId1" Type="http://schemas.openxmlformats.org/officeDocument/2006/relationships/slideLayout" Target="../slideLayouts/slideLayout69.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3" Type="http://schemas.openxmlformats.org/officeDocument/2006/relationships/hyperlink" Target="http://www.biblepicturegallery.com/pictures/L-Music/Dancing%20with%20timbrels%20la.htm" TargetMode="External"/><Relationship Id="rId2" Type="http://schemas.openxmlformats.org/officeDocument/2006/relationships/notesSlide" Target="../notesSlides/notesSlide52.xml"/><Relationship Id="rId1" Type="http://schemas.openxmlformats.org/officeDocument/2006/relationships/slideLayout" Target="../slideLayouts/slideLayout69.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69.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69.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3.xml"/><Relationship Id="rId1" Type="http://schemas.openxmlformats.org/officeDocument/2006/relationships/slideLayout" Target="../slideLayouts/slideLayout69.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4.xml"/><Relationship Id="rId1" Type="http://schemas.openxmlformats.org/officeDocument/2006/relationships/slideLayout" Target="../slideLayouts/slideLayout69.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69.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69.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7.xml"/><Relationship Id="rId1" Type="http://schemas.openxmlformats.org/officeDocument/2006/relationships/slideLayout" Target="../slideLayouts/slideLayout69.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8.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9.xml"/><Relationship Id="rId1" Type="http://schemas.openxmlformats.org/officeDocument/2006/relationships/slideLayout" Target="../slideLayouts/slideLayout6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69.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7.xml"/><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9.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9.xml"/><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0.xml"/><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1.xml"/><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2.xml"/><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3.xml"/><Relationship Id="rId1"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0.xml"/><Relationship Id="rId1" Type="http://schemas.openxmlformats.org/officeDocument/2006/relationships/themeOverride" Target="../theme/themeOverride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0.xml"/><Relationship Id="rId1" Type="http://schemas.openxmlformats.org/officeDocument/2006/relationships/themeOverride" Target="../theme/themeOverride2.xml"/></Relationships>
</file>

<file path=ppt/slides/_rels/slide9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1.xml"/><Relationship Id="rId1" Type="http://schemas.openxmlformats.org/officeDocument/2006/relationships/slideLayout" Target="../slideLayouts/slideLayout62.xml"/></Relationships>
</file>

<file path=ppt/slides/_rels/slide9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2.xml"/><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3.xml"/><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4.xml"/><Relationship Id="rId1" Type="http://schemas.openxmlformats.org/officeDocument/2006/relationships/slideLayout" Target="../slideLayouts/slideLayout6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6.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5" descr="rev_inro_Wax_Sealed_Envelope_cn_b_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0"/>
            <a:ext cx="9205913" cy="690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sz="quarter"/>
          </p:nvPr>
        </p:nvSpPr>
        <p:spPr>
          <a:xfrm>
            <a:off x="-25400" y="3505200"/>
            <a:ext cx="9067800" cy="1905000"/>
          </a:xfrm>
        </p:spPr>
        <p:txBody>
          <a:bodyPr/>
          <a:lstStyle/>
          <a:p>
            <a:pPr>
              <a:defRPr/>
            </a:pPr>
            <a:r>
              <a:rPr lang="en-US" sz="11500" b="1" dirty="0">
                <a:effectLst>
                  <a:outerShdw blurRad="50800" dist="88900" dir="2700000" algn="tl" rotWithShape="0">
                    <a:srgbClr val="000000"/>
                  </a:outerShdw>
                </a:effectLst>
                <a:latin typeface="Arial" pitchFamily="-107" charset="0"/>
                <a:ea typeface="Arial" pitchFamily="-107" charset="0"/>
                <a:cs typeface="Arial" pitchFamily="-107" charset="0"/>
              </a:rPr>
              <a:t>Mazmur</a:t>
            </a:r>
          </a:p>
        </p:txBody>
      </p:sp>
      <p:sp>
        <p:nvSpPr>
          <p:cNvPr id="3" name="Subtitle 2"/>
          <p:cNvSpPr>
            <a:spLocks noGrp="1"/>
          </p:cNvSpPr>
          <p:nvPr>
            <p:ph type="subTitle" sz="quarter" idx="1"/>
          </p:nvPr>
        </p:nvSpPr>
        <p:spPr>
          <a:xfrm>
            <a:off x="0" y="5562600"/>
            <a:ext cx="9144000" cy="1295400"/>
          </a:xfrm>
          <a:solidFill>
            <a:srgbClr val="000000"/>
          </a:solidFill>
        </p:spPr>
        <p:txBody>
          <a:bodyPr/>
          <a:lstStyle/>
          <a:p>
            <a:pPr>
              <a:lnSpc>
                <a:spcPct val="90000"/>
              </a:lnSpc>
              <a:buFont typeface="Wingdings" charset="0"/>
              <a:buNone/>
              <a:defRPr/>
            </a:pPr>
            <a:r>
              <a:rPr lang="en-US" sz="2400" b="1" dirty="0">
                <a:effectLst>
                  <a:outerShdw blurRad="38100" dist="38100" dir="2700000" algn="tl">
                    <a:srgbClr val="008AE8"/>
                  </a:outerShdw>
                </a:effectLst>
                <a:latin typeface="Arial" charset="0"/>
                <a:cs typeface="Arial" charset="0"/>
              </a:rPr>
              <a:t>Dr Rick Griffith</a:t>
            </a:r>
          </a:p>
          <a:p>
            <a:pPr>
              <a:lnSpc>
                <a:spcPct val="90000"/>
              </a:lnSpc>
              <a:buFont typeface="Wingdings" charset="0"/>
              <a:buNone/>
              <a:defRPr/>
            </a:pPr>
            <a:r>
              <a:rPr lang="en-US" sz="2400" b="1" dirty="0">
                <a:effectLst>
                  <a:outerShdw blurRad="38100" dist="38100" dir="2700000" algn="tl">
                    <a:srgbClr val="008AE8"/>
                  </a:outerShdw>
                </a:effectLst>
                <a:latin typeface="Arial" charset="0"/>
                <a:cs typeface="Arial" charset="0"/>
              </a:rPr>
              <a:t>Singapore Bible College</a:t>
            </a:r>
          </a:p>
          <a:p>
            <a:pPr>
              <a:lnSpc>
                <a:spcPct val="90000"/>
              </a:lnSpc>
              <a:buFont typeface="Wingdings" charset="0"/>
              <a:buNone/>
              <a:defRPr/>
            </a:pPr>
            <a:r>
              <a:rPr lang="en-US" sz="2400" b="1" dirty="0">
                <a:effectLst>
                  <a:outerShdw blurRad="38100" dist="38100" dir="2700000" algn="tl">
                    <a:srgbClr val="008AE8"/>
                  </a:outerShdw>
                </a:effectLst>
                <a:latin typeface="Arial" charset="0"/>
                <a:cs typeface="Arial" charset="0"/>
              </a:rPr>
              <a:t>BibleStudyDownloads.org</a:t>
            </a:r>
          </a:p>
        </p:txBody>
      </p:sp>
      <p:sp>
        <p:nvSpPr>
          <p:cNvPr id="7" name="Title 1"/>
          <p:cNvSpPr txBox="1">
            <a:spLocks/>
          </p:cNvSpPr>
          <p:nvPr/>
        </p:nvSpPr>
        <p:spPr bwMode="auto">
          <a:xfrm>
            <a:off x="2895600" y="1956027"/>
            <a:ext cx="3527425" cy="974725"/>
          </a:xfrm>
          <a:prstGeom prst="rect">
            <a:avLst/>
          </a:prstGeom>
          <a:noFill/>
          <a:ln w="9525">
            <a:noFill/>
            <a:miter lim="800000"/>
            <a:headEnd/>
            <a:tailEnd/>
          </a:ln>
          <a:effectLst/>
        </p:spPr>
        <p:txBody>
          <a:bodyPr anchor="b" anchorCtr="1"/>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Arial" pitchFamily="-105"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Arial" pitchFamily="-105"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Arial" pitchFamily="-105"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Arial" pitchFamily="-105"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9pPr>
          </a:lstStyle>
          <a:p>
            <a:pPr>
              <a:defRPr/>
            </a:pPr>
            <a:r>
              <a:rPr lang="en-US" sz="9600" dirty="0">
                <a:latin typeface="Blackmoor LET"/>
                <a:cs typeface="Blackmoor LET"/>
              </a:rPr>
              <a:t>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a:xfrm>
            <a:off x="0" y="5715000"/>
            <a:ext cx="4419600" cy="1143000"/>
          </a:xfrm>
          <a:effectLst>
            <a:outerShdw blurRad="63500" dist="38099" dir="2700000" algn="ctr" rotWithShape="0">
              <a:schemeClr val="bg1">
                <a:alpha val="74998"/>
              </a:schemeClr>
            </a:outerShdw>
          </a:effectLst>
        </p:spPr>
        <p:txBody>
          <a:bodyPr/>
          <a:lstStyle/>
          <a:p>
            <a:pPr eaLnBrk="1" hangingPunct="1">
              <a:defRPr/>
            </a:pPr>
            <a:r>
              <a:rPr lang="en-US" b="1">
                <a:latin typeface="Arial" charset="0"/>
                <a:cs typeface="Arial" charset="0"/>
              </a:rPr>
              <a:t>Kata Kunci </a:t>
            </a:r>
            <a:endParaRPr lang="en-US">
              <a:latin typeface="Arial" charset="0"/>
              <a:cs typeface="Arial" charset="0"/>
            </a:endParaRPr>
          </a:p>
        </p:txBody>
      </p:sp>
      <p:sp>
        <p:nvSpPr>
          <p:cNvPr id="9222" name="WordArt 6"/>
          <p:cNvSpPr>
            <a:spLocks noChangeArrowheads="1" noChangeShapeType="1" noTextEdit="1"/>
          </p:cNvSpPr>
          <p:nvPr/>
        </p:nvSpPr>
        <p:spPr bwMode="auto">
          <a:xfrm>
            <a:off x="1752600" y="457200"/>
            <a:ext cx="5334000" cy="46482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ea typeface="Times New Roman"/>
                <a:cs typeface="Times New Roman"/>
              </a:rPr>
              <a:t>Pujian</a:t>
            </a:r>
          </a:p>
        </p:txBody>
      </p:sp>
      <p:sp>
        <p:nvSpPr>
          <p:cNvPr id="9223" name="Text Box 7"/>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to="" calcmode="lin" valueType="num">
                                      <p:cBhvr>
                                        <p:cTn id="7" dur="1" fill="hold"/>
                                        <p:tgtEl>
                                          <p:spTgt spid="922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a:outerShdw blurRad="63500" dist="38099" dir="2700000" algn="ctr" rotWithShape="0">
              <a:schemeClr val="tx2">
                <a:alpha val="74998"/>
              </a:schemeClr>
            </a:outerShdw>
          </a:effectLst>
        </p:spPr>
        <p:txBody>
          <a:bodyPr/>
          <a:lstStyle/>
          <a:p>
            <a:pPr eaLnBrk="1" hangingPunct="1">
              <a:defRPr/>
            </a:pPr>
            <a:r>
              <a:rPr lang="en-US" b="1">
                <a:solidFill>
                  <a:schemeClr val="bg1"/>
                </a:solidFill>
                <a:latin typeface="Arial" charset="0"/>
                <a:cs typeface="Arial" charset="0"/>
              </a:rPr>
              <a:t>Ayat Kunci</a:t>
            </a:r>
            <a:endParaRPr lang="en-US" b="1">
              <a:latin typeface="Arial" charset="0"/>
              <a:cs typeface="Arial" charset="0"/>
            </a:endParaRPr>
          </a:p>
        </p:txBody>
      </p:sp>
      <p:sp>
        <p:nvSpPr>
          <p:cNvPr id="11267" name="Rectangle 3"/>
          <p:cNvSpPr>
            <a:spLocks noGrp="1" noChangeArrowheads="1"/>
          </p:cNvSpPr>
          <p:nvPr>
            <p:ph type="body" idx="1"/>
          </p:nvPr>
        </p:nvSpPr>
        <p:spPr>
          <a:effectLst>
            <a:outerShdw blurRad="63500" dist="38099" dir="2700000" algn="ctr" rotWithShape="0">
              <a:schemeClr val="tx2">
                <a:alpha val="74998"/>
              </a:schemeClr>
            </a:outerShdw>
          </a:effectLst>
        </p:spPr>
        <p:txBody>
          <a:bodyPr/>
          <a:lstStyle/>
          <a:p>
            <a:pPr eaLnBrk="1" hangingPunct="1">
              <a:lnSpc>
                <a:spcPct val="90000"/>
              </a:lnSpc>
              <a:buFontTx/>
              <a:buNone/>
              <a:defRPr/>
            </a:pPr>
            <a:r>
              <a:rPr lang="en-US" sz="4000" b="1" dirty="0">
                <a:solidFill>
                  <a:schemeClr val="bg1"/>
                </a:solidFill>
                <a:ea typeface="+mn-ea"/>
              </a:rPr>
              <a:t>	Mazmur 111:1</a:t>
            </a:r>
          </a:p>
          <a:p>
            <a:pPr eaLnBrk="1" hangingPunct="1">
              <a:lnSpc>
                <a:spcPct val="90000"/>
              </a:lnSpc>
              <a:buFontTx/>
              <a:buNone/>
              <a:defRPr/>
            </a:pPr>
            <a:endParaRPr lang="en-US" sz="4000" b="1" dirty="0">
              <a:solidFill>
                <a:schemeClr val="bg1"/>
              </a:solidFill>
              <a:ea typeface="+mn-ea"/>
            </a:endParaRPr>
          </a:p>
          <a:p>
            <a:pPr eaLnBrk="1" hangingPunct="1">
              <a:lnSpc>
                <a:spcPct val="90000"/>
              </a:lnSpc>
              <a:buFontTx/>
              <a:buNone/>
              <a:defRPr/>
            </a:pPr>
            <a:r>
              <a:rPr lang="en-US" sz="4000" b="1" dirty="0">
                <a:solidFill>
                  <a:schemeClr val="bg1"/>
                </a:solidFill>
                <a:ea typeface="+mn-ea"/>
              </a:rPr>
              <a:t>	</a:t>
            </a:r>
            <a:r>
              <a:rPr lang="en-US" sz="4000" b="1" dirty="0" err="1">
                <a:solidFill>
                  <a:schemeClr val="bg1"/>
                </a:solidFill>
                <a:ea typeface="+mn-ea"/>
              </a:rPr>
              <a:t>Haleluya</a:t>
            </a:r>
            <a:r>
              <a:rPr lang="en-US" sz="4000" b="1" dirty="0">
                <a:solidFill>
                  <a:schemeClr val="bg1"/>
                </a:solidFill>
                <a:ea typeface="+mn-ea"/>
              </a:rPr>
              <a:t>!</a:t>
            </a:r>
          </a:p>
          <a:p>
            <a:pPr eaLnBrk="1" hangingPunct="1">
              <a:lnSpc>
                <a:spcPct val="90000"/>
              </a:lnSpc>
              <a:buFontTx/>
              <a:buNone/>
              <a:defRPr/>
            </a:pPr>
            <a:r>
              <a:rPr lang="en-US" sz="4000" b="1" dirty="0">
                <a:solidFill>
                  <a:schemeClr val="bg1"/>
                </a:solidFill>
                <a:ea typeface="+mn-ea"/>
              </a:rPr>
              <a:t>Aku </a:t>
            </a:r>
            <a:r>
              <a:rPr lang="en-US" sz="4000" b="1" dirty="0" err="1">
                <a:solidFill>
                  <a:schemeClr val="bg1"/>
                </a:solidFill>
                <a:ea typeface="+mn-ea"/>
              </a:rPr>
              <a:t>mau</a:t>
            </a:r>
            <a:r>
              <a:rPr lang="en-US" sz="4000" b="1" dirty="0">
                <a:solidFill>
                  <a:schemeClr val="bg1"/>
                </a:solidFill>
                <a:ea typeface="+mn-ea"/>
              </a:rPr>
              <a:t> </a:t>
            </a:r>
            <a:r>
              <a:rPr lang="en-US" sz="4000" b="1" dirty="0" err="1">
                <a:solidFill>
                  <a:schemeClr val="bg1"/>
                </a:solidFill>
                <a:ea typeface="+mn-ea"/>
              </a:rPr>
              <a:t>bersyukur</a:t>
            </a:r>
            <a:r>
              <a:rPr lang="en-US" sz="4000" b="1" dirty="0">
                <a:solidFill>
                  <a:schemeClr val="bg1"/>
                </a:solidFill>
                <a:ea typeface="+mn-ea"/>
              </a:rPr>
              <a:t> </a:t>
            </a:r>
            <a:r>
              <a:rPr lang="en-US" sz="4000" b="1" dirty="0" err="1">
                <a:solidFill>
                  <a:schemeClr val="bg1"/>
                </a:solidFill>
                <a:ea typeface="+mn-ea"/>
              </a:rPr>
              <a:t>kepada</a:t>
            </a:r>
            <a:r>
              <a:rPr lang="en-US" sz="4000" b="1" dirty="0">
                <a:solidFill>
                  <a:schemeClr val="bg1"/>
                </a:solidFill>
                <a:ea typeface="+mn-ea"/>
              </a:rPr>
              <a:t> </a:t>
            </a:r>
            <a:r>
              <a:rPr lang="en-US" sz="4000" b="1" dirty="0" err="1">
                <a:solidFill>
                  <a:schemeClr val="bg1"/>
                </a:solidFill>
                <a:ea typeface="+mn-ea"/>
              </a:rPr>
              <a:t>Tuhan</a:t>
            </a:r>
            <a:r>
              <a:rPr lang="en-US" sz="4000" b="1" dirty="0">
                <a:solidFill>
                  <a:schemeClr val="bg1"/>
                </a:solidFill>
                <a:ea typeface="+mn-ea"/>
              </a:rPr>
              <a:t> </a:t>
            </a:r>
            <a:r>
              <a:rPr lang="en-US" sz="4000" b="1" dirty="0" err="1">
                <a:solidFill>
                  <a:schemeClr val="bg1"/>
                </a:solidFill>
                <a:ea typeface="+mn-ea"/>
              </a:rPr>
              <a:t>dengan</a:t>
            </a:r>
            <a:r>
              <a:rPr lang="en-US" sz="4000" b="1" dirty="0">
                <a:solidFill>
                  <a:schemeClr val="bg1"/>
                </a:solidFill>
                <a:ea typeface="+mn-ea"/>
              </a:rPr>
              <a:t> </a:t>
            </a:r>
            <a:r>
              <a:rPr lang="en-US" sz="4000" b="1" dirty="0" err="1">
                <a:solidFill>
                  <a:schemeClr val="bg1"/>
                </a:solidFill>
                <a:ea typeface="+mn-ea"/>
              </a:rPr>
              <a:t>segenap</a:t>
            </a:r>
            <a:r>
              <a:rPr lang="en-US" sz="4000" b="1" dirty="0">
                <a:solidFill>
                  <a:schemeClr val="bg1"/>
                </a:solidFill>
                <a:ea typeface="+mn-ea"/>
              </a:rPr>
              <a:t> </a:t>
            </a:r>
            <a:r>
              <a:rPr lang="en-US" sz="4000" b="1" dirty="0" err="1">
                <a:solidFill>
                  <a:schemeClr val="bg1"/>
                </a:solidFill>
                <a:ea typeface="+mn-ea"/>
              </a:rPr>
              <a:t>hati</a:t>
            </a:r>
            <a:r>
              <a:rPr lang="en-US" sz="4000" b="1" dirty="0">
                <a:solidFill>
                  <a:schemeClr val="bg1"/>
                </a:solidFill>
                <a:ea typeface="+mn-ea"/>
              </a:rPr>
              <a:t>,</a:t>
            </a:r>
          </a:p>
          <a:p>
            <a:pPr eaLnBrk="1" hangingPunct="1">
              <a:lnSpc>
                <a:spcPct val="90000"/>
              </a:lnSpc>
              <a:buFontTx/>
              <a:buNone/>
              <a:defRPr/>
            </a:pPr>
            <a:r>
              <a:rPr lang="en-US" sz="4000" b="1" dirty="0" err="1">
                <a:solidFill>
                  <a:schemeClr val="bg1"/>
                </a:solidFill>
                <a:ea typeface="+mn-ea"/>
              </a:rPr>
              <a:t>Dalam</a:t>
            </a:r>
            <a:r>
              <a:rPr lang="en-US" sz="4000" b="1" dirty="0">
                <a:solidFill>
                  <a:schemeClr val="bg1"/>
                </a:solidFill>
                <a:ea typeface="+mn-ea"/>
              </a:rPr>
              <a:t> </a:t>
            </a:r>
            <a:r>
              <a:rPr lang="en-US" sz="4000" b="1" dirty="0" err="1">
                <a:solidFill>
                  <a:schemeClr val="bg1"/>
                </a:solidFill>
                <a:ea typeface="+mn-ea"/>
              </a:rPr>
              <a:t>lingkungan</a:t>
            </a:r>
            <a:r>
              <a:rPr lang="en-US" sz="4000" b="1" dirty="0">
                <a:solidFill>
                  <a:schemeClr val="bg1"/>
                </a:solidFill>
                <a:ea typeface="+mn-ea"/>
              </a:rPr>
              <a:t> orang-orang </a:t>
            </a:r>
            <a:r>
              <a:rPr lang="en-US" sz="4000" b="1" dirty="0" err="1">
                <a:solidFill>
                  <a:schemeClr val="bg1"/>
                </a:solidFill>
                <a:ea typeface="+mn-ea"/>
              </a:rPr>
              <a:t>benar</a:t>
            </a:r>
            <a:r>
              <a:rPr lang="en-US" sz="4000" b="1" dirty="0">
                <a:solidFill>
                  <a:schemeClr val="bg1"/>
                </a:solidFill>
                <a:ea typeface="+mn-ea"/>
              </a:rPr>
              <a:t> dan </a:t>
            </a:r>
            <a:r>
              <a:rPr lang="en-US" sz="4000" b="1" dirty="0" err="1">
                <a:solidFill>
                  <a:schemeClr val="bg1"/>
                </a:solidFill>
                <a:ea typeface="+mn-ea"/>
              </a:rPr>
              <a:t>dalam</a:t>
            </a:r>
            <a:r>
              <a:rPr lang="en-US" sz="4000" b="1" dirty="0">
                <a:solidFill>
                  <a:schemeClr val="bg1"/>
                </a:solidFill>
                <a:ea typeface="+mn-ea"/>
              </a:rPr>
              <a:t> </a:t>
            </a:r>
            <a:r>
              <a:rPr lang="en-US" sz="4000" b="1" dirty="0" err="1">
                <a:solidFill>
                  <a:schemeClr val="bg1"/>
                </a:solidFill>
                <a:ea typeface="+mn-ea"/>
              </a:rPr>
              <a:t>jemaah</a:t>
            </a:r>
            <a:r>
              <a:rPr lang="en-US" sz="4000" b="1" dirty="0">
                <a:solidFill>
                  <a:schemeClr val="bg1"/>
                </a:solidFill>
                <a:ea typeface="+mn-ea"/>
              </a:rPr>
              <a:t>.</a:t>
            </a:r>
          </a:p>
        </p:txBody>
      </p:sp>
      <p:sp>
        <p:nvSpPr>
          <p:cNvPr id="11268"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to="" calcmode="lin" valueType="num">
                                      <p:cBhvr>
                                        <p:cTn id="7" dur="1" fill="hold"/>
                                        <p:tgtEl>
                                          <p:spTgt spid="112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 to="" calcmode="lin" valueType="num">
                                      <p:cBhvr>
                                        <p:cTn id="12" dur="1" fill="hold"/>
                                        <p:tgtEl>
                                          <p:spTgt spid="1126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 to="" calcmode="lin" valueType="num">
                                      <p:cBhvr>
                                        <p:cTn id="17" dur="1" fill="hold"/>
                                        <p:tgtEl>
                                          <p:spTgt spid="1126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 to="" calcmode="lin" valueType="num">
                                      <p:cBhvr>
                                        <p:cTn id="22" dur="1" fill="hold"/>
                                        <p:tgtEl>
                                          <p:spTgt spid="1126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6" name="Rectangle 4"/>
          <p:cNvSpPr>
            <a:spLocks noGrp="1" noChangeArrowheads="1"/>
          </p:cNvSpPr>
          <p:nvPr>
            <p:ph type="ctrTitle"/>
          </p:nvPr>
        </p:nvSpPr>
        <p:spPr>
          <a:xfrm>
            <a:off x="685800" y="914400"/>
            <a:ext cx="7772400" cy="3505200"/>
          </a:xfrm>
          <a:effectLst>
            <a:outerShdw blurRad="63500" dist="38099" dir="2700000" algn="ctr" rotWithShape="0">
              <a:schemeClr val="tx2">
                <a:alpha val="74998"/>
              </a:schemeClr>
            </a:outerShdw>
          </a:effectLst>
        </p:spPr>
        <p:txBody>
          <a:bodyPr/>
          <a:lstStyle/>
          <a:p>
            <a:pPr eaLnBrk="1" hangingPunct="1">
              <a:defRPr/>
            </a:pPr>
            <a:r>
              <a:rPr lang="en-US" dirty="0">
                <a:solidFill>
                  <a:schemeClr val="bg1"/>
                </a:solidFill>
                <a:latin typeface="Arial" charset="0"/>
                <a:cs typeface="Arial" charset="0"/>
              </a:rPr>
              <a:t>Lokasi </a:t>
            </a:r>
            <a:r>
              <a:rPr lang="en-US" dirty="0" err="1">
                <a:solidFill>
                  <a:schemeClr val="bg1"/>
                </a:solidFill>
                <a:latin typeface="Arial" charset="0"/>
                <a:cs typeface="Arial" charset="0"/>
              </a:rPr>
              <a:t>Penulisan</a:t>
            </a:r>
            <a:r>
              <a:rPr lang="en-US" dirty="0">
                <a:solidFill>
                  <a:schemeClr val="bg1"/>
                </a:solidFill>
                <a:latin typeface="Arial" charset="0"/>
                <a:cs typeface="Arial" charset="0"/>
              </a:rPr>
              <a:t> Kitab Mazmur:</a:t>
            </a:r>
            <a:br>
              <a:rPr lang="en-US" dirty="0">
                <a:solidFill>
                  <a:schemeClr val="bg1"/>
                </a:solidFill>
                <a:latin typeface="Arial" charset="0"/>
                <a:cs typeface="Arial" charset="0"/>
              </a:rPr>
            </a:br>
            <a:br>
              <a:rPr lang="en-US" dirty="0">
                <a:solidFill>
                  <a:schemeClr val="bg1"/>
                </a:solidFill>
                <a:latin typeface="Arial" charset="0"/>
                <a:cs typeface="Arial" charset="0"/>
              </a:rPr>
            </a:br>
            <a:r>
              <a:rPr lang="en-US" dirty="0">
                <a:solidFill>
                  <a:schemeClr val="bg1"/>
                </a:solidFill>
                <a:latin typeface="Arial" charset="0"/>
                <a:cs typeface="Arial" charset="0"/>
              </a:rPr>
              <a:t>Tanah Israel</a:t>
            </a:r>
            <a:endParaRPr lang="en-US"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to="" calcmode="lin" valueType="num">
                                      <p:cBhvr>
                                        <p:cTn id="7" dur="1" fill="hold"/>
                                        <p:tgtEl>
                                          <p:spTgt spid="593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143000"/>
          </a:xfrm>
          <a:effectLst>
            <a:outerShdw blurRad="63500" dist="38099" dir="2700000" algn="ctr" rotWithShape="0">
              <a:srgbClr val="FFFFFF">
                <a:alpha val="74998"/>
              </a:srgbClr>
            </a:outerShdw>
          </a:effectLst>
        </p:spPr>
        <p:txBody>
          <a:bodyPr/>
          <a:lstStyle/>
          <a:p>
            <a:pPr eaLnBrk="1" hangingPunct="1">
              <a:defRPr/>
            </a:pPr>
            <a:r>
              <a:rPr lang="en-US" b="1">
                <a:solidFill>
                  <a:schemeClr val="tx1"/>
                </a:solidFill>
                <a:ea typeface="+mj-ea"/>
              </a:rPr>
              <a:t>Ringkasan Pernyataan </a:t>
            </a:r>
          </a:p>
        </p:txBody>
      </p:sp>
      <p:sp>
        <p:nvSpPr>
          <p:cNvPr id="12291" name="Rectangle 3"/>
          <p:cNvSpPr>
            <a:spLocks noGrp="1" noChangeArrowheads="1"/>
          </p:cNvSpPr>
          <p:nvPr>
            <p:ph type="body" idx="1"/>
          </p:nvPr>
        </p:nvSpPr>
        <p:spPr>
          <a:xfrm>
            <a:off x="228600" y="1630363"/>
            <a:ext cx="8686800" cy="4922837"/>
          </a:xfrm>
          <a:effectLst>
            <a:outerShdw blurRad="63500" dist="38099" dir="2700000" algn="ctr" rotWithShape="0">
              <a:srgbClr val="FFFFFF">
                <a:alpha val="74998"/>
              </a:srgbClr>
            </a:outerShdw>
          </a:effectLst>
        </p:spPr>
        <p:txBody>
          <a:bodyPr/>
          <a:lstStyle/>
          <a:p>
            <a:pPr eaLnBrk="1" hangingPunct="1">
              <a:lnSpc>
                <a:spcPct val="90000"/>
              </a:lnSpc>
              <a:buFontTx/>
              <a:buNone/>
              <a:defRPr/>
            </a:pPr>
            <a:r>
              <a:rPr lang="en-US" sz="3600" b="1">
                <a:latin typeface="Arial" charset="0"/>
                <a:cs typeface="Arial" charset="0"/>
              </a:rPr>
              <a:t>	Pujian dan pengagungan kepada Tuhan tentang siapakah Dia dan apa yang sudah dikerjakanNya dengan menyediakan hikmat, perlindungan, pemenuhan janji akan Mesias, dan firmanNya sehingga manusia dapat merendahkan diri dihadapanNya dengan memercayaiNya dan dengan ucapan syukur.</a:t>
            </a:r>
            <a:endParaRPr lang="en-US" sz="3600" b="1">
              <a:solidFill>
                <a:srgbClr val="100D00"/>
              </a:solidFill>
              <a:latin typeface="Arial" charset="0"/>
              <a:cs typeface="Arial" charset="0"/>
            </a:endParaRPr>
          </a:p>
        </p:txBody>
      </p:sp>
      <p:sp>
        <p:nvSpPr>
          <p:cNvPr id="12294" name="Text Box 6"/>
          <p:cNvSpPr txBox="1">
            <a:spLocks noChangeArrowheads="1"/>
          </p:cNvSpPr>
          <p:nvPr/>
        </p:nvSpPr>
        <p:spPr bwMode="auto">
          <a:xfrm>
            <a:off x="8299450" y="76200"/>
            <a:ext cx="777875" cy="822325"/>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380,</a:t>
            </a:r>
          </a:p>
          <a:p>
            <a:pPr>
              <a:defRPr/>
            </a:pPr>
            <a:r>
              <a:rPr lang="en-US" b="1">
                <a:latin typeface="Arial" pitchFamily="-107" charset="0"/>
                <a:ea typeface="Arial" pitchFamily="-107" charset="0"/>
                <a:cs typeface="Arial" pitchFamily="-107" charset="0"/>
              </a:rPr>
              <a:t>383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2964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714" name="Rectangle 71"/>
          <p:cNvSpPr>
            <a:spLocks noGrp="1" noChangeArrowheads="1"/>
          </p:cNvSpPr>
          <p:nvPr>
            <p:ph type="title" idx="4294967295"/>
          </p:nvPr>
        </p:nvSpPr>
        <p:spPr/>
        <p:txBody>
          <a:bodyPr/>
          <a:lstStyle/>
          <a:p>
            <a:pPr eaLnBrk="1" hangingPunct="1"/>
            <a:r>
              <a:rPr lang="en-US">
                <a:latin typeface="Arial" charset="0"/>
              </a:rPr>
              <a:t>Book Chart</a:t>
            </a:r>
          </a:p>
        </p:txBody>
      </p:sp>
      <p:graphicFrame>
        <p:nvGraphicFramePr>
          <p:cNvPr id="117847" name="Group 87"/>
          <p:cNvGraphicFramePr>
            <a:graphicFrameLocks noGrp="1"/>
          </p:cNvGraphicFramePr>
          <p:nvPr/>
        </p:nvGraphicFramePr>
        <p:xfrm>
          <a:off x="76200" y="0"/>
          <a:ext cx="9144000" cy="7021712"/>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728569">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1" u="none" strike="noStrike" cap="none" normalizeH="0" baseline="0" dirty="0">
                          <a:ln>
                            <a:noFill/>
                          </a:ln>
                          <a:solidFill>
                            <a:srgbClr val="FFFF66"/>
                          </a:solidFill>
                          <a:effectLst/>
                          <a:latin typeface="Arial" pitchFamily="-107" charset="0"/>
                          <a:ea typeface="Arial" pitchFamily="-107" charset="0"/>
                          <a:cs typeface="Arial" pitchFamily="-107" charset="0"/>
                        </a:rPr>
                        <a:t>Mazmur:</a:t>
                      </a:r>
                      <a:r>
                        <a:rPr kumimoji="0" lang="en-US" sz="3600" b="0" i="0" u="none" strike="noStrike" cap="none" normalizeH="0" baseline="0" dirty="0">
                          <a:ln>
                            <a:noFill/>
                          </a:ln>
                          <a:solidFill>
                            <a:srgbClr val="FFFF66"/>
                          </a:solidFill>
                          <a:effectLst/>
                          <a:latin typeface="Arial" pitchFamily="-107" charset="0"/>
                          <a:ea typeface="Arial" pitchFamily="-107" charset="0"/>
                          <a:cs typeface="Arial" pitchFamily="-107" charset="0"/>
                        </a:rPr>
                        <a:t> </a:t>
                      </a:r>
                      <a:r>
                        <a:rPr kumimoji="0" lang="en-US" sz="3200" b="0" i="0" u="none" strike="noStrike" cap="none" normalizeH="0" baseline="0" dirty="0" err="1">
                          <a:ln>
                            <a:noFill/>
                          </a:ln>
                          <a:solidFill>
                            <a:srgbClr val="FFFF66"/>
                          </a:solidFill>
                          <a:effectLst/>
                          <a:latin typeface="Arial" pitchFamily="-107" charset="0"/>
                          <a:ea typeface="Arial" pitchFamily="-107" charset="0"/>
                          <a:cs typeface="Arial" pitchFamily="-107" charset="0"/>
                        </a:rPr>
                        <a:t>Pujian</a:t>
                      </a:r>
                      <a:r>
                        <a:rPr kumimoji="0" lang="en-US" sz="3200" b="0" i="0" u="none" strike="noStrike" cap="none" normalizeH="0" baseline="0" dirty="0">
                          <a:ln>
                            <a:noFill/>
                          </a:ln>
                          <a:solidFill>
                            <a:srgbClr val="FFFF66"/>
                          </a:solidFill>
                          <a:effectLst/>
                          <a:latin typeface="Arial" pitchFamily="-107" charset="0"/>
                          <a:ea typeface="Arial" pitchFamily="-107" charset="0"/>
                          <a:cs typeface="Arial" pitchFamily="-107" charset="0"/>
                        </a:rPr>
                        <a:t> dan </a:t>
                      </a:r>
                      <a:r>
                        <a:rPr kumimoji="0" lang="en-US" sz="3200" b="0" i="0" u="none" strike="noStrike" cap="none" normalizeH="0" baseline="0" dirty="0" err="1">
                          <a:ln>
                            <a:noFill/>
                          </a:ln>
                          <a:solidFill>
                            <a:srgbClr val="FFFF66"/>
                          </a:solidFill>
                          <a:effectLst/>
                          <a:latin typeface="Arial" pitchFamily="-107" charset="0"/>
                          <a:ea typeface="Arial" pitchFamily="-107" charset="0"/>
                          <a:cs typeface="Arial" pitchFamily="-107" charset="0"/>
                        </a:rPr>
                        <a:t>Permohonan</a:t>
                      </a:r>
                      <a:r>
                        <a:rPr kumimoji="0" lang="en-US" sz="3200" b="0" i="0" u="none" strike="noStrike" cap="none" normalizeH="0" baseline="0" dirty="0">
                          <a:ln>
                            <a:noFill/>
                          </a:ln>
                          <a:solidFill>
                            <a:srgbClr val="FFFF66"/>
                          </a:solidFill>
                          <a:effectLst/>
                          <a:latin typeface="Arial" pitchFamily="-107" charset="0"/>
                          <a:ea typeface="Arial" pitchFamily="-107" charset="0"/>
                          <a:cs typeface="Arial" pitchFamily="-107" charset="0"/>
                        </a:rPr>
                        <a:t> </a:t>
                      </a:r>
                      <a:r>
                        <a:rPr kumimoji="0" lang="en-US" sz="3200" b="0" i="0" u="none" strike="noStrike" cap="none" normalizeH="0" baseline="0" dirty="0" err="1">
                          <a:ln>
                            <a:noFill/>
                          </a:ln>
                          <a:solidFill>
                            <a:srgbClr val="FFFF66"/>
                          </a:solidFill>
                          <a:effectLst/>
                          <a:latin typeface="Arial" pitchFamily="-107" charset="0"/>
                          <a:ea typeface="Arial" pitchFamily="-107" charset="0"/>
                          <a:cs typeface="Arial" pitchFamily="-107" charset="0"/>
                        </a:rPr>
                        <a:t>kpd</a:t>
                      </a:r>
                      <a:r>
                        <a:rPr kumimoji="0" lang="en-US" sz="3200" b="0" i="0" u="none" strike="noStrike" cap="none" normalizeH="0" baseline="0" dirty="0">
                          <a:ln>
                            <a:noFill/>
                          </a:ln>
                          <a:solidFill>
                            <a:srgbClr val="FFFF66"/>
                          </a:solidFill>
                          <a:effectLst/>
                          <a:latin typeface="Arial" pitchFamily="-107" charset="0"/>
                          <a:ea typeface="Arial" pitchFamily="-107" charset="0"/>
                          <a:cs typeface="Arial" pitchFamily="-107" charset="0"/>
                        </a:rPr>
                        <a:t> Allah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60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(42-72)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(73-89)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(90-106)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(107-150)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3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Nomor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31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056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Pengarang dan jumlah mzm yg dikarang</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Daud-37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Daud-18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Korah-7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N.N-4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Salomo-1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Asaf-1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Asaf-11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Korah-3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Ethan-1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Heman-1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Daud-1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Musa-1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Salomo-1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Jenis utama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Pujian-12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Pujian-22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Doksologi penutup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41:13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72:18-19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89:52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106:48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150:1-6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Pengumpul yg mngkin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Daud</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Hezekia or Yosia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Ezra or Nehemia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r h="9143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Kemgknan wkt pngumpulan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c. 1020-970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c. 970-610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pitchFamily="-107" charset="0"/>
                          <a:ea typeface="Arial" pitchFamily="-107" charset="0"/>
                          <a:cs typeface="Arial" pitchFamily="-107" charset="0"/>
                        </a:rPr>
                        <a:t>Until </a:t>
                      </a:r>
                      <a:r>
                        <a:rPr kumimoji="0" lang="en-US" sz="2000" b="0" i="0" u="none" strike="noStrike" cap="none" normalizeH="0" baseline="0" dirty="0" err="1">
                          <a:ln>
                            <a:noFill/>
                          </a:ln>
                          <a:solidFill>
                            <a:srgbClr val="FFFF66"/>
                          </a:solidFill>
                          <a:effectLst/>
                          <a:latin typeface="Arial" pitchFamily="-107" charset="0"/>
                          <a:ea typeface="Arial" pitchFamily="-107" charset="0"/>
                          <a:cs typeface="Arial" pitchFamily="-107" charset="0"/>
                        </a:rPr>
                        <a:t>c</a:t>
                      </a:r>
                      <a:r>
                        <a:rPr kumimoji="0" lang="en-US" sz="2000" b="0" i="0" u="none" strike="noStrike" cap="none" normalizeH="0" baseline="0" dirty="0">
                          <a:ln>
                            <a:noFill/>
                          </a:ln>
                          <a:solidFill>
                            <a:srgbClr val="FFFF66"/>
                          </a:solidFill>
                          <a:effectLst/>
                          <a:latin typeface="Arial" pitchFamily="-107" charset="0"/>
                          <a:ea typeface="Arial" pitchFamily="-107" charset="0"/>
                          <a:cs typeface="Arial" pitchFamily="-107" charset="0"/>
                        </a:rPr>
                        <a:t>. 430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r h="728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FFFF66"/>
                          </a:solidFill>
                          <a:effectLst/>
                          <a:latin typeface="Arial" pitchFamily="-107" charset="0"/>
                          <a:ea typeface="Arial" pitchFamily="-107" charset="0"/>
                          <a:cs typeface="Arial" pitchFamily="-107" charset="0"/>
                        </a:rPr>
                        <a:t>Jangka</a:t>
                      </a:r>
                      <a:r>
                        <a:rPr kumimoji="0" lang="en-US" sz="1800" b="0" i="0" u="none" strike="noStrike" cap="none" normalizeH="0" baseline="0" dirty="0">
                          <a:ln>
                            <a:noFill/>
                          </a:ln>
                          <a:solidFill>
                            <a:srgbClr val="FFFF66"/>
                          </a:solidFill>
                          <a:effectLst/>
                          <a:latin typeface="Arial" pitchFamily="-107" charset="0"/>
                          <a:ea typeface="Arial" pitchFamily="-107" charset="0"/>
                          <a:cs typeface="Arial" pitchFamily="-107" charset="0"/>
                        </a:rPr>
                        <a:t> </a:t>
                      </a:r>
                      <a:r>
                        <a:rPr kumimoji="0" lang="en-US" sz="1800" b="0" i="0" u="none" strike="noStrike" cap="none" normalizeH="0" baseline="0" dirty="0" err="1">
                          <a:ln>
                            <a:noFill/>
                          </a:ln>
                          <a:solidFill>
                            <a:srgbClr val="FFFF66"/>
                          </a:solidFill>
                          <a:effectLst/>
                          <a:latin typeface="Arial" pitchFamily="-107" charset="0"/>
                          <a:ea typeface="Arial" pitchFamily="-107" charset="0"/>
                          <a:cs typeface="Arial" pitchFamily="-107" charset="0"/>
                        </a:rPr>
                        <a:t>penulisan</a:t>
                      </a:r>
                      <a:endParaRPr kumimoji="0" lang="en-US" sz="1800" b="0" i="0" u="none" strike="noStrike" cap="none" normalizeH="0" baseline="0" dirty="0">
                        <a:ln>
                          <a:noFill/>
                        </a:ln>
                        <a:solidFill>
                          <a:srgbClr val="FFFF66"/>
                        </a:solidFill>
                        <a:effectLst/>
                        <a:latin typeface="Arial" pitchFamily="-107" charset="0"/>
                        <a:ea typeface="Arial" pitchFamily="-107" charset="0"/>
                        <a:cs typeface="Arial" pitchFamily="-107"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66"/>
                          </a:solidFill>
                          <a:effectLst/>
                          <a:latin typeface="Arial" pitchFamily="-107" charset="0"/>
                          <a:ea typeface="Arial" pitchFamily="-107" charset="0"/>
                          <a:cs typeface="Arial" pitchFamily="-107" charset="0"/>
                        </a:rPr>
                        <a:t>About 1000 Years (</a:t>
                      </a:r>
                      <a:r>
                        <a:rPr kumimoji="0" lang="en-US" sz="2400" b="0" i="0" u="none" strike="noStrike" cap="none" normalizeH="0" baseline="0" dirty="0" err="1">
                          <a:ln>
                            <a:noFill/>
                          </a:ln>
                          <a:solidFill>
                            <a:srgbClr val="FFFF66"/>
                          </a:solidFill>
                          <a:effectLst/>
                          <a:latin typeface="Arial" pitchFamily="-107" charset="0"/>
                          <a:ea typeface="Arial" pitchFamily="-107" charset="0"/>
                          <a:cs typeface="Arial" pitchFamily="-107" charset="0"/>
                        </a:rPr>
                        <a:t>c</a:t>
                      </a:r>
                      <a:r>
                        <a:rPr kumimoji="0" lang="en-US" sz="2400" b="0" i="0" u="none" strike="noStrike" cap="none" normalizeH="0" baseline="0" dirty="0">
                          <a:ln>
                            <a:noFill/>
                          </a:ln>
                          <a:solidFill>
                            <a:srgbClr val="FFFF66"/>
                          </a:solidFill>
                          <a:effectLst/>
                          <a:latin typeface="Arial" pitchFamily="-107" charset="0"/>
                          <a:ea typeface="Arial" pitchFamily="-107" charset="0"/>
                          <a:cs typeface="Arial" pitchFamily="-107" charset="0"/>
                        </a:rPr>
                        <a:t>. 1410-430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115774" name="Rectangle 62"/>
          <p:cNvSpPr>
            <a:spLocks noChangeArrowheads="1"/>
          </p:cNvSpPr>
          <p:nvPr/>
        </p:nvSpPr>
        <p:spPr bwMode="auto">
          <a:xfrm>
            <a:off x="0" y="7010400"/>
            <a:ext cx="9144000" cy="2362200"/>
          </a:xfrm>
          <a:prstGeom prst="rect">
            <a:avLst/>
          </a:prstGeom>
          <a:solidFill>
            <a:srgbClr val="FFFFFF">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5775" name="Text Box 63"/>
          <p:cNvSpPr txBox="1">
            <a:spLocks noChangeArrowheads="1"/>
          </p:cNvSpPr>
          <p:nvPr/>
        </p:nvSpPr>
        <p:spPr bwMode="auto">
          <a:xfrm>
            <a:off x="8534400" y="0"/>
            <a:ext cx="685800" cy="3667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rPr>
              <a:t>380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5" name="Rectangle 5"/>
          <p:cNvSpPr>
            <a:spLocks noGrp="1" noChangeArrowheads="1"/>
          </p:cNvSpPr>
          <p:nvPr>
            <p:ph type="ctrTitle"/>
          </p:nvPr>
        </p:nvSpPr>
        <p:spPr>
          <a:xfrm>
            <a:off x="4343400" y="3962400"/>
            <a:ext cx="4724400" cy="2819400"/>
          </a:xfrm>
        </p:spPr>
        <p:txBody>
          <a:bodyPr/>
          <a:lstStyle/>
          <a:p>
            <a:pPr eaLnBrk="1" hangingPunct="1"/>
            <a:r>
              <a:rPr lang="en-US" b="1">
                <a:solidFill>
                  <a:schemeClr val="tx1"/>
                </a:solidFill>
                <a:latin typeface="Arial" charset="0"/>
              </a:rPr>
              <a:t>Tokoh Utama:</a:t>
            </a:r>
            <a:br>
              <a:rPr lang="en-US" b="1">
                <a:solidFill>
                  <a:schemeClr val="tx1"/>
                </a:solidFill>
                <a:latin typeface="Arial" charset="0"/>
              </a:rPr>
            </a:br>
            <a:br>
              <a:rPr lang="en-US" b="1">
                <a:solidFill>
                  <a:schemeClr val="tx1"/>
                </a:solidFill>
                <a:latin typeface="Arial" charset="0"/>
              </a:rPr>
            </a:br>
            <a:r>
              <a:rPr lang="en-US" b="1">
                <a:solidFill>
                  <a:schemeClr val="tx1"/>
                </a:solidFill>
                <a:latin typeface="Arial" charset="0"/>
              </a:rPr>
              <a:t>Daud &amp; Asaf</a:t>
            </a:r>
          </a:p>
        </p:txBody>
      </p:sp>
      <p:sp>
        <p:nvSpPr>
          <p:cNvPr id="56327" name="Text Box 7"/>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to="" calcmode="lin" valueType="num">
                                      <p:cBhvr>
                                        <p:cTn id="7" dur="1" fill="hold"/>
                                        <p:tgtEl>
                                          <p:spTgt spid="563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5334000" cy="1249362"/>
          </a:xfrm>
          <a:effectLst>
            <a:outerShdw blurRad="63500" dist="35921" dir="2700000" algn="ctr" rotWithShape="0">
              <a:srgbClr val="100D00">
                <a:alpha val="74998"/>
              </a:srgbClr>
            </a:outerShdw>
          </a:effectLst>
        </p:spPr>
        <p:txBody>
          <a:bodyPr/>
          <a:lstStyle/>
          <a:p>
            <a:pPr algn="l" eaLnBrk="1" hangingPunct="1">
              <a:defRPr/>
            </a:pPr>
            <a:r>
              <a:rPr lang="en-US" b="1">
                <a:solidFill>
                  <a:schemeClr val="bg1"/>
                </a:solidFill>
                <a:ea typeface="+mj-ea"/>
              </a:rPr>
              <a:t>Penulisan</a:t>
            </a:r>
          </a:p>
        </p:txBody>
      </p:sp>
      <p:sp>
        <p:nvSpPr>
          <p:cNvPr id="5123" name="Rectangle 3"/>
          <p:cNvSpPr>
            <a:spLocks noGrp="1" noChangeArrowheads="1"/>
          </p:cNvSpPr>
          <p:nvPr>
            <p:ph type="body" idx="1"/>
          </p:nvPr>
        </p:nvSpPr>
        <p:spPr>
          <a:xfrm>
            <a:off x="457200" y="1600200"/>
            <a:ext cx="8305800" cy="4953000"/>
          </a:xfrm>
          <a:effectLst>
            <a:outerShdw blurRad="63500" dist="35921" dir="2700000" algn="ctr" rotWithShape="0">
              <a:srgbClr val="100D00">
                <a:alpha val="74998"/>
              </a:srgbClr>
            </a:outerShdw>
          </a:effectLst>
        </p:spPr>
        <p:txBody>
          <a:bodyPr/>
          <a:lstStyle/>
          <a:p>
            <a:pPr eaLnBrk="1" hangingPunct="1">
              <a:buFontTx/>
              <a:buNone/>
              <a:defRPr/>
            </a:pPr>
            <a:r>
              <a:rPr lang="en-US" sz="2800" b="1" u="sng" dirty="0">
                <a:solidFill>
                  <a:schemeClr val="bg1"/>
                </a:solidFill>
                <a:ea typeface="+mn-ea"/>
              </a:rPr>
              <a:t>Bukti </a:t>
            </a:r>
            <a:r>
              <a:rPr lang="en-US" sz="2800" b="1" u="sng" dirty="0" err="1">
                <a:solidFill>
                  <a:schemeClr val="bg1"/>
                </a:solidFill>
                <a:ea typeface="+mn-ea"/>
              </a:rPr>
              <a:t>eksternal</a:t>
            </a:r>
            <a:r>
              <a:rPr lang="en-US" sz="2800" b="1" u="sng" dirty="0">
                <a:solidFill>
                  <a:schemeClr val="bg1"/>
                </a:solidFill>
                <a:ea typeface="+mn-ea"/>
              </a:rPr>
              <a:t>:</a:t>
            </a:r>
          </a:p>
          <a:p>
            <a:pPr eaLnBrk="1" hangingPunct="1">
              <a:defRPr/>
            </a:pPr>
            <a:r>
              <a:rPr lang="en-US" sz="2800" b="1" dirty="0" err="1">
                <a:solidFill>
                  <a:schemeClr val="bg1"/>
                </a:solidFill>
                <a:ea typeface="+mn-ea"/>
              </a:rPr>
              <a:t>Judul-judul</a:t>
            </a:r>
            <a:r>
              <a:rPr lang="en-US" sz="2800" b="1" dirty="0">
                <a:solidFill>
                  <a:schemeClr val="bg1"/>
                </a:solidFill>
                <a:ea typeface="+mn-ea"/>
              </a:rPr>
              <a:t> pada </a:t>
            </a:r>
            <a:r>
              <a:rPr lang="en-US" sz="2800" b="1" dirty="0" err="1">
                <a:solidFill>
                  <a:schemeClr val="bg1"/>
                </a:solidFill>
                <a:ea typeface="+mn-ea"/>
              </a:rPr>
              <a:t>banyak</a:t>
            </a:r>
            <a:r>
              <a:rPr lang="en-US" sz="2800" b="1" dirty="0">
                <a:solidFill>
                  <a:schemeClr val="bg1"/>
                </a:solidFill>
                <a:ea typeface="+mn-ea"/>
              </a:rPr>
              <a:t> </a:t>
            </a:r>
            <a:r>
              <a:rPr lang="en-US" sz="2800" b="1" dirty="0" err="1">
                <a:solidFill>
                  <a:schemeClr val="bg1"/>
                </a:solidFill>
                <a:ea typeface="+mn-ea"/>
              </a:rPr>
              <a:t>mazmur</a:t>
            </a:r>
            <a:r>
              <a:rPr lang="en-US" sz="2800" b="1" dirty="0">
                <a:solidFill>
                  <a:schemeClr val="bg1"/>
                </a:solidFill>
                <a:ea typeface="+mn-ea"/>
              </a:rPr>
              <a:t> </a:t>
            </a:r>
            <a:r>
              <a:rPr lang="en-US" sz="2800" b="1" dirty="0" err="1">
                <a:solidFill>
                  <a:schemeClr val="bg1"/>
                </a:solidFill>
                <a:ea typeface="+mn-ea"/>
              </a:rPr>
              <a:t>diragukan</a:t>
            </a:r>
            <a:r>
              <a:rPr lang="en-US" sz="2800" b="1" dirty="0">
                <a:solidFill>
                  <a:schemeClr val="bg1"/>
                </a:solidFill>
                <a:ea typeface="+mn-ea"/>
              </a:rPr>
              <a:t> oleh para </a:t>
            </a:r>
            <a:r>
              <a:rPr lang="en-US" sz="2800" b="1" dirty="0" err="1">
                <a:solidFill>
                  <a:schemeClr val="bg1"/>
                </a:solidFill>
                <a:ea typeface="+mn-ea"/>
              </a:rPr>
              <a:t>ahli</a:t>
            </a:r>
            <a:r>
              <a:rPr lang="en-US" sz="2800" b="1" dirty="0">
                <a:solidFill>
                  <a:schemeClr val="bg1"/>
                </a:solidFill>
                <a:ea typeface="+mn-ea"/>
              </a:rPr>
              <a:t> </a:t>
            </a:r>
            <a:r>
              <a:rPr lang="en-US" sz="2800" b="1" dirty="0" err="1">
                <a:solidFill>
                  <a:schemeClr val="bg1"/>
                </a:solidFill>
                <a:ea typeface="+mn-ea"/>
              </a:rPr>
              <a:t>karena</a:t>
            </a:r>
            <a:r>
              <a:rPr lang="en-US" sz="2800" b="1" dirty="0">
                <a:solidFill>
                  <a:schemeClr val="bg1"/>
                </a:solidFill>
                <a:ea typeface="+mn-ea"/>
              </a:rPr>
              <a:t> </a:t>
            </a:r>
            <a:r>
              <a:rPr lang="en-US" sz="2800" b="1" dirty="0" err="1">
                <a:solidFill>
                  <a:schemeClr val="bg1"/>
                </a:solidFill>
                <a:ea typeface="+mn-ea"/>
              </a:rPr>
              <a:t>penggunaan</a:t>
            </a:r>
            <a:r>
              <a:rPr lang="en-US" sz="2800" b="1" dirty="0">
                <a:solidFill>
                  <a:schemeClr val="bg1"/>
                </a:solidFill>
                <a:ea typeface="+mn-ea"/>
              </a:rPr>
              <a:t> kata </a:t>
            </a:r>
            <a:r>
              <a:rPr lang="en-US" sz="2800" b="1" dirty="0" err="1">
                <a:solidFill>
                  <a:schemeClr val="bg1"/>
                </a:solidFill>
                <a:ea typeface="+mn-ea"/>
              </a:rPr>
              <a:t>depan</a:t>
            </a:r>
            <a:r>
              <a:rPr lang="en-US" sz="2800" b="1" dirty="0">
                <a:solidFill>
                  <a:schemeClr val="bg1"/>
                </a:solidFill>
                <a:ea typeface="+mn-ea"/>
              </a:rPr>
              <a:t> Bahasa </a:t>
            </a:r>
            <a:r>
              <a:rPr lang="en-US" sz="2800" b="1" dirty="0" err="1">
                <a:solidFill>
                  <a:schemeClr val="bg1"/>
                </a:solidFill>
                <a:ea typeface="+mn-ea"/>
              </a:rPr>
              <a:t>Ibrani</a:t>
            </a:r>
            <a:r>
              <a:rPr lang="en-US" sz="2800" b="1" dirty="0">
                <a:solidFill>
                  <a:schemeClr val="bg1"/>
                </a:solidFill>
                <a:ea typeface="+mn-ea"/>
              </a:rPr>
              <a:t> “lamed”</a:t>
            </a:r>
          </a:p>
          <a:p>
            <a:pPr eaLnBrk="1" hangingPunct="1">
              <a:defRPr/>
            </a:pPr>
            <a:endParaRPr lang="en-US" sz="2800" b="1" dirty="0">
              <a:solidFill>
                <a:schemeClr val="bg1"/>
              </a:solidFill>
              <a:ea typeface="+mn-ea"/>
            </a:endParaRPr>
          </a:p>
          <a:p>
            <a:pPr eaLnBrk="1" hangingPunct="1">
              <a:defRPr/>
            </a:pPr>
            <a:r>
              <a:rPr lang="en-US" sz="2800" b="1" dirty="0" err="1">
                <a:solidFill>
                  <a:schemeClr val="bg1"/>
                </a:solidFill>
                <a:ea typeface="+mn-ea"/>
              </a:rPr>
              <a:t>Meski</a:t>
            </a:r>
            <a:r>
              <a:rPr lang="en-US" sz="2800" b="1" dirty="0">
                <a:solidFill>
                  <a:schemeClr val="bg1"/>
                </a:solidFill>
                <a:ea typeface="+mn-ea"/>
              </a:rPr>
              <a:t> </a:t>
            </a:r>
            <a:r>
              <a:rPr lang="en-US" sz="2800" b="1" dirty="0" err="1">
                <a:solidFill>
                  <a:schemeClr val="bg1"/>
                </a:solidFill>
                <a:ea typeface="+mn-ea"/>
              </a:rPr>
              <a:t>demikian</a:t>
            </a:r>
            <a:r>
              <a:rPr lang="en-US" sz="2800" b="1" dirty="0">
                <a:solidFill>
                  <a:schemeClr val="bg1"/>
                </a:solidFill>
                <a:ea typeface="+mn-ea"/>
              </a:rPr>
              <a:t>, </a:t>
            </a:r>
            <a:r>
              <a:rPr lang="en-US" sz="2800" b="1" dirty="0" err="1">
                <a:solidFill>
                  <a:schemeClr val="bg1"/>
                </a:solidFill>
                <a:ea typeface="+mn-ea"/>
              </a:rPr>
              <a:t>penggunaannya</a:t>
            </a:r>
            <a:r>
              <a:rPr lang="en-US" sz="2800" b="1" dirty="0">
                <a:solidFill>
                  <a:schemeClr val="bg1"/>
                </a:solidFill>
                <a:ea typeface="+mn-ea"/>
              </a:rPr>
              <a:t> </a:t>
            </a:r>
            <a:r>
              <a:rPr lang="en-US" sz="2800" b="1" dirty="0" err="1">
                <a:solidFill>
                  <a:schemeClr val="bg1"/>
                </a:solidFill>
                <a:ea typeface="+mn-ea"/>
              </a:rPr>
              <a:t>adl</a:t>
            </a:r>
            <a:r>
              <a:rPr lang="en-US" sz="2800" b="1" dirty="0">
                <a:solidFill>
                  <a:schemeClr val="bg1"/>
                </a:solidFill>
                <a:ea typeface="+mn-ea"/>
              </a:rPr>
              <a:t> </a:t>
            </a:r>
            <a:r>
              <a:rPr lang="en-US" sz="2800" b="1" dirty="0" err="1">
                <a:solidFill>
                  <a:schemeClr val="bg1"/>
                </a:solidFill>
                <a:ea typeface="+mn-ea"/>
              </a:rPr>
              <a:t>untuk</a:t>
            </a:r>
            <a:r>
              <a:rPr lang="en-US" sz="2800" b="1" dirty="0">
                <a:solidFill>
                  <a:schemeClr val="bg1"/>
                </a:solidFill>
                <a:ea typeface="+mn-ea"/>
              </a:rPr>
              <a:t> </a:t>
            </a:r>
            <a:r>
              <a:rPr lang="en-US" sz="2800" b="1" dirty="0" err="1">
                <a:solidFill>
                  <a:schemeClr val="bg1"/>
                </a:solidFill>
                <a:ea typeface="+mn-ea"/>
              </a:rPr>
              <a:t>menyatakan</a:t>
            </a:r>
            <a:r>
              <a:rPr lang="en-US" sz="2800" b="1" dirty="0">
                <a:solidFill>
                  <a:schemeClr val="bg1"/>
                </a:solidFill>
                <a:ea typeface="+mn-ea"/>
              </a:rPr>
              <a:t> </a:t>
            </a:r>
            <a:r>
              <a:rPr lang="en-US" sz="2800" b="1" dirty="0" err="1">
                <a:solidFill>
                  <a:schemeClr val="bg1"/>
                </a:solidFill>
                <a:ea typeface="+mn-ea"/>
              </a:rPr>
              <a:t>bahwa</a:t>
            </a:r>
            <a:r>
              <a:rPr lang="en-US" sz="2800" b="1" dirty="0">
                <a:solidFill>
                  <a:schemeClr val="bg1"/>
                </a:solidFill>
                <a:ea typeface="+mn-ea"/>
              </a:rPr>
              <a:t> </a:t>
            </a:r>
            <a:r>
              <a:rPr lang="en-US" sz="2800" b="1" dirty="0" err="1">
                <a:solidFill>
                  <a:schemeClr val="bg1"/>
                </a:solidFill>
                <a:ea typeface="+mn-ea"/>
              </a:rPr>
              <a:t>siapa</a:t>
            </a:r>
            <a:r>
              <a:rPr lang="en-US" sz="2800" b="1" dirty="0">
                <a:solidFill>
                  <a:schemeClr val="bg1"/>
                </a:solidFill>
                <a:ea typeface="+mn-ea"/>
              </a:rPr>
              <a:t> </a:t>
            </a:r>
            <a:r>
              <a:rPr lang="en-US" sz="2800" b="1" dirty="0" err="1">
                <a:solidFill>
                  <a:schemeClr val="bg1"/>
                </a:solidFill>
                <a:ea typeface="+mn-ea"/>
              </a:rPr>
              <a:t>pengarang</a:t>
            </a:r>
            <a:r>
              <a:rPr lang="en-US" sz="2800" b="1" dirty="0">
                <a:solidFill>
                  <a:schemeClr val="bg1"/>
                </a:solidFill>
                <a:ea typeface="+mn-ea"/>
              </a:rPr>
              <a:t> kitab </a:t>
            </a:r>
            <a:r>
              <a:rPr lang="en-US" sz="2800" b="1" dirty="0" err="1">
                <a:solidFill>
                  <a:schemeClr val="bg1"/>
                </a:solidFill>
                <a:ea typeface="+mn-ea"/>
              </a:rPr>
              <a:t>ini</a:t>
            </a:r>
            <a:r>
              <a:rPr lang="en-US" sz="2800" b="1" dirty="0">
                <a:solidFill>
                  <a:schemeClr val="bg1"/>
                </a:solidFill>
                <a:ea typeface="+mn-ea"/>
              </a:rPr>
              <a:t> </a:t>
            </a:r>
            <a:r>
              <a:rPr lang="en-US" sz="2800" b="1" dirty="0" err="1">
                <a:solidFill>
                  <a:schemeClr val="bg1"/>
                </a:solidFill>
                <a:ea typeface="+mn-ea"/>
              </a:rPr>
              <a:t>terbukti</a:t>
            </a:r>
            <a:r>
              <a:rPr lang="en-US" sz="2800" b="1" dirty="0">
                <a:solidFill>
                  <a:schemeClr val="bg1"/>
                </a:solidFill>
                <a:ea typeface="+mn-ea"/>
              </a:rPr>
              <a:t> </a:t>
            </a:r>
            <a:r>
              <a:rPr lang="en-US" sz="2800" b="1" dirty="0" err="1">
                <a:solidFill>
                  <a:schemeClr val="bg1"/>
                </a:solidFill>
                <a:ea typeface="+mn-ea"/>
              </a:rPr>
              <a:t>benar</a:t>
            </a:r>
            <a:r>
              <a:rPr lang="en-US" sz="2800" b="1" dirty="0">
                <a:solidFill>
                  <a:schemeClr val="bg1"/>
                </a:solidFill>
                <a:ea typeface="+mn-ea"/>
              </a:rPr>
              <a:t> pd tulisan </a:t>
            </a:r>
            <a:r>
              <a:rPr lang="en-US" sz="2800" b="1" dirty="0" err="1">
                <a:solidFill>
                  <a:schemeClr val="bg1"/>
                </a:solidFill>
                <a:ea typeface="+mn-ea"/>
              </a:rPr>
              <a:t>kuno</a:t>
            </a:r>
            <a:r>
              <a:rPr lang="en-US" sz="2800" b="1" dirty="0">
                <a:solidFill>
                  <a:schemeClr val="bg1"/>
                </a:solidFill>
                <a:ea typeface="+mn-ea"/>
              </a:rPr>
              <a:t> </a:t>
            </a:r>
            <a:r>
              <a:rPr lang="en-US" sz="2800" b="1" dirty="0" err="1">
                <a:solidFill>
                  <a:schemeClr val="bg1"/>
                </a:solidFill>
                <a:ea typeface="+mn-ea"/>
              </a:rPr>
              <a:t>berbahasa</a:t>
            </a:r>
            <a:r>
              <a:rPr lang="en-US" sz="2800" b="1" dirty="0">
                <a:solidFill>
                  <a:schemeClr val="bg1"/>
                </a:solidFill>
                <a:ea typeface="+mn-ea"/>
              </a:rPr>
              <a:t> </a:t>
            </a:r>
            <a:r>
              <a:rPr lang="en-US" sz="2800" b="1" dirty="0" err="1">
                <a:solidFill>
                  <a:schemeClr val="bg1"/>
                </a:solidFill>
                <a:ea typeface="+mn-ea"/>
              </a:rPr>
              <a:t>Ibrani</a:t>
            </a:r>
            <a:r>
              <a:rPr lang="en-US" sz="2800" b="1" dirty="0">
                <a:solidFill>
                  <a:schemeClr val="bg1"/>
                </a:solidFill>
                <a:ea typeface="+mn-ea"/>
              </a:rPr>
              <a:t> dan Arab di Northwestern dan </a:t>
            </a:r>
            <a:r>
              <a:rPr lang="en-US" sz="2800" b="1" dirty="0" err="1">
                <a:solidFill>
                  <a:schemeClr val="bg1"/>
                </a:solidFill>
                <a:ea typeface="+mn-ea"/>
              </a:rPr>
              <a:t>dialek</a:t>
            </a:r>
            <a:r>
              <a:rPr lang="en-US" sz="2800" b="1" dirty="0">
                <a:solidFill>
                  <a:schemeClr val="bg1"/>
                </a:solidFill>
                <a:ea typeface="+mn-ea"/>
              </a:rPr>
              <a:t> </a:t>
            </a:r>
            <a:r>
              <a:rPr lang="en-US" sz="2800" b="1" dirty="0" err="1">
                <a:solidFill>
                  <a:schemeClr val="bg1"/>
                </a:solidFill>
                <a:ea typeface="+mn-ea"/>
              </a:rPr>
              <a:t>bahasa</a:t>
            </a:r>
            <a:r>
              <a:rPr lang="en-US" sz="2800" b="1" dirty="0">
                <a:solidFill>
                  <a:schemeClr val="bg1"/>
                </a:solidFill>
                <a:ea typeface="+mn-ea"/>
              </a:rPr>
              <a:t> </a:t>
            </a:r>
            <a:r>
              <a:rPr lang="en-US" sz="2800" b="1" dirty="0" err="1">
                <a:solidFill>
                  <a:schemeClr val="bg1"/>
                </a:solidFill>
                <a:ea typeface="+mn-ea"/>
              </a:rPr>
              <a:t>Ibrani</a:t>
            </a:r>
            <a:r>
              <a:rPr lang="en-US" sz="2800" b="1" dirty="0">
                <a:solidFill>
                  <a:schemeClr val="bg1"/>
                </a:solidFill>
                <a:ea typeface="+mn-ea"/>
              </a:rPr>
              <a:t> dan Arab yang lain</a:t>
            </a:r>
          </a:p>
        </p:txBody>
      </p:sp>
      <p:sp>
        <p:nvSpPr>
          <p:cNvPr id="5124" name="Text Box 4"/>
          <p:cNvSpPr txBox="1">
            <a:spLocks noChangeArrowheads="1"/>
          </p:cNvSpPr>
          <p:nvPr/>
        </p:nvSpPr>
        <p:spPr bwMode="auto">
          <a:xfrm>
            <a:off x="5105400" y="152400"/>
            <a:ext cx="725488" cy="155575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sz="9600">
                <a:solidFill>
                  <a:schemeClr val="bg1"/>
                </a:solidFill>
                <a:latin typeface="Bwhebb" pitchFamily="-107" charset="0"/>
                <a:ea typeface="Arial" pitchFamily="-107" charset="0"/>
                <a:cs typeface="Arial" pitchFamily="-107" charset="0"/>
              </a:rPr>
              <a:t>l</a:t>
            </a:r>
          </a:p>
        </p:txBody>
      </p:sp>
      <p:sp>
        <p:nvSpPr>
          <p:cNvPr id="5125" name="Text Box 5"/>
          <p:cNvSpPr txBox="1">
            <a:spLocks noChangeArrowheads="1"/>
          </p:cNvSpPr>
          <p:nvPr/>
        </p:nvSpPr>
        <p:spPr bwMode="auto">
          <a:xfrm>
            <a:off x="3733800" y="120650"/>
            <a:ext cx="1577975" cy="155575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sz="9600">
                <a:solidFill>
                  <a:schemeClr val="bg1"/>
                </a:solidFill>
                <a:latin typeface="Bwhebb" pitchFamily="-107" charset="0"/>
                <a:ea typeface="Arial" pitchFamily="-107" charset="0"/>
                <a:cs typeface="Arial" pitchFamily="-107" charset="0"/>
              </a:rPr>
              <a:t>dwd</a:t>
            </a:r>
          </a:p>
        </p:txBody>
      </p:sp>
      <p:sp>
        <p:nvSpPr>
          <p:cNvPr id="5126" name="Text Box 6"/>
          <p:cNvSpPr txBox="1">
            <a:spLocks noChangeArrowheads="1"/>
          </p:cNvSpPr>
          <p:nvPr/>
        </p:nvSpPr>
        <p:spPr bwMode="auto">
          <a:xfrm>
            <a:off x="5943600" y="0"/>
            <a:ext cx="2205038" cy="946150"/>
          </a:xfrm>
          <a:prstGeom prst="rect">
            <a:avLst/>
          </a:prstGeom>
          <a:noFill/>
          <a:ln w="9525">
            <a:noFill/>
            <a:miter lim="800000"/>
            <a:headEnd/>
            <a:tailEnd/>
          </a:ln>
          <a:effectLst>
            <a:outerShdw blurRad="63500" dist="38099" dir="2700000" algn="ctr" rotWithShape="0">
              <a:srgbClr val="100D00">
                <a:alpha val="74998"/>
              </a:srgb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ja-JP" altLang="en-US" sz="2800" b="1">
                <a:solidFill>
                  <a:schemeClr val="bg1"/>
                </a:solidFill>
              </a:rPr>
              <a:t>“</a:t>
            </a:r>
            <a:r>
              <a:rPr lang="en-US" sz="2800" b="1">
                <a:solidFill>
                  <a:schemeClr val="bg1"/>
                </a:solidFill>
              </a:rPr>
              <a:t>bagi Daud</a:t>
            </a:r>
            <a:r>
              <a:rPr lang="ja-JP" altLang="en-US" sz="2800" b="1">
                <a:solidFill>
                  <a:schemeClr val="bg1"/>
                </a:solidFill>
              </a:rPr>
              <a:t>”</a:t>
            </a:r>
            <a:endParaRPr lang="en-US" sz="2800" b="1">
              <a:solidFill>
                <a:schemeClr val="bg1"/>
              </a:solidFill>
            </a:endParaRPr>
          </a:p>
        </p:txBody>
      </p:sp>
      <p:sp>
        <p:nvSpPr>
          <p:cNvPr id="5127" name="Text Box 7"/>
          <p:cNvSpPr txBox="1">
            <a:spLocks noChangeArrowheads="1"/>
          </p:cNvSpPr>
          <p:nvPr/>
        </p:nvSpPr>
        <p:spPr bwMode="auto">
          <a:xfrm>
            <a:off x="6019800" y="914400"/>
            <a:ext cx="3124200" cy="519113"/>
          </a:xfrm>
          <a:prstGeom prst="rect">
            <a:avLst/>
          </a:prstGeom>
          <a:noFill/>
          <a:ln w="9525">
            <a:noFill/>
            <a:miter lim="800000"/>
            <a:headEnd/>
            <a:tailEnd/>
          </a:ln>
          <a:effectLst>
            <a:outerShdw blurRad="63500" dist="38099" dir="2700000" algn="ctr" rotWithShape="0">
              <a:srgbClr val="100D00">
                <a:alpha val="74998"/>
              </a:srgb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ja-JP" altLang="en-US" sz="2800" b="1">
                <a:solidFill>
                  <a:schemeClr val="bg1"/>
                </a:solidFill>
              </a:rPr>
              <a:t>“</a:t>
            </a:r>
            <a:r>
              <a:rPr lang="en-US" sz="2800" b="1">
                <a:solidFill>
                  <a:schemeClr val="bg1"/>
                </a:solidFill>
              </a:rPr>
              <a:t>untuk Daud</a:t>
            </a:r>
            <a:r>
              <a:rPr lang="ja-JP" altLang="en-US" sz="2800" b="1">
                <a:solidFill>
                  <a:schemeClr val="bg1"/>
                </a:solidFill>
              </a:rPr>
              <a:t>”</a:t>
            </a:r>
            <a:endParaRPr lang="en-US" sz="2800" b="1">
              <a:solidFill>
                <a:schemeClr val="bg1"/>
              </a:solidFill>
            </a:endParaRPr>
          </a:p>
        </p:txBody>
      </p:sp>
      <p:sp>
        <p:nvSpPr>
          <p:cNvPr id="5128" name="Text Box 8"/>
          <p:cNvSpPr txBox="1">
            <a:spLocks noChangeArrowheads="1"/>
          </p:cNvSpPr>
          <p:nvPr/>
        </p:nvSpPr>
        <p:spPr bwMode="auto">
          <a:xfrm>
            <a:off x="6938963" y="1447800"/>
            <a:ext cx="2205037" cy="946150"/>
          </a:xfrm>
          <a:prstGeom prst="rect">
            <a:avLst/>
          </a:prstGeom>
          <a:noFill/>
          <a:ln w="9525">
            <a:noFill/>
            <a:miter lim="800000"/>
            <a:headEnd/>
            <a:tailEnd/>
          </a:ln>
          <a:effectLst>
            <a:outerShdw blurRad="63500" dist="38099" dir="2700000" algn="ctr" rotWithShape="0">
              <a:srgbClr val="100D00">
                <a:alpha val="74998"/>
              </a:srgb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ja-JP" altLang="en-US" sz="2800" b="1">
                <a:solidFill>
                  <a:schemeClr val="bg1"/>
                </a:solidFill>
              </a:rPr>
              <a:t>“</a:t>
            </a:r>
            <a:r>
              <a:rPr lang="en-US" sz="2800" b="1">
                <a:solidFill>
                  <a:schemeClr val="bg1"/>
                </a:solidFill>
              </a:rPr>
              <a:t>oleh Daud</a:t>
            </a:r>
            <a:r>
              <a:rPr lang="ja-JP" altLang="en-US" sz="2800" b="1">
                <a:solidFill>
                  <a:schemeClr val="bg1"/>
                </a:solidFill>
              </a:rPr>
              <a:t>”</a:t>
            </a:r>
            <a:endParaRPr lang="en-US" sz="2800" b="1">
              <a:solidFill>
                <a:schemeClr val="bg1"/>
              </a:solidFill>
            </a:endParaRPr>
          </a:p>
        </p:txBody>
      </p:sp>
      <p:sp>
        <p:nvSpPr>
          <p:cNvPr id="5129" name="Text Box 9"/>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to="" calcmode="lin" valueType="num">
                                      <p:cBhvr>
                                        <p:cTn id="7" dur="1" fill="hold"/>
                                        <p:tgtEl>
                                          <p:spTgt spid="512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to="" calcmode="lin" valueType="num">
                                      <p:cBhvr>
                                        <p:cTn id="12" dur="1" fill="hold"/>
                                        <p:tgtEl>
                                          <p:spTgt spid="512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123">
                                            <p:txEl>
                                              <p:pRg st="3" end="3"/>
                                            </p:txEl>
                                          </p:spTgt>
                                        </p:tgtEl>
                                        <p:attrNameLst>
                                          <p:attrName>style.visibility</p:attrName>
                                        </p:attrNameLst>
                                      </p:cBhvr>
                                      <p:to>
                                        <p:strVal val="visible"/>
                                      </p:to>
                                    </p:set>
                                    <p:anim to="" calcmode="lin" valueType="num">
                                      <p:cBhvr>
                                        <p:cTn id="37" dur="1" fill="hold"/>
                                        <p:tgtEl>
                                          <p:spTgt spid="512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p:bldP spid="5125" grpId="0"/>
      <p:bldP spid="5126" grpId="0"/>
      <p:bldP spid="5127" grpId="0"/>
      <p:bldP spid="512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effectLst>
            <a:outerShdw blurRad="63500" dist="38099" dir="2700000" algn="ctr" rotWithShape="0">
              <a:schemeClr val="tx1">
                <a:alpha val="74998"/>
              </a:schemeClr>
            </a:outerShdw>
          </a:effectLst>
        </p:spPr>
        <p:txBody>
          <a:bodyPr/>
          <a:lstStyle/>
          <a:p>
            <a:pPr eaLnBrk="1" hangingPunct="1">
              <a:defRPr/>
            </a:pPr>
            <a:r>
              <a:rPr lang="en-US">
                <a:solidFill>
                  <a:schemeClr val="bg1"/>
                </a:solidFill>
                <a:latin typeface="Arial" charset="0"/>
                <a:cs typeface="Arial" charset="0"/>
              </a:rPr>
              <a:t>Penulisan</a:t>
            </a:r>
            <a:endParaRPr lang="en-US">
              <a:latin typeface="Arial" charset="0"/>
              <a:cs typeface="Arial" charset="0"/>
            </a:endParaRPr>
          </a:p>
        </p:txBody>
      </p:sp>
      <p:sp>
        <p:nvSpPr>
          <p:cNvPr id="6147" name="Rectangle 3"/>
          <p:cNvSpPr>
            <a:spLocks noGrp="1" noChangeArrowheads="1"/>
          </p:cNvSpPr>
          <p:nvPr>
            <p:ph type="body" idx="1"/>
          </p:nvPr>
        </p:nvSpPr>
        <p:spPr/>
        <p:txBody>
          <a:bodyPr/>
          <a:lstStyle/>
          <a:p>
            <a:pPr eaLnBrk="1" hangingPunct="1">
              <a:buFontTx/>
              <a:buNone/>
            </a:pPr>
            <a:r>
              <a:rPr lang="en-US" b="1" u="sng" dirty="0">
                <a:solidFill>
                  <a:srgbClr val="FFFF00"/>
                </a:solidFill>
                <a:latin typeface="Arial" charset="0"/>
              </a:rPr>
              <a:t>Bukti internal :</a:t>
            </a:r>
          </a:p>
          <a:p>
            <a:pPr eaLnBrk="1" hangingPunct="1">
              <a:buFontTx/>
              <a:buNone/>
            </a:pPr>
            <a:endParaRPr lang="en-US" b="1" u="sng" dirty="0">
              <a:solidFill>
                <a:srgbClr val="FFFF00"/>
              </a:solidFill>
              <a:latin typeface="Arial" charset="0"/>
            </a:endParaRPr>
          </a:p>
          <a:p>
            <a:pPr eaLnBrk="1" hangingPunct="1">
              <a:buFontTx/>
              <a:buNone/>
            </a:pPr>
            <a:r>
              <a:rPr lang="en-US" b="1" dirty="0">
                <a:solidFill>
                  <a:srgbClr val="FFFF00"/>
                </a:solidFill>
                <a:latin typeface="Arial" charset="0"/>
              </a:rPr>
              <a:t>50 </a:t>
            </a:r>
            <a:r>
              <a:rPr lang="en-US" b="1" dirty="0" err="1">
                <a:solidFill>
                  <a:srgbClr val="FFFF00"/>
                </a:solidFill>
                <a:latin typeface="Arial" charset="0"/>
              </a:rPr>
              <a:t>mazmur</a:t>
            </a:r>
            <a:r>
              <a:rPr lang="en-US" b="1" dirty="0">
                <a:solidFill>
                  <a:srgbClr val="FFFF00"/>
                </a:solidFill>
                <a:latin typeface="Arial" charset="0"/>
              </a:rPr>
              <a:t>: Tak </a:t>
            </a:r>
            <a:r>
              <a:rPr lang="en-US" b="1" dirty="0" err="1">
                <a:solidFill>
                  <a:srgbClr val="FFFF00"/>
                </a:solidFill>
                <a:latin typeface="Arial" charset="0"/>
              </a:rPr>
              <a:t>dikenal</a:t>
            </a:r>
            <a:endParaRPr lang="en-US" b="1" dirty="0">
              <a:solidFill>
                <a:srgbClr val="FFFF00"/>
              </a:solidFill>
              <a:latin typeface="Arial" charset="0"/>
            </a:endParaRPr>
          </a:p>
          <a:p>
            <a:pPr eaLnBrk="1" hangingPunct="1">
              <a:buFontTx/>
              <a:buNone/>
            </a:pPr>
            <a:endParaRPr lang="en-US" b="1" dirty="0">
              <a:solidFill>
                <a:srgbClr val="FFFF00"/>
              </a:solidFill>
              <a:latin typeface="Arial" charset="0"/>
            </a:endParaRPr>
          </a:p>
          <a:p>
            <a:pPr eaLnBrk="1" hangingPunct="1">
              <a:buFontTx/>
              <a:buNone/>
            </a:pPr>
            <a:r>
              <a:rPr lang="en-US" b="1" dirty="0">
                <a:solidFill>
                  <a:srgbClr val="FFFF00"/>
                </a:solidFill>
                <a:latin typeface="Arial" charset="0"/>
              </a:rPr>
              <a:t>100 </a:t>
            </a:r>
            <a:r>
              <a:rPr lang="en-US" b="1" dirty="0" err="1">
                <a:solidFill>
                  <a:srgbClr val="FFFF00"/>
                </a:solidFill>
                <a:latin typeface="Arial" charset="0"/>
              </a:rPr>
              <a:t>mazmur</a:t>
            </a:r>
            <a:r>
              <a:rPr lang="en-US" b="1" dirty="0">
                <a:solidFill>
                  <a:srgbClr val="FFFF00"/>
                </a:solidFill>
                <a:latin typeface="Arial" charset="0"/>
              </a:rPr>
              <a:t>: 7 </a:t>
            </a:r>
            <a:r>
              <a:rPr lang="en-US" b="1" dirty="0" err="1">
                <a:solidFill>
                  <a:srgbClr val="FFFF00"/>
                </a:solidFill>
                <a:latin typeface="Arial" charset="0"/>
              </a:rPr>
              <a:t>pengarang</a:t>
            </a:r>
            <a:r>
              <a:rPr lang="en-US" b="1" dirty="0">
                <a:solidFill>
                  <a:srgbClr val="FFFF00"/>
                </a:solidFill>
                <a:latin typeface="Arial" charset="0"/>
              </a:rPr>
              <a:t> (</a:t>
            </a:r>
            <a:r>
              <a:rPr lang="en-US" b="1" dirty="0" err="1">
                <a:solidFill>
                  <a:srgbClr val="FFFF00"/>
                </a:solidFill>
                <a:latin typeface="Arial" charset="0"/>
              </a:rPr>
              <a:t>penulis</a:t>
            </a:r>
            <a:r>
              <a:rPr lang="en-US" b="1" dirty="0">
                <a:solidFill>
                  <a:srgbClr val="FFFF00"/>
                </a:solidFill>
                <a:latin typeface="Arial" charset="0"/>
              </a:rPr>
              <a:t>)</a:t>
            </a:r>
            <a:endParaRPr lang="en-US" b="1" dirty="0">
              <a:solidFill>
                <a:schemeClr val="bg1"/>
              </a:solidFill>
              <a:latin typeface="Arial" charset="0"/>
            </a:endParaRPr>
          </a:p>
        </p:txBody>
      </p:sp>
      <p:sp>
        <p:nvSpPr>
          <p:cNvPr id="6148"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 to="" calcmode="lin" valueType="num">
                                      <p:cBhvr>
                                        <p:cTn id="12" dur="1" fill="hold"/>
                                        <p:tgtEl>
                                          <p:spTgt spid="614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 to="" calcmode="lin" valueType="num">
                                      <p:cBhvr>
                                        <p:cTn id="17" dur="1" fill="hold"/>
                                        <p:tgtEl>
                                          <p:spTgt spid="614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noFill/>
        </p:spPr>
        <p:txBody>
          <a:bodyPr/>
          <a:lstStyle/>
          <a:p>
            <a:pPr eaLnBrk="1" hangingPunct="1"/>
            <a:r>
              <a:rPr lang="en-US" sz="4000" b="1">
                <a:solidFill>
                  <a:schemeClr val="bg1"/>
                </a:solidFill>
                <a:latin typeface="Arial" charset="0"/>
              </a:rPr>
              <a:t>PENULISAN</a:t>
            </a:r>
            <a:endParaRPr lang="en-US" sz="4000" b="1">
              <a:solidFill>
                <a:schemeClr val="accent2"/>
              </a:solidFill>
              <a:latin typeface="Arial" charset="0"/>
            </a:endParaRPr>
          </a:p>
        </p:txBody>
      </p:sp>
      <p:graphicFrame>
        <p:nvGraphicFramePr>
          <p:cNvPr id="401411" name="Group 3"/>
          <p:cNvGraphicFramePr>
            <a:graphicFrameLocks noGrp="1"/>
          </p:cNvGraphicFramePr>
          <p:nvPr>
            <p:ph type="tbl" idx="1"/>
          </p:nvPr>
        </p:nvGraphicFramePr>
        <p:xfrm>
          <a:off x="152400" y="1143000"/>
          <a:ext cx="8915400" cy="2689226"/>
        </p:xfrm>
        <a:graphic>
          <a:graphicData uri="http://schemas.openxmlformats.org/drawingml/2006/table">
            <a:tbl>
              <a:tblPr/>
              <a:tblGrid>
                <a:gridCol w="14859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Pasal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1-41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42-72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73-89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90-106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107-150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2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bg1"/>
                          </a:solidFill>
                          <a:effectLst/>
                          <a:latin typeface="Arial" charset="0"/>
                          <a:ea typeface="ＭＳ Ｐゴシック" charset="0"/>
                          <a:cs typeface="Arial" charset="0"/>
                        </a:rPr>
                        <a:t>Jumlah</a:t>
                      </a:r>
                      <a:r>
                        <a:rPr kumimoji="0" lang="en-US" sz="2000" b="1" i="0" u="none" strike="noStrike" cap="none" normalizeH="0" baseline="0" dirty="0">
                          <a:ln>
                            <a:noFill/>
                          </a:ln>
                          <a:solidFill>
                            <a:schemeClr val="bg1"/>
                          </a:solidFill>
                          <a:effectLst/>
                          <a:latin typeface="Arial" charset="0"/>
                          <a:ea typeface="ＭＳ Ｐゴシック" charset="0"/>
                          <a:cs typeface="Arial" charset="0"/>
                        </a:rPr>
                        <a:t> </a:t>
                      </a:r>
                      <a:r>
                        <a:rPr kumimoji="0" lang="en-US" sz="2000" b="1" i="0" u="none" strike="noStrike" cap="none" normalizeH="0" baseline="0" dirty="0" err="1">
                          <a:ln>
                            <a:noFill/>
                          </a:ln>
                          <a:solidFill>
                            <a:schemeClr val="bg1"/>
                          </a:solidFill>
                          <a:effectLst/>
                          <a:latin typeface="Arial" charset="0"/>
                          <a:ea typeface="ＭＳ Ｐゴシック" charset="0"/>
                          <a:cs typeface="Arial" charset="0"/>
                        </a:rPr>
                        <a:t>mazmur</a:t>
                      </a:r>
                      <a:endParaRPr kumimoji="0" lang="en-US" sz="2000" b="1" i="0" u="none" strike="noStrike" cap="none" normalizeH="0" baseline="0" dirty="0">
                        <a:ln>
                          <a:noFill/>
                        </a:ln>
                        <a:solidFill>
                          <a:schemeClr val="bg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44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Penulis Utama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Daud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Daud / Korah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Asaf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Tak dikenal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Daud / Tak dikenal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23944" name="Group 40"/>
          <p:cNvGrpSpPr>
            <a:grpSpLocks/>
          </p:cNvGrpSpPr>
          <p:nvPr/>
        </p:nvGrpSpPr>
        <p:grpSpPr bwMode="auto">
          <a:xfrm>
            <a:off x="0" y="3913188"/>
            <a:ext cx="9144000" cy="2944812"/>
            <a:chOff x="0" y="2465"/>
            <a:chExt cx="5472" cy="1855"/>
          </a:xfrm>
        </p:grpSpPr>
        <p:pic>
          <p:nvPicPr>
            <p:cNvPr id="123946" name="Picture 41"/>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0" y="2465"/>
              <a:ext cx="2736" cy="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47" name="Picture 42"/>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2736" y="2465"/>
              <a:ext cx="2736" cy="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1451" name="Text Box 43"/>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fade">
                                      <p:cBhvr>
                                        <p:cTn id="7" dur="1000"/>
                                        <p:tgtEl>
                                          <p:spTgt spid="401410"/>
                                        </p:tgtEl>
                                      </p:cBhvr>
                                    </p:animEffect>
                                    <p:anim calcmode="lin" valueType="num">
                                      <p:cBhvr>
                                        <p:cTn id="8" dur="1000" fill="hold"/>
                                        <p:tgtEl>
                                          <p:spTgt spid="401410"/>
                                        </p:tgtEl>
                                        <p:attrNameLst>
                                          <p:attrName>ppt_x</p:attrName>
                                        </p:attrNameLst>
                                      </p:cBhvr>
                                      <p:tavLst>
                                        <p:tav tm="0">
                                          <p:val>
                                            <p:strVal val="#ppt_x"/>
                                          </p:val>
                                        </p:tav>
                                        <p:tav tm="100000">
                                          <p:val>
                                            <p:strVal val="#ppt_x"/>
                                          </p:val>
                                        </p:tav>
                                      </p:tavLst>
                                    </p:anim>
                                    <p:anim calcmode="lin" valueType="num">
                                      <p:cBhvr>
                                        <p:cTn id="9" dur="1000" fill="hold"/>
                                        <p:tgtEl>
                                          <p:spTgt spid="401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solidFill>
                  <a:srgbClr val="100D00"/>
                </a:solidFill>
                <a:latin typeface="Arial" charset="0"/>
              </a:rPr>
              <a:t>Tentang para penulis</a:t>
            </a:r>
          </a:p>
        </p:txBody>
      </p:sp>
      <p:sp>
        <p:nvSpPr>
          <p:cNvPr id="61443" name="Rectangle 3"/>
          <p:cNvSpPr>
            <a:spLocks noGrp="1" noChangeArrowheads="1"/>
          </p:cNvSpPr>
          <p:nvPr>
            <p:ph type="body" idx="1"/>
          </p:nvPr>
        </p:nvSpPr>
        <p:spPr>
          <a:xfrm>
            <a:off x="457200" y="3352800"/>
            <a:ext cx="8229600" cy="2773363"/>
          </a:xfrm>
          <a:effectLst>
            <a:outerShdw blurRad="63500" dist="38099" dir="2700000" algn="ctr" rotWithShape="0">
              <a:schemeClr val="tx1">
                <a:alpha val="74998"/>
              </a:schemeClr>
            </a:outerShdw>
          </a:effectLst>
        </p:spPr>
        <p:txBody>
          <a:bodyPr/>
          <a:lstStyle/>
          <a:p>
            <a:pPr marL="609600" indent="-609600" eaLnBrk="1" hangingPunct="1">
              <a:lnSpc>
                <a:spcPct val="90000"/>
              </a:lnSpc>
              <a:buFontTx/>
              <a:buAutoNum type="arabicPeriod"/>
              <a:defRPr/>
            </a:pPr>
            <a:r>
              <a:rPr lang="en-US" b="1" dirty="0" err="1">
                <a:solidFill>
                  <a:srgbClr val="FFFF00"/>
                </a:solidFill>
                <a:ea typeface="+mn-ea"/>
              </a:rPr>
              <a:t>Daud</a:t>
            </a:r>
            <a:r>
              <a:rPr lang="en-US" b="1" dirty="0">
                <a:solidFill>
                  <a:srgbClr val="FFFF00"/>
                </a:solidFill>
                <a:ea typeface="+mn-ea"/>
              </a:rPr>
              <a:t>: “Yang </a:t>
            </a:r>
            <a:r>
              <a:rPr lang="en-US" b="1" dirty="0" err="1">
                <a:solidFill>
                  <a:srgbClr val="FFFF00"/>
                </a:solidFill>
                <a:ea typeface="+mn-ea"/>
              </a:rPr>
              <a:t>dikasihi</a:t>
            </a:r>
            <a:r>
              <a:rPr lang="en-US" b="1" dirty="0">
                <a:solidFill>
                  <a:srgbClr val="FFFF00"/>
                </a:solidFill>
                <a:ea typeface="+mn-ea"/>
              </a:rPr>
              <a:t> </a:t>
            </a:r>
            <a:r>
              <a:rPr lang="en-US" b="1" dirty="0" err="1">
                <a:solidFill>
                  <a:srgbClr val="FFFF00"/>
                </a:solidFill>
                <a:ea typeface="+mn-ea"/>
              </a:rPr>
              <a:t>Tuhan</a:t>
            </a:r>
            <a:r>
              <a:rPr lang="en-US" b="1" dirty="0">
                <a:solidFill>
                  <a:srgbClr val="FFFF00"/>
                </a:solidFill>
                <a:ea typeface="+mn-ea"/>
              </a:rPr>
              <a:t>”</a:t>
            </a:r>
          </a:p>
          <a:p>
            <a:pPr marL="609600" indent="-609600" eaLnBrk="1" hangingPunct="1">
              <a:lnSpc>
                <a:spcPct val="90000"/>
              </a:lnSpc>
              <a:buFontTx/>
              <a:buNone/>
              <a:defRPr/>
            </a:pPr>
            <a:r>
              <a:rPr lang="en-US" b="1" dirty="0">
                <a:solidFill>
                  <a:srgbClr val="FFFF00"/>
                </a:solidFill>
                <a:ea typeface="+mn-ea"/>
              </a:rPr>
              <a:t>	• Raja </a:t>
            </a:r>
            <a:r>
              <a:rPr lang="en-US" b="1" dirty="0" err="1">
                <a:solidFill>
                  <a:srgbClr val="FFFF00"/>
                </a:solidFill>
                <a:ea typeface="+mn-ea"/>
              </a:rPr>
              <a:t>kedua</a:t>
            </a:r>
            <a:r>
              <a:rPr lang="en-US" b="1" dirty="0">
                <a:solidFill>
                  <a:srgbClr val="FFFF00"/>
                </a:solidFill>
                <a:ea typeface="+mn-ea"/>
              </a:rPr>
              <a:t> </a:t>
            </a:r>
            <a:r>
              <a:rPr lang="en-US" b="1" dirty="0" err="1">
                <a:solidFill>
                  <a:srgbClr val="FFFF00"/>
                </a:solidFill>
                <a:ea typeface="+mn-ea"/>
              </a:rPr>
              <a:t>bangsa</a:t>
            </a:r>
            <a:r>
              <a:rPr lang="en-US" b="1" dirty="0">
                <a:solidFill>
                  <a:srgbClr val="FFFF00"/>
                </a:solidFill>
                <a:ea typeface="+mn-ea"/>
              </a:rPr>
              <a:t> Israel </a:t>
            </a:r>
          </a:p>
          <a:p>
            <a:pPr marL="609600" indent="-609600" eaLnBrk="1" hangingPunct="1">
              <a:lnSpc>
                <a:spcPct val="90000"/>
              </a:lnSpc>
              <a:buFontTx/>
              <a:buNone/>
              <a:defRPr/>
            </a:pPr>
            <a:r>
              <a:rPr lang="en-US" b="1" dirty="0">
                <a:solidFill>
                  <a:srgbClr val="FFFF00"/>
                </a:solidFill>
                <a:ea typeface="+mn-ea"/>
              </a:rPr>
              <a:t>	• </a:t>
            </a:r>
            <a:r>
              <a:rPr lang="en-US" b="1" dirty="0" err="1">
                <a:solidFill>
                  <a:srgbClr val="FFFF00"/>
                </a:solidFill>
                <a:ea typeface="+mn-ea"/>
              </a:rPr>
              <a:t>Menulis</a:t>
            </a:r>
            <a:r>
              <a:rPr lang="en-US" b="1" dirty="0">
                <a:solidFill>
                  <a:srgbClr val="FFFF00"/>
                </a:solidFill>
                <a:ea typeface="+mn-ea"/>
              </a:rPr>
              <a:t> 73 </a:t>
            </a:r>
            <a:r>
              <a:rPr lang="en-US" b="1" dirty="0" err="1">
                <a:solidFill>
                  <a:srgbClr val="FFFF00"/>
                </a:solidFill>
                <a:ea typeface="+mn-ea"/>
              </a:rPr>
              <a:t>mazmur</a:t>
            </a:r>
            <a:r>
              <a:rPr lang="en-US" b="1" dirty="0">
                <a:solidFill>
                  <a:srgbClr val="FFFF00"/>
                </a:solidFill>
                <a:ea typeface="+mn-ea"/>
              </a:rPr>
              <a:t>.</a:t>
            </a:r>
          </a:p>
        </p:txBody>
      </p:sp>
      <p:sp>
        <p:nvSpPr>
          <p:cNvPr id="61444"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7" name="Picture 3" descr="Psalm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40538"/>
          </a:xfrm>
          <a:noFill/>
          <a:extLst>
            <a:ext uri="{909E8E84-426E-40dd-AFC4-6F175D3DCCD1}">
              <a14:hiddenFill xmlns:a14="http://schemas.microsoft.com/office/drawing/2010/main" xmlns="">
                <a:solidFill>
                  <a:srgbClr val="FFFFFF"/>
                </a:solidFill>
              </a14:hiddenFill>
            </a:ext>
          </a:extLst>
        </p:spPr>
      </p:pic>
      <p:sp>
        <p:nvSpPr>
          <p:cNvPr id="115717" name="Text Box 5"/>
          <p:cNvSpPr txBox="1">
            <a:spLocks noChangeArrowheads="1"/>
          </p:cNvSpPr>
          <p:nvPr/>
        </p:nvSpPr>
        <p:spPr bwMode="auto">
          <a:xfrm>
            <a:off x="3825875" y="914400"/>
            <a:ext cx="4454525" cy="1446213"/>
          </a:xfrm>
          <a:prstGeom prst="rect">
            <a:avLst/>
          </a:prstGeom>
          <a:noFill/>
          <a:ln w="9525">
            <a:noFill/>
            <a:miter lim="800000"/>
            <a:headEnd/>
            <a:tailEnd/>
          </a:ln>
          <a:effectLst>
            <a:outerShdw blurRad="63500" dist="107763" dir="13500000" algn="ctr" rotWithShape="0">
              <a:srgbClr val="000099">
                <a:alpha val="74998"/>
              </a:srgbClr>
            </a:outerShdw>
          </a:effectLst>
        </p:spPr>
        <p:txBody>
          <a:bodyPr wrap="none">
            <a:spAutoFit/>
          </a:bodyPr>
          <a:lstStyle/>
          <a:p>
            <a:pPr>
              <a:defRPr/>
            </a:pPr>
            <a:r>
              <a:rPr lang="en-US" sz="8800" b="1" dirty="0">
                <a:latin typeface="Arial" pitchFamily="-107" charset="0"/>
                <a:ea typeface="Arial" pitchFamily="-107" charset="0"/>
                <a:cs typeface="Arial" pitchFamily="-107" charset="0"/>
              </a:rPr>
              <a:t>Mazmur</a:t>
            </a:r>
          </a:p>
        </p:txBody>
      </p:sp>
      <p:sp>
        <p:nvSpPr>
          <p:cNvPr id="115719" name="Rectangle 7"/>
          <p:cNvSpPr>
            <a:spLocks noGrp="1" noChangeArrowheads="1"/>
          </p:cNvSpPr>
          <p:nvPr>
            <p:ph type="title"/>
          </p:nvPr>
        </p:nvSpPr>
        <p:spPr>
          <a:xfrm>
            <a:off x="6781800" y="6096000"/>
            <a:ext cx="2362200" cy="762000"/>
          </a:xfrm>
        </p:spPr>
        <p:txBody>
          <a:bodyPr/>
          <a:lstStyle/>
          <a:p>
            <a:pPr algn="l" eaLnBrk="1" hangingPunct="1">
              <a:defRPr/>
            </a:pPr>
            <a:r>
              <a:rPr lang="en-US" sz="2000">
                <a:effectLst/>
                <a:latin typeface="Arial" charset="0"/>
                <a:cs typeface="Arial" charset="0"/>
              </a:rPr>
              <a:t>Title Slide</a:t>
            </a:r>
            <a:endParaRPr lang="en-US" sz="32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wipe(left)">
                                      <p:cBhvr>
                                        <p:cTn id="7"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001" name="Picture 4" descr="David Michaelangelo.jpg"/>
          <p:cNvPicPr>
            <a:picLocks noChangeAspect="1"/>
          </p:cNvPicPr>
          <p:nvPr/>
        </p:nvPicPr>
        <p:blipFill>
          <a:blip r:embed="rId3">
            <a:extLst>
              <a:ext uri="{28A0092B-C50C-407E-A947-70E740481C1C}">
                <a14:useLocalDpi xmlns:a14="http://schemas.microsoft.com/office/drawing/2010/main" val="0"/>
              </a:ext>
            </a:extLst>
          </a:blip>
          <a:srcRect l="10294" t="12540" r="8678"/>
          <a:stretch>
            <a:fillRect/>
          </a:stretch>
        </p:blipFill>
        <p:spPr bwMode="auto">
          <a:xfrm>
            <a:off x="0" y="0"/>
            <a:ext cx="4800600" cy="690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002" name="Title 6"/>
          <p:cNvSpPr>
            <a:spLocks noGrp="1"/>
          </p:cNvSpPr>
          <p:nvPr>
            <p:ph type="title"/>
          </p:nvPr>
        </p:nvSpPr>
        <p:spPr>
          <a:xfrm>
            <a:off x="2971800" y="2362200"/>
            <a:ext cx="1981200" cy="1828800"/>
          </a:xfrm>
        </p:spPr>
        <p:txBody>
          <a:bodyPr/>
          <a:lstStyle/>
          <a:p>
            <a:pPr algn="l" eaLnBrk="1" hangingPunct="1"/>
            <a:r>
              <a:rPr lang="en-US">
                <a:latin typeface="Arial" charset="0"/>
              </a:rPr>
              <a:t>Which David?</a:t>
            </a:r>
          </a:p>
        </p:txBody>
      </p:sp>
      <p:sp>
        <p:nvSpPr>
          <p:cNvPr id="61443" name="Rectangle 3"/>
          <p:cNvSpPr>
            <a:spLocks noGrp="1" noChangeArrowheads="1"/>
          </p:cNvSpPr>
          <p:nvPr>
            <p:ph type="body" idx="1"/>
          </p:nvPr>
        </p:nvSpPr>
        <p:spPr>
          <a:xfrm>
            <a:off x="457200" y="5181600"/>
            <a:ext cx="3810000" cy="1524000"/>
          </a:xfrm>
          <a:effectLst>
            <a:outerShdw blurRad="63500" dist="38099" dir="2700000" algn="ctr" rotWithShape="0">
              <a:schemeClr val="tx1">
                <a:alpha val="74998"/>
              </a:schemeClr>
            </a:outerShdw>
          </a:effectLst>
        </p:spPr>
        <p:txBody>
          <a:bodyPr/>
          <a:lstStyle/>
          <a:p>
            <a:pPr marL="0" indent="0" eaLnBrk="1" hangingPunct="1">
              <a:lnSpc>
                <a:spcPct val="90000"/>
              </a:lnSpc>
              <a:buFontTx/>
              <a:buNone/>
              <a:defRPr/>
            </a:pPr>
            <a:r>
              <a:rPr lang="en-US" b="1">
                <a:effectLst>
                  <a:outerShdw blurRad="38100" dist="38100" dir="2700000" algn="tl">
                    <a:srgbClr val="DDDDDD"/>
                  </a:outerShdw>
                </a:effectLst>
                <a:latin typeface="Arial" charset="0"/>
                <a:cs typeface="Arial" charset="0"/>
              </a:rPr>
              <a:t>Michaelangelo</a:t>
            </a:r>
            <a:r>
              <a:rPr lang="ja-JP" altLang="en-US" b="1">
                <a:effectLst>
                  <a:outerShdw blurRad="38100" dist="38100" dir="2700000" algn="tl">
                    <a:srgbClr val="DDDDDD"/>
                  </a:outerShdw>
                </a:effectLst>
                <a:latin typeface="Arial" charset="0"/>
                <a:cs typeface="Arial" charset="0"/>
              </a:rPr>
              <a:t>’</a:t>
            </a:r>
            <a:r>
              <a:rPr lang="en-US" b="1">
                <a:effectLst>
                  <a:outerShdw blurRad="38100" dist="38100" dir="2700000" algn="tl">
                    <a:srgbClr val="DDDDDD"/>
                  </a:outerShdw>
                </a:effectLst>
                <a:latin typeface="Arial" charset="0"/>
                <a:cs typeface="Arial" charset="0"/>
              </a:rPr>
              <a:t>s David </a:t>
            </a:r>
            <a:br>
              <a:rPr lang="en-US" b="1">
                <a:effectLst>
                  <a:outerShdw blurRad="38100" dist="38100" dir="2700000" algn="tl">
                    <a:srgbClr val="DDDDDD"/>
                  </a:outerShdw>
                </a:effectLst>
                <a:latin typeface="Arial" charset="0"/>
                <a:cs typeface="Arial" charset="0"/>
              </a:rPr>
            </a:br>
            <a:r>
              <a:rPr lang="en-US" b="1">
                <a:effectLst>
                  <a:outerShdw blurRad="38100" dist="38100" dir="2700000" algn="tl">
                    <a:srgbClr val="DDDDDD"/>
                  </a:outerShdw>
                </a:effectLst>
                <a:latin typeface="Arial" charset="0"/>
                <a:cs typeface="Arial" charset="0"/>
              </a:rPr>
              <a:t>(Italy, 1504)</a:t>
            </a:r>
          </a:p>
        </p:txBody>
      </p:sp>
      <p:sp>
        <p:nvSpPr>
          <p:cNvPr id="61444"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5921" dir="2700000" algn="ctr" rotWithShape="0">
              <a:srgbClr val="100D00">
                <a:alpha val="74998"/>
              </a:srgbClr>
            </a:outerShdw>
          </a:effectLst>
        </p:spPr>
        <p:txBody>
          <a:bodyPr wrap="none">
            <a:spAutoFit/>
          </a:bodyPr>
          <a:lstStyle/>
          <a:p>
            <a:pPr>
              <a:defRPr/>
            </a:pPr>
            <a:r>
              <a:rPr lang="en-US" b="1" dirty="0">
                <a:solidFill>
                  <a:srgbClr val="000000"/>
                </a:solidFill>
                <a:latin typeface="Arial" pitchFamily="-105" charset="0"/>
                <a:ea typeface="Arial" pitchFamily="-105" charset="0"/>
                <a:cs typeface="Arial" pitchFamily="-105" charset="0"/>
              </a:rPr>
              <a:t>381</a:t>
            </a:r>
          </a:p>
        </p:txBody>
      </p:sp>
      <p:grpSp>
        <p:nvGrpSpPr>
          <p:cNvPr id="2" name="Group 8"/>
          <p:cNvGrpSpPr>
            <a:grpSpLocks/>
          </p:cNvGrpSpPr>
          <p:nvPr/>
        </p:nvGrpSpPr>
        <p:grpSpPr bwMode="auto">
          <a:xfrm>
            <a:off x="4800600" y="0"/>
            <a:ext cx="4343400" cy="6858000"/>
            <a:chOff x="4800600" y="0"/>
            <a:chExt cx="4343400" cy="6858000"/>
          </a:xfrm>
        </p:grpSpPr>
        <p:pic>
          <p:nvPicPr>
            <p:cNvPr id="128010" name="Picture 5" descr="David Fat.jpg"/>
            <p:cNvPicPr>
              <a:picLocks noChangeAspect="1"/>
            </p:cNvPicPr>
            <p:nvPr/>
          </p:nvPicPr>
          <p:blipFill>
            <a:blip r:embed="rId4">
              <a:lum bright="20000"/>
              <a:extLst>
                <a:ext uri="{28A0092B-C50C-407E-A947-70E740481C1C}">
                  <a14:useLocalDpi xmlns:a14="http://schemas.microsoft.com/office/drawing/2010/main" val="0"/>
                </a:ext>
              </a:extLst>
            </a:blip>
            <a:srcRect l="15344" r="17638"/>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txBox="1">
              <a:spLocks noChangeArrowheads="1"/>
            </p:cNvSpPr>
            <p:nvPr/>
          </p:nvSpPr>
          <p:spPr bwMode="auto">
            <a:xfrm>
              <a:off x="5105400" y="5181600"/>
              <a:ext cx="3810000" cy="121920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a:lnSpc>
                  <a:spcPct val="90000"/>
                </a:lnSpc>
                <a:spcBef>
                  <a:spcPct val="20000"/>
                </a:spcBef>
                <a:defRPr/>
              </a:pPr>
              <a:r>
                <a:rPr lang="en-US" sz="3200" b="1" kern="0" dirty="0">
                  <a:latin typeface="+mn-lt"/>
                  <a:ea typeface="+mn-ea"/>
                  <a:cs typeface="+mn-cs"/>
                </a:rPr>
                <a:t>David after overseas tour (USA, 2009)</a:t>
              </a:r>
            </a:p>
          </p:txBody>
        </p:sp>
      </p:grpSp>
      <p:pic>
        <p:nvPicPr>
          <p:cNvPr id="10" name="Picture 9" descr="Burger K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962400"/>
            <a:ext cx="12700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KF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4000" y="3848100"/>
            <a:ext cx="1270000"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McDonalds Luvin I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74000" y="5549900"/>
            <a:ext cx="12700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Starbuck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588000"/>
            <a:ext cx="12700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par>
                          <p:cTn id="17" fill="hold" nodeType="afterGroup">
                            <p:stCondLst>
                              <p:cond delay="4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par>
                          <p:cTn id="21" fill="hold" nodeType="afterGroup">
                            <p:stCondLst>
                              <p:cond delay="6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solidFill>
                  <a:srgbClr val="100D00"/>
                </a:solidFill>
                <a:latin typeface="Arial" charset="0"/>
              </a:rPr>
              <a:t>Tentang para penulis</a:t>
            </a:r>
          </a:p>
        </p:txBody>
      </p:sp>
      <p:sp>
        <p:nvSpPr>
          <p:cNvPr id="61443" name="Rectangle 3"/>
          <p:cNvSpPr>
            <a:spLocks noGrp="1" noChangeArrowheads="1"/>
          </p:cNvSpPr>
          <p:nvPr>
            <p:ph type="body" idx="1"/>
          </p:nvPr>
        </p:nvSpPr>
        <p:spPr>
          <a:effectLst>
            <a:outerShdw blurRad="63500" dist="38099" dir="2700000" algn="ctr" rotWithShape="0">
              <a:schemeClr val="tx1">
                <a:alpha val="74998"/>
              </a:schemeClr>
            </a:outerShdw>
          </a:effectLst>
        </p:spPr>
        <p:txBody>
          <a:bodyPr/>
          <a:lstStyle/>
          <a:p>
            <a:pPr marL="609600" indent="-609600" eaLnBrk="1" hangingPunct="1">
              <a:lnSpc>
                <a:spcPct val="90000"/>
              </a:lnSpc>
              <a:buFontTx/>
              <a:buAutoNum type="arabicPeriod"/>
              <a:defRPr/>
            </a:pPr>
            <a:r>
              <a:rPr lang="en-US" b="1" dirty="0">
                <a:solidFill>
                  <a:srgbClr val="FFFF00"/>
                </a:solidFill>
                <a:ea typeface="+mn-ea"/>
              </a:rPr>
              <a:t>Daud: “Yang </a:t>
            </a:r>
            <a:r>
              <a:rPr lang="en-US" b="1" dirty="0" err="1">
                <a:solidFill>
                  <a:srgbClr val="FFFF00"/>
                </a:solidFill>
                <a:ea typeface="+mn-ea"/>
              </a:rPr>
              <a:t>dikasihi</a:t>
            </a:r>
            <a:r>
              <a:rPr lang="en-US" b="1" dirty="0">
                <a:solidFill>
                  <a:srgbClr val="FFFF00"/>
                </a:solidFill>
                <a:ea typeface="+mn-ea"/>
              </a:rPr>
              <a:t> </a:t>
            </a:r>
            <a:r>
              <a:rPr lang="en-US" b="1" dirty="0" err="1">
                <a:solidFill>
                  <a:srgbClr val="FFFF00"/>
                </a:solidFill>
                <a:ea typeface="+mn-ea"/>
              </a:rPr>
              <a:t>Tuhan</a:t>
            </a:r>
            <a:r>
              <a:rPr lang="en-US" b="1" dirty="0">
                <a:solidFill>
                  <a:srgbClr val="FFFF00"/>
                </a:solidFill>
                <a:ea typeface="+mn-ea"/>
              </a:rPr>
              <a:t>”</a:t>
            </a:r>
          </a:p>
          <a:p>
            <a:pPr marL="609600" indent="-609600" eaLnBrk="1" hangingPunct="1">
              <a:lnSpc>
                <a:spcPct val="90000"/>
              </a:lnSpc>
              <a:buFontTx/>
              <a:buNone/>
              <a:defRPr/>
            </a:pPr>
            <a:r>
              <a:rPr lang="en-US" b="1" dirty="0">
                <a:solidFill>
                  <a:srgbClr val="FFFF00"/>
                </a:solidFill>
                <a:ea typeface="+mn-ea"/>
              </a:rPr>
              <a:t>	• Raja </a:t>
            </a:r>
            <a:r>
              <a:rPr lang="en-US" b="1" dirty="0" err="1">
                <a:solidFill>
                  <a:srgbClr val="FFFF00"/>
                </a:solidFill>
                <a:ea typeface="+mn-ea"/>
              </a:rPr>
              <a:t>kedua</a:t>
            </a:r>
            <a:r>
              <a:rPr lang="en-US" b="1" dirty="0">
                <a:solidFill>
                  <a:srgbClr val="FFFF00"/>
                </a:solidFill>
                <a:ea typeface="+mn-ea"/>
              </a:rPr>
              <a:t> </a:t>
            </a:r>
            <a:r>
              <a:rPr lang="en-US" b="1" dirty="0" err="1">
                <a:solidFill>
                  <a:srgbClr val="FFFF00"/>
                </a:solidFill>
                <a:ea typeface="+mn-ea"/>
              </a:rPr>
              <a:t>bangsa</a:t>
            </a:r>
            <a:r>
              <a:rPr lang="en-US" b="1" dirty="0">
                <a:solidFill>
                  <a:srgbClr val="FFFF00"/>
                </a:solidFill>
                <a:ea typeface="+mn-ea"/>
              </a:rPr>
              <a:t> Israel </a:t>
            </a:r>
          </a:p>
          <a:p>
            <a:pPr marL="609600" indent="-609600" eaLnBrk="1" hangingPunct="1">
              <a:lnSpc>
                <a:spcPct val="90000"/>
              </a:lnSpc>
              <a:buFontTx/>
              <a:buNone/>
              <a:defRPr/>
            </a:pPr>
            <a:r>
              <a:rPr lang="en-US" b="1" dirty="0">
                <a:solidFill>
                  <a:srgbClr val="FFFF00"/>
                </a:solidFill>
                <a:ea typeface="+mn-ea"/>
              </a:rPr>
              <a:t>	• </a:t>
            </a:r>
            <a:r>
              <a:rPr lang="en-US" b="1" dirty="0" err="1">
                <a:solidFill>
                  <a:srgbClr val="FFFF00"/>
                </a:solidFill>
                <a:ea typeface="+mn-ea"/>
              </a:rPr>
              <a:t>Menulis</a:t>
            </a:r>
            <a:r>
              <a:rPr lang="en-US" b="1" dirty="0">
                <a:solidFill>
                  <a:srgbClr val="FFFF00"/>
                </a:solidFill>
                <a:ea typeface="+mn-ea"/>
              </a:rPr>
              <a:t> 73 </a:t>
            </a:r>
            <a:r>
              <a:rPr lang="en-US" b="1" dirty="0" err="1">
                <a:solidFill>
                  <a:srgbClr val="FFFF00"/>
                </a:solidFill>
                <a:ea typeface="+mn-ea"/>
              </a:rPr>
              <a:t>mazmur</a:t>
            </a:r>
            <a:r>
              <a:rPr lang="en-US" b="1" dirty="0">
                <a:solidFill>
                  <a:srgbClr val="FFFF00"/>
                </a:solidFill>
                <a:ea typeface="+mn-ea"/>
              </a:rPr>
              <a:t>.</a:t>
            </a:r>
          </a:p>
          <a:p>
            <a:pPr marL="609600" indent="-609600" eaLnBrk="1" hangingPunct="1">
              <a:lnSpc>
                <a:spcPct val="90000"/>
              </a:lnSpc>
              <a:buFontTx/>
              <a:buNone/>
              <a:defRPr/>
            </a:pPr>
            <a:endParaRPr lang="en-US" b="1" dirty="0">
              <a:solidFill>
                <a:srgbClr val="FFFF00"/>
              </a:solidFill>
              <a:ea typeface="+mn-ea"/>
            </a:endParaRPr>
          </a:p>
          <a:p>
            <a:pPr marL="609600" indent="-609600" eaLnBrk="1" hangingPunct="1">
              <a:lnSpc>
                <a:spcPct val="90000"/>
              </a:lnSpc>
              <a:buFontTx/>
              <a:buAutoNum type="arabicPeriod" startAt="2"/>
              <a:defRPr/>
            </a:pPr>
            <a:r>
              <a:rPr lang="en-US" b="1" dirty="0">
                <a:solidFill>
                  <a:srgbClr val="FFFF00"/>
                </a:solidFill>
                <a:ea typeface="+mn-ea"/>
              </a:rPr>
              <a:t>Asaf: “</a:t>
            </a:r>
            <a:r>
              <a:rPr lang="en-US" b="1" dirty="0" err="1">
                <a:solidFill>
                  <a:srgbClr val="FFFF00"/>
                </a:solidFill>
                <a:ea typeface="+mn-ea"/>
              </a:rPr>
              <a:t>Pengoleksi</a:t>
            </a:r>
            <a:r>
              <a:rPr lang="en-US" b="1" dirty="0">
                <a:solidFill>
                  <a:srgbClr val="FFFF00"/>
                </a:solidFill>
                <a:ea typeface="+mn-ea"/>
              </a:rPr>
              <a:t>”</a:t>
            </a:r>
          </a:p>
          <a:p>
            <a:pPr marL="609600" indent="-609600" eaLnBrk="1" hangingPunct="1">
              <a:lnSpc>
                <a:spcPct val="90000"/>
              </a:lnSpc>
              <a:buFontTx/>
              <a:buNone/>
              <a:defRPr/>
            </a:pPr>
            <a:r>
              <a:rPr lang="en-US" b="1" dirty="0">
                <a:solidFill>
                  <a:srgbClr val="FFFF00"/>
                </a:solidFill>
                <a:ea typeface="+mn-ea"/>
              </a:rPr>
              <a:t>	• </a:t>
            </a:r>
            <a:r>
              <a:rPr lang="en-US" b="1" dirty="0" err="1">
                <a:solidFill>
                  <a:srgbClr val="FFFF00"/>
                </a:solidFill>
                <a:ea typeface="+mn-ea"/>
              </a:rPr>
              <a:t>Seorang</a:t>
            </a:r>
            <a:r>
              <a:rPr lang="en-US" b="1" dirty="0">
                <a:solidFill>
                  <a:srgbClr val="FFFF00"/>
                </a:solidFill>
                <a:ea typeface="+mn-ea"/>
              </a:rPr>
              <a:t> Lewi </a:t>
            </a:r>
            <a:r>
              <a:rPr lang="en-US" b="1" dirty="0" err="1">
                <a:solidFill>
                  <a:srgbClr val="FFFF00"/>
                </a:solidFill>
                <a:ea typeface="+mn-ea"/>
              </a:rPr>
              <a:t>dari</a:t>
            </a:r>
            <a:r>
              <a:rPr lang="en-US" b="1" dirty="0">
                <a:solidFill>
                  <a:srgbClr val="FFFF00"/>
                </a:solidFill>
                <a:ea typeface="+mn-ea"/>
              </a:rPr>
              <a:t> Gershom </a:t>
            </a:r>
          </a:p>
          <a:p>
            <a:pPr marL="609600" indent="-609600" eaLnBrk="1" hangingPunct="1">
              <a:lnSpc>
                <a:spcPct val="90000"/>
              </a:lnSpc>
              <a:buFontTx/>
              <a:buNone/>
              <a:defRPr/>
            </a:pPr>
            <a:r>
              <a:rPr lang="en-US" b="1" dirty="0">
                <a:solidFill>
                  <a:srgbClr val="FFFF00"/>
                </a:solidFill>
                <a:ea typeface="+mn-ea"/>
              </a:rPr>
              <a:t>	• </a:t>
            </a:r>
            <a:r>
              <a:rPr lang="en-US" b="1" dirty="0" err="1">
                <a:solidFill>
                  <a:srgbClr val="FFFF00"/>
                </a:solidFill>
                <a:ea typeface="+mn-ea"/>
              </a:rPr>
              <a:t>Seorang</a:t>
            </a:r>
            <a:r>
              <a:rPr lang="en-US" b="1" dirty="0">
                <a:solidFill>
                  <a:srgbClr val="FFFF00"/>
                </a:solidFill>
                <a:ea typeface="+mn-ea"/>
              </a:rPr>
              <a:t> </a:t>
            </a:r>
            <a:r>
              <a:rPr lang="en-US" b="1" dirty="0" err="1">
                <a:solidFill>
                  <a:srgbClr val="FFFF00"/>
                </a:solidFill>
                <a:ea typeface="+mn-ea"/>
              </a:rPr>
              <a:t>pemusik</a:t>
            </a:r>
            <a:r>
              <a:rPr lang="en-US" b="1" dirty="0">
                <a:solidFill>
                  <a:srgbClr val="FFFF00"/>
                </a:solidFill>
                <a:ea typeface="+mn-ea"/>
              </a:rPr>
              <a:t> yang </a:t>
            </a:r>
            <a:r>
              <a:rPr lang="en-US" b="1" dirty="0" err="1">
                <a:solidFill>
                  <a:srgbClr val="FFFF00"/>
                </a:solidFill>
                <a:ea typeface="+mn-ea"/>
              </a:rPr>
              <a:t>berbakat</a:t>
            </a:r>
            <a:endParaRPr lang="en-US" b="1" dirty="0">
              <a:solidFill>
                <a:srgbClr val="FFFF00"/>
              </a:solidFill>
              <a:ea typeface="+mn-ea"/>
            </a:endParaRPr>
          </a:p>
          <a:p>
            <a:pPr marL="609600" indent="-609600" eaLnBrk="1" hangingPunct="1">
              <a:lnSpc>
                <a:spcPct val="90000"/>
              </a:lnSpc>
              <a:buFontTx/>
              <a:buNone/>
              <a:defRPr/>
            </a:pPr>
            <a:r>
              <a:rPr lang="en-US" b="1" dirty="0">
                <a:solidFill>
                  <a:srgbClr val="FFFF00"/>
                </a:solidFill>
                <a:ea typeface="+mn-ea"/>
              </a:rPr>
              <a:t>	• </a:t>
            </a:r>
            <a:r>
              <a:rPr lang="en-US" b="1" dirty="0" err="1">
                <a:solidFill>
                  <a:srgbClr val="FFFF00"/>
                </a:solidFill>
                <a:ea typeface="+mn-ea"/>
              </a:rPr>
              <a:t>Menulis</a:t>
            </a:r>
            <a:r>
              <a:rPr lang="en-US" b="1" dirty="0">
                <a:solidFill>
                  <a:srgbClr val="FFFF00"/>
                </a:solidFill>
                <a:ea typeface="+mn-ea"/>
              </a:rPr>
              <a:t> 12 </a:t>
            </a:r>
            <a:r>
              <a:rPr lang="en-US" b="1" dirty="0" err="1">
                <a:solidFill>
                  <a:srgbClr val="FFFF00"/>
                </a:solidFill>
                <a:ea typeface="+mn-ea"/>
              </a:rPr>
              <a:t>mazmur</a:t>
            </a:r>
            <a:r>
              <a:rPr lang="en-US" b="1" dirty="0">
                <a:solidFill>
                  <a:srgbClr val="FFFF00"/>
                </a:solidFill>
                <a:ea typeface="+mn-ea"/>
              </a:rPr>
              <a:t>. (</a:t>
            </a:r>
            <a:r>
              <a:rPr lang="en-US" b="1" dirty="0" err="1">
                <a:solidFill>
                  <a:srgbClr val="FFFF00"/>
                </a:solidFill>
                <a:ea typeface="+mn-ea"/>
              </a:rPr>
              <a:t>ps</a:t>
            </a:r>
            <a:r>
              <a:rPr lang="en-US" b="1" dirty="0">
                <a:solidFill>
                  <a:srgbClr val="FFFF00"/>
                </a:solidFill>
                <a:ea typeface="+mn-ea"/>
              </a:rPr>
              <a:t> 50, 73-83)</a:t>
            </a:r>
          </a:p>
        </p:txBody>
      </p:sp>
      <p:sp>
        <p:nvSpPr>
          <p:cNvPr id="61444"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 to="" calcmode="lin" valueType="num">
                                      <p:cBhvr>
                                        <p:cTn id="22" dur="1" fill="hold"/>
                                        <p:tgtEl>
                                          <p:spTgt spid="6144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 to="" calcmode="lin" valueType="num">
                                      <p:cBhvr>
                                        <p:cTn id="27" dur="1" fill="hold"/>
                                        <p:tgtEl>
                                          <p:spTgt spid="6144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1443">
                                            <p:txEl>
                                              <p:pRg st="6" end="6"/>
                                            </p:txEl>
                                          </p:spTgt>
                                        </p:tgtEl>
                                        <p:attrNameLst>
                                          <p:attrName>style.visibility</p:attrName>
                                        </p:attrNameLst>
                                      </p:cBhvr>
                                      <p:to>
                                        <p:strVal val="visible"/>
                                      </p:to>
                                    </p:set>
                                    <p:anim to="" calcmode="lin" valueType="num">
                                      <p:cBhvr>
                                        <p:cTn id="32" dur="1" fill="hold"/>
                                        <p:tgtEl>
                                          <p:spTgt spid="61443">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1443">
                                            <p:txEl>
                                              <p:pRg st="7" end="7"/>
                                            </p:txEl>
                                          </p:spTgt>
                                        </p:tgtEl>
                                        <p:attrNameLst>
                                          <p:attrName>style.visibility</p:attrName>
                                        </p:attrNameLst>
                                      </p:cBhvr>
                                      <p:to>
                                        <p:strVal val="visible"/>
                                      </p:to>
                                    </p:set>
                                    <p:anim to="" calcmode="lin" valueType="num">
                                      <p:cBhvr>
                                        <p:cTn id="37" dur="1" fill="hold"/>
                                        <p:tgtEl>
                                          <p:spTgt spid="6144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28600"/>
            <a:ext cx="8229600" cy="609600"/>
          </a:xfrm>
        </p:spPr>
        <p:txBody>
          <a:bodyPr/>
          <a:lstStyle/>
          <a:p>
            <a:pPr eaLnBrk="1" hangingPunct="1"/>
            <a:r>
              <a:rPr lang="en-US" sz="4000" b="1">
                <a:solidFill>
                  <a:srgbClr val="100D00"/>
                </a:solidFill>
                <a:latin typeface="Arial" charset="0"/>
              </a:rPr>
              <a:t>Tentang para penulis</a:t>
            </a:r>
          </a:p>
        </p:txBody>
      </p:sp>
      <p:sp>
        <p:nvSpPr>
          <p:cNvPr id="62467" name="Rectangle 3"/>
          <p:cNvSpPr>
            <a:spLocks noGrp="1" noChangeArrowheads="1"/>
          </p:cNvSpPr>
          <p:nvPr>
            <p:ph type="body" idx="1"/>
          </p:nvPr>
        </p:nvSpPr>
        <p:spPr>
          <a:xfrm>
            <a:off x="457200" y="1219200"/>
            <a:ext cx="8686800" cy="2590800"/>
          </a:xfrm>
          <a:effectLst>
            <a:outerShdw blurRad="63500" dist="38099" dir="2700000" algn="ctr" rotWithShape="0">
              <a:schemeClr val="bg1">
                <a:alpha val="74998"/>
              </a:schemeClr>
            </a:outerShdw>
          </a:effectLst>
        </p:spPr>
        <p:txBody>
          <a:bodyPr/>
          <a:lstStyle/>
          <a:p>
            <a:pPr eaLnBrk="1" hangingPunct="1">
              <a:lnSpc>
                <a:spcPct val="90000"/>
              </a:lnSpc>
              <a:buFontTx/>
              <a:buNone/>
              <a:defRPr/>
            </a:pPr>
            <a:r>
              <a:rPr lang="en-US" b="1" dirty="0">
                <a:solidFill>
                  <a:srgbClr val="100D00"/>
                </a:solidFill>
                <a:latin typeface="Arial" charset="0"/>
                <a:cs typeface="Arial" charset="0"/>
              </a:rPr>
              <a:t>3. Bani Korah: </a:t>
            </a:r>
            <a:r>
              <a:rPr lang="ja-JP" altLang="en-US" b="1">
                <a:solidFill>
                  <a:srgbClr val="100D00"/>
                </a:solidFill>
                <a:latin typeface="Arial" charset="0"/>
                <a:cs typeface="Arial" charset="0"/>
              </a:rPr>
              <a:t>“</a:t>
            </a:r>
            <a:r>
              <a:rPr lang="en-US" b="1" dirty="0" err="1">
                <a:solidFill>
                  <a:srgbClr val="100D00"/>
                </a:solidFill>
                <a:latin typeface="Arial" charset="0"/>
                <a:cs typeface="Arial" charset="0"/>
              </a:rPr>
              <a:t>botak</a:t>
            </a:r>
            <a:r>
              <a:rPr lang="ja-JP" altLang="en-US" b="1">
                <a:solidFill>
                  <a:srgbClr val="100D00"/>
                </a:solidFill>
                <a:latin typeface="Arial" charset="0"/>
                <a:cs typeface="Arial" charset="0"/>
              </a:rPr>
              <a:t>”</a:t>
            </a:r>
            <a:endParaRPr lang="en-US" b="1" dirty="0">
              <a:solidFill>
                <a:srgbClr val="100D00"/>
              </a:solidFill>
              <a:latin typeface="Arial" charset="0"/>
              <a:cs typeface="Arial" charset="0"/>
            </a:endParaRPr>
          </a:p>
          <a:p>
            <a:pPr eaLnBrk="1" hangingPunct="1">
              <a:lnSpc>
                <a:spcPct val="90000"/>
              </a:lnSpc>
              <a:buFontTx/>
              <a:buNone/>
              <a:defRPr/>
            </a:pPr>
            <a:r>
              <a:rPr lang="en-US" b="1" dirty="0">
                <a:solidFill>
                  <a:srgbClr val="100D00"/>
                </a:solidFill>
                <a:latin typeface="Arial" charset="0"/>
                <a:cs typeface="Arial" charset="0"/>
              </a:rPr>
              <a:t>	• Para </a:t>
            </a:r>
            <a:r>
              <a:rPr lang="en-US" b="1" dirty="0" err="1">
                <a:solidFill>
                  <a:srgbClr val="100D00"/>
                </a:solidFill>
                <a:latin typeface="Arial" charset="0"/>
                <a:cs typeface="Arial" charset="0"/>
              </a:rPr>
              <a:t>biduan</a:t>
            </a:r>
            <a:r>
              <a:rPr lang="en-US" b="1" dirty="0">
                <a:solidFill>
                  <a:srgbClr val="100D00"/>
                </a:solidFill>
                <a:latin typeface="Arial" charset="0"/>
                <a:cs typeface="Arial" charset="0"/>
              </a:rPr>
              <a:t> dan </a:t>
            </a:r>
            <a:r>
              <a:rPr lang="en-US" b="1" dirty="0" err="1">
                <a:solidFill>
                  <a:srgbClr val="100D00"/>
                </a:solidFill>
                <a:latin typeface="Arial" charset="0"/>
                <a:cs typeface="Arial" charset="0"/>
              </a:rPr>
              <a:t>penulis</a:t>
            </a:r>
            <a:r>
              <a:rPr lang="en-US" b="1" dirty="0">
                <a:solidFill>
                  <a:srgbClr val="100D00"/>
                </a:solidFill>
                <a:latin typeface="Arial" charset="0"/>
                <a:cs typeface="Arial" charset="0"/>
              </a:rPr>
              <a:t> </a:t>
            </a:r>
            <a:r>
              <a:rPr lang="en-US" b="1" dirty="0" err="1">
                <a:solidFill>
                  <a:srgbClr val="100D00"/>
                </a:solidFill>
                <a:latin typeface="Arial" charset="0"/>
                <a:cs typeface="Arial" charset="0"/>
              </a:rPr>
              <a:t>lagu</a:t>
            </a:r>
            <a:endParaRPr lang="en-US" b="1" dirty="0">
              <a:solidFill>
                <a:srgbClr val="100D00"/>
              </a:solidFill>
              <a:latin typeface="Arial" charset="0"/>
              <a:cs typeface="Arial" charset="0"/>
            </a:endParaRPr>
          </a:p>
          <a:p>
            <a:pPr eaLnBrk="1" hangingPunct="1">
              <a:lnSpc>
                <a:spcPct val="90000"/>
              </a:lnSpc>
              <a:buFontTx/>
              <a:buNone/>
              <a:defRPr/>
            </a:pPr>
            <a:r>
              <a:rPr lang="en-US" b="1" dirty="0">
                <a:solidFill>
                  <a:srgbClr val="100D00"/>
                </a:solidFill>
                <a:latin typeface="Arial" charset="0"/>
                <a:cs typeface="Arial" charset="0"/>
              </a:rPr>
              <a:t>	• Dari Lewi </a:t>
            </a:r>
            <a:r>
              <a:rPr lang="en-US" b="1" dirty="0" err="1">
                <a:solidFill>
                  <a:srgbClr val="100D00"/>
                </a:solidFill>
                <a:latin typeface="Arial" charset="0"/>
                <a:cs typeface="Arial" charset="0"/>
              </a:rPr>
              <a:t>dari</a:t>
            </a:r>
            <a:r>
              <a:rPr lang="en-US" b="1" dirty="0">
                <a:solidFill>
                  <a:srgbClr val="100D00"/>
                </a:solidFill>
                <a:latin typeface="Arial" charset="0"/>
                <a:cs typeface="Arial" charset="0"/>
              </a:rPr>
              <a:t> garis </a:t>
            </a:r>
            <a:r>
              <a:rPr lang="en-US" b="1" dirty="0" err="1">
                <a:solidFill>
                  <a:srgbClr val="100D00"/>
                </a:solidFill>
                <a:latin typeface="Arial" charset="0"/>
                <a:cs typeface="Arial" charset="0"/>
              </a:rPr>
              <a:t>keturunan</a:t>
            </a:r>
            <a:r>
              <a:rPr lang="en-US" b="1" dirty="0">
                <a:solidFill>
                  <a:srgbClr val="100D00"/>
                </a:solidFill>
                <a:latin typeface="Arial" charset="0"/>
                <a:cs typeface="Arial" charset="0"/>
              </a:rPr>
              <a:t> Korah</a:t>
            </a:r>
          </a:p>
          <a:p>
            <a:pPr eaLnBrk="1" hangingPunct="1">
              <a:lnSpc>
                <a:spcPct val="90000"/>
              </a:lnSpc>
              <a:buFontTx/>
              <a:buNone/>
              <a:defRPr/>
            </a:pPr>
            <a:r>
              <a:rPr lang="en-US" b="1" dirty="0">
                <a:solidFill>
                  <a:srgbClr val="100D00"/>
                </a:solidFill>
                <a:latin typeface="Arial" charset="0"/>
                <a:cs typeface="Arial" charset="0"/>
              </a:rPr>
              <a:t>	• </a:t>
            </a:r>
            <a:r>
              <a:rPr lang="en-US" b="1" dirty="0" err="1">
                <a:solidFill>
                  <a:srgbClr val="100D00"/>
                </a:solidFill>
                <a:latin typeface="Arial" charset="0"/>
                <a:cs typeface="Arial" charset="0"/>
              </a:rPr>
              <a:t>Menulis</a:t>
            </a:r>
            <a:r>
              <a:rPr lang="en-US" b="1" dirty="0">
                <a:solidFill>
                  <a:srgbClr val="100D00"/>
                </a:solidFill>
                <a:latin typeface="Arial" charset="0"/>
                <a:cs typeface="Arial" charset="0"/>
              </a:rPr>
              <a:t> 10 </a:t>
            </a:r>
            <a:r>
              <a:rPr lang="en-US" b="1" dirty="0" err="1">
                <a:solidFill>
                  <a:srgbClr val="100D00"/>
                </a:solidFill>
                <a:latin typeface="Arial" charset="0"/>
                <a:cs typeface="Arial" charset="0"/>
              </a:rPr>
              <a:t>mazmur</a:t>
            </a:r>
            <a:r>
              <a:rPr lang="en-US" b="1" dirty="0">
                <a:solidFill>
                  <a:srgbClr val="100D00"/>
                </a:solidFill>
                <a:latin typeface="Arial" charset="0"/>
                <a:cs typeface="Arial" charset="0"/>
              </a:rPr>
              <a:t>. (ps. 42, 44-49, 84, 85, 87)</a:t>
            </a:r>
            <a:endParaRPr lang="en-US" b="1" dirty="0">
              <a:solidFill>
                <a:srgbClr val="FF0000"/>
              </a:solidFill>
              <a:latin typeface="Arial" charset="0"/>
              <a:cs typeface="Arial" charset="0"/>
            </a:endParaRPr>
          </a:p>
        </p:txBody>
      </p:sp>
      <p:sp>
        <p:nvSpPr>
          <p:cNvPr id="62468" name="Rectangle 4"/>
          <p:cNvSpPr>
            <a:spLocks noChangeArrowheads="1"/>
          </p:cNvSpPr>
          <p:nvPr/>
        </p:nvSpPr>
        <p:spPr bwMode="auto">
          <a:xfrm>
            <a:off x="454025" y="3881438"/>
            <a:ext cx="8686800" cy="2595562"/>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a:spcBef>
                <a:spcPct val="20000"/>
              </a:spcBef>
              <a:defRPr/>
            </a:pPr>
            <a:r>
              <a:rPr lang="en-US" sz="3200" b="1" dirty="0">
                <a:solidFill>
                  <a:schemeClr val="bg1"/>
                </a:solidFill>
                <a:cs typeface="Arial" charset="0"/>
              </a:rPr>
              <a:t>4. Salomo: </a:t>
            </a:r>
            <a:r>
              <a:rPr lang="ja-JP" altLang="en-US" sz="3200" b="1">
                <a:solidFill>
                  <a:schemeClr val="bg1"/>
                </a:solidFill>
                <a:cs typeface="Arial" charset="0"/>
              </a:rPr>
              <a:t>“</a:t>
            </a:r>
            <a:r>
              <a:rPr lang="en-US" sz="3200" b="1" dirty="0" err="1">
                <a:solidFill>
                  <a:schemeClr val="bg1"/>
                </a:solidFill>
                <a:cs typeface="Arial" charset="0"/>
              </a:rPr>
              <a:t>damai</a:t>
            </a:r>
            <a:r>
              <a:rPr lang="ja-JP" altLang="en-US" sz="3200" b="1">
                <a:solidFill>
                  <a:schemeClr val="bg1"/>
                </a:solidFill>
                <a:cs typeface="Arial" charset="0"/>
              </a:rPr>
              <a:t>”</a:t>
            </a:r>
            <a:endParaRPr lang="en-US" sz="3200" b="1" dirty="0">
              <a:solidFill>
                <a:schemeClr val="bg1"/>
              </a:solidFill>
              <a:cs typeface="Arial" charset="0"/>
            </a:endParaRPr>
          </a:p>
          <a:p>
            <a:pPr marL="342900" indent="-342900">
              <a:spcBef>
                <a:spcPct val="20000"/>
              </a:spcBef>
              <a:defRPr/>
            </a:pPr>
            <a:r>
              <a:rPr lang="en-US" sz="3200" b="1" dirty="0">
                <a:solidFill>
                  <a:schemeClr val="bg1"/>
                </a:solidFill>
                <a:cs typeface="Arial" charset="0"/>
              </a:rPr>
              <a:t>	• Raja </a:t>
            </a:r>
            <a:r>
              <a:rPr lang="en-US" sz="3200" b="1" dirty="0" err="1">
                <a:solidFill>
                  <a:schemeClr val="bg1"/>
                </a:solidFill>
                <a:cs typeface="Arial" charset="0"/>
              </a:rPr>
              <a:t>ketiga</a:t>
            </a:r>
            <a:r>
              <a:rPr lang="en-US" sz="3200" b="1" dirty="0">
                <a:solidFill>
                  <a:schemeClr val="bg1"/>
                </a:solidFill>
                <a:cs typeface="Arial" charset="0"/>
              </a:rPr>
              <a:t> </a:t>
            </a:r>
            <a:r>
              <a:rPr lang="en-US" sz="3200" b="1" dirty="0" err="1">
                <a:solidFill>
                  <a:schemeClr val="bg1"/>
                </a:solidFill>
                <a:cs typeface="Arial" charset="0"/>
              </a:rPr>
              <a:t>bangsa</a:t>
            </a:r>
            <a:r>
              <a:rPr lang="en-US" sz="3200" b="1" dirty="0">
                <a:solidFill>
                  <a:schemeClr val="bg1"/>
                </a:solidFill>
                <a:cs typeface="Arial" charset="0"/>
              </a:rPr>
              <a:t> Israel</a:t>
            </a:r>
          </a:p>
          <a:p>
            <a:pPr marL="342900" indent="-342900">
              <a:spcBef>
                <a:spcPct val="20000"/>
              </a:spcBef>
              <a:defRPr/>
            </a:pPr>
            <a:r>
              <a:rPr lang="en-US" sz="3200" b="1" dirty="0">
                <a:solidFill>
                  <a:schemeClr val="bg1"/>
                </a:solidFill>
                <a:cs typeface="Arial" charset="0"/>
              </a:rPr>
              <a:t>	• Putera </a:t>
            </a:r>
            <a:r>
              <a:rPr lang="en-US" sz="3200" b="1" dirty="0" err="1">
                <a:solidFill>
                  <a:schemeClr val="bg1"/>
                </a:solidFill>
                <a:cs typeface="Arial" charset="0"/>
              </a:rPr>
              <a:t>dari</a:t>
            </a:r>
            <a:r>
              <a:rPr lang="en-US" sz="3200" b="1" dirty="0">
                <a:solidFill>
                  <a:schemeClr val="bg1"/>
                </a:solidFill>
                <a:cs typeface="Arial" charset="0"/>
              </a:rPr>
              <a:t> David &amp; </a:t>
            </a:r>
            <a:r>
              <a:rPr lang="en-US" sz="3200" b="1" dirty="0" err="1">
                <a:solidFill>
                  <a:schemeClr val="bg1"/>
                </a:solidFill>
                <a:cs typeface="Arial" charset="0"/>
              </a:rPr>
              <a:t>Batsyeba</a:t>
            </a:r>
            <a:endParaRPr lang="en-US" sz="3200" b="1" dirty="0">
              <a:solidFill>
                <a:schemeClr val="bg1"/>
              </a:solidFill>
              <a:cs typeface="Arial" charset="0"/>
            </a:endParaRPr>
          </a:p>
          <a:p>
            <a:pPr marL="342900" indent="-342900">
              <a:spcBef>
                <a:spcPct val="20000"/>
              </a:spcBef>
              <a:defRPr/>
            </a:pPr>
            <a:r>
              <a:rPr lang="en-US" sz="3200" b="1" dirty="0">
                <a:solidFill>
                  <a:schemeClr val="bg1"/>
                </a:solidFill>
                <a:cs typeface="Arial" charset="0"/>
              </a:rPr>
              <a:t>	• </a:t>
            </a:r>
            <a:r>
              <a:rPr lang="en-US" sz="3200" b="1" dirty="0" err="1">
                <a:solidFill>
                  <a:schemeClr val="bg1"/>
                </a:solidFill>
                <a:cs typeface="Arial" charset="0"/>
              </a:rPr>
              <a:t>Menulis</a:t>
            </a:r>
            <a:r>
              <a:rPr lang="en-US" sz="3200" b="1" dirty="0">
                <a:solidFill>
                  <a:schemeClr val="bg1"/>
                </a:solidFill>
                <a:cs typeface="Arial" charset="0"/>
              </a:rPr>
              <a:t> 2 </a:t>
            </a:r>
            <a:r>
              <a:rPr lang="en-US" sz="3200" b="1" dirty="0" err="1">
                <a:solidFill>
                  <a:schemeClr val="bg1"/>
                </a:solidFill>
                <a:cs typeface="Arial" charset="0"/>
              </a:rPr>
              <a:t>mazmur</a:t>
            </a:r>
            <a:r>
              <a:rPr lang="en-US" sz="3200" b="1" dirty="0">
                <a:solidFill>
                  <a:schemeClr val="bg1"/>
                </a:solidFill>
                <a:cs typeface="Arial" charset="0"/>
              </a:rPr>
              <a:t>. (ps. 72, 127)</a:t>
            </a:r>
          </a:p>
          <a:p>
            <a:pPr marL="342900" indent="-342900">
              <a:spcBef>
                <a:spcPct val="20000"/>
              </a:spcBef>
              <a:defRPr/>
            </a:pPr>
            <a:endParaRPr lang="en-US" sz="3200" b="1" dirty="0">
              <a:solidFill>
                <a:srgbClr val="FF0000"/>
              </a:solidFill>
              <a:cs typeface="Arial" charset="0"/>
            </a:endParaRPr>
          </a:p>
        </p:txBody>
      </p:sp>
      <p:sp>
        <p:nvSpPr>
          <p:cNvPr id="62469" name="Text Box 5"/>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2467">
                                            <p:txEl>
                                              <p:pRg st="2" end="2"/>
                                            </p:txEl>
                                          </p:spTgt>
                                        </p:tgtEl>
                                        <p:attrNameLst>
                                          <p:attrName>style.visibility</p:attrName>
                                        </p:attrNameLst>
                                      </p:cBhvr>
                                      <p:to>
                                        <p:strVal val="visible"/>
                                      </p:to>
                                    </p:set>
                                    <p:anim to="" calcmode="lin" valueType="num">
                                      <p:cBhvr>
                                        <p:cTn id="17" dur="1" fill="hold"/>
                                        <p:tgtEl>
                                          <p:spTgt spid="6246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2467">
                                            <p:txEl>
                                              <p:pRg st="3" end="3"/>
                                            </p:txEl>
                                          </p:spTgt>
                                        </p:tgtEl>
                                        <p:attrNameLst>
                                          <p:attrName>style.visibility</p:attrName>
                                        </p:attrNameLst>
                                      </p:cBhvr>
                                      <p:to>
                                        <p:strVal val="visible"/>
                                      </p:to>
                                    </p:set>
                                    <p:anim to="" calcmode="lin" valueType="num">
                                      <p:cBhvr>
                                        <p:cTn id="22" dur="1" fill="hold"/>
                                        <p:tgtEl>
                                          <p:spTgt spid="6246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2468">
                                            <p:txEl>
                                              <p:pRg st="0" end="0"/>
                                            </p:txEl>
                                          </p:spTgt>
                                        </p:tgtEl>
                                        <p:attrNameLst>
                                          <p:attrName>style.visibility</p:attrName>
                                        </p:attrNameLst>
                                      </p:cBhvr>
                                      <p:to>
                                        <p:strVal val="visible"/>
                                      </p:to>
                                    </p:set>
                                    <p:anim to="" calcmode="lin" valueType="num">
                                      <p:cBhvr>
                                        <p:cTn id="27" dur="1" fill="hold"/>
                                        <p:tgtEl>
                                          <p:spTgt spid="62468">
                                            <p:txEl>
                                              <p:pRg st="0" end="0"/>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2468">
                                            <p:txEl>
                                              <p:pRg st="1" end="1"/>
                                            </p:txEl>
                                          </p:spTgt>
                                        </p:tgtEl>
                                        <p:attrNameLst>
                                          <p:attrName>style.visibility</p:attrName>
                                        </p:attrNameLst>
                                      </p:cBhvr>
                                      <p:to>
                                        <p:strVal val="visible"/>
                                      </p:to>
                                    </p:set>
                                    <p:anim to="" calcmode="lin" valueType="num">
                                      <p:cBhvr>
                                        <p:cTn id="32" dur="1" fill="hold"/>
                                        <p:tgtEl>
                                          <p:spTgt spid="62468">
                                            <p:txEl>
                                              <p:pRg st="1" end="1"/>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2468">
                                            <p:txEl>
                                              <p:pRg st="2" end="2"/>
                                            </p:txEl>
                                          </p:spTgt>
                                        </p:tgtEl>
                                        <p:attrNameLst>
                                          <p:attrName>style.visibility</p:attrName>
                                        </p:attrNameLst>
                                      </p:cBhvr>
                                      <p:to>
                                        <p:strVal val="visible"/>
                                      </p:to>
                                    </p:set>
                                    <p:anim to="" calcmode="lin" valueType="num">
                                      <p:cBhvr>
                                        <p:cTn id="37" dur="1" fill="hold"/>
                                        <p:tgtEl>
                                          <p:spTgt spid="62468">
                                            <p:txEl>
                                              <p:pRg st="2" end="2"/>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62468">
                                            <p:txEl>
                                              <p:pRg st="3" end="3"/>
                                            </p:txEl>
                                          </p:spTgt>
                                        </p:tgtEl>
                                        <p:attrNameLst>
                                          <p:attrName>style.visibility</p:attrName>
                                        </p:attrNameLst>
                                      </p:cBhvr>
                                      <p:to>
                                        <p:strVal val="visible"/>
                                      </p:to>
                                    </p:set>
                                    <p:anim to="" calcmode="lin" valueType="num">
                                      <p:cBhvr>
                                        <p:cTn id="42" dur="1" fill="hold"/>
                                        <p:tgtEl>
                                          <p:spTgt spid="6246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371600" y="76200"/>
            <a:ext cx="6477000" cy="838200"/>
          </a:xfrm>
        </p:spPr>
        <p:txBody>
          <a:bodyPr/>
          <a:lstStyle/>
          <a:p>
            <a:pPr eaLnBrk="1" hangingPunct="1"/>
            <a:r>
              <a:rPr lang="en-US" b="1">
                <a:solidFill>
                  <a:srgbClr val="100D00"/>
                </a:solidFill>
                <a:latin typeface="Arial" charset="0"/>
              </a:rPr>
              <a:t>Tentang para penulis</a:t>
            </a:r>
          </a:p>
        </p:txBody>
      </p:sp>
      <p:sp>
        <p:nvSpPr>
          <p:cNvPr id="63491" name="Rectangle 3"/>
          <p:cNvSpPr>
            <a:spLocks noGrp="1" noChangeArrowheads="1"/>
          </p:cNvSpPr>
          <p:nvPr>
            <p:ph type="body" idx="1"/>
          </p:nvPr>
        </p:nvSpPr>
        <p:spPr>
          <a:xfrm>
            <a:off x="228600" y="990600"/>
            <a:ext cx="8915400" cy="5638800"/>
          </a:xfrm>
        </p:spPr>
        <p:txBody>
          <a:bodyPr/>
          <a:lstStyle/>
          <a:p>
            <a:pPr eaLnBrk="1" hangingPunct="1">
              <a:lnSpc>
                <a:spcPct val="90000"/>
              </a:lnSpc>
              <a:buFontTx/>
              <a:buNone/>
            </a:pPr>
            <a:r>
              <a:rPr lang="en-US" sz="2800" b="1" dirty="0">
                <a:solidFill>
                  <a:srgbClr val="100D00"/>
                </a:solidFill>
                <a:latin typeface="Arial" charset="0"/>
              </a:rPr>
              <a:t>5. Musa: </a:t>
            </a:r>
            <a:r>
              <a:rPr lang="ja-JP" altLang="en-US" sz="2800" b="1">
                <a:solidFill>
                  <a:srgbClr val="100D00"/>
                </a:solidFill>
                <a:latin typeface="Arial" charset="0"/>
              </a:rPr>
              <a:t>“</a:t>
            </a:r>
            <a:r>
              <a:rPr lang="en-US" altLang="ja-JP" sz="2800" b="1" dirty="0" err="1">
                <a:solidFill>
                  <a:srgbClr val="100D00"/>
                </a:solidFill>
                <a:latin typeface="Arial" charset="0"/>
              </a:rPr>
              <a:t>Diambil</a:t>
            </a:r>
            <a:r>
              <a:rPr lang="en-US" altLang="ja-JP" sz="2800" b="1" dirty="0">
                <a:solidFill>
                  <a:srgbClr val="100D00"/>
                </a:solidFill>
                <a:latin typeface="Arial" charset="0"/>
              </a:rPr>
              <a:t> </a:t>
            </a:r>
            <a:r>
              <a:rPr lang="en-US" altLang="ja-JP" sz="2800" b="1" dirty="0" err="1">
                <a:solidFill>
                  <a:srgbClr val="100D00"/>
                </a:solidFill>
                <a:latin typeface="Arial" charset="0"/>
              </a:rPr>
              <a:t>dari</a:t>
            </a:r>
            <a:r>
              <a:rPr lang="en-US" altLang="ja-JP" sz="2800" b="1" dirty="0">
                <a:solidFill>
                  <a:srgbClr val="100D00"/>
                </a:solidFill>
                <a:latin typeface="Arial" charset="0"/>
              </a:rPr>
              <a:t> air</a:t>
            </a:r>
            <a:r>
              <a:rPr lang="ja-JP" altLang="en-US" sz="2800" b="1">
                <a:solidFill>
                  <a:srgbClr val="100D00"/>
                </a:solidFill>
                <a:latin typeface="Arial" charset="0"/>
              </a:rPr>
              <a:t>”</a:t>
            </a:r>
            <a:endParaRPr lang="en-US" altLang="ja-JP" sz="2800" b="1" dirty="0">
              <a:solidFill>
                <a:srgbClr val="100D00"/>
              </a:solidFill>
              <a:latin typeface="Arial" charset="0"/>
            </a:endParaRPr>
          </a:p>
          <a:p>
            <a:pPr eaLnBrk="1" hangingPunct="1">
              <a:lnSpc>
                <a:spcPct val="90000"/>
              </a:lnSpc>
              <a:buFontTx/>
              <a:buNone/>
            </a:pPr>
            <a:r>
              <a:rPr lang="en-US" sz="2800" b="1" dirty="0">
                <a:solidFill>
                  <a:srgbClr val="100D00"/>
                </a:solidFill>
                <a:latin typeface="Arial" charset="0"/>
              </a:rPr>
              <a:t>	• Pemimpin Israel </a:t>
            </a:r>
            <a:r>
              <a:rPr lang="en-US" sz="2800" b="1" dirty="0" err="1">
                <a:solidFill>
                  <a:srgbClr val="100D00"/>
                </a:solidFill>
                <a:latin typeface="Arial" charset="0"/>
              </a:rPr>
              <a:t>dari</a:t>
            </a:r>
            <a:r>
              <a:rPr lang="en-US" sz="2800" b="1" dirty="0">
                <a:solidFill>
                  <a:srgbClr val="100D00"/>
                </a:solidFill>
                <a:latin typeface="Arial" charset="0"/>
              </a:rPr>
              <a:t> </a:t>
            </a:r>
            <a:r>
              <a:rPr lang="en-US" sz="2800" b="1" dirty="0" err="1">
                <a:solidFill>
                  <a:srgbClr val="100D00"/>
                </a:solidFill>
                <a:latin typeface="Arial" charset="0"/>
              </a:rPr>
              <a:t>perbudakan</a:t>
            </a:r>
            <a:r>
              <a:rPr lang="en-US" sz="2800" b="1" dirty="0">
                <a:solidFill>
                  <a:srgbClr val="100D00"/>
                </a:solidFill>
                <a:latin typeface="Arial" charset="0"/>
              </a:rPr>
              <a:t> </a:t>
            </a:r>
            <a:r>
              <a:rPr lang="en-US" sz="2800" b="1" dirty="0" err="1">
                <a:solidFill>
                  <a:srgbClr val="100D00"/>
                </a:solidFill>
                <a:latin typeface="Arial" charset="0"/>
              </a:rPr>
              <a:t>bangsa</a:t>
            </a:r>
            <a:r>
              <a:rPr lang="en-US" sz="2800" b="1" dirty="0">
                <a:solidFill>
                  <a:srgbClr val="100D00"/>
                </a:solidFill>
                <a:latin typeface="Arial" charset="0"/>
              </a:rPr>
              <a:t> </a:t>
            </a:r>
            <a:r>
              <a:rPr lang="en-US" sz="2800" b="1" dirty="0" err="1">
                <a:solidFill>
                  <a:srgbClr val="100D00"/>
                </a:solidFill>
                <a:latin typeface="Arial" charset="0"/>
              </a:rPr>
              <a:t>Mesir</a:t>
            </a:r>
            <a:endParaRPr lang="en-US" sz="2800" b="1" dirty="0">
              <a:solidFill>
                <a:srgbClr val="100D00"/>
              </a:solidFill>
              <a:latin typeface="Arial" charset="0"/>
            </a:endParaRPr>
          </a:p>
          <a:p>
            <a:pPr eaLnBrk="1" hangingPunct="1">
              <a:lnSpc>
                <a:spcPct val="90000"/>
              </a:lnSpc>
              <a:buFontTx/>
              <a:buNone/>
            </a:pPr>
            <a:r>
              <a:rPr lang="en-US" sz="2800" b="1" dirty="0">
                <a:solidFill>
                  <a:srgbClr val="100D00"/>
                </a:solidFill>
                <a:latin typeface="Arial" charset="0"/>
              </a:rPr>
              <a:t>	• </a:t>
            </a:r>
            <a:r>
              <a:rPr lang="en-US" sz="2800" b="1" dirty="0" err="1">
                <a:solidFill>
                  <a:srgbClr val="100D00"/>
                </a:solidFill>
                <a:latin typeface="Arial" charset="0"/>
              </a:rPr>
              <a:t>Penulis</a:t>
            </a:r>
            <a:r>
              <a:rPr lang="en-US" sz="2800" b="1" dirty="0">
                <a:solidFill>
                  <a:srgbClr val="100D00"/>
                </a:solidFill>
                <a:latin typeface="Arial" charset="0"/>
              </a:rPr>
              <a:t> </a:t>
            </a:r>
            <a:r>
              <a:rPr lang="en-US" sz="2800" b="1" dirty="0" err="1">
                <a:solidFill>
                  <a:srgbClr val="100D00"/>
                </a:solidFill>
                <a:latin typeface="Arial" charset="0"/>
              </a:rPr>
              <a:t>mazmur</a:t>
            </a:r>
            <a:r>
              <a:rPr lang="en-US" sz="2800" b="1" dirty="0">
                <a:solidFill>
                  <a:srgbClr val="100D00"/>
                </a:solidFill>
                <a:latin typeface="Arial" charset="0"/>
              </a:rPr>
              <a:t> paling </a:t>
            </a:r>
            <a:r>
              <a:rPr lang="en-US" sz="2800" b="1" dirty="0" err="1">
                <a:solidFill>
                  <a:srgbClr val="100D00"/>
                </a:solidFill>
                <a:latin typeface="Arial" charset="0"/>
              </a:rPr>
              <a:t>tua</a:t>
            </a:r>
            <a:r>
              <a:rPr lang="en-US" sz="2800" b="1" dirty="0">
                <a:solidFill>
                  <a:srgbClr val="100D00"/>
                </a:solidFill>
                <a:latin typeface="Arial" charset="0"/>
              </a:rPr>
              <a:t> (Ps. 90)</a:t>
            </a:r>
          </a:p>
          <a:p>
            <a:pPr eaLnBrk="1" hangingPunct="1">
              <a:lnSpc>
                <a:spcPct val="90000"/>
              </a:lnSpc>
              <a:buFontTx/>
              <a:buNone/>
            </a:pPr>
            <a:endParaRPr lang="en-US" sz="2800" b="1" dirty="0">
              <a:solidFill>
                <a:srgbClr val="100D00"/>
              </a:solidFill>
              <a:latin typeface="Arial" charset="0"/>
            </a:endParaRPr>
          </a:p>
          <a:p>
            <a:pPr eaLnBrk="1" hangingPunct="1">
              <a:lnSpc>
                <a:spcPct val="90000"/>
              </a:lnSpc>
              <a:buFontTx/>
              <a:buNone/>
            </a:pPr>
            <a:r>
              <a:rPr lang="en-US" sz="2800" b="1" dirty="0">
                <a:solidFill>
                  <a:srgbClr val="100D00"/>
                </a:solidFill>
                <a:latin typeface="Arial" charset="0"/>
              </a:rPr>
              <a:t>6. Heman, orang Ezrahi: </a:t>
            </a:r>
            <a:r>
              <a:rPr lang="ja-JP" altLang="en-US" sz="2800" b="1">
                <a:solidFill>
                  <a:srgbClr val="100D00"/>
                </a:solidFill>
                <a:latin typeface="Arial" charset="0"/>
              </a:rPr>
              <a:t>“</a:t>
            </a:r>
            <a:r>
              <a:rPr lang="en-US" altLang="ja-JP" sz="2800" b="1" dirty="0">
                <a:solidFill>
                  <a:srgbClr val="100D00"/>
                </a:solidFill>
                <a:latin typeface="Arial" charset="0"/>
              </a:rPr>
              <a:t>Setia</a:t>
            </a:r>
            <a:r>
              <a:rPr lang="ja-JP" altLang="en-US" sz="2800" b="1">
                <a:solidFill>
                  <a:srgbClr val="100D00"/>
                </a:solidFill>
                <a:latin typeface="Arial" charset="0"/>
              </a:rPr>
              <a:t>”</a:t>
            </a:r>
            <a:endParaRPr lang="en-US" altLang="ja-JP" sz="2800" b="1" dirty="0">
              <a:solidFill>
                <a:srgbClr val="100D00"/>
              </a:solidFill>
              <a:latin typeface="Arial" charset="0"/>
            </a:endParaRPr>
          </a:p>
          <a:p>
            <a:pPr eaLnBrk="1" hangingPunct="1">
              <a:lnSpc>
                <a:spcPct val="90000"/>
              </a:lnSpc>
              <a:buFontTx/>
              <a:buNone/>
            </a:pPr>
            <a:r>
              <a:rPr lang="en-US" sz="2800" b="1" dirty="0">
                <a:solidFill>
                  <a:srgbClr val="100D00"/>
                </a:solidFill>
                <a:latin typeface="Arial" charset="0"/>
              </a:rPr>
              <a:t>	• Orang Lewi </a:t>
            </a:r>
            <a:r>
              <a:rPr lang="en-US" sz="2800" b="1" dirty="0" err="1">
                <a:solidFill>
                  <a:srgbClr val="100D00"/>
                </a:solidFill>
                <a:latin typeface="Arial" charset="0"/>
              </a:rPr>
              <a:t>dari</a:t>
            </a:r>
            <a:r>
              <a:rPr lang="en-US" sz="2800" b="1" dirty="0">
                <a:solidFill>
                  <a:srgbClr val="100D00"/>
                </a:solidFill>
                <a:latin typeface="Arial" charset="0"/>
              </a:rPr>
              <a:t> </a:t>
            </a:r>
            <a:r>
              <a:rPr lang="en-US" sz="2800" b="1" dirty="0" err="1">
                <a:solidFill>
                  <a:srgbClr val="100D00"/>
                </a:solidFill>
                <a:latin typeface="Arial" charset="0"/>
              </a:rPr>
              <a:t>keluarga</a:t>
            </a:r>
            <a:r>
              <a:rPr lang="en-US" sz="2800" b="1" dirty="0">
                <a:solidFill>
                  <a:srgbClr val="100D00"/>
                </a:solidFill>
                <a:latin typeface="Arial" charset="0"/>
              </a:rPr>
              <a:t> Korah (?)</a:t>
            </a:r>
          </a:p>
          <a:p>
            <a:pPr eaLnBrk="1" hangingPunct="1">
              <a:lnSpc>
                <a:spcPct val="90000"/>
              </a:lnSpc>
              <a:buFontTx/>
              <a:buNone/>
            </a:pPr>
            <a:r>
              <a:rPr lang="en-US" sz="2800" b="1" dirty="0">
                <a:solidFill>
                  <a:srgbClr val="100D00"/>
                </a:solidFill>
                <a:latin typeface="Arial" charset="0"/>
              </a:rPr>
              <a:t>	• </a:t>
            </a:r>
            <a:r>
              <a:rPr lang="en-US" sz="2800" b="1" dirty="0" err="1">
                <a:solidFill>
                  <a:srgbClr val="100D00"/>
                </a:solidFill>
                <a:latin typeface="Arial" charset="0"/>
              </a:rPr>
              <a:t>Menulis</a:t>
            </a:r>
            <a:r>
              <a:rPr lang="en-US" sz="2800" b="1" dirty="0">
                <a:solidFill>
                  <a:srgbClr val="100D00"/>
                </a:solidFill>
                <a:latin typeface="Arial" charset="0"/>
              </a:rPr>
              <a:t> Ps. 88</a:t>
            </a:r>
          </a:p>
          <a:p>
            <a:pPr eaLnBrk="1" hangingPunct="1">
              <a:lnSpc>
                <a:spcPct val="90000"/>
              </a:lnSpc>
              <a:buFontTx/>
              <a:buNone/>
            </a:pPr>
            <a:endParaRPr lang="en-US" sz="2800" b="1" dirty="0">
              <a:solidFill>
                <a:srgbClr val="100D00"/>
              </a:solidFill>
              <a:latin typeface="Arial" charset="0"/>
            </a:endParaRPr>
          </a:p>
          <a:p>
            <a:pPr eaLnBrk="1" hangingPunct="1">
              <a:lnSpc>
                <a:spcPct val="90000"/>
              </a:lnSpc>
              <a:buFontTx/>
              <a:buNone/>
            </a:pPr>
            <a:r>
              <a:rPr lang="en-US" sz="2800" b="1" dirty="0">
                <a:solidFill>
                  <a:srgbClr val="100D00"/>
                </a:solidFill>
                <a:latin typeface="Arial" charset="0"/>
              </a:rPr>
              <a:t>7. Etan the Ezrahi: </a:t>
            </a:r>
            <a:r>
              <a:rPr lang="ja-JP" altLang="en-US" sz="2800" b="1">
                <a:solidFill>
                  <a:srgbClr val="100D00"/>
                </a:solidFill>
                <a:latin typeface="Arial" charset="0"/>
              </a:rPr>
              <a:t>“</a:t>
            </a:r>
            <a:r>
              <a:rPr lang="en-US" altLang="ja-JP" sz="2800" b="1" dirty="0" err="1">
                <a:solidFill>
                  <a:srgbClr val="100D00"/>
                </a:solidFill>
                <a:latin typeface="Arial" charset="0"/>
              </a:rPr>
              <a:t>Bertahan</a:t>
            </a:r>
            <a:r>
              <a:rPr lang="ja-JP" altLang="en-US" sz="2800" b="1">
                <a:solidFill>
                  <a:srgbClr val="100D00"/>
                </a:solidFill>
                <a:latin typeface="Arial" charset="0"/>
              </a:rPr>
              <a:t>”</a:t>
            </a:r>
            <a:endParaRPr lang="en-US" altLang="ja-JP" sz="2800" b="1" dirty="0">
              <a:solidFill>
                <a:srgbClr val="100D00"/>
              </a:solidFill>
              <a:latin typeface="Arial" charset="0"/>
            </a:endParaRPr>
          </a:p>
          <a:p>
            <a:pPr eaLnBrk="1" hangingPunct="1">
              <a:lnSpc>
                <a:spcPct val="90000"/>
              </a:lnSpc>
              <a:buFontTx/>
              <a:buNone/>
            </a:pPr>
            <a:r>
              <a:rPr lang="en-US" sz="2800" b="1" dirty="0">
                <a:solidFill>
                  <a:srgbClr val="100D00"/>
                </a:solidFill>
                <a:latin typeface="Arial" charset="0"/>
              </a:rPr>
              <a:t>	• Orang Lewi </a:t>
            </a:r>
            <a:r>
              <a:rPr lang="en-US" sz="2800" b="1" dirty="0" err="1">
                <a:solidFill>
                  <a:srgbClr val="100D00"/>
                </a:solidFill>
                <a:latin typeface="Arial" charset="0"/>
              </a:rPr>
              <a:t>dari</a:t>
            </a:r>
            <a:r>
              <a:rPr lang="en-US" sz="2800" b="1" dirty="0">
                <a:solidFill>
                  <a:srgbClr val="100D00"/>
                </a:solidFill>
                <a:latin typeface="Arial" charset="0"/>
              </a:rPr>
              <a:t> </a:t>
            </a:r>
            <a:r>
              <a:rPr lang="en-US" sz="2800" b="1" dirty="0" err="1">
                <a:solidFill>
                  <a:srgbClr val="100D00"/>
                </a:solidFill>
                <a:latin typeface="Arial" charset="0"/>
              </a:rPr>
              <a:t>keluarga</a:t>
            </a:r>
            <a:r>
              <a:rPr lang="en-US" sz="2800" b="1" dirty="0">
                <a:solidFill>
                  <a:srgbClr val="100D00"/>
                </a:solidFill>
                <a:latin typeface="Arial" charset="0"/>
              </a:rPr>
              <a:t> Merari</a:t>
            </a:r>
          </a:p>
          <a:p>
            <a:pPr eaLnBrk="1" hangingPunct="1">
              <a:lnSpc>
                <a:spcPct val="90000"/>
              </a:lnSpc>
              <a:buFontTx/>
              <a:buNone/>
            </a:pPr>
            <a:r>
              <a:rPr lang="en-US" sz="2800" b="1" dirty="0">
                <a:solidFill>
                  <a:srgbClr val="100D00"/>
                </a:solidFill>
                <a:latin typeface="Arial" charset="0"/>
              </a:rPr>
              <a:t>	• </a:t>
            </a:r>
            <a:r>
              <a:rPr lang="en-US" sz="2800" b="1" dirty="0" err="1">
                <a:solidFill>
                  <a:srgbClr val="100D00"/>
                </a:solidFill>
                <a:latin typeface="Arial" charset="0"/>
              </a:rPr>
              <a:t>Menulis</a:t>
            </a:r>
            <a:r>
              <a:rPr lang="en-US" sz="2800" b="1" dirty="0">
                <a:solidFill>
                  <a:srgbClr val="100D00"/>
                </a:solidFill>
                <a:latin typeface="Arial" charset="0"/>
              </a:rPr>
              <a:t> Ps. 89</a:t>
            </a:r>
          </a:p>
        </p:txBody>
      </p:sp>
      <p:sp>
        <p:nvSpPr>
          <p:cNvPr id="63492"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381</a:t>
            </a:r>
          </a:p>
        </p:txBody>
      </p:sp>
      <p:pic>
        <p:nvPicPr>
          <p:cNvPr id="63493" name="Picture 5" descr="he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95600"/>
            <a:ext cx="257175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to="" calcmode="lin" valueType="num">
                                      <p:cBhvr>
                                        <p:cTn id="7" dur="1" fill="hold"/>
                                        <p:tgtEl>
                                          <p:spTgt spid="634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 to="" calcmode="lin" valueType="num">
                                      <p:cBhvr>
                                        <p:cTn id="12" dur="1" fill="hold"/>
                                        <p:tgtEl>
                                          <p:spTgt spid="634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 to="" calcmode="lin" valueType="num">
                                      <p:cBhvr>
                                        <p:cTn id="17" dur="1" fill="hold"/>
                                        <p:tgtEl>
                                          <p:spTgt spid="6349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3491">
                                            <p:txEl>
                                              <p:pRg st="4" end="4"/>
                                            </p:txEl>
                                          </p:spTgt>
                                        </p:tgtEl>
                                        <p:attrNameLst>
                                          <p:attrName>style.visibility</p:attrName>
                                        </p:attrNameLst>
                                      </p:cBhvr>
                                      <p:to>
                                        <p:strVal val="visible"/>
                                      </p:to>
                                    </p:set>
                                    <p:anim to="" calcmode="lin" valueType="num">
                                      <p:cBhvr>
                                        <p:cTn id="22" dur="1" fill="hold"/>
                                        <p:tgtEl>
                                          <p:spTgt spid="63491">
                                            <p:txEl>
                                              <p:pRg st="4" end="4"/>
                                            </p:txEl>
                                          </p:spTgt>
                                        </p:tgtEl>
                                        <p:attrNameLst>
                                          <p:attrName/>
                                        </p:attrNameLst>
                                      </p:cBhvr>
                                    </p:anim>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6349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63491">
                                            <p:txEl>
                                              <p:pRg st="5" end="5"/>
                                            </p:txEl>
                                          </p:spTgt>
                                        </p:tgtEl>
                                        <p:attrNameLst>
                                          <p:attrName>style.visibility</p:attrName>
                                        </p:attrNameLst>
                                      </p:cBhvr>
                                      <p:to>
                                        <p:strVal val="visible"/>
                                      </p:to>
                                    </p:set>
                                    <p:anim to="" calcmode="lin" valueType="num">
                                      <p:cBhvr>
                                        <p:cTn id="30" dur="1" fill="hold"/>
                                        <p:tgtEl>
                                          <p:spTgt spid="63491">
                                            <p:txEl>
                                              <p:pRg st="5" end="5"/>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63491">
                                            <p:txEl>
                                              <p:pRg st="6" end="6"/>
                                            </p:txEl>
                                          </p:spTgt>
                                        </p:tgtEl>
                                        <p:attrNameLst>
                                          <p:attrName>style.visibility</p:attrName>
                                        </p:attrNameLst>
                                      </p:cBhvr>
                                      <p:to>
                                        <p:strVal val="visible"/>
                                      </p:to>
                                    </p:set>
                                    <p:anim to="" calcmode="lin" valueType="num">
                                      <p:cBhvr>
                                        <p:cTn id="35" dur="1" fill="hold"/>
                                        <p:tgtEl>
                                          <p:spTgt spid="63491">
                                            <p:txEl>
                                              <p:pRg st="6" end="6"/>
                                            </p:txEl>
                                          </p:spTgt>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63491">
                                            <p:txEl>
                                              <p:pRg st="8" end="8"/>
                                            </p:txEl>
                                          </p:spTgt>
                                        </p:tgtEl>
                                        <p:attrNameLst>
                                          <p:attrName>style.visibility</p:attrName>
                                        </p:attrNameLst>
                                      </p:cBhvr>
                                      <p:to>
                                        <p:strVal val="visible"/>
                                      </p:to>
                                    </p:set>
                                    <p:anim to="" calcmode="lin" valueType="num">
                                      <p:cBhvr>
                                        <p:cTn id="40" dur="1" fill="hold"/>
                                        <p:tgtEl>
                                          <p:spTgt spid="63491">
                                            <p:txEl>
                                              <p:pRg st="8" end="8"/>
                                            </p:txEl>
                                          </p:spTgt>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63491">
                                            <p:txEl>
                                              <p:pRg st="9" end="9"/>
                                            </p:txEl>
                                          </p:spTgt>
                                        </p:tgtEl>
                                        <p:attrNameLst>
                                          <p:attrName>style.visibility</p:attrName>
                                        </p:attrNameLst>
                                      </p:cBhvr>
                                      <p:to>
                                        <p:strVal val="visible"/>
                                      </p:to>
                                    </p:set>
                                    <p:anim to="" calcmode="lin" valueType="num">
                                      <p:cBhvr>
                                        <p:cTn id="45" dur="1" fill="hold"/>
                                        <p:tgtEl>
                                          <p:spTgt spid="63491">
                                            <p:txEl>
                                              <p:pRg st="9" end="9"/>
                                            </p:txEl>
                                          </p:spTgt>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63491">
                                            <p:txEl>
                                              <p:pRg st="10" end="10"/>
                                            </p:txEl>
                                          </p:spTgt>
                                        </p:tgtEl>
                                        <p:attrNameLst>
                                          <p:attrName>style.visibility</p:attrName>
                                        </p:attrNameLst>
                                      </p:cBhvr>
                                      <p:to>
                                        <p:strVal val="visible"/>
                                      </p:to>
                                    </p:set>
                                    <p:anim to="" calcmode="lin" valueType="num">
                                      <p:cBhvr>
                                        <p:cTn id="50" dur="1" fill="hold"/>
                                        <p:tgtEl>
                                          <p:spTgt spid="63491">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884238"/>
          </a:xfrm>
          <a:effectLst>
            <a:outerShdw blurRad="63500" dist="38099" dir="2700000" algn="ctr" rotWithShape="0">
              <a:schemeClr val="tx2">
                <a:alpha val="74998"/>
              </a:schemeClr>
            </a:outerShdw>
          </a:effectLst>
        </p:spPr>
        <p:txBody>
          <a:bodyPr/>
          <a:lstStyle/>
          <a:p>
            <a:pPr eaLnBrk="1" hangingPunct="1">
              <a:defRPr/>
            </a:pPr>
            <a:r>
              <a:rPr lang="en-US">
                <a:solidFill>
                  <a:srgbClr val="FFFFFF"/>
                </a:solidFill>
                <a:latin typeface="Arial" charset="0"/>
                <a:cs typeface="Arial" charset="0"/>
              </a:rPr>
              <a:t>Para pembaca/ penerima</a:t>
            </a:r>
            <a:endParaRPr lang="en-US">
              <a:latin typeface="Arial" charset="0"/>
              <a:cs typeface="Arial" charset="0"/>
            </a:endParaRPr>
          </a:p>
        </p:txBody>
      </p:sp>
      <p:sp>
        <p:nvSpPr>
          <p:cNvPr id="4102" name="Rectangle 6"/>
          <p:cNvSpPr>
            <a:spLocks noChangeArrowheads="1"/>
          </p:cNvSpPr>
          <p:nvPr/>
        </p:nvSpPr>
        <p:spPr bwMode="auto">
          <a:xfrm>
            <a:off x="457200" y="2332038"/>
            <a:ext cx="8229600" cy="4525962"/>
          </a:xfrm>
          <a:prstGeom prst="rect">
            <a:avLst/>
          </a:prstGeom>
          <a:noFill/>
          <a:ln w="9525">
            <a:noFill/>
            <a:miter lim="800000"/>
            <a:headEnd/>
            <a:tailEnd/>
          </a:ln>
          <a:effectLst>
            <a:outerShdw blurRad="63500" dist="38099" dir="2700000" algn="ctr" rotWithShape="0">
              <a:schemeClr val="tx2">
                <a:alpha val="74998"/>
              </a:schemeClr>
            </a:outerShdw>
          </a:effectLst>
        </p:spPr>
        <p:txBody>
          <a:bodyPr/>
          <a:lstStyle/>
          <a:p>
            <a:pPr marL="342900" indent="-342900">
              <a:spcBef>
                <a:spcPct val="20000"/>
              </a:spcBef>
              <a:buFontTx/>
              <a:buChar char="•"/>
              <a:defRPr/>
            </a:pPr>
            <a:r>
              <a:rPr lang="en-US" sz="3200" b="1">
                <a:solidFill>
                  <a:schemeClr val="bg1"/>
                </a:solidFill>
                <a:latin typeface="Arial" pitchFamily="-107" charset="0"/>
                <a:ea typeface="Arial" pitchFamily="-107" charset="0"/>
                <a:cs typeface="Arial" pitchFamily="-107" charset="0"/>
              </a:rPr>
              <a:t>Bangsa Israel</a:t>
            </a:r>
          </a:p>
          <a:p>
            <a:pPr marL="342900" indent="-342900">
              <a:spcBef>
                <a:spcPct val="20000"/>
              </a:spcBef>
              <a:defRPr/>
            </a:pPr>
            <a:endParaRPr lang="en-US" sz="3200" b="1">
              <a:solidFill>
                <a:schemeClr val="bg1"/>
              </a:solidFill>
              <a:latin typeface="Arial" pitchFamily="-107" charset="0"/>
              <a:ea typeface="Arial" pitchFamily="-107" charset="0"/>
              <a:cs typeface="Arial" pitchFamily="-107" charset="0"/>
            </a:endParaRPr>
          </a:p>
          <a:p>
            <a:pPr marL="342900" indent="-342900">
              <a:spcBef>
                <a:spcPct val="20000"/>
              </a:spcBef>
              <a:buFontTx/>
              <a:buChar char="•"/>
              <a:defRPr/>
            </a:pPr>
            <a:r>
              <a:rPr lang="en-US" sz="3200" b="1">
                <a:solidFill>
                  <a:schemeClr val="bg1"/>
                </a:solidFill>
                <a:latin typeface="Arial" pitchFamily="-107" charset="0"/>
                <a:ea typeface="Arial" pitchFamily="-107" charset="0"/>
                <a:cs typeface="Arial" pitchFamily="-107" charset="0"/>
              </a:rPr>
              <a:t>Dipakai dalam penyembahan di tempat ibadah dan sebagai petunjuk ibadah untuk orang-orang Yahudi</a:t>
            </a:r>
          </a:p>
        </p:txBody>
      </p:sp>
      <p:sp>
        <p:nvSpPr>
          <p:cNvPr id="4103" name="Text Box 7"/>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defRPr/>
            </a:pPr>
            <a:r>
              <a:rPr lang="en-US" b="1">
                <a:solidFill>
                  <a:schemeClr val="bg1"/>
                </a:solidFill>
              </a:rPr>
              <a:t>381</a:t>
            </a:r>
            <a:endParaRPr lang="en-US" b="1">
              <a:solidFill>
                <a:schemeClr val="bg1"/>
              </a:solidFill>
              <a:effectLst>
                <a:outerShdw blurRad="38100" dist="38100" dir="2700000" algn="tl">
                  <a:srgbClr val="DDDDDD"/>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to="" calcmode="lin" valueType="num">
                                      <p:cBhvr>
                                        <p:cTn id="7" dur="1" fill="hold"/>
                                        <p:tgtEl>
                                          <p:spTgt spid="410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 to="" calcmode="lin" valueType="num">
                                      <p:cBhvr>
                                        <p:cTn id="12" dur="1" fill="hold"/>
                                        <p:tgtEl>
                                          <p:spTgt spid="410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6" name="Picture 4" descr="Tabernacle"/>
          <p:cNvPicPr>
            <a:picLocks noChangeAspect="1" noChangeArrowheads="1"/>
          </p:cNvPicPr>
          <p:nvPr/>
        </p:nvPicPr>
        <p:blipFill>
          <a:blip r:embed="rId3">
            <a:lum bright="-24000"/>
            <a:extLst>
              <a:ext uri="{28A0092B-C50C-407E-A947-70E740481C1C}">
                <a14:useLocalDpi xmlns:a14="http://schemas.microsoft.com/office/drawing/2010/main" val="0"/>
              </a:ext>
            </a:extLst>
          </a:blip>
          <a:srcRect l="3273"/>
          <a:stretch>
            <a:fillRect/>
          </a:stretch>
        </p:blipFill>
        <p:spPr bwMode="auto">
          <a:xfrm>
            <a:off x="0" y="0"/>
            <a:ext cx="45037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7" name="Picture 5"/>
          <p:cNvPicPr>
            <a:picLocks noChangeAspect="1" noChangeArrowheads="1"/>
          </p:cNvPicPr>
          <p:nvPr/>
        </p:nvPicPr>
        <p:blipFill>
          <a:blip r:embed="rId4">
            <a:lum bright="24000" contrast="30000"/>
            <a:extLst>
              <a:ext uri="{28A0092B-C50C-407E-A947-70E740481C1C}">
                <a14:useLocalDpi xmlns:a14="http://schemas.microsoft.com/office/drawing/2010/main" val="0"/>
              </a:ext>
            </a:extLst>
          </a:blip>
          <a:srcRect/>
          <a:stretch>
            <a:fillRect/>
          </a:stretch>
        </p:blipFill>
        <p:spPr bwMode="auto">
          <a:xfrm>
            <a:off x="4495800" y="-76200"/>
            <a:ext cx="4675188"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9" name="AutoShape 7"/>
          <p:cNvSpPr>
            <a:spLocks noChangeArrowheads="1"/>
          </p:cNvSpPr>
          <p:nvPr/>
        </p:nvSpPr>
        <p:spPr bwMode="auto">
          <a:xfrm>
            <a:off x="3810000" y="1219200"/>
            <a:ext cx="1447800" cy="1219200"/>
          </a:xfrm>
          <a:custGeom>
            <a:avLst/>
            <a:gdLst>
              <a:gd name="T0" fmla="*/ 2147483647 w 21600"/>
              <a:gd name="T1" fmla="*/ 0 h 21600"/>
              <a:gd name="T2" fmla="*/ 0 w 21600"/>
              <a:gd name="T3" fmla="*/ 1942170529 h 21600"/>
              <a:gd name="T4" fmla="*/ 2147483647 w 21600"/>
              <a:gd name="T5" fmla="*/ 2147483647 h 21600"/>
              <a:gd name="T6" fmla="*/ 2147483647 w 21600"/>
              <a:gd name="T7" fmla="*/ 1942170529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90114" name="Rectangle 2"/>
          <p:cNvSpPr>
            <a:spLocks noGrp="1" noRot="1" noChangeArrowheads="1"/>
          </p:cNvSpPr>
          <p:nvPr>
            <p:ph type="title"/>
          </p:nvPr>
        </p:nvSpPr>
        <p:spPr>
          <a:xfrm>
            <a:off x="301625" y="0"/>
            <a:ext cx="8510588" cy="1143000"/>
          </a:xfrm>
        </p:spPr>
        <p:txBody>
          <a:bodyPr/>
          <a:lstStyle/>
          <a:p>
            <a:pPr eaLnBrk="1" hangingPunct="1">
              <a:defRPr/>
            </a:pPr>
            <a:r>
              <a:rPr lang="en-US" b="1">
                <a:solidFill>
                  <a:schemeClr val="tx1"/>
                </a:solidFill>
                <a:latin typeface="Arial" charset="0"/>
                <a:cs typeface="Arial" charset="0"/>
              </a:rPr>
              <a:t>Peristiwa</a:t>
            </a:r>
            <a:endParaRPr lang="en-US" b="1">
              <a:latin typeface="Arial" charset="0"/>
              <a:cs typeface="Arial" charset="0"/>
            </a:endParaRPr>
          </a:p>
        </p:txBody>
      </p:sp>
      <p:sp>
        <p:nvSpPr>
          <p:cNvPr id="90115" name="Rectangle 3"/>
          <p:cNvSpPr>
            <a:spLocks noGrp="1" noRot="1" noChangeArrowheads="1"/>
          </p:cNvSpPr>
          <p:nvPr>
            <p:ph type="body" idx="1"/>
          </p:nvPr>
        </p:nvSpPr>
        <p:spPr>
          <a:xfrm>
            <a:off x="-152400" y="2209800"/>
            <a:ext cx="9296400" cy="1295400"/>
          </a:xfrm>
        </p:spPr>
        <p:txBody>
          <a:bodyPr/>
          <a:lstStyle/>
          <a:p>
            <a:pPr eaLnBrk="1" hangingPunct="1">
              <a:lnSpc>
                <a:spcPct val="90000"/>
              </a:lnSpc>
              <a:defRPr/>
            </a:pPr>
            <a:r>
              <a:rPr lang="en-US" sz="2800" b="1" dirty="0">
                <a:solidFill>
                  <a:srgbClr val="FFFF66"/>
                </a:solidFill>
                <a:latin typeface="Arial" charset="0"/>
                <a:cs typeface="Arial" charset="0"/>
              </a:rPr>
              <a:t>Kitab Mazmur </a:t>
            </a:r>
            <a:r>
              <a:rPr lang="en-US" sz="2800" b="1" dirty="0" err="1">
                <a:solidFill>
                  <a:srgbClr val="FFFF66"/>
                </a:solidFill>
                <a:latin typeface="Arial" charset="0"/>
                <a:cs typeface="Arial" charset="0"/>
              </a:rPr>
              <a:t>dikembangkan</a:t>
            </a:r>
            <a:r>
              <a:rPr lang="en-US" sz="2800" b="1" dirty="0">
                <a:solidFill>
                  <a:srgbClr val="FFFF66"/>
                </a:solidFill>
                <a:latin typeface="Arial" charset="0"/>
                <a:cs typeface="Arial" charset="0"/>
              </a:rPr>
              <a:t> pada masa </a:t>
            </a:r>
            <a:r>
              <a:rPr lang="en-US" sz="2800" b="1" dirty="0" err="1">
                <a:solidFill>
                  <a:srgbClr val="FFFF66"/>
                </a:solidFill>
                <a:latin typeface="Arial" charset="0"/>
                <a:cs typeface="Arial" charset="0"/>
              </a:rPr>
              <a:t>transisi</a:t>
            </a:r>
            <a:r>
              <a:rPr lang="en-US" sz="2800" b="1" dirty="0">
                <a:solidFill>
                  <a:srgbClr val="FFFF66"/>
                </a:solidFill>
                <a:latin typeface="Arial" charset="0"/>
                <a:cs typeface="Arial" charset="0"/>
              </a:rPr>
              <a:t> </a:t>
            </a:r>
            <a:r>
              <a:rPr lang="en-US" sz="2800" b="1" dirty="0" err="1">
                <a:solidFill>
                  <a:srgbClr val="FFFF66"/>
                </a:solidFill>
                <a:latin typeface="Arial" charset="0"/>
                <a:cs typeface="Arial" charset="0"/>
              </a:rPr>
              <a:t>dari</a:t>
            </a:r>
            <a:r>
              <a:rPr lang="en-US" sz="2800" b="1" dirty="0">
                <a:solidFill>
                  <a:srgbClr val="FFFF66"/>
                </a:solidFill>
                <a:latin typeface="Arial" charset="0"/>
                <a:cs typeface="Arial" charset="0"/>
              </a:rPr>
              <a:t> </a:t>
            </a:r>
            <a:r>
              <a:rPr lang="en-US" sz="2800" b="1" dirty="0" err="1">
                <a:solidFill>
                  <a:srgbClr val="FFFF66"/>
                </a:solidFill>
                <a:latin typeface="Arial" charset="0"/>
                <a:cs typeface="Arial" charset="0"/>
              </a:rPr>
              <a:t>tabernakel</a:t>
            </a:r>
            <a:r>
              <a:rPr lang="en-US" sz="2800" b="1" dirty="0">
                <a:solidFill>
                  <a:srgbClr val="FFFF66"/>
                </a:solidFill>
                <a:latin typeface="Arial" charset="0"/>
                <a:cs typeface="Arial" charset="0"/>
              </a:rPr>
              <a:t> </a:t>
            </a:r>
            <a:r>
              <a:rPr lang="en-US" sz="2800" b="1" dirty="0" err="1">
                <a:solidFill>
                  <a:srgbClr val="FFFF66"/>
                </a:solidFill>
                <a:latin typeface="Arial" charset="0"/>
                <a:cs typeface="Arial" charset="0"/>
              </a:rPr>
              <a:t>sampai</a:t>
            </a:r>
            <a:r>
              <a:rPr lang="en-US" sz="2800" b="1" dirty="0">
                <a:solidFill>
                  <a:srgbClr val="FFFF66"/>
                </a:solidFill>
                <a:latin typeface="Arial" charset="0"/>
                <a:cs typeface="Arial" charset="0"/>
              </a:rPr>
              <a:t> </a:t>
            </a:r>
            <a:r>
              <a:rPr lang="en-US" sz="2800" b="1" dirty="0" err="1">
                <a:solidFill>
                  <a:srgbClr val="FFFF66"/>
                </a:solidFill>
                <a:latin typeface="Arial" charset="0"/>
                <a:cs typeface="Arial" charset="0"/>
              </a:rPr>
              <a:t>kepada</a:t>
            </a:r>
            <a:r>
              <a:rPr lang="en-US" sz="2800" b="1" dirty="0">
                <a:solidFill>
                  <a:srgbClr val="FFFF66"/>
                </a:solidFill>
                <a:latin typeface="Arial" charset="0"/>
                <a:cs typeface="Arial" charset="0"/>
              </a:rPr>
              <a:t> Bait Allah </a:t>
            </a:r>
            <a:r>
              <a:rPr lang="en-US" sz="2800" b="1" dirty="0" err="1">
                <a:solidFill>
                  <a:srgbClr val="FFFF66"/>
                </a:solidFill>
                <a:latin typeface="Arial" charset="0"/>
                <a:cs typeface="Arial" charset="0"/>
              </a:rPr>
              <a:t>dibawah</a:t>
            </a:r>
            <a:r>
              <a:rPr lang="en-US" sz="2800" b="1" dirty="0">
                <a:solidFill>
                  <a:srgbClr val="FFFF66"/>
                </a:solidFill>
                <a:latin typeface="Arial" charset="0"/>
                <a:cs typeface="Arial" charset="0"/>
              </a:rPr>
              <a:t> </a:t>
            </a:r>
            <a:r>
              <a:rPr lang="en-US" sz="2800" b="1" dirty="0" err="1">
                <a:solidFill>
                  <a:srgbClr val="FFFF66"/>
                </a:solidFill>
                <a:latin typeface="Arial" charset="0"/>
                <a:cs typeface="Arial" charset="0"/>
              </a:rPr>
              <a:t>pemerintahan</a:t>
            </a:r>
            <a:r>
              <a:rPr lang="en-US" sz="2800" b="1" dirty="0">
                <a:solidFill>
                  <a:srgbClr val="FFFF66"/>
                </a:solidFill>
                <a:latin typeface="Arial" charset="0"/>
                <a:cs typeface="Arial" charset="0"/>
              </a:rPr>
              <a:t> Raja Salomo</a:t>
            </a:r>
          </a:p>
        </p:txBody>
      </p:sp>
      <p:sp>
        <p:nvSpPr>
          <p:cNvPr id="90121" name="Text Box 9"/>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500"/>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9"/>
                                        </p:tgtEl>
                                        <p:attrNameLst>
                                          <p:attrName>style.visibility</p:attrName>
                                        </p:attrNameLst>
                                      </p:cBhvr>
                                      <p:to>
                                        <p:strVal val="visible"/>
                                      </p:to>
                                    </p:set>
                                    <p:animEffect transition="in" filter="wipe(left)">
                                      <p:cBhvr>
                                        <p:cTn id="12" dur="500"/>
                                        <p:tgtEl>
                                          <p:spTgt spid="90119"/>
                                        </p:tgtEl>
                                      </p:cBhvr>
                                    </p:animEffect>
                                  </p:childTnLst>
                                </p:cTn>
                              </p:par>
                            </p:childTnLst>
                          </p:cTn>
                        </p:par>
                        <p:par>
                          <p:cTn id="13" fill="hold" nodeType="afterGroup">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90117"/>
                                        </p:tgtEl>
                                        <p:attrNameLst>
                                          <p:attrName>style.visibility</p:attrName>
                                        </p:attrNameLst>
                                      </p:cBhvr>
                                      <p:to>
                                        <p:strVal val="visible"/>
                                      </p:to>
                                    </p:set>
                                    <p:animEffect transition="in" filter="fade">
                                      <p:cBhvr>
                                        <p:cTn id="16" dur="500"/>
                                        <p:tgtEl>
                                          <p:spTgt spid="901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0115">
                                            <p:txEl>
                                              <p:pRg st="0" end="0"/>
                                            </p:txEl>
                                          </p:spTgt>
                                        </p:tgtEl>
                                        <p:attrNameLst>
                                          <p:attrName>style.visibility</p:attrName>
                                        </p:attrNameLst>
                                      </p:cBhvr>
                                      <p:to>
                                        <p:strVal val="visible"/>
                                      </p:to>
                                    </p:set>
                                    <p:animEffect transition="in" filter="fade">
                                      <p:cBhvr>
                                        <p:cTn id="21"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P spid="901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Rot="1" noChangeArrowheads="1"/>
          </p:cNvSpPr>
          <p:nvPr>
            <p:ph type="body" idx="1"/>
          </p:nvPr>
        </p:nvSpPr>
        <p:spPr>
          <a:xfrm>
            <a:off x="301625" y="1447800"/>
            <a:ext cx="8540750" cy="4953000"/>
          </a:xfrm>
        </p:spPr>
        <p:txBody>
          <a:bodyPr/>
          <a:lstStyle/>
          <a:p>
            <a:pPr eaLnBrk="1" hangingPunct="1">
              <a:defRPr/>
            </a:pPr>
            <a:r>
              <a:rPr lang="en-US" sz="2800">
                <a:latin typeface="Arial" charset="0"/>
                <a:cs typeface="Arial" charset="0"/>
              </a:rPr>
              <a:t>Kegiatan-kegiatan kultus individu</a:t>
            </a:r>
          </a:p>
          <a:p>
            <a:pPr eaLnBrk="1" hangingPunct="1">
              <a:buFont typeface="Wingdings" charset="0"/>
              <a:buNone/>
              <a:defRPr/>
            </a:pPr>
            <a:endParaRPr lang="en-US" sz="2800">
              <a:latin typeface="Arial" charset="0"/>
              <a:cs typeface="Arial" charset="0"/>
            </a:endParaRPr>
          </a:p>
          <a:p>
            <a:pPr eaLnBrk="1" hangingPunct="1">
              <a:buFont typeface="Wingdings" charset="0"/>
              <a:buNone/>
              <a:defRPr/>
            </a:pPr>
            <a:r>
              <a:rPr lang="en-US" sz="2800">
                <a:latin typeface="Arial" charset="0"/>
                <a:cs typeface="Arial" charset="0"/>
              </a:rPr>
              <a:t>	- Pemenuhan Kewajiban-kewajiban Keagamaan </a:t>
            </a:r>
          </a:p>
          <a:p>
            <a:pPr eaLnBrk="1" hangingPunct="1">
              <a:buFont typeface="Wingdings" charset="0"/>
              <a:buNone/>
              <a:defRPr/>
            </a:pPr>
            <a:r>
              <a:rPr lang="en-US" sz="2800">
                <a:latin typeface="Arial" charset="0"/>
                <a:cs typeface="Arial" charset="0"/>
              </a:rPr>
              <a:t>	- Masa-masa sakit dan timbulnya penyakit</a:t>
            </a:r>
          </a:p>
          <a:p>
            <a:pPr eaLnBrk="1" hangingPunct="1">
              <a:buFont typeface="Wingdings" charset="0"/>
              <a:buNone/>
              <a:defRPr/>
            </a:pPr>
            <a:r>
              <a:rPr lang="en-US" sz="2800">
                <a:latin typeface="Arial" charset="0"/>
                <a:cs typeface="Arial" charset="0"/>
              </a:rPr>
              <a:t>	- Prosedur-prosedur resmi/ legal</a:t>
            </a:r>
          </a:p>
          <a:p>
            <a:pPr eaLnBrk="1" hangingPunct="1">
              <a:buFont typeface="Wingdings" charset="0"/>
              <a:buNone/>
              <a:defRPr/>
            </a:pPr>
            <a:r>
              <a:rPr lang="en-US" sz="2800">
                <a:latin typeface="Arial" charset="0"/>
                <a:cs typeface="Arial" charset="0"/>
              </a:rPr>
              <a:t>	- Penebusan dosa</a:t>
            </a:r>
          </a:p>
          <a:p>
            <a:pPr eaLnBrk="1" hangingPunct="1">
              <a:buFont typeface="Wingdings" charset="0"/>
              <a:buNone/>
              <a:defRPr/>
            </a:pPr>
            <a:r>
              <a:rPr lang="en-US" sz="2800">
                <a:latin typeface="Arial" charset="0"/>
                <a:cs typeface="Arial" charset="0"/>
              </a:rPr>
              <a:t>	- Pemenuhan ikrar-ikrar khusus, menyampaikan persembahan-persembahan khusus</a:t>
            </a:r>
          </a:p>
        </p:txBody>
      </p:sp>
      <p:sp>
        <p:nvSpPr>
          <p:cNvPr id="91141" name="Rectangle 5"/>
          <p:cNvSpPr>
            <a:spLocks noGrp="1" noRot="1" noChangeArrowheads="1"/>
          </p:cNvSpPr>
          <p:nvPr>
            <p:ph type="title"/>
          </p:nvPr>
        </p:nvSpPr>
        <p:spPr>
          <a:xfrm>
            <a:off x="301625" y="0"/>
            <a:ext cx="8510588" cy="1143000"/>
          </a:xfrm>
        </p:spPr>
        <p:txBody>
          <a:bodyPr/>
          <a:lstStyle/>
          <a:p>
            <a:pPr eaLnBrk="1" hangingPunct="1">
              <a:defRPr/>
            </a:pPr>
            <a:r>
              <a:rPr lang="en-US">
                <a:solidFill>
                  <a:schemeClr val="tx1"/>
                </a:solidFill>
                <a:latin typeface="Arial" charset="0"/>
                <a:cs typeface="Arial" charset="0"/>
              </a:rPr>
              <a:t>Peristiwa</a:t>
            </a:r>
            <a:endParaRPr lang="en-US">
              <a:latin typeface="Arial" charset="0"/>
              <a:cs typeface="Arial" charset="0"/>
            </a:endParaRPr>
          </a:p>
        </p:txBody>
      </p:sp>
      <p:sp>
        <p:nvSpPr>
          <p:cNvPr id="91142" name="Text Box 6"/>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 calcmode="lin" valueType="num">
                                      <p:cBhvr additive="base">
                                        <p:cTn id="13"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 calcmode="lin" valueType="num">
                                      <p:cBhvr additive="base">
                                        <p:cTn id="19" dur="500" fill="hold"/>
                                        <p:tgtEl>
                                          <p:spTgt spid="911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xEl>
                                              <p:pRg st="4" end="4"/>
                                            </p:txEl>
                                          </p:spTgt>
                                        </p:tgtEl>
                                        <p:attrNameLst>
                                          <p:attrName>style.visibility</p:attrName>
                                        </p:attrNameLst>
                                      </p:cBhvr>
                                      <p:to>
                                        <p:strVal val="visible"/>
                                      </p:to>
                                    </p:set>
                                    <p:anim calcmode="lin" valueType="num">
                                      <p:cBhvr additive="base">
                                        <p:cTn id="25" dur="500" fill="hold"/>
                                        <p:tgtEl>
                                          <p:spTgt spid="911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139">
                                            <p:txEl>
                                              <p:pRg st="5" end="5"/>
                                            </p:txEl>
                                          </p:spTgt>
                                        </p:tgtEl>
                                        <p:attrNameLst>
                                          <p:attrName>style.visibility</p:attrName>
                                        </p:attrNameLst>
                                      </p:cBhvr>
                                      <p:to>
                                        <p:strVal val="visible"/>
                                      </p:to>
                                    </p:set>
                                    <p:anim calcmode="lin" valueType="num">
                                      <p:cBhvr additive="base">
                                        <p:cTn id="31" dur="500" fill="hold"/>
                                        <p:tgtEl>
                                          <p:spTgt spid="911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11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 calcmode="lin" valueType="num">
                                      <p:cBhvr additive="base">
                                        <p:cTn id="37" dur="500" fill="hold"/>
                                        <p:tgtEl>
                                          <p:spTgt spid="9113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11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Rot="1" noChangeArrowheads="1"/>
          </p:cNvSpPr>
          <p:nvPr>
            <p:ph type="body" idx="1"/>
          </p:nvPr>
        </p:nvSpPr>
        <p:spPr/>
        <p:txBody>
          <a:bodyPr/>
          <a:lstStyle/>
          <a:p>
            <a:pPr eaLnBrk="1" hangingPunct="1">
              <a:defRPr/>
            </a:pPr>
            <a:r>
              <a:rPr lang="en-US">
                <a:latin typeface="Arial" charset="0"/>
                <a:cs typeface="Arial" charset="0"/>
              </a:rPr>
              <a:t>Kegiatan-kegiatan Kultus Bersama</a:t>
            </a:r>
          </a:p>
          <a:p>
            <a:pPr eaLnBrk="1" hangingPunct="1">
              <a:buFont typeface="Wingdings" charset="0"/>
              <a:buNone/>
              <a:defRPr/>
            </a:pPr>
            <a:endParaRPr lang="en-US">
              <a:latin typeface="Arial" charset="0"/>
              <a:cs typeface="Arial" charset="0"/>
            </a:endParaRPr>
          </a:p>
          <a:p>
            <a:pPr eaLnBrk="1" hangingPunct="1">
              <a:buFont typeface="Wingdings" charset="0"/>
              <a:buNone/>
              <a:defRPr/>
            </a:pPr>
            <a:r>
              <a:rPr lang="en-US">
                <a:latin typeface="Arial" charset="0"/>
                <a:cs typeface="Arial" charset="0"/>
              </a:rPr>
              <a:t>	- Perayaan-perayaan biasa</a:t>
            </a:r>
          </a:p>
          <a:p>
            <a:pPr eaLnBrk="1" hangingPunct="1">
              <a:buFont typeface="Wingdings" charset="0"/>
              <a:buNone/>
              <a:defRPr/>
            </a:pPr>
            <a:r>
              <a:rPr lang="en-US">
                <a:latin typeface="Arial" charset="0"/>
                <a:cs typeface="Arial" charset="0"/>
              </a:rPr>
              <a:t>	- Ibadah-ibadah khusus</a:t>
            </a:r>
          </a:p>
        </p:txBody>
      </p:sp>
      <p:sp>
        <p:nvSpPr>
          <p:cNvPr id="92166" name="Rectangle 6"/>
          <p:cNvSpPr>
            <a:spLocks noGrp="1" noRot="1" noChangeArrowheads="1"/>
          </p:cNvSpPr>
          <p:nvPr>
            <p:ph type="title"/>
          </p:nvPr>
        </p:nvSpPr>
        <p:spPr>
          <a:xfrm>
            <a:off x="301625" y="0"/>
            <a:ext cx="8510588" cy="1143000"/>
          </a:xfrm>
        </p:spPr>
        <p:txBody>
          <a:bodyPr/>
          <a:lstStyle/>
          <a:p>
            <a:pPr eaLnBrk="1" hangingPunct="1">
              <a:defRPr/>
            </a:pPr>
            <a:r>
              <a:rPr lang="en-US">
                <a:solidFill>
                  <a:schemeClr val="tx1"/>
                </a:solidFill>
                <a:latin typeface="Arial" charset="0"/>
                <a:cs typeface="Arial" charset="0"/>
              </a:rPr>
              <a:t>Peristiwa</a:t>
            </a:r>
            <a:endParaRPr lang="en-US">
              <a:latin typeface="Arial" charset="0"/>
              <a:cs typeface="Arial" charset="0"/>
            </a:endParaRPr>
          </a:p>
        </p:txBody>
      </p:sp>
      <p:sp>
        <p:nvSpPr>
          <p:cNvPr id="92167" name="Text Box 7"/>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 calcmode="lin" valueType="num">
                                      <p:cBhvr additive="base">
                                        <p:cTn id="13"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4" descr="ha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86" name="Text Box 5"/>
          <p:cNvSpPr txBox="1">
            <a:spLocks noChangeArrowheads="1"/>
          </p:cNvSpPr>
          <p:nvPr/>
        </p:nvSpPr>
        <p:spPr bwMode="auto">
          <a:xfrm>
            <a:off x="257175" y="5699125"/>
            <a:ext cx="414972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FFFF66"/>
                </a:solidFill>
              </a:rPr>
              <a:t>Satu jenis harpa kuno yang disebut</a:t>
            </a:r>
          </a:p>
          <a:p>
            <a:pPr algn="ctr" eaLnBrk="1" hangingPunct="1"/>
            <a:r>
              <a:rPr lang="en-US" sz="2000">
                <a:solidFill>
                  <a:srgbClr val="FFFF66"/>
                </a:solidFill>
              </a:rPr>
              <a:t>the </a:t>
            </a:r>
            <a:r>
              <a:rPr lang="ja-JP" altLang="en-US" sz="2000">
                <a:solidFill>
                  <a:srgbClr val="FFFF66"/>
                </a:solidFill>
              </a:rPr>
              <a:t>“</a:t>
            </a:r>
            <a:r>
              <a:rPr lang="en-US" altLang="ja-JP" sz="2000">
                <a:solidFill>
                  <a:srgbClr val="FFFF66"/>
                </a:solidFill>
              </a:rPr>
              <a:t>nevel</a:t>
            </a:r>
            <a:r>
              <a:rPr lang="ja-JP" altLang="en-US" sz="2000">
                <a:solidFill>
                  <a:srgbClr val="FFFF66"/>
                </a:solidFill>
              </a:rPr>
              <a:t>”</a:t>
            </a:r>
            <a:r>
              <a:rPr lang="en-US" altLang="ja-JP" sz="2000">
                <a:solidFill>
                  <a:srgbClr val="FFFF66"/>
                </a:solidFill>
              </a:rPr>
              <a:t>, dibuat disini di </a:t>
            </a:r>
          </a:p>
          <a:p>
            <a:pPr algn="ctr" eaLnBrk="1" hangingPunct="1"/>
            <a:r>
              <a:rPr lang="en-US" sz="2000">
                <a:solidFill>
                  <a:srgbClr val="FFFF66"/>
                </a:solidFill>
              </a:rPr>
              <a:t> Museum Musik di Haifa, Israel.</a:t>
            </a:r>
          </a:p>
        </p:txBody>
      </p:sp>
      <p:pic>
        <p:nvPicPr>
          <p:cNvPr id="14438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88" name="Text Box 7"/>
          <p:cNvSpPr txBox="1">
            <a:spLocks noChangeArrowheads="1"/>
          </p:cNvSpPr>
          <p:nvPr/>
        </p:nvSpPr>
        <p:spPr bwMode="auto">
          <a:xfrm>
            <a:off x="4724400" y="5730875"/>
            <a:ext cx="4267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FF66"/>
                </a:solidFill>
              </a:rPr>
              <a:t>Para musisi Elamit dengan harpa dan 2 seruling.</a:t>
            </a:r>
          </a:p>
        </p:txBody>
      </p:sp>
      <p:sp>
        <p:nvSpPr>
          <p:cNvPr id="144389" name="Text Box 8"/>
          <p:cNvSpPr txBox="1">
            <a:spLocks noChangeArrowheads="1"/>
          </p:cNvSpPr>
          <p:nvPr/>
        </p:nvSpPr>
        <p:spPr bwMode="auto">
          <a:xfrm>
            <a:off x="8299450" y="76200"/>
            <a:ext cx="692150" cy="4572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100D00"/>
                </a:solidFill>
              </a:rPr>
              <a:t>381</a:t>
            </a:r>
          </a:p>
        </p:txBody>
      </p:sp>
      <p:sp>
        <p:nvSpPr>
          <p:cNvPr id="80905" name="Rectangle 9"/>
          <p:cNvSpPr>
            <a:spLocks noGrp="1" noChangeArrowheads="1"/>
          </p:cNvSpPr>
          <p:nvPr>
            <p:ph type="title" idx="4294967295"/>
          </p:nvPr>
        </p:nvSpPr>
        <p:spPr>
          <a:xfrm>
            <a:off x="5257800" y="125413"/>
            <a:ext cx="3276600" cy="484187"/>
          </a:xfrm>
        </p:spPr>
        <p:txBody>
          <a:bodyPr/>
          <a:lstStyle/>
          <a:p>
            <a:pPr eaLnBrk="1" hangingPunct="1">
              <a:defRPr/>
            </a:pPr>
            <a:r>
              <a:rPr lang="en-US">
                <a:latin typeface="Arial" charset="0"/>
                <a:cs typeface="Arial" charset="0"/>
              </a:rPr>
              <a:t>The Nevel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4" descr="pip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79412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34" name="Text Box 5"/>
          <p:cNvSpPr txBox="1">
            <a:spLocks noChangeArrowheads="1"/>
          </p:cNvSpPr>
          <p:nvPr/>
        </p:nvSpPr>
        <p:spPr bwMode="auto">
          <a:xfrm>
            <a:off x="3962400" y="1905000"/>
            <a:ext cx="4986338" cy="393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Seorang Yahudi di Yerusalem meniup sebuah</a:t>
            </a:r>
          </a:p>
          <a:p>
            <a:pPr eaLnBrk="1" hangingPunct="1"/>
            <a:r>
              <a:rPr lang="en-US" sz="2800"/>
              <a:t> </a:t>
            </a:r>
            <a:r>
              <a:rPr lang="ja-JP" altLang="en-US" sz="2800"/>
              <a:t>“</a:t>
            </a:r>
            <a:r>
              <a:rPr lang="en-US" altLang="ja-JP" sz="2800"/>
              <a:t>shofar</a:t>
            </a:r>
            <a:r>
              <a:rPr lang="ja-JP" altLang="en-US" sz="2800"/>
              <a:t>”</a:t>
            </a:r>
            <a:r>
              <a:rPr lang="en-US" altLang="ja-JP" sz="2800"/>
              <a:t> atau tanduk domba jantan,</a:t>
            </a:r>
          </a:p>
          <a:p>
            <a:pPr eaLnBrk="1" hangingPunct="1"/>
            <a:r>
              <a:rPr lang="en-US" sz="2800"/>
              <a:t>Dipakai di Israel kuno untuk </a:t>
            </a:r>
          </a:p>
          <a:p>
            <a:pPr eaLnBrk="1" hangingPunct="1"/>
            <a:r>
              <a:rPr lang="en-US" sz="2800"/>
              <a:t>mengumumkan kepada orang-orang akan peristiwa2 keagamaan atau adanya perang.</a:t>
            </a:r>
          </a:p>
        </p:txBody>
      </p:sp>
      <p:sp>
        <p:nvSpPr>
          <p:cNvPr id="84998" name="Rectangle 6"/>
          <p:cNvSpPr>
            <a:spLocks noGrp="1" noChangeArrowheads="1"/>
          </p:cNvSpPr>
          <p:nvPr>
            <p:ph type="title" idx="4294967295"/>
          </p:nvPr>
        </p:nvSpPr>
        <p:spPr>
          <a:xfrm>
            <a:off x="4038600" y="277813"/>
            <a:ext cx="4648200" cy="1017587"/>
          </a:xfrm>
        </p:spPr>
        <p:txBody>
          <a:bodyPr/>
          <a:lstStyle/>
          <a:p>
            <a:pPr eaLnBrk="1" hangingPunct="1">
              <a:defRPr/>
            </a:pPr>
            <a:r>
              <a:rPr lang="en-US">
                <a:latin typeface="Arial" charset="0"/>
                <a:cs typeface="Arial" charset="0"/>
              </a:rPr>
              <a:t>The Shofar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1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59" name="Rectangle 3"/>
          <p:cNvSpPr>
            <a:spLocks noChangeArrowheads="1"/>
          </p:cNvSpPr>
          <p:nvPr/>
        </p:nvSpPr>
        <p:spPr bwMode="auto">
          <a:xfrm>
            <a:off x="838200" y="1176338"/>
            <a:ext cx="7543800" cy="4965700"/>
          </a:xfrm>
          <a:prstGeom prst="rect">
            <a:avLst/>
          </a:prstGeom>
          <a:noFill/>
          <a:ln w="9525">
            <a:noFill/>
            <a:miter lim="800000"/>
            <a:headEnd/>
            <a:tailEnd/>
          </a:ln>
          <a:effectLst>
            <a:outerShdw blurRad="63500" dist="53882" dir="2700000" algn="ctr" rotWithShape="0">
              <a:srgbClr val="100D00">
                <a:alpha val="74998"/>
              </a:srgbClr>
            </a:outerShdw>
          </a:effectLst>
        </p:spPr>
        <p:txBody>
          <a:bodyPr>
            <a:spAutoFit/>
          </a:bodyPr>
          <a:lstStyle/>
          <a:p>
            <a:pPr algn="ctr">
              <a:defRPr/>
            </a:pPr>
            <a:r>
              <a:rPr lang="en-US" sz="3200" b="1" dirty="0">
                <a:latin typeface="Arial" pitchFamily="-107" charset="0"/>
                <a:ea typeface="Arial" pitchFamily="-107" charset="0"/>
                <a:cs typeface="Arial" pitchFamily="-107" charset="0"/>
              </a:rPr>
              <a:t>(Mazmur 113 )</a:t>
            </a:r>
          </a:p>
          <a:p>
            <a:pPr algn="ctr">
              <a:defRPr/>
            </a:pPr>
            <a:endParaRPr lang="en-US" sz="3200" b="1" dirty="0">
              <a:latin typeface="Arial" pitchFamily="-107" charset="0"/>
              <a:ea typeface="Arial" pitchFamily="-107" charset="0"/>
              <a:cs typeface="Arial" pitchFamily="-107" charset="0"/>
            </a:endParaRPr>
          </a:p>
          <a:p>
            <a:pPr algn="ctr">
              <a:defRPr/>
            </a:pPr>
            <a:r>
              <a:rPr lang="en-US" sz="3200" b="1" dirty="0">
                <a:latin typeface="Arial" pitchFamily="-107" charset="0"/>
                <a:ea typeface="Arial" pitchFamily="-107" charset="0"/>
                <a:cs typeface="Arial" pitchFamily="-107" charset="0"/>
              </a:rPr>
              <a:t>Dari </a:t>
            </a:r>
            <a:r>
              <a:rPr lang="en-US" sz="3200" b="1" dirty="0" err="1">
                <a:latin typeface="Arial" pitchFamily="-107" charset="0"/>
                <a:ea typeface="Arial" pitchFamily="-107" charset="0"/>
                <a:cs typeface="Arial" pitchFamily="-107" charset="0"/>
              </a:rPr>
              <a:t>terbitnya</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sampai</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kepada</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terbenamnya</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matahari</a:t>
            </a:r>
            <a:endParaRPr lang="en-US" sz="3200" b="1" dirty="0">
              <a:latin typeface="Arial" pitchFamily="-107" charset="0"/>
              <a:ea typeface="Arial" pitchFamily="-107" charset="0"/>
              <a:cs typeface="Arial" pitchFamily="-107" charset="0"/>
            </a:endParaRPr>
          </a:p>
          <a:p>
            <a:pPr algn="ctr">
              <a:defRPr/>
            </a:pPr>
            <a:r>
              <a:rPr lang="en-US" sz="3200" b="1" dirty="0" err="1">
                <a:latin typeface="Arial" pitchFamily="-107" charset="0"/>
                <a:ea typeface="Arial" pitchFamily="-107" charset="0"/>
                <a:cs typeface="Arial" pitchFamily="-107" charset="0"/>
              </a:rPr>
              <a:t>Terpujilah</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nama</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Tuhan</a:t>
            </a:r>
            <a:r>
              <a:rPr lang="en-US" sz="3200" b="1" dirty="0">
                <a:latin typeface="Arial" pitchFamily="-107" charset="0"/>
                <a:ea typeface="Arial" pitchFamily="-107" charset="0"/>
                <a:cs typeface="Arial" pitchFamily="-107" charset="0"/>
              </a:rPr>
              <a:t> (X2)</a:t>
            </a:r>
          </a:p>
          <a:p>
            <a:pPr algn="ctr">
              <a:defRPr/>
            </a:pPr>
            <a:r>
              <a:rPr lang="en-US" sz="3200" b="1" dirty="0" err="1">
                <a:latin typeface="Arial" pitchFamily="-107" charset="0"/>
                <a:ea typeface="Arial" pitchFamily="-107" charset="0"/>
                <a:cs typeface="Arial" pitchFamily="-107" charset="0"/>
              </a:rPr>
              <a:t>Pujilah</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Tuhan</a:t>
            </a:r>
            <a:endParaRPr lang="en-US" sz="3200" b="1" dirty="0">
              <a:latin typeface="Arial" pitchFamily="-107" charset="0"/>
              <a:ea typeface="Arial" pitchFamily="-107" charset="0"/>
              <a:cs typeface="Arial" pitchFamily="-107" charset="0"/>
            </a:endParaRPr>
          </a:p>
          <a:p>
            <a:pPr algn="ctr">
              <a:defRPr/>
            </a:pPr>
            <a:r>
              <a:rPr lang="en-US" sz="3200" b="1" dirty="0" err="1">
                <a:latin typeface="Arial" pitchFamily="-107" charset="0"/>
                <a:ea typeface="Arial" pitchFamily="-107" charset="0"/>
                <a:cs typeface="Arial" pitchFamily="-107" charset="0"/>
              </a:rPr>
              <a:t>Pujilah</a:t>
            </a:r>
            <a:r>
              <a:rPr lang="en-US" sz="3200" b="1" dirty="0">
                <a:latin typeface="Arial" pitchFamily="-107" charset="0"/>
                <a:ea typeface="Arial" pitchFamily="-107" charset="0"/>
                <a:cs typeface="Arial" pitchFamily="-107" charset="0"/>
              </a:rPr>
              <a:t> Dia, </a:t>
            </a:r>
            <a:r>
              <a:rPr lang="en-US" sz="3200" b="1" dirty="0" err="1">
                <a:latin typeface="Arial" pitchFamily="-107" charset="0"/>
                <a:ea typeface="Arial" pitchFamily="-107" charset="0"/>
                <a:cs typeface="Arial" pitchFamily="-107" charset="0"/>
              </a:rPr>
              <a:t>hai</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semua</a:t>
            </a:r>
            <a:r>
              <a:rPr lang="en-US" sz="3200" b="1" dirty="0">
                <a:latin typeface="Arial" pitchFamily="-107" charset="0"/>
                <a:ea typeface="Arial" pitchFamily="-107" charset="0"/>
                <a:cs typeface="Arial" pitchFamily="-107" charset="0"/>
              </a:rPr>
              <a:t> hamba </a:t>
            </a:r>
            <a:r>
              <a:rPr lang="en-US" sz="3200" b="1" dirty="0" err="1">
                <a:latin typeface="Arial" pitchFamily="-107" charset="0"/>
                <a:ea typeface="Arial" pitchFamily="-107" charset="0"/>
                <a:cs typeface="Arial" pitchFamily="-107" charset="0"/>
              </a:rPr>
              <a:t>Tuhan</a:t>
            </a:r>
            <a:endParaRPr lang="en-US" sz="3200" b="1" dirty="0">
              <a:latin typeface="Arial" pitchFamily="-107" charset="0"/>
              <a:ea typeface="Arial" pitchFamily="-107" charset="0"/>
              <a:cs typeface="Arial" pitchFamily="-107" charset="0"/>
            </a:endParaRPr>
          </a:p>
          <a:p>
            <a:pPr algn="ctr">
              <a:defRPr/>
            </a:pPr>
            <a:r>
              <a:rPr lang="en-US" sz="3200" b="1" dirty="0" err="1">
                <a:latin typeface="Arial" pitchFamily="-107" charset="0"/>
                <a:ea typeface="Arial" pitchFamily="-107" charset="0"/>
                <a:cs typeface="Arial" pitchFamily="-107" charset="0"/>
              </a:rPr>
              <a:t>Pujilah</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nama</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Tuhan</a:t>
            </a:r>
            <a:endParaRPr lang="en-US" sz="3200" b="1" dirty="0">
              <a:latin typeface="Arial" pitchFamily="-107" charset="0"/>
              <a:ea typeface="Arial" pitchFamily="-107" charset="0"/>
              <a:cs typeface="Arial" pitchFamily="-107" charset="0"/>
            </a:endParaRPr>
          </a:p>
          <a:p>
            <a:pPr algn="ctr">
              <a:defRPr/>
            </a:pPr>
            <a:r>
              <a:rPr lang="en-US" sz="3200" b="1" dirty="0" err="1">
                <a:latin typeface="Arial" pitchFamily="-107" charset="0"/>
                <a:ea typeface="Arial" pitchFamily="-107" charset="0"/>
                <a:cs typeface="Arial" pitchFamily="-107" charset="0"/>
              </a:rPr>
              <a:t>Kiranya</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nama</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Tuhan</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dimasyhurkan</a:t>
            </a:r>
            <a:endParaRPr lang="en-US" sz="3200" b="1" dirty="0">
              <a:latin typeface="Arial" pitchFamily="-107" charset="0"/>
              <a:ea typeface="Arial" pitchFamily="-107" charset="0"/>
              <a:cs typeface="Arial" pitchFamily="-107" charset="0"/>
            </a:endParaRPr>
          </a:p>
          <a:p>
            <a:pPr algn="ctr">
              <a:defRPr/>
            </a:pPr>
            <a:r>
              <a:rPr lang="en-US" sz="3200" b="1" dirty="0" err="1">
                <a:latin typeface="Arial" pitchFamily="-107" charset="0"/>
                <a:ea typeface="Arial" pitchFamily="-107" charset="0"/>
                <a:cs typeface="Arial" pitchFamily="-107" charset="0"/>
              </a:rPr>
              <a:t>Sekarang</a:t>
            </a:r>
            <a:r>
              <a:rPr lang="en-US" sz="3200" b="1" dirty="0">
                <a:latin typeface="Arial" pitchFamily="-107" charset="0"/>
                <a:ea typeface="Arial" pitchFamily="-107" charset="0"/>
                <a:cs typeface="Arial" pitchFamily="-107" charset="0"/>
              </a:rPr>
              <a:t> </a:t>
            </a:r>
            <a:r>
              <a:rPr lang="en-US" sz="3200" b="1" dirty="0" err="1">
                <a:latin typeface="Arial" pitchFamily="-107" charset="0"/>
                <a:ea typeface="Arial" pitchFamily="-107" charset="0"/>
                <a:cs typeface="Arial" pitchFamily="-107" charset="0"/>
              </a:rPr>
              <a:t>ini</a:t>
            </a:r>
            <a:r>
              <a:rPr lang="en-US" sz="3200" b="1" dirty="0">
                <a:latin typeface="Arial" pitchFamily="-107" charset="0"/>
                <a:ea typeface="Arial" pitchFamily="-107" charset="0"/>
                <a:cs typeface="Arial" pitchFamily="-107" charset="0"/>
              </a:rPr>
              <a:t> dan </a:t>
            </a:r>
            <a:r>
              <a:rPr lang="en-US" sz="3200" b="1" dirty="0" err="1">
                <a:latin typeface="Arial" pitchFamily="-107" charset="0"/>
                <a:ea typeface="Arial" pitchFamily="-107" charset="0"/>
                <a:cs typeface="Arial" pitchFamily="-107" charset="0"/>
              </a:rPr>
              <a:t>selama-lamanya</a:t>
            </a:r>
            <a:endParaRPr lang="en-US" sz="3200" b="1" dirty="0">
              <a:latin typeface="Arial" pitchFamily="-107" charset="0"/>
              <a:ea typeface="Arial" pitchFamily="-107" charset="0"/>
              <a:cs typeface="Arial" pitchFamily="-107" charset="0"/>
            </a:endParaRPr>
          </a:p>
        </p:txBody>
      </p:sp>
      <p:sp>
        <p:nvSpPr>
          <p:cNvPr id="121860" name="Rectangle 4"/>
          <p:cNvSpPr>
            <a:spLocks noGrp="1" noChangeArrowheads="1"/>
          </p:cNvSpPr>
          <p:nvPr>
            <p:ph type="title" idx="4294967295"/>
          </p:nvPr>
        </p:nvSpPr>
        <p:spPr/>
        <p:txBody>
          <a:bodyPr/>
          <a:lstStyle/>
          <a:p>
            <a:pPr eaLnBrk="1" hangingPunct="1">
              <a:defRPr/>
            </a:pPr>
            <a:r>
              <a:rPr lang="en-US">
                <a:latin typeface="Arial" charset="0"/>
                <a:cs typeface="Arial" charset="0"/>
              </a:rPr>
              <a:t>Dari terbitnya matahari</a:t>
            </a:r>
          </a:p>
        </p:txBody>
      </p:sp>
    </p:spTree>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1" name="Rectangle 2" descr="Walnut"/>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a:lnSpc>
                <a:spcPct val="70000"/>
              </a:lnSpc>
            </a:pPr>
            <a:endParaRPr lang="en-US"/>
          </a:p>
        </p:txBody>
      </p:sp>
      <p:sp>
        <p:nvSpPr>
          <p:cNvPr id="197635" name="Text Box 3"/>
          <p:cNvSpPr txBox="1">
            <a:spLocks noChangeArrowheads="1"/>
          </p:cNvSpPr>
          <p:nvPr/>
        </p:nvSpPr>
        <p:spPr bwMode="auto">
          <a:xfrm>
            <a:off x="61722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200</a:t>
            </a:r>
          </a:p>
        </p:txBody>
      </p:sp>
      <p:sp>
        <p:nvSpPr>
          <p:cNvPr id="197636" name="Text Box 4"/>
          <p:cNvSpPr txBox="1">
            <a:spLocks noChangeArrowheads="1"/>
          </p:cNvSpPr>
          <p:nvPr/>
        </p:nvSpPr>
        <p:spPr bwMode="auto">
          <a:xfrm>
            <a:off x="5343525" y="4600575"/>
            <a:ext cx="600075"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4 0 0 </a:t>
            </a:r>
          </a:p>
        </p:txBody>
      </p:sp>
      <p:sp>
        <p:nvSpPr>
          <p:cNvPr id="197637" name="Text Box 5"/>
          <p:cNvSpPr txBox="1">
            <a:spLocks noChangeArrowheads="1"/>
          </p:cNvSpPr>
          <p:nvPr/>
        </p:nvSpPr>
        <p:spPr bwMode="auto">
          <a:xfrm>
            <a:off x="41148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800</a:t>
            </a:r>
          </a:p>
        </p:txBody>
      </p:sp>
      <p:sp>
        <p:nvSpPr>
          <p:cNvPr id="197638" name="Text Box 6"/>
          <p:cNvSpPr txBox="1">
            <a:spLocks noChangeArrowheads="1"/>
          </p:cNvSpPr>
          <p:nvPr/>
        </p:nvSpPr>
        <p:spPr bwMode="auto">
          <a:xfrm>
            <a:off x="27432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1200</a:t>
            </a:r>
          </a:p>
        </p:txBody>
      </p:sp>
      <p:sp>
        <p:nvSpPr>
          <p:cNvPr id="197639" name="Text Box 7"/>
          <p:cNvSpPr txBox="1">
            <a:spLocks noChangeArrowheads="1"/>
          </p:cNvSpPr>
          <p:nvPr/>
        </p:nvSpPr>
        <p:spPr bwMode="auto">
          <a:xfrm>
            <a:off x="20574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1400</a:t>
            </a:r>
          </a:p>
        </p:txBody>
      </p:sp>
      <p:sp>
        <p:nvSpPr>
          <p:cNvPr id="197640" name="Text Box 8"/>
          <p:cNvSpPr txBox="1">
            <a:spLocks noChangeArrowheads="1"/>
          </p:cNvSpPr>
          <p:nvPr/>
        </p:nvSpPr>
        <p:spPr bwMode="auto">
          <a:xfrm>
            <a:off x="13716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1600</a:t>
            </a:r>
          </a:p>
        </p:txBody>
      </p:sp>
      <p:sp>
        <p:nvSpPr>
          <p:cNvPr id="197641" name="Text Box 9"/>
          <p:cNvSpPr txBox="1">
            <a:spLocks noChangeArrowheads="1"/>
          </p:cNvSpPr>
          <p:nvPr/>
        </p:nvSpPr>
        <p:spPr bwMode="auto">
          <a:xfrm>
            <a:off x="6553200" y="4495800"/>
            <a:ext cx="914400" cy="2227263"/>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Sblm/Ssdh Masehi</a:t>
            </a:r>
          </a:p>
        </p:txBody>
      </p:sp>
      <p:sp>
        <p:nvSpPr>
          <p:cNvPr id="197642" name="Text Box 10"/>
          <p:cNvSpPr txBox="1">
            <a:spLocks noChangeArrowheads="1"/>
          </p:cNvSpPr>
          <p:nvPr/>
        </p:nvSpPr>
        <p:spPr bwMode="auto">
          <a:xfrm>
            <a:off x="81534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400</a:t>
            </a:r>
          </a:p>
        </p:txBody>
      </p:sp>
      <p:grpSp>
        <p:nvGrpSpPr>
          <p:cNvPr id="148490" name="Group 11"/>
          <p:cNvGrpSpPr>
            <a:grpSpLocks/>
          </p:cNvGrpSpPr>
          <p:nvPr/>
        </p:nvGrpSpPr>
        <p:grpSpPr bwMode="auto">
          <a:xfrm>
            <a:off x="66675" y="3578225"/>
            <a:ext cx="9534525" cy="844550"/>
            <a:chOff x="42" y="1918"/>
            <a:chExt cx="6006" cy="532"/>
          </a:xfrm>
        </p:grpSpPr>
        <p:grpSp>
          <p:nvGrpSpPr>
            <p:cNvPr id="148503" name="Group 12"/>
            <p:cNvGrpSpPr>
              <a:grpSpLocks/>
            </p:cNvGrpSpPr>
            <p:nvPr/>
          </p:nvGrpSpPr>
          <p:grpSpPr bwMode="auto">
            <a:xfrm>
              <a:off x="96" y="1918"/>
              <a:ext cx="1296" cy="530"/>
              <a:chOff x="96" y="1918"/>
              <a:chExt cx="1296" cy="530"/>
            </a:xfrm>
          </p:grpSpPr>
          <p:sp>
            <p:nvSpPr>
              <p:cNvPr id="197645"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46"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47"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48"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grpSp>
        <p:grpSp>
          <p:nvGrpSpPr>
            <p:cNvPr id="148504" name="Group 17"/>
            <p:cNvGrpSpPr>
              <a:grpSpLocks/>
            </p:cNvGrpSpPr>
            <p:nvPr/>
          </p:nvGrpSpPr>
          <p:grpSpPr bwMode="auto">
            <a:xfrm>
              <a:off x="1824" y="1920"/>
              <a:ext cx="1296" cy="530"/>
              <a:chOff x="96" y="1918"/>
              <a:chExt cx="1296" cy="530"/>
            </a:xfrm>
          </p:grpSpPr>
          <p:sp>
            <p:nvSpPr>
              <p:cNvPr id="197650"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1"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2"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3"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grpSp>
        <p:grpSp>
          <p:nvGrpSpPr>
            <p:cNvPr id="148505" name="Group 22"/>
            <p:cNvGrpSpPr>
              <a:grpSpLocks/>
            </p:cNvGrpSpPr>
            <p:nvPr/>
          </p:nvGrpSpPr>
          <p:grpSpPr bwMode="auto">
            <a:xfrm>
              <a:off x="3552" y="1920"/>
              <a:ext cx="1296" cy="530"/>
              <a:chOff x="96" y="1918"/>
              <a:chExt cx="1296" cy="530"/>
            </a:xfrm>
          </p:grpSpPr>
          <p:sp>
            <p:nvSpPr>
              <p:cNvPr id="197655"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6"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7"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8"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grpSp>
        <p:sp>
          <p:nvSpPr>
            <p:cNvPr id="197659"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60"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61"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grpSp>
      <p:sp>
        <p:nvSpPr>
          <p:cNvPr id="197662" name="Text Box 30"/>
          <p:cNvSpPr txBox="1">
            <a:spLocks noChangeArrowheads="1"/>
          </p:cNvSpPr>
          <p:nvPr/>
        </p:nvSpPr>
        <p:spPr bwMode="auto">
          <a:xfrm>
            <a:off x="75438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200</a:t>
            </a:r>
          </a:p>
        </p:txBody>
      </p:sp>
      <p:sp>
        <p:nvSpPr>
          <p:cNvPr id="197663" name="Text Box 31"/>
          <p:cNvSpPr txBox="1">
            <a:spLocks noChangeArrowheads="1"/>
          </p:cNvSpPr>
          <p:nvPr/>
        </p:nvSpPr>
        <p:spPr bwMode="auto">
          <a:xfrm>
            <a:off x="4724400" y="4600575"/>
            <a:ext cx="600075"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6 0 0 </a:t>
            </a:r>
          </a:p>
        </p:txBody>
      </p:sp>
      <p:sp>
        <p:nvSpPr>
          <p:cNvPr id="197664" name="Text Box 32"/>
          <p:cNvSpPr txBox="1">
            <a:spLocks noChangeArrowheads="1"/>
          </p:cNvSpPr>
          <p:nvPr/>
        </p:nvSpPr>
        <p:spPr bwMode="auto">
          <a:xfrm>
            <a:off x="34290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1000</a:t>
            </a:r>
          </a:p>
        </p:txBody>
      </p:sp>
      <p:sp>
        <p:nvSpPr>
          <p:cNvPr id="197665" name="Text Box 33"/>
          <p:cNvSpPr txBox="1">
            <a:spLocks noChangeArrowheads="1"/>
          </p:cNvSpPr>
          <p:nvPr/>
        </p:nvSpPr>
        <p:spPr bwMode="auto">
          <a:xfrm>
            <a:off x="6858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1800</a:t>
            </a:r>
          </a:p>
        </p:txBody>
      </p:sp>
      <p:sp>
        <p:nvSpPr>
          <p:cNvPr id="197666" name="Text Box 34"/>
          <p:cNvSpPr txBox="1">
            <a:spLocks noChangeArrowheads="1"/>
          </p:cNvSpPr>
          <p:nvPr/>
        </p:nvSpPr>
        <p:spPr bwMode="auto">
          <a:xfrm>
            <a:off x="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2000</a:t>
            </a:r>
          </a:p>
        </p:txBody>
      </p:sp>
      <p:sp>
        <p:nvSpPr>
          <p:cNvPr id="197667" name="Text Box 35"/>
          <p:cNvSpPr txBox="1">
            <a:spLocks noChangeArrowheads="1"/>
          </p:cNvSpPr>
          <p:nvPr/>
        </p:nvSpPr>
        <p:spPr bwMode="auto">
          <a:xfrm>
            <a:off x="87630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600</a:t>
            </a:r>
          </a:p>
        </p:txBody>
      </p:sp>
      <p:sp>
        <p:nvSpPr>
          <p:cNvPr id="197668" name="Text Box 36"/>
          <p:cNvSpPr txBox="1">
            <a:spLocks noChangeArrowheads="1"/>
          </p:cNvSpPr>
          <p:nvPr/>
        </p:nvSpPr>
        <p:spPr bwMode="auto">
          <a:xfrm>
            <a:off x="152400" y="1371600"/>
            <a:ext cx="2667000" cy="16319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lnSpc>
                <a:spcPct val="60000"/>
              </a:lnSpc>
              <a:spcBef>
                <a:spcPct val="50000"/>
              </a:spcBef>
              <a:defRPr/>
            </a:pPr>
            <a:r>
              <a:rPr lang="en-US" sz="3600" b="1">
                <a:solidFill>
                  <a:srgbClr val="00FFFF"/>
                </a:solidFill>
                <a:latin typeface="Times New Roman" charset="0"/>
              </a:rPr>
              <a:t>Musa</a:t>
            </a:r>
          </a:p>
          <a:p>
            <a:pPr algn="ctr" eaLnBrk="1" hangingPunct="1">
              <a:lnSpc>
                <a:spcPct val="60000"/>
              </a:lnSpc>
              <a:spcBef>
                <a:spcPct val="50000"/>
              </a:spcBef>
              <a:defRPr/>
            </a:pPr>
            <a:r>
              <a:rPr lang="en-US" sz="3600" b="1">
                <a:solidFill>
                  <a:srgbClr val="00FFFF"/>
                </a:solidFill>
                <a:latin typeface="Times New Roman" charset="0"/>
              </a:rPr>
              <a:t>Ps. 90</a:t>
            </a:r>
          </a:p>
          <a:p>
            <a:pPr algn="ctr" eaLnBrk="1" hangingPunct="1">
              <a:lnSpc>
                <a:spcPct val="60000"/>
              </a:lnSpc>
              <a:spcBef>
                <a:spcPct val="50000"/>
              </a:spcBef>
              <a:defRPr/>
            </a:pPr>
            <a:r>
              <a:rPr lang="en-US" sz="3600" b="1">
                <a:solidFill>
                  <a:srgbClr val="00FFFF"/>
                </a:solidFill>
                <a:latin typeface="Times New Roman" charset="0"/>
              </a:rPr>
              <a:t>ca. 1400 BC</a:t>
            </a:r>
            <a:endParaRPr lang="en-US" sz="3200" b="1">
              <a:solidFill>
                <a:srgbClr val="00FFFF"/>
              </a:solidFill>
              <a:latin typeface="Times New Roman" charset="0"/>
            </a:endParaRPr>
          </a:p>
        </p:txBody>
      </p:sp>
      <p:sp>
        <p:nvSpPr>
          <p:cNvPr id="197669" name="Text Box 37"/>
          <p:cNvSpPr txBox="1">
            <a:spLocks noChangeArrowheads="1"/>
          </p:cNvSpPr>
          <p:nvPr/>
        </p:nvSpPr>
        <p:spPr bwMode="auto">
          <a:xfrm>
            <a:off x="2590800" y="1371600"/>
            <a:ext cx="2514600" cy="16319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lnSpc>
                <a:spcPct val="60000"/>
              </a:lnSpc>
              <a:spcBef>
                <a:spcPct val="50000"/>
              </a:spcBef>
              <a:defRPr/>
            </a:pPr>
            <a:r>
              <a:rPr lang="en-US" sz="3600" b="1">
                <a:solidFill>
                  <a:srgbClr val="FFFF00"/>
                </a:solidFill>
                <a:latin typeface="Times New Roman" charset="0"/>
              </a:rPr>
              <a:t>Daud</a:t>
            </a:r>
          </a:p>
          <a:p>
            <a:pPr algn="ctr" eaLnBrk="1" hangingPunct="1">
              <a:lnSpc>
                <a:spcPct val="60000"/>
              </a:lnSpc>
              <a:spcBef>
                <a:spcPct val="50000"/>
              </a:spcBef>
              <a:defRPr/>
            </a:pPr>
            <a:r>
              <a:rPr lang="en-US" sz="3600" b="1">
                <a:solidFill>
                  <a:srgbClr val="FFFF00"/>
                </a:solidFill>
                <a:latin typeface="Times New Roman" charset="0"/>
              </a:rPr>
              <a:t>73 mzm</a:t>
            </a:r>
          </a:p>
          <a:p>
            <a:pPr algn="ctr" eaLnBrk="1" hangingPunct="1">
              <a:lnSpc>
                <a:spcPct val="60000"/>
              </a:lnSpc>
              <a:spcBef>
                <a:spcPct val="50000"/>
              </a:spcBef>
              <a:defRPr/>
            </a:pPr>
            <a:r>
              <a:rPr lang="en-US" sz="3600" b="1">
                <a:solidFill>
                  <a:srgbClr val="FFFF00"/>
                </a:solidFill>
                <a:latin typeface="Times New Roman" charset="0"/>
              </a:rPr>
              <a:t>1000</a:t>
            </a:r>
            <a:endParaRPr lang="en-US" sz="3200" b="1">
              <a:solidFill>
                <a:srgbClr val="FFFF00"/>
              </a:solidFill>
              <a:latin typeface="Times New Roman" charset="0"/>
            </a:endParaRPr>
          </a:p>
        </p:txBody>
      </p:sp>
      <p:sp>
        <p:nvSpPr>
          <p:cNvPr id="197673" name="Text Box 41"/>
          <p:cNvSpPr txBox="1">
            <a:spLocks noChangeArrowheads="1"/>
          </p:cNvSpPr>
          <p:nvPr/>
        </p:nvSpPr>
        <p:spPr bwMode="auto">
          <a:xfrm>
            <a:off x="4572000" y="1371600"/>
            <a:ext cx="4572000" cy="2100263"/>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lnSpc>
                <a:spcPct val="60000"/>
              </a:lnSpc>
              <a:spcBef>
                <a:spcPct val="50000"/>
              </a:spcBef>
              <a:defRPr/>
            </a:pPr>
            <a:r>
              <a:rPr lang="en-US" sz="3600" b="1">
                <a:solidFill>
                  <a:srgbClr val="FFCC00"/>
                </a:solidFill>
                <a:latin typeface="Times New Roman" charset="0"/>
              </a:rPr>
              <a:t>Pasca Pembuangan </a:t>
            </a:r>
          </a:p>
          <a:p>
            <a:pPr algn="ctr" eaLnBrk="1" hangingPunct="1">
              <a:lnSpc>
                <a:spcPct val="60000"/>
              </a:lnSpc>
              <a:spcBef>
                <a:spcPct val="50000"/>
              </a:spcBef>
              <a:defRPr/>
            </a:pPr>
            <a:r>
              <a:rPr lang="en-US" sz="3600" b="1">
                <a:solidFill>
                  <a:srgbClr val="FFCC00"/>
                </a:solidFill>
                <a:latin typeface="Times New Roman" charset="0"/>
              </a:rPr>
              <a:t>Ps. 126 </a:t>
            </a:r>
          </a:p>
          <a:p>
            <a:pPr algn="ctr" eaLnBrk="1" hangingPunct="1">
              <a:lnSpc>
                <a:spcPct val="60000"/>
              </a:lnSpc>
              <a:spcBef>
                <a:spcPct val="50000"/>
              </a:spcBef>
              <a:defRPr/>
            </a:pPr>
            <a:r>
              <a:rPr lang="en-US" sz="3200" b="1">
                <a:solidFill>
                  <a:srgbClr val="FFCC00"/>
                </a:solidFill>
                <a:latin typeface="Times New Roman" charset="0"/>
              </a:rPr>
              <a:t>430 BC</a:t>
            </a:r>
          </a:p>
          <a:p>
            <a:pPr algn="ctr" eaLnBrk="1" hangingPunct="1">
              <a:lnSpc>
                <a:spcPct val="60000"/>
              </a:lnSpc>
              <a:spcBef>
                <a:spcPct val="50000"/>
              </a:spcBef>
              <a:defRPr/>
            </a:pPr>
            <a:endParaRPr lang="en-US" sz="3200" b="1">
              <a:solidFill>
                <a:srgbClr val="FFCC00"/>
              </a:solidFill>
              <a:latin typeface="Times New Roman" charset="0"/>
            </a:endParaRPr>
          </a:p>
        </p:txBody>
      </p:sp>
      <p:sp>
        <p:nvSpPr>
          <p:cNvPr id="197675" name="AutoShape 43"/>
          <p:cNvSpPr>
            <a:spLocks noChangeArrowheads="1"/>
          </p:cNvSpPr>
          <p:nvPr/>
        </p:nvSpPr>
        <p:spPr bwMode="auto">
          <a:xfrm>
            <a:off x="2057400" y="3810000"/>
            <a:ext cx="3733800" cy="533400"/>
          </a:xfrm>
          <a:prstGeom prst="rightArrow">
            <a:avLst>
              <a:gd name="adj1" fmla="val 50000"/>
              <a:gd name="adj2" fmla="val 175000"/>
            </a:avLst>
          </a:prstGeom>
          <a:solidFill>
            <a:schemeClr val="tx2"/>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97681" name="Rectangle 49"/>
          <p:cNvSpPr>
            <a:spLocks noGrp="1" noChangeArrowheads="1"/>
          </p:cNvSpPr>
          <p:nvPr>
            <p:ph type="title" idx="4294967295"/>
          </p:nvPr>
        </p:nvSpPr>
        <p:spPr>
          <a:xfrm>
            <a:off x="533400" y="685800"/>
            <a:ext cx="8229600" cy="441325"/>
          </a:xfrm>
          <a:effectLst>
            <a:outerShdw blurRad="63500" dist="38099" dir="2700000" algn="ctr" rotWithShape="0">
              <a:schemeClr val="bg1">
                <a:alpha val="74998"/>
              </a:schemeClr>
            </a:outerShdw>
          </a:effectLst>
        </p:spPr>
        <p:txBody>
          <a:bodyPr/>
          <a:lstStyle/>
          <a:p>
            <a:pPr algn="ctr" eaLnBrk="1" hangingPunct="1">
              <a:defRPr/>
            </a:pPr>
            <a:r>
              <a:rPr lang="en-US" sz="4000" dirty="0">
                <a:ea typeface="+mj-ea"/>
                <a:cs typeface="+mj-cs"/>
              </a:rPr>
              <a:t>Kitab Mazmur </a:t>
            </a:r>
            <a:r>
              <a:rPr lang="en-US" sz="4000" dirty="0" err="1">
                <a:ea typeface="+mj-ea"/>
                <a:cs typeface="+mj-cs"/>
              </a:rPr>
              <a:t>mencakup</a:t>
            </a:r>
            <a:r>
              <a:rPr lang="en-US" sz="4000" dirty="0">
                <a:ea typeface="+mj-ea"/>
                <a:cs typeface="+mj-cs"/>
              </a:rPr>
              <a:t> 1000 </a:t>
            </a:r>
            <a:r>
              <a:rPr lang="en-US" sz="4000" dirty="0" err="1">
                <a:ea typeface="+mj-ea"/>
                <a:cs typeface="+mj-cs"/>
              </a:rPr>
              <a:t>Tahun</a:t>
            </a:r>
            <a:endParaRPr lang="en-US" sz="4000" dirty="0">
              <a:ea typeface="+mj-ea"/>
              <a:cs typeface="+mj-cs"/>
            </a:endParaRPr>
          </a:p>
        </p:txBody>
      </p:sp>
      <p:sp>
        <p:nvSpPr>
          <p:cNvPr id="197682" name="Text Box 50"/>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381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97669"/>
                                        </p:tgtEl>
                                        <p:attrNameLst>
                                          <p:attrName>style.visibility</p:attrName>
                                        </p:attrNameLst>
                                      </p:cBhvr>
                                      <p:to>
                                        <p:strVal val="visible"/>
                                      </p:to>
                                    </p:set>
                                    <p:animEffect transition="in" filter="dissolve">
                                      <p:cBhvr>
                                        <p:cTn id="7" dur="500"/>
                                        <p:tgtEl>
                                          <p:spTgt spid="197669"/>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197668"/>
                                        </p:tgtEl>
                                        <p:attrNameLst>
                                          <p:attrName>style.visibility</p:attrName>
                                        </p:attrNameLst>
                                      </p:cBhvr>
                                      <p:to>
                                        <p:strVal val="visible"/>
                                      </p:to>
                                    </p:set>
                                    <p:animEffect transition="in" filter="dissolve">
                                      <p:cBhvr>
                                        <p:cTn id="11" dur="500"/>
                                        <p:tgtEl>
                                          <p:spTgt spid="197668"/>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197673"/>
                                        </p:tgtEl>
                                        <p:attrNameLst>
                                          <p:attrName>style.visibility</p:attrName>
                                        </p:attrNameLst>
                                      </p:cBhvr>
                                      <p:to>
                                        <p:strVal val="visible"/>
                                      </p:to>
                                    </p:set>
                                    <p:animEffect transition="in" filter="dissolve">
                                      <p:cBhvr>
                                        <p:cTn id="15" dur="500"/>
                                        <p:tgtEl>
                                          <p:spTgt spid="1976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7681"/>
                                        </p:tgtEl>
                                        <p:attrNameLst>
                                          <p:attrName>style.visibility</p:attrName>
                                        </p:attrNameLst>
                                      </p:cBhvr>
                                      <p:to>
                                        <p:strVal val="visible"/>
                                      </p:to>
                                    </p:set>
                                    <p:animEffect transition="in" filter="dissolve">
                                      <p:cBhvr>
                                        <p:cTn id="20" dur="500"/>
                                        <p:tgtEl>
                                          <p:spTgt spid="197681"/>
                                        </p:tgtEl>
                                      </p:cBhvr>
                                    </p:animEffect>
                                  </p:childTnLst>
                                </p:cTn>
                              </p:par>
                            </p:childTnLst>
                          </p:cTn>
                        </p:par>
                        <p:par>
                          <p:cTn id="21" fill="hold" nodeType="afterGroup">
                            <p:stCondLst>
                              <p:cond delay="500"/>
                            </p:stCondLst>
                            <p:childTnLst>
                              <p:par>
                                <p:cTn id="22" presetID="22" presetClass="entr" presetSubtype="8" fill="hold" grpId="0" nodeType="afterEffect">
                                  <p:stCondLst>
                                    <p:cond delay="1000"/>
                                  </p:stCondLst>
                                  <p:childTnLst>
                                    <p:set>
                                      <p:cBhvr>
                                        <p:cTn id="23" dur="1" fill="hold">
                                          <p:stCondLst>
                                            <p:cond delay="0"/>
                                          </p:stCondLst>
                                        </p:cTn>
                                        <p:tgtEl>
                                          <p:spTgt spid="197675"/>
                                        </p:tgtEl>
                                        <p:attrNameLst>
                                          <p:attrName>style.visibility</p:attrName>
                                        </p:attrNameLst>
                                      </p:cBhvr>
                                      <p:to>
                                        <p:strVal val="visible"/>
                                      </p:to>
                                    </p:set>
                                    <p:animEffect transition="in" filter="wipe(left)">
                                      <p:cBhvr>
                                        <p:cTn id="24" dur="500"/>
                                        <p:tgtEl>
                                          <p:spTgt spid="197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68" grpId="0" autoUpdateAnimBg="0"/>
      <p:bldP spid="197669" grpId="0" autoUpdateAnimBg="0"/>
      <p:bldP spid="197673" grpId="0" autoUpdateAnimBg="0"/>
      <p:bldP spid="197675" grpId="0" animBg="1"/>
      <p:bldP spid="19768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50530" name="Group 2"/>
          <p:cNvGrpSpPr>
            <a:grpSpLocks/>
          </p:cNvGrpSpPr>
          <p:nvPr/>
        </p:nvGrpSpPr>
        <p:grpSpPr bwMode="auto">
          <a:xfrm>
            <a:off x="206375" y="3140075"/>
            <a:ext cx="8686800" cy="74613"/>
            <a:chOff x="288" y="2208"/>
            <a:chExt cx="5184" cy="0"/>
          </a:xfrm>
        </p:grpSpPr>
        <p:sp>
          <p:nvSpPr>
            <p:cNvPr id="303107" name="Line 3"/>
            <p:cNvSpPr>
              <a:spLocks noChangeShapeType="1"/>
            </p:cNvSpPr>
            <p:nvPr/>
          </p:nvSpPr>
          <p:spPr bwMode="auto">
            <a:xfrm>
              <a:off x="1230" y="2208"/>
              <a:ext cx="3789" cy="0"/>
            </a:xfrm>
            <a:prstGeom prst="line">
              <a:avLst/>
            </a:prstGeom>
            <a:noFill/>
            <a:ln w="76200">
              <a:solidFill>
                <a:schemeClr val="accent2"/>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50548" name="Line 4"/>
            <p:cNvSpPr>
              <a:spLocks noChangeShapeType="1"/>
            </p:cNvSpPr>
            <p:nvPr/>
          </p:nvSpPr>
          <p:spPr bwMode="auto">
            <a:xfrm>
              <a:off x="288" y="2208"/>
              <a:ext cx="5184" cy="0"/>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03109" name="Text Box 5"/>
          <p:cNvSpPr txBox="1">
            <a:spLocks noChangeArrowheads="1"/>
          </p:cNvSpPr>
          <p:nvPr/>
        </p:nvSpPr>
        <p:spPr bwMode="auto">
          <a:xfrm>
            <a:off x="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1400 SM</a:t>
            </a:r>
          </a:p>
        </p:txBody>
      </p:sp>
      <p:sp>
        <p:nvSpPr>
          <p:cNvPr id="303110" name="Rectangle 6"/>
          <p:cNvSpPr>
            <a:spLocks noGrp="1" noChangeArrowheads="1"/>
          </p:cNvSpPr>
          <p:nvPr>
            <p:ph type="title" idx="4294967295"/>
          </p:nvPr>
        </p:nvSpPr>
        <p:spPr>
          <a:xfrm>
            <a:off x="457200" y="350838"/>
            <a:ext cx="8229600" cy="914400"/>
          </a:xfrm>
          <a:effectLst>
            <a:outerShdw blurRad="63500" dist="35921" dir="2700000" algn="ctr" rotWithShape="0">
              <a:schemeClr val="tx2">
                <a:alpha val="74998"/>
              </a:schemeClr>
            </a:outerShdw>
          </a:effectLst>
        </p:spPr>
        <p:txBody>
          <a:bodyPr/>
          <a:lstStyle/>
          <a:p>
            <a:pPr eaLnBrk="1" hangingPunct="1">
              <a:defRPr/>
            </a:pPr>
            <a:r>
              <a:rPr lang="en-US" sz="4000" b="1">
                <a:solidFill>
                  <a:srgbClr val="FFFFFF"/>
                </a:solidFill>
                <a:ea typeface="+mj-ea"/>
              </a:rPr>
              <a:t>TAHUN PENYUSUNAN</a:t>
            </a:r>
          </a:p>
        </p:txBody>
      </p:sp>
      <p:sp>
        <p:nvSpPr>
          <p:cNvPr id="303111" name="Text Box 7"/>
          <p:cNvSpPr txBox="1">
            <a:spLocks noChangeArrowheads="1"/>
          </p:cNvSpPr>
          <p:nvPr/>
        </p:nvSpPr>
        <p:spPr bwMode="auto">
          <a:xfrm>
            <a:off x="0" y="3276600"/>
            <a:ext cx="1371600" cy="427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Musa</a:t>
            </a:r>
          </a:p>
        </p:txBody>
      </p:sp>
      <p:sp>
        <p:nvSpPr>
          <p:cNvPr id="303112" name="Text Box 8"/>
          <p:cNvSpPr txBox="1">
            <a:spLocks noChangeArrowheads="1"/>
          </p:cNvSpPr>
          <p:nvPr/>
        </p:nvSpPr>
        <p:spPr bwMode="auto">
          <a:xfrm>
            <a:off x="19812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1000 SM</a:t>
            </a:r>
          </a:p>
        </p:txBody>
      </p:sp>
      <p:sp>
        <p:nvSpPr>
          <p:cNvPr id="303113" name="Text Box 9"/>
          <p:cNvSpPr txBox="1">
            <a:spLocks noChangeArrowheads="1"/>
          </p:cNvSpPr>
          <p:nvPr/>
        </p:nvSpPr>
        <p:spPr bwMode="auto">
          <a:xfrm>
            <a:off x="33528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971 SM</a:t>
            </a:r>
          </a:p>
        </p:txBody>
      </p:sp>
      <p:sp>
        <p:nvSpPr>
          <p:cNvPr id="303114" name="Text Box 10"/>
          <p:cNvSpPr txBox="1">
            <a:spLocks noChangeArrowheads="1"/>
          </p:cNvSpPr>
          <p:nvPr/>
        </p:nvSpPr>
        <p:spPr bwMode="auto">
          <a:xfrm>
            <a:off x="47244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931 SM</a:t>
            </a:r>
          </a:p>
        </p:txBody>
      </p:sp>
      <p:sp>
        <p:nvSpPr>
          <p:cNvPr id="303115" name="Text Box 11"/>
          <p:cNvSpPr txBox="1">
            <a:spLocks noChangeArrowheads="1"/>
          </p:cNvSpPr>
          <p:nvPr/>
        </p:nvSpPr>
        <p:spPr bwMode="auto">
          <a:xfrm>
            <a:off x="77724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500 SM</a:t>
            </a:r>
          </a:p>
        </p:txBody>
      </p:sp>
      <p:sp>
        <p:nvSpPr>
          <p:cNvPr id="303116" name="Text Box 12"/>
          <p:cNvSpPr txBox="1">
            <a:spLocks noChangeArrowheads="1"/>
          </p:cNvSpPr>
          <p:nvPr/>
        </p:nvSpPr>
        <p:spPr bwMode="auto">
          <a:xfrm>
            <a:off x="60960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722 SM</a:t>
            </a:r>
          </a:p>
        </p:txBody>
      </p:sp>
      <p:sp>
        <p:nvSpPr>
          <p:cNvPr id="303117" name="Text Box 13"/>
          <p:cNvSpPr txBox="1">
            <a:spLocks noChangeArrowheads="1"/>
          </p:cNvSpPr>
          <p:nvPr/>
        </p:nvSpPr>
        <p:spPr bwMode="auto">
          <a:xfrm>
            <a:off x="1981200" y="3276600"/>
            <a:ext cx="1371600" cy="427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Daud</a:t>
            </a:r>
          </a:p>
        </p:txBody>
      </p:sp>
      <p:sp>
        <p:nvSpPr>
          <p:cNvPr id="303118" name="Text Box 14"/>
          <p:cNvSpPr txBox="1">
            <a:spLocks noChangeArrowheads="1"/>
          </p:cNvSpPr>
          <p:nvPr/>
        </p:nvSpPr>
        <p:spPr bwMode="auto">
          <a:xfrm>
            <a:off x="3429000" y="3276600"/>
            <a:ext cx="1524000" cy="427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Salomo</a:t>
            </a:r>
          </a:p>
        </p:txBody>
      </p:sp>
      <p:sp>
        <p:nvSpPr>
          <p:cNvPr id="303119" name="Text Box 15"/>
          <p:cNvSpPr txBox="1">
            <a:spLocks noChangeArrowheads="1"/>
          </p:cNvSpPr>
          <p:nvPr/>
        </p:nvSpPr>
        <p:spPr bwMode="auto">
          <a:xfrm>
            <a:off x="4800600" y="3276600"/>
            <a:ext cx="1752600" cy="9302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2200" b="1">
                <a:solidFill>
                  <a:schemeClr val="bg1"/>
                </a:solidFill>
                <a:latin typeface="Tahoma" pitchFamily="-107" charset="-52"/>
                <a:ea typeface="MS PGothic" pitchFamily="34" charset="-128"/>
                <a:cs typeface="MS PGothic" pitchFamily="34" charset="-128"/>
              </a:rPr>
              <a:t>Kerajaan </a:t>
            </a:r>
          </a:p>
          <a:p>
            <a:pPr>
              <a:spcBef>
                <a:spcPct val="50000"/>
              </a:spcBef>
              <a:defRPr/>
            </a:pPr>
            <a:r>
              <a:rPr lang="en-US" sz="2200" b="1">
                <a:solidFill>
                  <a:schemeClr val="bg1"/>
                </a:solidFill>
                <a:latin typeface="Tahoma" pitchFamily="-107" charset="-52"/>
                <a:ea typeface="MS PGothic" pitchFamily="34" charset="-128"/>
                <a:cs typeface="MS PGothic" pitchFamily="34" charset="-128"/>
              </a:rPr>
              <a:t>Terbagi</a:t>
            </a:r>
          </a:p>
        </p:txBody>
      </p:sp>
      <p:sp>
        <p:nvSpPr>
          <p:cNvPr id="303120" name="Text Box 16"/>
          <p:cNvSpPr txBox="1">
            <a:spLocks noChangeArrowheads="1"/>
          </p:cNvSpPr>
          <p:nvPr/>
        </p:nvSpPr>
        <p:spPr bwMode="auto">
          <a:xfrm>
            <a:off x="6096000" y="3276600"/>
            <a:ext cx="1371600" cy="7620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Pembu-angan</a:t>
            </a:r>
          </a:p>
        </p:txBody>
      </p:sp>
      <p:sp>
        <p:nvSpPr>
          <p:cNvPr id="303121" name="Text Box 17"/>
          <p:cNvSpPr txBox="1">
            <a:spLocks noChangeArrowheads="1"/>
          </p:cNvSpPr>
          <p:nvPr/>
        </p:nvSpPr>
        <p:spPr bwMode="auto">
          <a:xfrm>
            <a:off x="7315200" y="3276600"/>
            <a:ext cx="1905000" cy="427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Pemulihan</a:t>
            </a:r>
          </a:p>
        </p:txBody>
      </p:sp>
      <p:sp>
        <p:nvSpPr>
          <p:cNvPr id="303122" name="Text Box 18"/>
          <p:cNvSpPr txBox="1">
            <a:spLocks noChangeArrowheads="1"/>
          </p:cNvSpPr>
          <p:nvPr/>
        </p:nvSpPr>
        <p:spPr bwMode="auto">
          <a:xfrm>
            <a:off x="1981200" y="4343400"/>
            <a:ext cx="3124200" cy="10969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dirty="0">
                <a:solidFill>
                  <a:schemeClr val="bg1"/>
                </a:solidFill>
                <a:latin typeface="Tahoma" pitchFamily="-107" charset="-52"/>
                <a:ea typeface="MS PGothic" pitchFamily="34" charset="-128"/>
                <a:cs typeface="MS PGothic" pitchFamily="34" charset="-128"/>
              </a:rPr>
              <a:t>Banyak </a:t>
            </a:r>
            <a:r>
              <a:rPr lang="en-US" sz="2200" b="1" dirty="0" err="1">
                <a:solidFill>
                  <a:schemeClr val="bg1"/>
                </a:solidFill>
                <a:latin typeface="Tahoma" pitchFamily="-107" charset="-52"/>
                <a:ea typeface="MS PGothic" pitchFamily="34" charset="-128"/>
                <a:cs typeface="MS PGothic" pitchFamily="34" charset="-128"/>
              </a:rPr>
              <a:t>bagian</a:t>
            </a:r>
            <a:r>
              <a:rPr lang="en-US" sz="2200" b="1" dirty="0">
                <a:solidFill>
                  <a:schemeClr val="bg1"/>
                </a:solidFill>
                <a:latin typeface="Tahoma" pitchFamily="-107" charset="-52"/>
                <a:ea typeface="MS PGothic" pitchFamily="34" charset="-128"/>
                <a:cs typeface="MS PGothic" pitchFamily="34" charset="-128"/>
              </a:rPr>
              <a:t> </a:t>
            </a:r>
            <a:r>
              <a:rPr lang="en-US" sz="2200" b="1" dirty="0" err="1">
                <a:solidFill>
                  <a:schemeClr val="bg1"/>
                </a:solidFill>
                <a:latin typeface="Tahoma" pitchFamily="-107" charset="-52"/>
                <a:ea typeface="MS PGothic" pitchFamily="34" charset="-128"/>
                <a:cs typeface="MS PGothic" pitchFamily="34" charset="-128"/>
              </a:rPr>
              <a:t>dari</a:t>
            </a:r>
            <a:r>
              <a:rPr lang="en-US" sz="2200" b="1" dirty="0">
                <a:solidFill>
                  <a:schemeClr val="bg1"/>
                </a:solidFill>
                <a:latin typeface="Tahoma" pitchFamily="-107" charset="-52"/>
                <a:ea typeface="MS PGothic" pitchFamily="34" charset="-128"/>
                <a:cs typeface="MS PGothic" pitchFamily="34" charset="-128"/>
              </a:rPr>
              <a:t> Mazmur </a:t>
            </a:r>
            <a:r>
              <a:rPr lang="en-US" sz="2200" b="1" dirty="0" err="1">
                <a:solidFill>
                  <a:schemeClr val="bg1"/>
                </a:solidFill>
                <a:latin typeface="Tahoma" pitchFamily="-107" charset="-52"/>
                <a:ea typeface="MS PGothic" pitchFamily="34" charset="-128"/>
                <a:cs typeface="MS PGothic" pitchFamily="34" charset="-128"/>
              </a:rPr>
              <a:t>ditulis</a:t>
            </a:r>
            <a:r>
              <a:rPr lang="en-US" sz="2200" b="1" dirty="0">
                <a:solidFill>
                  <a:schemeClr val="bg1"/>
                </a:solidFill>
                <a:latin typeface="Tahoma" pitchFamily="-107" charset="-52"/>
                <a:ea typeface="MS PGothic" pitchFamily="34" charset="-128"/>
                <a:cs typeface="MS PGothic" pitchFamily="34" charset="-128"/>
              </a:rPr>
              <a:t> pada masa </a:t>
            </a:r>
            <a:r>
              <a:rPr lang="en-US" sz="2200" b="1" dirty="0" err="1">
                <a:solidFill>
                  <a:schemeClr val="bg1"/>
                </a:solidFill>
                <a:latin typeface="Tahoma" pitchFamily="-107" charset="-52"/>
                <a:ea typeface="MS PGothic" pitchFamily="34" charset="-128"/>
                <a:cs typeface="MS PGothic" pitchFamily="34" charset="-128"/>
              </a:rPr>
              <a:t>ini</a:t>
            </a:r>
            <a:endParaRPr lang="en-US" sz="2200" b="1" dirty="0">
              <a:solidFill>
                <a:schemeClr val="bg1"/>
              </a:solidFill>
              <a:latin typeface="Tahoma" pitchFamily="-107" charset="-52"/>
              <a:ea typeface="MS PGothic" pitchFamily="34" charset="-128"/>
              <a:cs typeface="MS PGothic" pitchFamily="34" charset="-128"/>
            </a:endParaRPr>
          </a:p>
        </p:txBody>
      </p:sp>
      <p:sp>
        <p:nvSpPr>
          <p:cNvPr id="150545" name="AutoShape 19"/>
          <p:cNvSpPr>
            <a:spLocks/>
          </p:cNvSpPr>
          <p:nvPr/>
        </p:nvSpPr>
        <p:spPr bwMode="auto">
          <a:xfrm rot="-5400000">
            <a:off x="3390900" y="3162300"/>
            <a:ext cx="304800" cy="1905000"/>
          </a:xfrm>
          <a:prstGeom prst="leftBrace">
            <a:avLst>
              <a:gd name="adj1" fmla="val 52083"/>
              <a:gd name="adj2" fmla="val 50000"/>
            </a:avLst>
          </a:prstGeom>
          <a:noFill/>
          <a:ln w="571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3124" name="Text Box 20"/>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ffectLst>
            <a:outerShdw blurRad="63500" dist="35921" dir="2700000" algn="ctr" rotWithShape="0">
              <a:schemeClr val="tx2">
                <a:alpha val="74998"/>
              </a:schemeClr>
            </a:outerShdw>
          </a:effectLst>
        </p:spPr>
        <p:txBody>
          <a:bodyPr/>
          <a:lstStyle/>
          <a:p>
            <a:pPr eaLnBrk="1" hangingPunct="1">
              <a:defRPr/>
            </a:pPr>
            <a:r>
              <a:rPr lang="en-US" b="1">
                <a:solidFill>
                  <a:srgbClr val="FFFF00"/>
                </a:solidFill>
                <a:latin typeface="Arial" charset="0"/>
                <a:cs typeface="Arial" charset="0"/>
              </a:rPr>
              <a:t>Klasifikasi Kitab</a:t>
            </a:r>
            <a:endParaRPr lang="en-US">
              <a:solidFill>
                <a:srgbClr val="FFFF00"/>
              </a:solidFill>
              <a:latin typeface="Arial" charset="0"/>
              <a:cs typeface="Arial" charset="0"/>
            </a:endParaRPr>
          </a:p>
        </p:txBody>
      </p:sp>
      <p:sp>
        <p:nvSpPr>
          <p:cNvPr id="22531" name="Rectangle 3"/>
          <p:cNvSpPr>
            <a:spLocks noGrp="1" noChangeArrowheads="1"/>
          </p:cNvSpPr>
          <p:nvPr>
            <p:ph type="body" idx="1"/>
          </p:nvPr>
        </p:nvSpPr>
        <p:spPr>
          <a:xfrm>
            <a:off x="381000" y="1219200"/>
            <a:ext cx="8305800" cy="4906963"/>
          </a:xfrm>
          <a:effectLst>
            <a:outerShdw blurRad="63500" dist="35921" dir="2700000" algn="ctr" rotWithShape="0">
              <a:schemeClr val="tx2">
                <a:alpha val="74998"/>
              </a:schemeClr>
            </a:outerShdw>
          </a:effectLst>
        </p:spPr>
        <p:txBody>
          <a:bodyPr/>
          <a:lstStyle/>
          <a:p>
            <a:pPr eaLnBrk="1" hangingPunct="1">
              <a:buFontTx/>
              <a:buNone/>
              <a:defRPr/>
            </a:pPr>
            <a:r>
              <a:rPr lang="en-US" sz="2800">
                <a:solidFill>
                  <a:srgbClr val="FFFFFF"/>
                </a:solidFill>
                <a:latin typeface="Arial" charset="0"/>
                <a:cs typeface="Arial" charset="0"/>
              </a:rPr>
              <a:t>						 </a:t>
            </a:r>
          </a:p>
          <a:p>
            <a:pPr eaLnBrk="1" hangingPunct="1">
              <a:defRPr/>
            </a:pPr>
            <a:r>
              <a:rPr lang="en-US" sz="2800" b="1">
                <a:solidFill>
                  <a:srgbClr val="FFFFFF"/>
                </a:solidFill>
                <a:latin typeface="Arial" charset="0"/>
                <a:cs typeface="Arial" charset="0"/>
              </a:rPr>
              <a:t>Bagian 1: Ps 1 – 41		</a:t>
            </a:r>
          </a:p>
          <a:p>
            <a:pPr eaLnBrk="1" hangingPunct="1">
              <a:defRPr/>
            </a:pPr>
            <a:r>
              <a:rPr lang="en-US" sz="2800" b="1">
                <a:solidFill>
                  <a:srgbClr val="FFFFFF"/>
                </a:solidFill>
                <a:latin typeface="Arial" charset="0"/>
                <a:cs typeface="Arial" charset="0"/>
              </a:rPr>
              <a:t>Bagian 2: Ps 42 -72</a:t>
            </a:r>
          </a:p>
          <a:p>
            <a:pPr eaLnBrk="1" hangingPunct="1">
              <a:defRPr/>
            </a:pPr>
            <a:r>
              <a:rPr lang="en-US" sz="2800" b="1">
                <a:solidFill>
                  <a:srgbClr val="FFFFFF"/>
                </a:solidFill>
                <a:latin typeface="Arial" charset="0"/>
                <a:cs typeface="Arial" charset="0"/>
              </a:rPr>
              <a:t>Bagian 3: Ps 73 - 89</a:t>
            </a:r>
          </a:p>
          <a:p>
            <a:pPr eaLnBrk="1" hangingPunct="1">
              <a:defRPr/>
            </a:pPr>
            <a:r>
              <a:rPr lang="en-US" sz="2800" b="1">
                <a:solidFill>
                  <a:srgbClr val="FFFFFF"/>
                </a:solidFill>
                <a:latin typeface="Arial" charset="0"/>
                <a:cs typeface="Arial" charset="0"/>
              </a:rPr>
              <a:t>Bagian 4: Ps 90 - 106</a:t>
            </a:r>
          </a:p>
          <a:p>
            <a:pPr eaLnBrk="1" hangingPunct="1">
              <a:defRPr/>
            </a:pPr>
            <a:r>
              <a:rPr lang="en-US" sz="2800" b="1">
                <a:solidFill>
                  <a:srgbClr val="FFFFFF"/>
                </a:solidFill>
                <a:latin typeface="Arial" charset="0"/>
                <a:cs typeface="Arial" charset="0"/>
              </a:rPr>
              <a:t>Bagian 5: Ps 107 – 150</a:t>
            </a:r>
          </a:p>
          <a:p>
            <a:pPr eaLnBrk="1" hangingPunct="1">
              <a:defRPr/>
            </a:pPr>
            <a:endParaRPr lang="en-US" sz="2800" b="1">
              <a:solidFill>
                <a:srgbClr val="FFFFFF"/>
              </a:solidFill>
              <a:latin typeface="Arial" charset="0"/>
              <a:cs typeface="Arial" charset="0"/>
            </a:endParaRPr>
          </a:p>
          <a:p>
            <a:pPr eaLnBrk="1" hangingPunct="1">
              <a:buFontTx/>
              <a:buNone/>
              <a:defRPr/>
            </a:pPr>
            <a:r>
              <a:rPr lang="en-US" sz="2800" b="1">
                <a:solidFill>
                  <a:srgbClr val="FFFFFF"/>
                </a:solidFill>
                <a:latin typeface="Arial" charset="0"/>
                <a:cs typeface="Arial" charset="0"/>
              </a:rPr>
              <a:t>	Tiap bagian dari kelimanya diakhiri dengan sebuah doksologi (sebuah teks pendek yang biasa dinyanyikan utk meninggikan Tuhan)</a:t>
            </a:r>
          </a:p>
          <a:p>
            <a:pPr eaLnBrk="1" hangingPunct="1">
              <a:buFontTx/>
              <a:buNone/>
              <a:defRPr/>
            </a:pPr>
            <a:endParaRPr lang="en-US" sz="2800" b="1">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to="" calcmode="lin" valueType="num">
                                      <p:cBhvr>
                                        <p:cTn id="7" dur="1" fill="hold"/>
                                        <p:tgtEl>
                                          <p:spTgt spid="225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to="" calcmode="lin" valueType="num">
                                      <p:cBhvr>
                                        <p:cTn id="12" dur="1" fill="hold"/>
                                        <p:tgtEl>
                                          <p:spTgt spid="225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to="" calcmode="lin" valueType="num">
                                      <p:cBhvr>
                                        <p:cTn id="17" dur="1" fill="hold"/>
                                        <p:tgtEl>
                                          <p:spTgt spid="2253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 to="" calcmode="lin" valueType="num">
                                      <p:cBhvr>
                                        <p:cTn id="22" dur="1" fill="hold"/>
                                        <p:tgtEl>
                                          <p:spTgt spid="2253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 to="" calcmode="lin" valueType="num">
                                      <p:cBhvr>
                                        <p:cTn id="27" dur="1" fill="hold"/>
                                        <p:tgtEl>
                                          <p:spTgt spid="2253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 to="" calcmode="lin" valueType="num">
                                      <p:cBhvr>
                                        <p:cTn id="32" dur="1" fill="hold"/>
                                        <p:tgtEl>
                                          <p:spTgt spid="2253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2531">
                                            <p:txEl>
                                              <p:pRg st="7" end="7"/>
                                            </p:txEl>
                                          </p:spTgt>
                                        </p:tgtEl>
                                        <p:attrNameLst>
                                          <p:attrName>style.visibility</p:attrName>
                                        </p:attrNameLst>
                                      </p:cBhvr>
                                      <p:to>
                                        <p:strVal val="visible"/>
                                      </p:to>
                                    </p:set>
                                    <p:anim to="" calcmode="lin" valueType="num">
                                      <p:cBhvr>
                                        <p:cTn id="37" dur="1" fill="hold"/>
                                        <p:tgtEl>
                                          <p:spTgt spid="2253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solidFill>
                  <a:srgbClr val="100D00"/>
                </a:solidFill>
                <a:latin typeface="Arial" charset="0"/>
              </a:rPr>
              <a:t>Alasan Klasifikasi</a:t>
            </a:r>
          </a:p>
        </p:txBody>
      </p:sp>
      <p:sp>
        <p:nvSpPr>
          <p:cNvPr id="26627" name="Rectangle 3"/>
          <p:cNvSpPr>
            <a:spLocks noGrp="1" noChangeArrowheads="1"/>
          </p:cNvSpPr>
          <p:nvPr>
            <p:ph type="body" idx="1"/>
          </p:nvPr>
        </p:nvSpPr>
        <p:spPr/>
        <p:txBody>
          <a:bodyPr/>
          <a:lstStyle/>
          <a:p>
            <a:pPr eaLnBrk="1" hangingPunct="1"/>
            <a:r>
              <a:rPr lang="en-US">
                <a:solidFill>
                  <a:srgbClr val="100D00"/>
                </a:solidFill>
                <a:latin typeface="Arial" charset="0"/>
              </a:rPr>
              <a:t>Herbert C. Leupold &amp; A. A. Anderson menyatakan bahwa pembagian ini telah menghasilkan satu bagian pada satu saat dari perkembangan secara kronologis</a:t>
            </a:r>
          </a:p>
        </p:txBody>
      </p:sp>
      <p:sp>
        <p:nvSpPr>
          <p:cNvPr id="154628" name="Text Box 4"/>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382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to="" calcmode="lin" valueType="num">
                                      <p:cBhvr>
                                        <p:cTn id="7" dur="1" fill="hold"/>
                                        <p:tgtEl>
                                          <p:spTgt spid="26627">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57200" y="274638"/>
            <a:ext cx="8229600" cy="792162"/>
          </a:xfrm>
          <a:noFill/>
        </p:spPr>
        <p:txBody>
          <a:bodyPr/>
          <a:lstStyle/>
          <a:p>
            <a:pPr eaLnBrk="1" hangingPunct="1"/>
            <a:r>
              <a:rPr lang="en-US" sz="4000" b="1">
                <a:solidFill>
                  <a:schemeClr val="bg1"/>
                </a:solidFill>
                <a:latin typeface="Arial" charset="0"/>
              </a:rPr>
              <a:t>KOMPILASI/ PENGGABUNGAN</a:t>
            </a:r>
          </a:p>
        </p:txBody>
      </p:sp>
      <p:graphicFrame>
        <p:nvGraphicFramePr>
          <p:cNvPr id="305187" name="Group 35"/>
          <p:cNvGraphicFramePr>
            <a:graphicFrameLocks noGrp="1"/>
          </p:cNvGraphicFramePr>
          <p:nvPr>
            <p:ph type="tbl" idx="1"/>
          </p:nvPr>
        </p:nvGraphicFramePr>
        <p:xfrm>
          <a:off x="228600" y="1143000"/>
          <a:ext cx="8686800" cy="3200400"/>
        </p:xfrm>
        <a:graphic>
          <a:graphicData uri="http://schemas.openxmlformats.org/drawingml/2006/table">
            <a:tbl>
              <a:tblPr/>
              <a:tblGrid>
                <a:gridCol w="1828800">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412875">
                  <a:extLst>
                    <a:ext uri="{9D8B030D-6E8A-4147-A177-3AD203B41FA5}">
                      <a16:colId xmlns:a16="http://schemas.microsoft.com/office/drawing/2014/main" val="20002"/>
                    </a:ext>
                  </a:extLst>
                </a:gridCol>
                <a:gridCol w="1647825">
                  <a:extLst>
                    <a:ext uri="{9D8B030D-6E8A-4147-A177-3AD203B41FA5}">
                      <a16:colId xmlns:a16="http://schemas.microsoft.com/office/drawing/2014/main" val="20003"/>
                    </a:ext>
                  </a:extLst>
                </a:gridCol>
                <a:gridCol w="1247775">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tblGrid>
              <a:tr h="701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II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III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IV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V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Kompilator yg mungkin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Daud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Hezekia atau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Josia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Ezra atau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Nehemia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432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Kemngknan wkt penggabungan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c. 1020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 970 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c. 970 – 610 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Sampai dg c. 430 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grpSp>
        <p:nvGrpSpPr>
          <p:cNvPr id="156701" name="Group 29"/>
          <p:cNvGrpSpPr>
            <a:grpSpLocks/>
          </p:cNvGrpSpPr>
          <p:nvPr/>
        </p:nvGrpSpPr>
        <p:grpSpPr bwMode="auto">
          <a:xfrm>
            <a:off x="0" y="3913188"/>
            <a:ext cx="9144000" cy="2944812"/>
            <a:chOff x="0" y="2465"/>
            <a:chExt cx="5472" cy="1855"/>
          </a:xfrm>
        </p:grpSpPr>
        <p:pic>
          <p:nvPicPr>
            <p:cNvPr id="156702" name="Picture 30"/>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0" y="2465"/>
              <a:ext cx="2736" cy="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6703" name="Picture 31"/>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2736" y="2465"/>
              <a:ext cx="2736" cy="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5154"/>
                                        </p:tgtEl>
                                        <p:attrNameLst>
                                          <p:attrName>style.visibility</p:attrName>
                                        </p:attrNameLst>
                                      </p:cBhvr>
                                      <p:to>
                                        <p:strVal val="visible"/>
                                      </p:to>
                                    </p:set>
                                    <p:animEffect transition="in" filter="fade">
                                      <p:cBhvr>
                                        <p:cTn id="7" dur="1000"/>
                                        <p:tgtEl>
                                          <p:spTgt spid="305154"/>
                                        </p:tgtEl>
                                      </p:cBhvr>
                                    </p:animEffect>
                                    <p:anim calcmode="lin" valueType="num">
                                      <p:cBhvr>
                                        <p:cTn id="8" dur="1000" fill="hold"/>
                                        <p:tgtEl>
                                          <p:spTgt spid="305154"/>
                                        </p:tgtEl>
                                        <p:attrNameLst>
                                          <p:attrName>ppt_x</p:attrName>
                                        </p:attrNameLst>
                                      </p:cBhvr>
                                      <p:tavLst>
                                        <p:tav tm="0">
                                          <p:val>
                                            <p:strVal val="#ppt_x"/>
                                          </p:val>
                                        </p:tav>
                                        <p:tav tm="100000">
                                          <p:val>
                                            <p:strVal val="#ppt_x"/>
                                          </p:val>
                                        </p:tav>
                                      </p:tavLst>
                                    </p:anim>
                                    <p:anim calcmode="lin" valueType="num">
                                      <p:cBhvr>
                                        <p:cTn id="9" dur="1000" fill="hold"/>
                                        <p:tgtEl>
                                          <p:spTgt spid="305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ffectLst>
            <a:outerShdw blurRad="63500" dist="38099" dir="2700000" algn="ctr" rotWithShape="0">
              <a:schemeClr val="tx2">
                <a:alpha val="74998"/>
              </a:schemeClr>
            </a:outerShdw>
          </a:effectLst>
        </p:spPr>
        <p:txBody>
          <a:bodyPr/>
          <a:lstStyle/>
          <a:p>
            <a:pPr eaLnBrk="1" hangingPunct="1">
              <a:defRPr/>
            </a:pPr>
            <a:r>
              <a:rPr lang="en-US">
                <a:solidFill>
                  <a:srgbClr val="FFFF00"/>
                </a:solidFill>
                <a:ea typeface="+mj-ea"/>
              </a:rPr>
              <a:t>Alasan Klasifikasi</a:t>
            </a:r>
          </a:p>
        </p:txBody>
      </p:sp>
      <p:sp>
        <p:nvSpPr>
          <p:cNvPr id="24579" name="Rectangle 3"/>
          <p:cNvSpPr>
            <a:spLocks noGrp="1" noChangeArrowheads="1"/>
          </p:cNvSpPr>
          <p:nvPr>
            <p:ph type="body" idx="1"/>
          </p:nvPr>
        </p:nvSpPr>
        <p:spPr>
          <a:effectLst>
            <a:outerShdw blurRad="63500" dist="38099" dir="2700000" algn="ctr" rotWithShape="0">
              <a:schemeClr val="tx2">
                <a:alpha val="74998"/>
              </a:schemeClr>
            </a:outerShdw>
          </a:effectLst>
        </p:spPr>
        <p:txBody>
          <a:bodyPr/>
          <a:lstStyle/>
          <a:p>
            <a:pPr eaLnBrk="1" hangingPunct="1">
              <a:defRPr/>
            </a:pPr>
            <a:r>
              <a:rPr lang="en-US">
                <a:solidFill>
                  <a:srgbClr val="FFFF00"/>
                </a:solidFill>
                <a:ea typeface="+mn-ea"/>
              </a:rPr>
              <a:t>Orang-orang Yahudi meyakini  bahwa kelima bagian ini mencerminkan kelima Hukum Musa, namun semua ini tidak ada hubungannya.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to="" calcmode="lin" valueType="num">
                                      <p:cBhvr>
                                        <p:cTn id="7" dur="1" fill="hold"/>
                                        <p:tgtEl>
                                          <p:spTgt spid="24579">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31750" y="0"/>
            <a:ext cx="9144000" cy="6858000"/>
            <a:chOff x="0" y="0"/>
            <a:chExt cx="5760" cy="4320"/>
          </a:xfrm>
        </p:grpSpPr>
        <p:grpSp>
          <p:nvGrpSpPr>
            <p:cNvPr id="160802" name="Group 3"/>
            <p:cNvGrpSpPr>
              <a:grpSpLocks/>
            </p:cNvGrpSpPr>
            <p:nvPr/>
          </p:nvGrpSpPr>
          <p:grpSpPr bwMode="auto">
            <a:xfrm>
              <a:off x="4560" y="0"/>
              <a:ext cx="1200" cy="4320"/>
              <a:chOff x="4608" y="0"/>
              <a:chExt cx="1152" cy="4320"/>
            </a:xfrm>
          </p:grpSpPr>
          <p:pic>
            <p:nvPicPr>
              <p:cNvPr id="160815" name="Picture 4"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816" name="Picture 5"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60803" name="Group 6"/>
            <p:cNvGrpSpPr>
              <a:grpSpLocks/>
            </p:cNvGrpSpPr>
            <p:nvPr/>
          </p:nvGrpSpPr>
          <p:grpSpPr bwMode="auto">
            <a:xfrm>
              <a:off x="3504" y="0"/>
              <a:ext cx="1200" cy="4320"/>
              <a:chOff x="4608" y="0"/>
              <a:chExt cx="1152" cy="4320"/>
            </a:xfrm>
          </p:grpSpPr>
          <p:pic>
            <p:nvPicPr>
              <p:cNvPr id="160813" name="Picture 7"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814" name="Picture 8"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60804" name="Group 9"/>
            <p:cNvGrpSpPr>
              <a:grpSpLocks/>
            </p:cNvGrpSpPr>
            <p:nvPr/>
          </p:nvGrpSpPr>
          <p:grpSpPr bwMode="auto">
            <a:xfrm>
              <a:off x="2304" y="0"/>
              <a:ext cx="1200" cy="4320"/>
              <a:chOff x="4608" y="0"/>
              <a:chExt cx="1152" cy="4320"/>
            </a:xfrm>
          </p:grpSpPr>
          <p:pic>
            <p:nvPicPr>
              <p:cNvPr id="160811" name="Picture 10"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812" name="Picture 11"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60805" name="Group 12"/>
            <p:cNvGrpSpPr>
              <a:grpSpLocks/>
            </p:cNvGrpSpPr>
            <p:nvPr/>
          </p:nvGrpSpPr>
          <p:grpSpPr bwMode="auto">
            <a:xfrm>
              <a:off x="1104" y="0"/>
              <a:ext cx="1200" cy="4320"/>
              <a:chOff x="4608" y="0"/>
              <a:chExt cx="1152" cy="4320"/>
            </a:xfrm>
          </p:grpSpPr>
          <p:pic>
            <p:nvPicPr>
              <p:cNvPr id="160809" name="Picture 13"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810" name="Picture 14"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60806" name="Group 15"/>
            <p:cNvGrpSpPr>
              <a:grpSpLocks/>
            </p:cNvGrpSpPr>
            <p:nvPr/>
          </p:nvGrpSpPr>
          <p:grpSpPr bwMode="auto">
            <a:xfrm>
              <a:off x="0" y="0"/>
              <a:ext cx="1200" cy="4320"/>
              <a:chOff x="4608" y="0"/>
              <a:chExt cx="1152" cy="4320"/>
            </a:xfrm>
          </p:grpSpPr>
          <p:pic>
            <p:nvPicPr>
              <p:cNvPr id="160807" name="Picture 16"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808" name="Picture 17"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60771" name="Rectangle 18"/>
          <p:cNvSpPr>
            <a:spLocks noGrp="1" noChangeArrowheads="1"/>
          </p:cNvSpPr>
          <p:nvPr>
            <p:ph type="title"/>
          </p:nvPr>
        </p:nvSpPr>
        <p:spPr>
          <a:xfrm>
            <a:off x="457200" y="228600"/>
            <a:ext cx="8229600" cy="1143000"/>
          </a:xfrm>
          <a:noFill/>
        </p:spPr>
        <p:txBody>
          <a:bodyPr/>
          <a:lstStyle/>
          <a:p>
            <a:pPr eaLnBrk="1" hangingPunct="1"/>
            <a:r>
              <a:rPr lang="en-US" sz="3600" b="1">
                <a:solidFill>
                  <a:srgbClr val="B12143"/>
                </a:solidFill>
                <a:latin typeface="Arial" charset="0"/>
              </a:rPr>
              <a:t>Hubungan Perjanjian dengan Allah</a:t>
            </a:r>
            <a:endParaRPr lang="en-GB" sz="3600" b="1">
              <a:solidFill>
                <a:srgbClr val="B12143"/>
              </a:solidFill>
              <a:latin typeface="Arial" charset="0"/>
            </a:endParaRPr>
          </a:p>
        </p:txBody>
      </p:sp>
      <p:graphicFrame>
        <p:nvGraphicFramePr>
          <p:cNvPr id="344137" name="Group 73"/>
          <p:cNvGraphicFramePr>
            <a:graphicFrameLocks noGrp="1"/>
          </p:cNvGraphicFramePr>
          <p:nvPr>
            <p:ph type="tbl" idx="1"/>
          </p:nvPr>
        </p:nvGraphicFramePr>
        <p:xfrm>
          <a:off x="228600" y="1158875"/>
          <a:ext cx="8686800" cy="5424593"/>
        </p:xfrm>
        <a:graphic>
          <a:graphicData uri="http://schemas.openxmlformats.org/drawingml/2006/table">
            <a:tbl>
              <a:tblPr/>
              <a:tblGrid>
                <a:gridCol w="1447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87624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rgbClr val="B12143"/>
                          </a:solidFill>
                          <a:effectLst/>
                          <a:latin typeface="Arial" charset="0"/>
                          <a:ea typeface="ＭＳ Ｐゴシック" charset="0"/>
                          <a:cs typeface="Arial" charset="0"/>
                        </a:rPr>
                        <a:t>Hukum Musa</a:t>
                      </a:r>
                      <a:endParaRPr kumimoji="0" lang="en-GB" sz="2400" b="1"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rgbClr val="B12143"/>
                          </a:solidFill>
                          <a:effectLst/>
                          <a:latin typeface="Arial" charset="0"/>
                          <a:ea typeface="ＭＳ Ｐゴシック" charset="0"/>
                          <a:cs typeface="Arial" charset="0"/>
                        </a:rPr>
                        <a:t>Hubungan</a:t>
                      </a:r>
                      <a:endParaRPr kumimoji="0" lang="en-GB" sz="2400" b="1"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608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1</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Kejadian</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Manusia: manusia yg baik, manusia yang jahat, Anak Manusia</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608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2</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Keluaran</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Cerita kehancuran bangsa Israel, penebusan; berakhir dengan sbh doa harapan untuk Raja</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45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3</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Imamat</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Bait Kudus: acuan kpd kekudusan, hidup berjemaat, Zion; 11/12 mzm yg ditulis o/ Asaf</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78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4</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300" b="0" i="0" u="none" strike="noStrike" cap="none" normalizeH="0" baseline="0">
                          <a:ln>
                            <a:noFill/>
                          </a:ln>
                          <a:solidFill>
                            <a:srgbClr val="B12143"/>
                          </a:solidFill>
                          <a:effectLst/>
                          <a:latin typeface="Arial" charset="0"/>
                          <a:ea typeface="ＭＳ Ｐゴシック" charset="0"/>
                          <a:cs typeface="Arial" charset="0"/>
                        </a:rPr>
                        <a:t>Bilangan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Hidup di padang gurun: acuan kpd Musa, padang belantara, kegagalan-kegagalan &amp; pembangkangan2</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78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5</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Ulangan </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Pernyataan ulang nasihat-nasihat, hukum-hukum dan antisipasi berkat-berkat Tuhan Allah</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4137"/>
                                        </p:tgtEl>
                                        <p:attrNameLst>
                                          <p:attrName>style.visibility</p:attrName>
                                        </p:attrNameLst>
                                      </p:cBhvr>
                                      <p:to>
                                        <p:strVal val="visible"/>
                                      </p:to>
                                    </p:set>
                                    <p:animEffect transition="in" filter="fade">
                                      <p:cBhvr>
                                        <p:cTn id="7" dur="2000"/>
                                        <p:tgtEl>
                                          <p:spTgt spid="344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descr="Green marble"/>
          <p:cNvSpPr>
            <a:spLocks noChangeArrowheads="1"/>
          </p:cNvSpPr>
          <p:nvPr/>
        </p:nvSpPr>
        <p:spPr bwMode="auto">
          <a:xfrm>
            <a:off x="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a:endParaRPr lang="en-US" sz="1800"/>
          </a:p>
        </p:txBody>
      </p:sp>
      <p:graphicFrame>
        <p:nvGraphicFramePr>
          <p:cNvPr id="145532" name="Group 124"/>
          <p:cNvGraphicFramePr>
            <a:graphicFrameLocks noGrp="1"/>
          </p:cNvGraphicFramePr>
          <p:nvPr/>
        </p:nvGraphicFramePr>
        <p:xfrm>
          <a:off x="0" y="304800"/>
          <a:ext cx="9448800" cy="682625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962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41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31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42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17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73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17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90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44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charset="0"/>
                          <a:ea typeface="ＭＳ Ｐゴシック" charset="0"/>
                          <a:cs typeface="Arial" charset="0"/>
                        </a:rPr>
                        <a:t>107           150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5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41:13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72:18-20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89:52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106:48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150:6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168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PEMUJAAN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PENGAGUNGAN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TANPA HENTI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PENYERAHAN DIRI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YG DISEMPURNAKAN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7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KEJADIAN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-manusia-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KELUARAN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-Israel-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IMAMAT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-Bait Allah-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BILANGAN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-Musa dan masa padang gurun-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ULANGAN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 Hukum dan tanah-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52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(semua) o/ Daud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DAUD &amp; KORAH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ASAF</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tidak diketahui</a:t>
                      </a:r>
                      <a:endParaRPr kumimoji="0" lang="en-US" sz="1900" b="0" i="0" u="none" strike="noStrike" cap="none" normalizeH="0" baseline="0">
                        <a:ln>
                          <a:noFill/>
                        </a:ln>
                        <a:solidFill>
                          <a:srgbClr val="FFFF66"/>
                        </a:solidFill>
                        <a:effectLst/>
                        <a:latin typeface="Arial"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DAUD</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912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KELOMPOK ASLI O/ DAUD</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BAGIAN 2 &amp; 3 DITAMBAHKAN PADA PEMERINTAHAN HEZEKIA &amp; YOSIA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KUMPULAN KOLEKSI-KOLEKSI YANG LAIN PD MASA EZRA &amp; NEHEMIA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62866" name="AutoShape 54"/>
          <p:cNvSpPr>
            <a:spLocks noChangeArrowheads="1"/>
          </p:cNvSpPr>
          <p:nvPr/>
        </p:nvSpPr>
        <p:spPr bwMode="auto">
          <a:xfrm>
            <a:off x="11430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67" name="AutoShape 55"/>
          <p:cNvSpPr>
            <a:spLocks noChangeArrowheads="1"/>
          </p:cNvSpPr>
          <p:nvPr/>
        </p:nvSpPr>
        <p:spPr bwMode="auto">
          <a:xfrm>
            <a:off x="29718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68" name="AutoShape 56"/>
          <p:cNvSpPr>
            <a:spLocks noChangeArrowheads="1"/>
          </p:cNvSpPr>
          <p:nvPr/>
        </p:nvSpPr>
        <p:spPr bwMode="auto">
          <a:xfrm>
            <a:off x="48006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69" name="AutoShape 57"/>
          <p:cNvSpPr>
            <a:spLocks noChangeArrowheads="1"/>
          </p:cNvSpPr>
          <p:nvPr/>
        </p:nvSpPr>
        <p:spPr bwMode="auto">
          <a:xfrm>
            <a:off x="66294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70" name="AutoShape 58"/>
          <p:cNvSpPr>
            <a:spLocks noChangeArrowheads="1"/>
          </p:cNvSpPr>
          <p:nvPr/>
        </p:nvSpPr>
        <p:spPr bwMode="auto">
          <a:xfrm>
            <a:off x="84582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71" name="Text Box 59"/>
          <p:cNvSpPr txBox="1">
            <a:spLocks noChangeArrowheads="1"/>
          </p:cNvSpPr>
          <p:nvPr/>
        </p:nvSpPr>
        <p:spPr bwMode="auto">
          <a:xfrm>
            <a:off x="0" y="2528888"/>
            <a:ext cx="3733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chemeClr val="bg1"/>
                </a:solidFill>
              </a:rPr>
              <a:t>DOXOLOGY PD AYAT2 INI</a:t>
            </a:r>
          </a:p>
        </p:txBody>
      </p:sp>
      <p:sp>
        <p:nvSpPr>
          <p:cNvPr id="162872" name="Text Box 60"/>
          <p:cNvSpPr txBox="1">
            <a:spLocks noChangeArrowheads="1"/>
          </p:cNvSpPr>
          <p:nvPr/>
        </p:nvSpPr>
        <p:spPr bwMode="auto">
          <a:xfrm>
            <a:off x="0" y="4572000"/>
            <a:ext cx="4038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i="1">
                <a:solidFill>
                  <a:schemeClr val="bg1"/>
                </a:solidFill>
              </a:rPr>
              <a:t>KESAMAAN TOPIK PD HUKUM MUSA</a:t>
            </a:r>
          </a:p>
        </p:txBody>
      </p:sp>
      <p:sp>
        <p:nvSpPr>
          <p:cNvPr id="162873" name="Text Box 61"/>
          <p:cNvSpPr txBox="1">
            <a:spLocks noChangeArrowheads="1"/>
          </p:cNvSpPr>
          <p:nvPr/>
        </p:nvSpPr>
        <p:spPr bwMode="auto">
          <a:xfrm>
            <a:off x="457200" y="5149850"/>
            <a:ext cx="381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P</a:t>
            </a:r>
          </a:p>
        </p:txBody>
      </p:sp>
      <p:sp>
        <p:nvSpPr>
          <p:cNvPr id="162874" name="Text Box 62"/>
          <p:cNvSpPr txBox="1">
            <a:spLocks noChangeArrowheads="1"/>
          </p:cNvSpPr>
          <p:nvPr/>
        </p:nvSpPr>
        <p:spPr bwMode="auto">
          <a:xfrm>
            <a:off x="3048000" y="5149850"/>
            <a:ext cx="381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N</a:t>
            </a:r>
          </a:p>
        </p:txBody>
      </p:sp>
      <p:sp>
        <p:nvSpPr>
          <p:cNvPr id="162875" name="Text Box 63"/>
          <p:cNvSpPr txBox="1">
            <a:spLocks noChangeArrowheads="1"/>
          </p:cNvSpPr>
          <p:nvPr/>
        </p:nvSpPr>
        <p:spPr bwMode="auto">
          <a:xfrm>
            <a:off x="4343400" y="5149850"/>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U</a:t>
            </a:r>
          </a:p>
        </p:txBody>
      </p:sp>
      <p:sp>
        <p:nvSpPr>
          <p:cNvPr id="162876" name="Text Box 64"/>
          <p:cNvSpPr txBox="1">
            <a:spLocks noChangeArrowheads="1"/>
          </p:cNvSpPr>
          <p:nvPr/>
        </p:nvSpPr>
        <p:spPr bwMode="auto">
          <a:xfrm>
            <a:off x="5562600" y="5149850"/>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L</a:t>
            </a:r>
          </a:p>
        </p:txBody>
      </p:sp>
      <p:sp>
        <p:nvSpPr>
          <p:cNvPr id="162877" name="Text Box 65"/>
          <p:cNvSpPr txBox="1">
            <a:spLocks noChangeArrowheads="1"/>
          </p:cNvSpPr>
          <p:nvPr/>
        </p:nvSpPr>
        <p:spPr bwMode="auto">
          <a:xfrm>
            <a:off x="6934200" y="5149850"/>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I</a:t>
            </a:r>
          </a:p>
        </p:txBody>
      </p:sp>
      <p:sp>
        <p:nvSpPr>
          <p:cNvPr id="162878" name="Text Box 66"/>
          <p:cNvSpPr txBox="1">
            <a:spLocks noChangeArrowheads="1"/>
          </p:cNvSpPr>
          <p:nvPr/>
        </p:nvSpPr>
        <p:spPr bwMode="auto">
          <a:xfrm>
            <a:off x="8153400" y="5149850"/>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S</a:t>
            </a:r>
          </a:p>
        </p:txBody>
      </p:sp>
      <p:sp>
        <p:nvSpPr>
          <p:cNvPr id="162879" name="Text Box 67"/>
          <p:cNvSpPr txBox="1">
            <a:spLocks noChangeArrowheads="1"/>
          </p:cNvSpPr>
          <p:nvPr/>
        </p:nvSpPr>
        <p:spPr bwMode="auto">
          <a:xfrm>
            <a:off x="1752600" y="5149850"/>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E</a:t>
            </a:r>
          </a:p>
        </p:txBody>
      </p:sp>
      <p:sp>
        <p:nvSpPr>
          <p:cNvPr id="162880" name="Text Box 69"/>
          <p:cNvSpPr txBox="1">
            <a:spLocks noChangeArrowheads="1"/>
          </p:cNvSpPr>
          <p:nvPr/>
        </p:nvSpPr>
        <p:spPr bwMode="auto">
          <a:xfrm>
            <a:off x="3048000" y="5638800"/>
            <a:ext cx="4724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i="1">
                <a:solidFill>
                  <a:srgbClr val="FF6600"/>
                </a:solidFill>
              </a:rPr>
              <a:t>TAHAP-TAHAP PENGUMPULAN YANG MUNGKIN</a:t>
            </a:r>
          </a:p>
        </p:txBody>
      </p:sp>
      <p:sp>
        <p:nvSpPr>
          <p:cNvPr id="162881" name="Text Box 70"/>
          <p:cNvSpPr txBox="1">
            <a:spLocks noChangeArrowheads="1"/>
          </p:cNvSpPr>
          <p:nvPr/>
        </p:nvSpPr>
        <p:spPr bwMode="auto">
          <a:xfrm>
            <a:off x="8534400" y="0"/>
            <a:ext cx="685800" cy="3667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rPr>
              <a:t>383</a:t>
            </a:r>
          </a:p>
        </p:txBody>
      </p:sp>
      <p:sp>
        <p:nvSpPr>
          <p:cNvPr id="162882" name="Text Box 80"/>
          <p:cNvSpPr txBox="1">
            <a:spLocks noChangeArrowheads="1"/>
          </p:cNvSpPr>
          <p:nvPr/>
        </p:nvSpPr>
        <p:spPr bwMode="auto">
          <a:xfrm>
            <a:off x="7223125" y="6477000"/>
            <a:ext cx="19748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solidFill>
                  <a:srgbClr val="FF0000"/>
                </a:solidFill>
              </a:rPr>
              <a:t>Irving L. Jensen</a:t>
            </a:r>
          </a:p>
        </p:txBody>
      </p:sp>
      <p:sp>
        <p:nvSpPr>
          <p:cNvPr id="145491" name="Rectangle 83"/>
          <p:cNvSpPr>
            <a:spLocks noGrp="1" noChangeArrowheads="1"/>
          </p:cNvSpPr>
          <p:nvPr>
            <p:ph type="title" idx="4294967295"/>
          </p:nvPr>
        </p:nvSpPr>
        <p:spPr>
          <a:xfrm>
            <a:off x="1600200" y="-76200"/>
            <a:ext cx="5105400" cy="366713"/>
          </a:xfrm>
          <a:effectLst>
            <a:outerShdw blurRad="63500" dist="38099" dir="2700000" algn="ctr" rotWithShape="0">
              <a:schemeClr val="tx2">
                <a:alpha val="74998"/>
              </a:schemeClr>
            </a:outerShdw>
          </a:effectLst>
        </p:spPr>
        <p:txBody>
          <a:bodyPr anchor="t">
            <a:spAutoFit/>
          </a:bodyPr>
          <a:lstStyle/>
          <a:p>
            <a:pPr eaLnBrk="1" hangingPunct="1">
              <a:spcBef>
                <a:spcPct val="50000"/>
              </a:spcBef>
              <a:defRPr/>
            </a:pPr>
            <a:r>
              <a:rPr lang="en-US" sz="1800" b="1">
                <a:solidFill>
                  <a:schemeClr val="bg1"/>
                </a:solidFill>
                <a:latin typeface="Arial Black" pitchFamily="-107" charset="0"/>
                <a:ea typeface="+mj-ea"/>
              </a:rPr>
              <a:t>LIMA BAGIAN DALAM SATU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164866" name="Picture 2"/>
          <p:cNvPicPr>
            <a:picLocks noGrp="1" noChangeAspect="1" noChangeArrowheads="1"/>
          </p:cNvPicPr>
          <p:nvPr>
            <p:ph type="body" idx="4294967295"/>
          </p:nvPr>
        </p:nvPicPr>
        <p:blipFill>
          <a:blip r:embed="rId3">
            <a:lum bright="18000" contrast="-12000"/>
            <a:extLst>
              <a:ext uri="{28A0092B-C50C-407E-A947-70E740481C1C}">
                <a14:useLocalDpi xmlns:a14="http://schemas.microsoft.com/office/drawing/2010/main" val="0"/>
              </a:ext>
            </a:extLst>
          </a:blip>
          <a:srcRect b="3313"/>
          <a:stretch>
            <a:fillRect/>
          </a:stretch>
        </p:blipFill>
        <p:spPr>
          <a:xfrm>
            <a:off x="0" y="1303338"/>
            <a:ext cx="9144000" cy="5097462"/>
          </a:xfrm>
        </p:spPr>
      </p:pic>
      <p:sp>
        <p:nvSpPr>
          <p:cNvPr id="164867" name="Rectangle 3"/>
          <p:cNvSpPr>
            <a:spLocks noGrp="1" noChangeArrowheads="1"/>
          </p:cNvSpPr>
          <p:nvPr>
            <p:ph type="title"/>
          </p:nvPr>
        </p:nvSpPr>
        <p:spPr>
          <a:noFill/>
        </p:spPr>
        <p:txBody>
          <a:bodyPr/>
          <a:lstStyle/>
          <a:p>
            <a:pPr eaLnBrk="1" hangingPunct="1"/>
            <a:r>
              <a:rPr lang="en-GB">
                <a:solidFill>
                  <a:srgbClr val="F8E8C0"/>
                </a:solidFill>
                <a:latin typeface="Arial" charset="0"/>
              </a:rPr>
              <a:t>Nama-nama Allah </a:t>
            </a:r>
          </a:p>
        </p:txBody>
      </p:sp>
      <p:graphicFrame>
        <p:nvGraphicFramePr>
          <p:cNvPr id="337962" name="Group 42"/>
          <p:cNvGraphicFramePr>
            <a:graphicFrameLocks noGrp="1"/>
          </p:cNvGraphicFramePr>
          <p:nvPr>
            <p:ph type="tbl" idx="1"/>
          </p:nvPr>
        </p:nvGraphicFramePr>
        <p:xfrm>
          <a:off x="457200" y="1371600"/>
          <a:ext cx="8229600" cy="4968875"/>
        </p:xfrm>
        <a:graphic>
          <a:graphicData uri="http://schemas.openxmlformats.org/drawingml/2006/table">
            <a:tbl>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945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Jehovah</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Sebab TUHAN adalah adil dan Ia mengasihi keadilan;…</a:t>
                      </a: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 (Mzm 11:7)</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Elohim</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Bernyanyilah</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bagi</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Allah,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mazmurkanlah</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nama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-Nya,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buatlah</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jalan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bagi</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Dia yang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berkendaraan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melintasi</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awan-awan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(Mazmur 68:5)</a:t>
                      </a:r>
                      <a:endParaRPr kumimoji="0" lang="en-GB" sz="2800" b="0" i="0" u="none" strike="noStrike" cap="none" normalizeH="0" baseline="0" dirty="0">
                        <a:ln>
                          <a:noFill/>
                        </a:ln>
                        <a:solidFill>
                          <a:schemeClr val="tx1"/>
                        </a:solidFill>
                        <a:effectLst/>
                        <a:latin typeface="Arial" charset="0"/>
                        <a:ea typeface="ＭＳ Ｐゴシック"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8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Jehovah-Elohim</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Engkau</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Tuhan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Allah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semesta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alam</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adalah</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Allah Israel.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Bangunlah</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untuk</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menghukum</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segala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bangsa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 (Mazmur 59:6)</a:t>
                      </a:r>
                      <a:endParaRPr kumimoji="0" lang="en-GB" sz="2800" b="0" i="0" u="none" strike="noStrike" cap="none" normalizeH="0" baseline="0" dirty="0">
                        <a:ln>
                          <a:noFill/>
                        </a:ln>
                        <a:solidFill>
                          <a:schemeClr val="tx1"/>
                        </a:solidFill>
                        <a:effectLst/>
                        <a:latin typeface="Arial" charset="0"/>
                        <a:ea typeface="ＭＳ Ｐゴシック"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62"/>
                                        </p:tgtEl>
                                        <p:attrNameLst>
                                          <p:attrName>style.visibility</p:attrName>
                                        </p:attrNameLst>
                                      </p:cBhvr>
                                      <p:to>
                                        <p:strVal val="visible"/>
                                      </p:to>
                                    </p:set>
                                    <p:animEffect transition="in" filter="fade">
                                      <p:cBhvr>
                                        <p:cTn id="7" dur="2000"/>
                                        <p:tgtEl>
                                          <p:spTgt spid="337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a:solidFill>
                  <a:srgbClr val="FFFF00"/>
                </a:solidFill>
                <a:latin typeface="Arial" charset="0"/>
              </a:rPr>
              <a:t>Alasan Klasifikasi</a:t>
            </a:r>
          </a:p>
        </p:txBody>
      </p:sp>
      <p:sp>
        <p:nvSpPr>
          <p:cNvPr id="27651" name="Rectangle 3"/>
          <p:cNvSpPr>
            <a:spLocks noGrp="1" noChangeArrowheads="1"/>
          </p:cNvSpPr>
          <p:nvPr>
            <p:ph type="body" idx="1"/>
          </p:nvPr>
        </p:nvSpPr>
        <p:spPr>
          <a:xfrm>
            <a:off x="0" y="1447800"/>
            <a:ext cx="9144000" cy="2743200"/>
          </a:xfrm>
          <a:solidFill>
            <a:schemeClr val="accent2"/>
          </a:solidFill>
        </p:spPr>
        <p:txBody>
          <a:bodyPr/>
          <a:lstStyle/>
          <a:p>
            <a:pPr eaLnBrk="1" hangingPunct="1">
              <a:lnSpc>
                <a:spcPct val="90000"/>
              </a:lnSpc>
            </a:pPr>
            <a:r>
              <a:rPr lang="en-US" b="1">
                <a:solidFill>
                  <a:srgbClr val="FFFF00"/>
                </a:solidFill>
                <a:latin typeface="Arial" charset="0"/>
              </a:rPr>
              <a:t>Karena frekuensi pemakaian nama-nama Tuhan:</a:t>
            </a:r>
          </a:p>
          <a:p>
            <a:pPr eaLnBrk="1" hangingPunct="1">
              <a:lnSpc>
                <a:spcPct val="90000"/>
              </a:lnSpc>
              <a:buFontTx/>
              <a:buNone/>
            </a:pPr>
            <a:endParaRPr lang="en-US" b="1">
              <a:solidFill>
                <a:srgbClr val="FFFF00"/>
              </a:solidFill>
              <a:latin typeface="Arial" charset="0"/>
            </a:endParaRPr>
          </a:p>
          <a:p>
            <a:pPr eaLnBrk="1" hangingPunct="1">
              <a:lnSpc>
                <a:spcPct val="90000"/>
              </a:lnSpc>
            </a:pPr>
            <a:r>
              <a:rPr lang="en-US" b="1">
                <a:solidFill>
                  <a:schemeClr val="bg1"/>
                </a:solidFill>
                <a:latin typeface="Arial" charset="0"/>
              </a:rPr>
              <a:t>Yahweh (banyak dipakai di Pasal 1, 3b, 4 &amp; 5)  </a:t>
            </a:r>
          </a:p>
          <a:p>
            <a:pPr eaLnBrk="1" hangingPunct="1">
              <a:lnSpc>
                <a:spcPct val="90000"/>
              </a:lnSpc>
            </a:pPr>
            <a:r>
              <a:rPr lang="en-US" b="1">
                <a:solidFill>
                  <a:schemeClr val="bg1"/>
                </a:solidFill>
                <a:latin typeface="Arial" charset="0"/>
              </a:rPr>
              <a:t>Elohim  (banyak dipakai di Pasal 2 &amp; 3a)</a:t>
            </a:r>
            <a:endParaRPr lang="en-US" b="1">
              <a:solidFill>
                <a:srgbClr val="FF0000"/>
              </a:solidFill>
              <a:latin typeface="Arial" charset="0"/>
            </a:endParaRPr>
          </a:p>
          <a:p>
            <a:pPr eaLnBrk="1" hangingPunct="1">
              <a:lnSpc>
                <a:spcPct val="90000"/>
              </a:lnSpc>
              <a:buFontTx/>
              <a:buNone/>
            </a:pPr>
            <a:endParaRPr lang="en-US" b="1">
              <a:solidFill>
                <a:srgbClr val="FF0000"/>
              </a:solidFill>
              <a:latin typeface="Arial" charset="0"/>
            </a:endParaRPr>
          </a:p>
        </p:txBody>
      </p:sp>
      <p:sp>
        <p:nvSpPr>
          <p:cNvPr id="166916" name="Text Box 4"/>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382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 to="" calcmode="lin" valueType="num">
                                      <p:cBhvr>
                                        <p:cTn id="7" dur="1" fill="hold"/>
                                        <p:tgtEl>
                                          <p:spTgt spid="27651">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to="" calcmode="lin" valueType="num">
                                      <p:cBhvr>
                                        <p:cTn id="12" dur="1" fill="hold"/>
                                        <p:tgtEl>
                                          <p:spTgt spid="2765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to="" calcmode="lin" valueType="num">
                                      <p:cBhvr>
                                        <p:cTn id="17" dur="1" fill="hold"/>
                                        <p:tgtEl>
                                          <p:spTgt spid="2765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 to="" calcmode="lin" valueType="num">
                                      <p:cBhvr>
                                        <p:cTn id="22" dur="1" fill="hold"/>
                                        <p:tgtEl>
                                          <p:spTgt spid="2765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2143"/>
        </a:solidFill>
        <a:effectLst/>
      </p:bgPr>
    </p:bg>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lum bright="28000" contrast="-34000"/>
            <a:extLst>
              <a:ext uri="{28A0092B-C50C-407E-A947-70E740481C1C}">
                <a14:useLocalDpi xmlns:a14="http://schemas.microsoft.com/office/drawing/2010/main" val="0"/>
              </a:ext>
            </a:extLst>
          </a:blip>
          <a:srcRect b="6580"/>
          <a:stretch>
            <a:fillRect/>
          </a:stretch>
        </p:blipFill>
        <p:spPr bwMode="auto">
          <a:xfrm>
            <a:off x="0" y="990600"/>
            <a:ext cx="9144000" cy="508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5" name="Rectangle 3"/>
          <p:cNvSpPr>
            <a:spLocks noGrp="1" noChangeArrowheads="1"/>
          </p:cNvSpPr>
          <p:nvPr>
            <p:ph type="title"/>
          </p:nvPr>
        </p:nvSpPr>
        <p:spPr>
          <a:xfrm>
            <a:off x="533400" y="2514600"/>
            <a:ext cx="8229600" cy="1143000"/>
          </a:xfrm>
          <a:noFill/>
        </p:spPr>
        <p:txBody>
          <a:bodyPr/>
          <a:lstStyle/>
          <a:p>
            <a:pPr eaLnBrk="1" hangingPunct="1"/>
            <a:r>
              <a:rPr lang="en-GB" sz="6600" b="1">
                <a:solidFill>
                  <a:srgbClr val="B12143"/>
                </a:solidFill>
                <a:latin typeface="Arial Black" charset="0"/>
              </a:rPr>
              <a:t>MAZMUR:</a:t>
            </a:r>
            <a:endParaRPr lang="en-US" sz="6600" b="1">
              <a:solidFill>
                <a:srgbClr val="B12143"/>
              </a:solidFill>
              <a:latin typeface="Arial Black" charset="0"/>
            </a:endParaRPr>
          </a:p>
        </p:txBody>
      </p:sp>
      <p:sp>
        <p:nvSpPr>
          <p:cNvPr id="95236" name="Rectangle 4"/>
          <p:cNvSpPr>
            <a:spLocks noChangeArrowheads="1"/>
          </p:cNvSpPr>
          <p:nvPr/>
        </p:nvSpPr>
        <p:spPr bwMode="auto">
          <a:xfrm>
            <a:off x="1219200" y="3962400"/>
            <a:ext cx="68580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pPr>
            <a:r>
              <a:rPr lang="en-GB" sz="4800" b="1">
                <a:solidFill>
                  <a:srgbClr val="B12143"/>
                </a:solidFill>
                <a:latin typeface="Arial Black" charset="0"/>
              </a:rPr>
              <a:t>Nyanyian Pujian di Segala Jaman</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descr="Green marble"/>
          <p:cNvSpPr>
            <a:spLocks noChangeArrowheads="1"/>
          </p:cNvSpPr>
          <p:nvPr/>
        </p:nvSpPr>
        <p:spPr bwMode="auto">
          <a:xfrm>
            <a:off x="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68962" name="Text Box 3"/>
          <p:cNvSpPr txBox="1">
            <a:spLocks noChangeArrowheads="1"/>
          </p:cNvSpPr>
          <p:nvPr/>
        </p:nvSpPr>
        <p:spPr bwMode="auto">
          <a:xfrm>
            <a:off x="8534400" y="0"/>
            <a:ext cx="685800" cy="3667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rPr>
              <a:t>384</a:t>
            </a:r>
          </a:p>
        </p:txBody>
      </p:sp>
      <p:graphicFrame>
        <p:nvGraphicFramePr>
          <p:cNvPr id="116879" name="Group 143"/>
          <p:cNvGraphicFramePr>
            <a:graphicFrameLocks noGrp="1"/>
          </p:cNvGraphicFramePr>
          <p:nvPr>
            <p:ph idx="1"/>
          </p:nvPr>
        </p:nvGraphicFramePr>
        <p:xfrm>
          <a:off x="228600" y="1371600"/>
          <a:ext cx="8686800" cy="4887948"/>
        </p:xfrm>
        <a:graphic>
          <a:graphicData uri="http://schemas.openxmlformats.org/drawingml/2006/table">
            <a:tbl>
              <a:tblPr/>
              <a:tblGrid>
                <a:gridCol w="1371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2555709">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Pujian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(Penyembahan):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rPr>
                        <a:t>Penyembahan kpd Allah untuk apa yang Dia kerjakan dan siapa Dia</a:t>
                      </a:r>
                      <a:endParaRPr kumimoji="0" lang="en-US" sz="2400" b="0"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400" b="0"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Ratapan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(Permohonan):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rPr>
                        <a:t>Permintaan kpd Allah brdsarkan apa yang Dia kerjakan dan siapa Dia</a:t>
                      </a:r>
                      <a:endParaRPr kumimoji="0" lang="en-US" sz="2400" b="0"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216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Pernyataan:</a:t>
                      </a:r>
                      <a:endParaRPr kumimoji="0" lang="en-US" sz="28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Tindakan2 Allah</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Penggambaran: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Atribut2 Allah</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Perorangan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Bangsa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Perorangan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Bang-sa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Terbuka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Didengar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116811" name="Rectangle 75"/>
          <p:cNvSpPr>
            <a:spLocks noGrp="1" noChangeArrowheads="1"/>
          </p:cNvSpPr>
          <p:nvPr>
            <p:ph type="title"/>
          </p:nvPr>
        </p:nvSpPr>
        <p:spPr>
          <a:xfrm>
            <a:off x="304800" y="228600"/>
            <a:ext cx="8534400" cy="1139825"/>
          </a:xfrm>
          <a:solidFill>
            <a:srgbClr val="000099"/>
          </a:solidFill>
          <a:ln>
            <a:solidFill>
              <a:schemeClr val="tx1"/>
            </a:solidFill>
          </a:ln>
        </p:spPr>
        <p:txBody>
          <a:bodyPr anchorCtr="0"/>
          <a:lstStyle/>
          <a:p>
            <a:pPr eaLnBrk="1" hangingPunct="1">
              <a:defRPr/>
            </a:pPr>
            <a:r>
              <a:rPr lang="en-US" sz="3200" b="1">
                <a:solidFill>
                  <a:srgbClr val="FFFF00"/>
                </a:solidFill>
                <a:latin typeface="Arial" charset="0"/>
                <a:cs typeface="Arial" charset="0"/>
              </a:rPr>
              <a:t>Mazmur2 Terpisah Terklasifikasikan secara Umum</a:t>
            </a:r>
            <a:endParaRPr lang="en-US" sz="3600" b="1">
              <a:solidFill>
                <a:srgbClr val="FFFF00"/>
              </a:solidFill>
              <a:latin typeface="Arial" charset="0"/>
              <a:cs typeface="Arial" charset="0"/>
            </a:endParaRPr>
          </a:p>
        </p:txBody>
      </p:sp>
      <p:sp>
        <p:nvSpPr>
          <p:cNvPr id="116841" name="Text Box 105"/>
          <p:cNvSpPr txBox="1">
            <a:spLocks noChangeArrowheads="1"/>
          </p:cNvSpPr>
          <p:nvPr/>
        </p:nvSpPr>
        <p:spPr bwMode="auto">
          <a:xfrm>
            <a:off x="0" y="-76200"/>
            <a:ext cx="314960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a:latin typeface="Arial" pitchFamily="-107" charset="0"/>
                <a:ea typeface="Arial" pitchFamily="-107" charset="0"/>
                <a:cs typeface="Arial" pitchFamily="-107" charset="0"/>
              </a:rPr>
              <a:t>Sumber: Westermann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B3FF"/>
            </a:gs>
            <a:gs pos="100000">
              <a:schemeClr val="bg1"/>
            </a:gs>
          </a:gsLst>
          <a:lin ang="5400000" scaled="1"/>
        </a:gra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57200" y="609600"/>
            <a:ext cx="8229600" cy="1143000"/>
          </a:xfrm>
          <a:noFill/>
        </p:spPr>
        <p:txBody>
          <a:bodyPr/>
          <a:lstStyle/>
          <a:p>
            <a:pPr eaLnBrk="1" hangingPunct="1"/>
            <a:r>
              <a:rPr lang="en-US">
                <a:latin typeface="Arial" charset="0"/>
              </a:rPr>
              <a:t>Doa melalui Mazmur2</a:t>
            </a:r>
          </a:p>
        </p:txBody>
      </p:sp>
      <p:sp>
        <p:nvSpPr>
          <p:cNvPr id="323587" name="Rectangle 3"/>
          <p:cNvSpPr>
            <a:spLocks noGrp="1" noChangeArrowheads="1"/>
          </p:cNvSpPr>
          <p:nvPr>
            <p:ph type="body" idx="1"/>
          </p:nvPr>
        </p:nvSpPr>
        <p:spPr>
          <a:xfrm>
            <a:off x="457200" y="1752600"/>
            <a:ext cx="4343400" cy="4533900"/>
          </a:xfrm>
        </p:spPr>
        <p:txBody>
          <a:bodyPr/>
          <a:lstStyle/>
          <a:p>
            <a:pPr marL="0" indent="0" eaLnBrk="1" hangingPunct="1">
              <a:lnSpc>
                <a:spcPct val="90000"/>
              </a:lnSpc>
              <a:buFontTx/>
              <a:buNone/>
            </a:pPr>
            <a:r>
              <a:rPr lang="ja-JP" altLang="en-US" sz="3600" b="1">
                <a:latin typeface="Monotype Corsiva" charset="0"/>
              </a:rPr>
              <a:t>“</a:t>
            </a:r>
            <a:r>
              <a:rPr lang="en-US" altLang="ja-JP" sz="3600" b="1" dirty="0" err="1">
                <a:latin typeface="Monotype Corsiva" charset="0"/>
              </a:rPr>
              <a:t>Mudah-mudahan</a:t>
            </a:r>
            <a:r>
              <a:rPr lang="en-US" altLang="ja-JP" sz="3600" b="1" dirty="0">
                <a:latin typeface="Monotype Corsiva" charset="0"/>
              </a:rPr>
              <a:t> </a:t>
            </a:r>
            <a:r>
              <a:rPr lang="en-US" altLang="ja-JP" sz="3600" b="1" dirty="0" err="1">
                <a:latin typeface="Monotype Corsiva" charset="0"/>
              </a:rPr>
              <a:t>Engkau</a:t>
            </a:r>
            <a:r>
              <a:rPr lang="en-US" altLang="ja-JP" sz="3600" b="1" dirty="0">
                <a:latin typeface="Monotype Corsiva" charset="0"/>
              </a:rPr>
              <a:t> </a:t>
            </a:r>
            <a:r>
              <a:rPr lang="en-US" altLang="ja-JP" sz="3600" b="1" dirty="0" err="1">
                <a:latin typeface="Monotype Corsiva" charset="0"/>
              </a:rPr>
              <a:t>berkenan</a:t>
            </a:r>
            <a:r>
              <a:rPr lang="en-US" altLang="ja-JP" sz="3600" b="1" dirty="0">
                <a:latin typeface="Monotype Corsiva" charset="0"/>
              </a:rPr>
              <a:t> </a:t>
            </a:r>
            <a:r>
              <a:rPr lang="en-US" altLang="ja-JP" sz="3600" b="1" dirty="0" err="1">
                <a:latin typeface="Monotype Corsiva" charset="0"/>
              </a:rPr>
              <a:t>akan</a:t>
            </a:r>
            <a:r>
              <a:rPr lang="en-US" altLang="ja-JP" sz="3600" b="1" dirty="0">
                <a:latin typeface="Monotype Corsiva" charset="0"/>
              </a:rPr>
              <a:t> </a:t>
            </a:r>
            <a:r>
              <a:rPr lang="en-US" altLang="ja-JP" sz="3600" b="1" dirty="0" err="1">
                <a:latin typeface="Monotype Corsiva" charset="0"/>
              </a:rPr>
              <a:t>ucapan</a:t>
            </a:r>
            <a:r>
              <a:rPr lang="en-US" altLang="ja-JP" sz="3600" b="1" dirty="0">
                <a:latin typeface="Monotype Corsiva" charset="0"/>
              </a:rPr>
              <a:t> </a:t>
            </a:r>
            <a:r>
              <a:rPr lang="en-US" altLang="ja-JP" sz="3600" b="1" dirty="0" err="1">
                <a:latin typeface="Monotype Corsiva" charset="0"/>
              </a:rPr>
              <a:t>mulutku</a:t>
            </a:r>
            <a:r>
              <a:rPr lang="en-US" altLang="ja-JP" sz="3600" b="1" dirty="0">
                <a:latin typeface="Monotype Corsiva" charset="0"/>
              </a:rPr>
              <a:t> dan </a:t>
            </a:r>
            <a:r>
              <a:rPr lang="en-US" altLang="ja-JP" sz="3600" b="1" dirty="0" err="1">
                <a:latin typeface="Monotype Corsiva" charset="0"/>
              </a:rPr>
              <a:t>renungan</a:t>
            </a:r>
            <a:r>
              <a:rPr lang="en-US" altLang="ja-JP" sz="3600" b="1" dirty="0">
                <a:latin typeface="Monotype Corsiva" charset="0"/>
              </a:rPr>
              <a:t> </a:t>
            </a:r>
            <a:r>
              <a:rPr lang="en-US" altLang="ja-JP" sz="3600" b="1" dirty="0" err="1">
                <a:latin typeface="Monotype Corsiva" charset="0"/>
              </a:rPr>
              <a:t>hatiku</a:t>
            </a:r>
            <a:r>
              <a:rPr lang="en-US" altLang="ja-JP" sz="3600" b="1" dirty="0">
                <a:latin typeface="Monotype Corsiva" charset="0"/>
              </a:rPr>
              <a:t>, ya </a:t>
            </a:r>
            <a:r>
              <a:rPr lang="en-US" altLang="ja-JP" sz="3600" b="1" dirty="0" err="1">
                <a:latin typeface="Monotype Corsiva" charset="0"/>
              </a:rPr>
              <a:t>Tuhan</a:t>
            </a:r>
            <a:r>
              <a:rPr lang="en-US" altLang="ja-JP" sz="3600" b="1" dirty="0">
                <a:latin typeface="Monotype Corsiva" charset="0"/>
              </a:rPr>
              <a:t>, </a:t>
            </a:r>
            <a:r>
              <a:rPr lang="en-US" altLang="ja-JP" sz="3600" b="1" dirty="0" err="1">
                <a:latin typeface="Monotype Corsiva" charset="0"/>
              </a:rPr>
              <a:t>gunung</a:t>
            </a:r>
            <a:r>
              <a:rPr lang="en-US" altLang="ja-JP" sz="3600" b="1" dirty="0">
                <a:latin typeface="Monotype Corsiva" charset="0"/>
              </a:rPr>
              <a:t> </a:t>
            </a:r>
            <a:r>
              <a:rPr lang="en-US" altLang="ja-JP" sz="3600" b="1" dirty="0" err="1">
                <a:latin typeface="Monotype Corsiva" charset="0"/>
              </a:rPr>
              <a:t>batuku</a:t>
            </a:r>
            <a:r>
              <a:rPr lang="en-US" altLang="ja-JP" sz="3600" b="1" dirty="0">
                <a:latin typeface="Monotype Corsiva" charset="0"/>
              </a:rPr>
              <a:t> dan </a:t>
            </a:r>
            <a:r>
              <a:rPr lang="en-US" altLang="ja-JP" sz="3600" b="1" dirty="0" err="1">
                <a:latin typeface="Monotype Corsiva" charset="0"/>
              </a:rPr>
              <a:t>penebusku</a:t>
            </a:r>
            <a:r>
              <a:rPr lang="ja-JP" altLang="en-US" sz="3600" b="1">
                <a:latin typeface="Monotype Corsiva" charset="0"/>
              </a:rPr>
              <a:t>”</a:t>
            </a:r>
            <a:r>
              <a:rPr lang="en-US" altLang="ja-JP" sz="3600" b="1" dirty="0">
                <a:latin typeface="Monotype Corsiva" charset="0"/>
              </a:rPr>
              <a:t> </a:t>
            </a:r>
          </a:p>
          <a:p>
            <a:pPr marL="0" indent="0" algn="r" eaLnBrk="1" hangingPunct="1">
              <a:lnSpc>
                <a:spcPct val="90000"/>
              </a:lnSpc>
              <a:buFontTx/>
              <a:buNone/>
            </a:pPr>
            <a:r>
              <a:rPr lang="en-US" sz="3600" b="1" dirty="0">
                <a:latin typeface="Monotype Corsiva" charset="0"/>
              </a:rPr>
              <a:t>(Mazmur 19:15)</a:t>
            </a:r>
          </a:p>
        </p:txBody>
      </p:sp>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l="29630" r="28703"/>
          <a:stretch>
            <a:fillRect/>
          </a:stretch>
        </p:blipFill>
        <p:spPr bwMode="auto">
          <a:xfrm>
            <a:off x="5181600" y="1828800"/>
            <a:ext cx="352742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3586"/>
                                        </p:tgtEl>
                                        <p:attrNameLst>
                                          <p:attrName>style.visibility</p:attrName>
                                        </p:attrNameLst>
                                      </p:cBhvr>
                                      <p:to>
                                        <p:strVal val="visible"/>
                                      </p:to>
                                    </p:set>
                                    <p:anim calcmode="lin" valueType="num">
                                      <p:cBhvr>
                                        <p:cTn id="7" dur="1000" fill="hold"/>
                                        <p:tgtEl>
                                          <p:spTgt spid="323586"/>
                                        </p:tgtEl>
                                        <p:attrNameLst>
                                          <p:attrName>ppt_x</p:attrName>
                                        </p:attrNameLst>
                                      </p:cBhvr>
                                      <p:tavLst>
                                        <p:tav tm="0">
                                          <p:val>
                                            <p:strVal val="#ppt_x-.2"/>
                                          </p:val>
                                        </p:tav>
                                        <p:tav tm="100000">
                                          <p:val>
                                            <p:strVal val="#ppt_x"/>
                                          </p:val>
                                        </p:tav>
                                      </p:tavLst>
                                    </p:anim>
                                    <p:anim calcmode="lin" valueType="num">
                                      <p:cBhvr>
                                        <p:cTn id="8" dur="1000" fill="hold"/>
                                        <p:tgtEl>
                                          <p:spTgt spid="3235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35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3587">
                                            <p:txEl>
                                              <p:pRg st="0" end="0"/>
                                            </p:txEl>
                                          </p:spTgt>
                                        </p:tgtEl>
                                        <p:attrNameLst>
                                          <p:attrName>style.visibility</p:attrName>
                                        </p:attrNameLst>
                                      </p:cBhvr>
                                      <p:to>
                                        <p:strVal val="visible"/>
                                      </p:to>
                                    </p:set>
                                    <p:animEffect transition="in" filter="fade">
                                      <p:cBhvr>
                                        <p:cTn id="14" dur="500"/>
                                        <p:tgtEl>
                                          <p:spTgt spid="323587">
                                            <p:txEl>
                                              <p:pRg st="0" end="0"/>
                                            </p:txEl>
                                          </p:spTgt>
                                        </p:tgtEl>
                                      </p:cBhvr>
                                    </p:animEffect>
                                    <p:anim calcmode="lin" valueType="num">
                                      <p:cBhvr>
                                        <p:cTn id="15" dur="500" fill="hold"/>
                                        <p:tgtEl>
                                          <p:spTgt spid="3235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35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3587">
                                            <p:txEl>
                                              <p:pRg st="1" end="1"/>
                                            </p:txEl>
                                          </p:spTgt>
                                        </p:tgtEl>
                                        <p:attrNameLst>
                                          <p:attrName>style.visibility</p:attrName>
                                        </p:attrNameLst>
                                      </p:cBhvr>
                                      <p:to>
                                        <p:strVal val="visible"/>
                                      </p:to>
                                    </p:set>
                                    <p:animEffect transition="in" filter="fade">
                                      <p:cBhvr>
                                        <p:cTn id="21" dur="500"/>
                                        <p:tgtEl>
                                          <p:spTgt spid="323587">
                                            <p:txEl>
                                              <p:pRg st="1" end="1"/>
                                            </p:txEl>
                                          </p:spTgt>
                                        </p:tgtEl>
                                      </p:cBhvr>
                                    </p:animEffect>
                                    <p:anim calcmode="lin" valueType="num">
                                      <p:cBhvr>
                                        <p:cTn id="22" dur="500" fill="hold"/>
                                        <p:tgtEl>
                                          <p:spTgt spid="3235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3587">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p:bldP spid="32358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B3FF"/>
            </a:gs>
            <a:gs pos="100000">
              <a:schemeClr val="bg1"/>
            </a:gs>
          </a:gsLst>
          <a:lin ang="5400000" scaled="1"/>
        </a:gra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57200" y="457200"/>
            <a:ext cx="8229600" cy="1143000"/>
          </a:xfrm>
          <a:noFill/>
        </p:spPr>
        <p:txBody>
          <a:bodyPr/>
          <a:lstStyle/>
          <a:p>
            <a:pPr eaLnBrk="1" hangingPunct="1"/>
            <a:r>
              <a:rPr lang="en-US" dirty="0" err="1">
                <a:latin typeface="Arial" charset="0"/>
              </a:rPr>
              <a:t>Pujian</a:t>
            </a:r>
            <a:r>
              <a:rPr lang="en-US" dirty="0">
                <a:latin typeface="Arial" charset="0"/>
              </a:rPr>
              <a:t> </a:t>
            </a:r>
            <a:r>
              <a:rPr lang="en-US" dirty="0" err="1">
                <a:latin typeface="Arial" charset="0"/>
              </a:rPr>
              <a:t>ada</a:t>
            </a:r>
            <a:r>
              <a:rPr lang="en-US" dirty="0">
                <a:latin typeface="Arial" charset="0"/>
              </a:rPr>
              <a:t> di </a:t>
            </a:r>
            <a:r>
              <a:rPr lang="en-US" dirty="0" err="1">
                <a:latin typeface="Arial" charset="0"/>
              </a:rPr>
              <a:t>tiap</a:t>
            </a:r>
            <a:r>
              <a:rPr lang="en-US" dirty="0">
                <a:latin typeface="Arial" charset="0"/>
              </a:rPr>
              <a:t> Mazmur!</a:t>
            </a:r>
          </a:p>
        </p:txBody>
      </p:sp>
      <p:sp>
        <p:nvSpPr>
          <p:cNvPr id="325635" name="Rectangle 3"/>
          <p:cNvSpPr>
            <a:spLocks noGrp="1" noChangeArrowheads="1"/>
          </p:cNvSpPr>
          <p:nvPr>
            <p:ph type="body" idx="1"/>
          </p:nvPr>
        </p:nvSpPr>
        <p:spPr>
          <a:xfrm>
            <a:off x="457200" y="2209800"/>
            <a:ext cx="4114800" cy="3124200"/>
          </a:xfrm>
        </p:spPr>
        <p:txBody>
          <a:bodyPr/>
          <a:lstStyle/>
          <a:p>
            <a:pPr marL="0" indent="0" eaLnBrk="1" hangingPunct="1">
              <a:buFontTx/>
              <a:buNone/>
            </a:pPr>
            <a:r>
              <a:rPr lang="ja-JP" altLang="en-US" sz="2800" b="1">
                <a:latin typeface="Monotype Corsiva" charset="0"/>
              </a:rPr>
              <a:t>“</a:t>
            </a:r>
            <a:r>
              <a:rPr lang="en-US" altLang="ja-JP" sz="2800" b="1" dirty="0" err="1">
                <a:latin typeface="Monotype Corsiva" charset="0"/>
              </a:rPr>
              <a:t>Mulutku</a:t>
            </a:r>
            <a:r>
              <a:rPr lang="en-US" altLang="ja-JP" sz="2800" b="1" dirty="0">
                <a:latin typeface="Monotype Corsiva" charset="0"/>
              </a:rPr>
              <a:t> </a:t>
            </a:r>
            <a:r>
              <a:rPr lang="en-US" altLang="ja-JP" sz="2800" b="1" dirty="0" err="1">
                <a:latin typeface="Monotype Corsiva" charset="0"/>
              </a:rPr>
              <a:t>mengucapkan</a:t>
            </a:r>
            <a:r>
              <a:rPr lang="en-US" altLang="ja-JP" sz="2800" b="1" dirty="0">
                <a:latin typeface="Monotype Corsiva" charset="0"/>
              </a:rPr>
              <a:t> </a:t>
            </a:r>
            <a:r>
              <a:rPr lang="en-US" altLang="ja-JP" sz="2800" b="1" dirty="0" err="1">
                <a:latin typeface="Monotype Corsiva" charset="0"/>
              </a:rPr>
              <a:t>puji-pujian</a:t>
            </a:r>
            <a:r>
              <a:rPr lang="en-US" altLang="ja-JP" sz="2800" b="1" dirty="0">
                <a:latin typeface="Monotype Corsiva" charset="0"/>
              </a:rPr>
              <a:t> </a:t>
            </a:r>
            <a:r>
              <a:rPr lang="en-US" altLang="ja-JP" sz="2800" b="1" dirty="0" err="1">
                <a:latin typeface="Monotype Corsiva" charset="0"/>
              </a:rPr>
              <a:t>kepada</a:t>
            </a:r>
            <a:r>
              <a:rPr lang="en-US" altLang="ja-JP" sz="2800" b="1" dirty="0">
                <a:latin typeface="Monotype Corsiva" charset="0"/>
              </a:rPr>
              <a:t> </a:t>
            </a:r>
            <a:r>
              <a:rPr lang="en-US" altLang="ja-JP" sz="2800" b="1" dirty="0" err="1">
                <a:latin typeface="Monotype Corsiva" charset="0"/>
              </a:rPr>
              <a:t>Tuhan</a:t>
            </a:r>
            <a:r>
              <a:rPr lang="en-US" altLang="ja-JP" sz="2800" b="1" dirty="0">
                <a:latin typeface="Monotype Corsiva" charset="0"/>
              </a:rPr>
              <a:t> dan </a:t>
            </a:r>
            <a:r>
              <a:rPr lang="en-US" altLang="ja-JP" sz="2800" b="1" dirty="0" err="1">
                <a:latin typeface="Monotype Corsiva" charset="0"/>
              </a:rPr>
              <a:t>biarlah</a:t>
            </a:r>
            <a:r>
              <a:rPr lang="en-US" altLang="ja-JP" sz="2800" b="1" dirty="0">
                <a:latin typeface="Monotype Corsiva" charset="0"/>
              </a:rPr>
              <a:t> </a:t>
            </a:r>
            <a:r>
              <a:rPr lang="en-US" altLang="ja-JP" sz="2800" b="1" dirty="0" err="1">
                <a:latin typeface="Monotype Corsiva" charset="0"/>
              </a:rPr>
              <a:t>segala</a:t>
            </a:r>
            <a:r>
              <a:rPr lang="en-US" altLang="ja-JP" sz="2800" b="1" dirty="0">
                <a:latin typeface="Monotype Corsiva" charset="0"/>
              </a:rPr>
              <a:t> </a:t>
            </a:r>
            <a:r>
              <a:rPr lang="en-US" altLang="ja-JP" sz="2800" b="1" dirty="0" err="1">
                <a:latin typeface="Monotype Corsiva" charset="0"/>
              </a:rPr>
              <a:t>makhluk</a:t>
            </a:r>
            <a:r>
              <a:rPr lang="en-US" altLang="ja-JP" sz="2800" b="1" dirty="0">
                <a:latin typeface="Monotype Corsiva" charset="0"/>
              </a:rPr>
              <a:t> </a:t>
            </a:r>
            <a:r>
              <a:rPr lang="en-US" altLang="ja-JP" sz="2800" b="1" dirty="0" err="1">
                <a:latin typeface="Monotype Corsiva" charset="0"/>
              </a:rPr>
              <a:t>memuji</a:t>
            </a:r>
            <a:r>
              <a:rPr lang="en-US" altLang="ja-JP" sz="2800" b="1" dirty="0">
                <a:latin typeface="Monotype Corsiva" charset="0"/>
              </a:rPr>
              <a:t> </a:t>
            </a:r>
            <a:r>
              <a:rPr lang="en-US" altLang="ja-JP" sz="2800" b="1" dirty="0" err="1">
                <a:latin typeface="Monotype Corsiva" charset="0"/>
              </a:rPr>
              <a:t>nama</a:t>
            </a:r>
            <a:r>
              <a:rPr lang="en-US" altLang="ja-JP" sz="2800" b="1" dirty="0">
                <a:latin typeface="Monotype Corsiva" charset="0"/>
              </a:rPr>
              <a:t>-Nya yang kudus </a:t>
            </a:r>
            <a:r>
              <a:rPr lang="en-US" altLang="ja-JP" sz="2800" b="1" dirty="0" err="1">
                <a:latin typeface="Monotype Corsiva" charset="0"/>
              </a:rPr>
              <a:t>untuk</a:t>
            </a:r>
            <a:r>
              <a:rPr lang="en-US" altLang="ja-JP" sz="2800" b="1" dirty="0">
                <a:latin typeface="Monotype Corsiva" charset="0"/>
              </a:rPr>
              <a:t> </a:t>
            </a:r>
            <a:r>
              <a:rPr lang="en-US" altLang="ja-JP" sz="2800" b="1" dirty="0" err="1">
                <a:latin typeface="Monotype Corsiva" charset="0"/>
              </a:rPr>
              <a:t>seterusnya</a:t>
            </a:r>
            <a:r>
              <a:rPr lang="en-US" altLang="ja-JP" sz="2800" b="1" dirty="0">
                <a:latin typeface="Monotype Corsiva" charset="0"/>
              </a:rPr>
              <a:t> dan </a:t>
            </a:r>
            <a:r>
              <a:rPr lang="en-US" altLang="ja-JP" sz="2800" b="1" dirty="0" err="1">
                <a:latin typeface="Monotype Corsiva" charset="0"/>
              </a:rPr>
              <a:t>selamanya</a:t>
            </a:r>
            <a:r>
              <a:rPr lang="en-US" altLang="ja-JP" sz="2800" b="1" dirty="0">
                <a:latin typeface="Monotype Corsiva" charset="0"/>
              </a:rPr>
              <a:t> </a:t>
            </a:r>
            <a:r>
              <a:rPr lang="ja-JP" altLang="en-US" sz="2800" b="1">
                <a:latin typeface="Monotype Corsiva" charset="0"/>
              </a:rPr>
              <a:t>“</a:t>
            </a:r>
            <a:endParaRPr lang="en-US" altLang="ja-JP" sz="2800" b="1" dirty="0">
              <a:latin typeface="Monotype Corsiva" charset="0"/>
            </a:endParaRPr>
          </a:p>
          <a:p>
            <a:pPr marL="0" indent="0" algn="r" eaLnBrk="1" hangingPunct="1">
              <a:buFontTx/>
              <a:buNone/>
            </a:pPr>
            <a:r>
              <a:rPr lang="en-US" sz="2800" b="1" dirty="0">
                <a:latin typeface="Monotype Corsiva" charset="0"/>
              </a:rPr>
              <a:t>(Mazmur 145:21)</a:t>
            </a:r>
          </a:p>
        </p:txBody>
      </p:sp>
      <p:pic>
        <p:nvPicPr>
          <p:cNvPr id="173060" name="Picture 4"/>
          <p:cNvPicPr>
            <a:picLocks noChangeAspect="1" noChangeArrowheads="1"/>
          </p:cNvPicPr>
          <p:nvPr/>
        </p:nvPicPr>
        <p:blipFill>
          <a:blip r:embed="rId3">
            <a:extLst>
              <a:ext uri="{28A0092B-C50C-407E-A947-70E740481C1C}">
                <a14:useLocalDpi xmlns:a14="http://schemas.microsoft.com/office/drawing/2010/main" val="0"/>
              </a:ext>
            </a:extLst>
          </a:blip>
          <a:srcRect l="29630" r="28703"/>
          <a:stretch>
            <a:fillRect/>
          </a:stretch>
        </p:blipFill>
        <p:spPr bwMode="auto">
          <a:xfrm>
            <a:off x="5029200" y="1524000"/>
            <a:ext cx="3825875"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5634"/>
                                        </p:tgtEl>
                                        <p:attrNameLst>
                                          <p:attrName>style.visibility</p:attrName>
                                        </p:attrNameLst>
                                      </p:cBhvr>
                                      <p:to>
                                        <p:strVal val="visible"/>
                                      </p:to>
                                    </p:set>
                                    <p:anim calcmode="lin" valueType="num">
                                      <p:cBhvr>
                                        <p:cTn id="7" dur="1000" fill="hold"/>
                                        <p:tgtEl>
                                          <p:spTgt spid="325634"/>
                                        </p:tgtEl>
                                        <p:attrNameLst>
                                          <p:attrName>ppt_x</p:attrName>
                                        </p:attrNameLst>
                                      </p:cBhvr>
                                      <p:tavLst>
                                        <p:tav tm="0">
                                          <p:val>
                                            <p:strVal val="#ppt_x-.2"/>
                                          </p:val>
                                        </p:tav>
                                        <p:tav tm="100000">
                                          <p:val>
                                            <p:strVal val="#ppt_x"/>
                                          </p:val>
                                        </p:tav>
                                      </p:tavLst>
                                    </p:anim>
                                    <p:anim calcmode="lin" valueType="num">
                                      <p:cBhvr>
                                        <p:cTn id="8" dur="1000" fill="hold"/>
                                        <p:tgtEl>
                                          <p:spTgt spid="3256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5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5635">
                                            <p:txEl>
                                              <p:pRg st="0" end="0"/>
                                            </p:txEl>
                                          </p:spTgt>
                                        </p:tgtEl>
                                        <p:attrNameLst>
                                          <p:attrName>style.visibility</p:attrName>
                                        </p:attrNameLst>
                                      </p:cBhvr>
                                      <p:to>
                                        <p:strVal val="visible"/>
                                      </p:to>
                                    </p:set>
                                    <p:animEffect transition="in" filter="fade">
                                      <p:cBhvr>
                                        <p:cTn id="14" dur="500"/>
                                        <p:tgtEl>
                                          <p:spTgt spid="325635">
                                            <p:txEl>
                                              <p:pRg st="0" end="0"/>
                                            </p:txEl>
                                          </p:spTgt>
                                        </p:tgtEl>
                                      </p:cBhvr>
                                    </p:animEffect>
                                    <p:anim calcmode="lin" valueType="num">
                                      <p:cBhvr>
                                        <p:cTn id="15" dur="500" fill="hold"/>
                                        <p:tgtEl>
                                          <p:spTgt spid="3256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56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5635">
                                            <p:txEl>
                                              <p:pRg st="1" end="1"/>
                                            </p:txEl>
                                          </p:spTgt>
                                        </p:tgtEl>
                                        <p:attrNameLst>
                                          <p:attrName>style.visibility</p:attrName>
                                        </p:attrNameLst>
                                      </p:cBhvr>
                                      <p:to>
                                        <p:strVal val="visible"/>
                                      </p:to>
                                    </p:set>
                                    <p:animEffect transition="in" filter="fade">
                                      <p:cBhvr>
                                        <p:cTn id="21" dur="500"/>
                                        <p:tgtEl>
                                          <p:spTgt spid="325635">
                                            <p:txEl>
                                              <p:pRg st="1" end="1"/>
                                            </p:txEl>
                                          </p:spTgt>
                                        </p:tgtEl>
                                      </p:cBhvr>
                                    </p:animEffect>
                                    <p:anim calcmode="lin" valueType="num">
                                      <p:cBhvr>
                                        <p:cTn id="22" dur="500" fill="hold"/>
                                        <p:tgtEl>
                                          <p:spTgt spid="3256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563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P spid="3256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57200" y="533400"/>
            <a:ext cx="8229600" cy="1143000"/>
          </a:xfrm>
          <a:noFill/>
        </p:spPr>
        <p:txBody>
          <a:bodyPr/>
          <a:lstStyle/>
          <a:p>
            <a:pPr eaLnBrk="1" hangingPunct="1"/>
            <a:r>
              <a:rPr lang="en-US">
                <a:solidFill>
                  <a:srgbClr val="F8E8C0"/>
                </a:solidFill>
                <a:latin typeface="Arial" charset="0"/>
              </a:rPr>
              <a:t>Para seniman dan biduan</a:t>
            </a:r>
          </a:p>
        </p:txBody>
      </p:sp>
      <p:sp>
        <p:nvSpPr>
          <p:cNvPr id="307203" name="Rectangle 3"/>
          <p:cNvSpPr>
            <a:spLocks noGrp="1" noChangeArrowheads="1"/>
          </p:cNvSpPr>
          <p:nvPr>
            <p:ph type="body" idx="1"/>
          </p:nvPr>
        </p:nvSpPr>
        <p:spPr>
          <a:xfrm>
            <a:off x="381000" y="1866900"/>
            <a:ext cx="4876800" cy="4533900"/>
          </a:xfrm>
        </p:spPr>
        <p:txBody>
          <a:bodyPr/>
          <a:lstStyle/>
          <a:p>
            <a:pPr eaLnBrk="1" hangingPunct="1">
              <a:lnSpc>
                <a:spcPct val="90000"/>
              </a:lnSpc>
            </a:pPr>
            <a:r>
              <a:rPr lang="en-US" sz="2400">
                <a:solidFill>
                  <a:srgbClr val="F8E8C0"/>
                </a:solidFill>
                <a:latin typeface="Arial" charset="0"/>
              </a:rPr>
              <a:t>Daud pertama kali mengatur ahli-ahli seni musik untuk ibadah di Bait Allah </a:t>
            </a:r>
          </a:p>
          <a:p>
            <a:pPr eaLnBrk="1" hangingPunct="1">
              <a:lnSpc>
                <a:spcPct val="90000"/>
              </a:lnSpc>
              <a:buFontTx/>
              <a:buNone/>
            </a:pPr>
            <a:r>
              <a:rPr lang="en-US" sz="2400">
                <a:solidFill>
                  <a:srgbClr val="F8E8C0"/>
                </a:solidFill>
                <a:latin typeface="Arial" charset="0"/>
              </a:rPr>
              <a:t>	(1Taw.15:6-28; 16:4-43; 23:1-5; 25:1-31)</a:t>
            </a:r>
          </a:p>
          <a:p>
            <a:pPr eaLnBrk="1" hangingPunct="1">
              <a:lnSpc>
                <a:spcPct val="90000"/>
              </a:lnSpc>
              <a:buFontTx/>
              <a:buNone/>
            </a:pPr>
            <a:endParaRPr lang="en-US" sz="2400">
              <a:solidFill>
                <a:srgbClr val="F8E8C0"/>
              </a:solidFill>
              <a:latin typeface="Arial" charset="0"/>
            </a:endParaRPr>
          </a:p>
          <a:p>
            <a:pPr eaLnBrk="1" hangingPunct="1">
              <a:lnSpc>
                <a:spcPct val="90000"/>
              </a:lnSpc>
            </a:pPr>
            <a:r>
              <a:rPr lang="en-US" sz="2400">
                <a:solidFill>
                  <a:srgbClr val="F8E8C0"/>
                </a:solidFill>
                <a:latin typeface="Arial" charset="0"/>
              </a:rPr>
              <a:t>Paduan Suara bait Allah atau ahli-ahli seni seringkali dijadikan referensi di dalam Alkitab dan tambahan bacaan-bacaan Kitab Suci</a:t>
            </a:r>
          </a:p>
        </p:txBody>
      </p:sp>
      <p:pic>
        <p:nvPicPr>
          <p:cNvPr id="175108" name="Picture 4"/>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6008688" y="2438400"/>
            <a:ext cx="3135312"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05"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202"/>
                                        </p:tgtEl>
                                        <p:attrNameLst>
                                          <p:attrName>style.visibility</p:attrName>
                                        </p:attrNameLst>
                                      </p:cBhvr>
                                      <p:to>
                                        <p:strVal val="visible"/>
                                      </p:to>
                                    </p:set>
                                    <p:anim calcmode="lin" valueType="num">
                                      <p:cBhvr>
                                        <p:cTn id="7" dur="1000" fill="hold"/>
                                        <p:tgtEl>
                                          <p:spTgt spid="307202"/>
                                        </p:tgtEl>
                                        <p:attrNameLst>
                                          <p:attrName>ppt_w</p:attrName>
                                        </p:attrNameLst>
                                      </p:cBhvr>
                                      <p:tavLst>
                                        <p:tav tm="0">
                                          <p:val>
                                            <p:strVal val="#ppt_w+.3"/>
                                          </p:val>
                                        </p:tav>
                                        <p:tav tm="100000">
                                          <p:val>
                                            <p:strVal val="#ppt_w"/>
                                          </p:val>
                                        </p:tav>
                                      </p:tavLst>
                                    </p:anim>
                                    <p:anim calcmode="lin" valueType="num">
                                      <p:cBhvr>
                                        <p:cTn id="8" dur="1000" fill="hold"/>
                                        <p:tgtEl>
                                          <p:spTgt spid="307202"/>
                                        </p:tgtEl>
                                        <p:attrNameLst>
                                          <p:attrName>ppt_h</p:attrName>
                                        </p:attrNameLst>
                                      </p:cBhvr>
                                      <p:tavLst>
                                        <p:tav tm="0">
                                          <p:val>
                                            <p:strVal val="#ppt_h"/>
                                          </p:val>
                                        </p:tav>
                                        <p:tav tm="100000">
                                          <p:val>
                                            <p:strVal val="#ppt_h"/>
                                          </p:val>
                                        </p:tav>
                                      </p:tavLst>
                                    </p:anim>
                                    <p:animEffect transition="in" filter="fade">
                                      <p:cBhvr>
                                        <p:cTn id="9" dur="1000"/>
                                        <p:tgtEl>
                                          <p:spTgt spid="307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07203">
                                            <p:txEl>
                                              <p:pRg st="0" end="0"/>
                                            </p:txEl>
                                          </p:spTgt>
                                        </p:tgtEl>
                                        <p:attrNameLst>
                                          <p:attrName>style.visibility</p:attrName>
                                        </p:attrNameLst>
                                      </p:cBhvr>
                                      <p:to>
                                        <p:strVal val="visible"/>
                                      </p:to>
                                    </p:set>
                                    <p:anim calcmode="lin" valueType="num">
                                      <p:cBhvr>
                                        <p:cTn id="14" dur="1000" fill="hold"/>
                                        <p:tgtEl>
                                          <p:spTgt spid="30720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0720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0720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07203">
                                            <p:txEl>
                                              <p:pRg st="1" end="1"/>
                                            </p:txEl>
                                          </p:spTgt>
                                        </p:tgtEl>
                                        <p:attrNameLst>
                                          <p:attrName>style.visibility</p:attrName>
                                        </p:attrNameLst>
                                      </p:cBhvr>
                                      <p:to>
                                        <p:strVal val="visible"/>
                                      </p:to>
                                    </p:set>
                                    <p:anim calcmode="lin" valueType="num">
                                      <p:cBhvr>
                                        <p:cTn id="21" dur="1000" fill="hold"/>
                                        <p:tgtEl>
                                          <p:spTgt spid="30720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0720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0720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07203">
                                            <p:txEl>
                                              <p:pRg st="3" end="3"/>
                                            </p:txEl>
                                          </p:spTgt>
                                        </p:tgtEl>
                                        <p:attrNameLst>
                                          <p:attrName>style.visibility</p:attrName>
                                        </p:attrNameLst>
                                      </p:cBhvr>
                                      <p:to>
                                        <p:strVal val="visible"/>
                                      </p:to>
                                    </p:set>
                                    <p:anim calcmode="lin" valueType="num">
                                      <p:cBhvr>
                                        <p:cTn id="28" dur="1000" fill="hold"/>
                                        <p:tgtEl>
                                          <p:spTgt spid="30720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0720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07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p:bldP spid="30720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57200" y="457200"/>
            <a:ext cx="8229600" cy="1143000"/>
          </a:xfrm>
          <a:noFill/>
        </p:spPr>
        <p:txBody>
          <a:bodyPr/>
          <a:lstStyle/>
          <a:p>
            <a:pPr eaLnBrk="1" hangingPunct="1"/>
            <a:r>
              <a:rPr lang="en-US" b="1">
                <a:solidFill>
                  <a:srgbClr val="FDF2BB"/>
                </a:solidFill>
                <a:latin typeface="Arial" charset="0"/>
              </a:rPr>
              <a:t>Penulisan</a:t>
            </a:r>
          </a:p>
        </p:txBody>
      </p:sp>
      <p:sp>
        <p:nvSpPr>
          <p:cNvPr id="309251" name="Rectangle 3"/>
          <p:cNvSpPr>
            <a:spLocks noGrp="1" noChangeArrowheads="1"/>
          </p:cNvSpPr>
          <p:nvPr>
            <p:ph type="body" idx="1"/>
          </p:nvPr>
        </p:nvSpPr>
        <p:spPr>
          <a:xfrm>
            <a:off x="457200" y="2514600"/>
            <a:ext cx="3733800" cy="2286000"/>
          </a:xfrm>
        </p:spPr>
        <p:txBody>
          <a:bodyPr/>
          <a:lstStyle/>
          <a:p>
            <a:pPr eaLnBrk="1" hangingPunct="1"/>
            <a:r>
              <a:rPr lang="en-US" sz="2400" b="1">
                <a:solidFill>
                  <a:srgbClr val="FDF2BB"/>
                </a:solidFill>
                <a:latin typeface="Arial" charset="0"/>
              </a:rPr>
              <a:t>Alat-alat musik</a:t>
            </a:r>
          </a:p>
          <a:p>
            <a:pPr eaLnBrk="1" hangingPunct="1"/>
            <a:r>
              <a:rPr lang="en-US" sz="2400" b="1">
                <a:solidFill>
                  <a:srgbClr val="FDF2BB"/>
                </a:solidFill>
                <a:latin typeface="Arial" charset="0"/>
              </a:rPr>
              <a:t>Pendahuluan (pengantar) musik</a:t>
            </a:r>
          </a:p>
          <a:p>
            <a:pPr eaLnBrk="1" hangingPunct="1"/>
            <a:r>
              <a:rPr lang="en-US" sz="2400" b="1">
                <a:solidFill>
                  <a:srgbClr val="FDF2BB"/>
                </a:solidFill>
                <a:latin typeface="Arial" charset="0"/>
              </a:rPr>
              <a:t>Indikator melodi</a:t>
            </a:r>
          </a:p>
        </p:txBody>
      </p:sp>
      <p:pic>
        <p:nvPicPr>
          <p:cNvPr id="177156" name="Picture 4"/>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5334000" y="1457325"/>
            <a:ext cx="3886200" cy="547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253"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9250"/>
                                        </p:tgtEl>
                                        <p:attrNameLst>
                                          <p:attrName>style.visibility</p:attrName>
                                        </p:attrNameLst>
                                      </p:cBhvr>
                                      <p:to>
                                        <p:strVal val="visible"/>
                                      </p:to>
                                    </p:set>
                                    <p:anim calcmode="lin" valueType="num">
                                      <p:cBhvr>
                                        <p:cTn id="7" dur="2000" fill="hold"/>
                                        <p:tgtEl>
                                          <p:spTgt spid="309250"/>
                                        </p:tgtEl>
                                        <p:attrNameLst>
                                          <p:attrName>ppt_w</p:attrName>
                                        </p:attrNameLst>
                                      </p:cBhvr>
                                      <p:tavLst>
                                        <p:tav tm="0">
                                          <p:val>
                                            <p:strVal val="#ppt_w*2.5"/>
                                          </p:val>
                                        </p:tav>
                                        <p:tav tm="100000">
                                          <p:val>
                                            <p:strVal val="#ppt_w"/>
                                          </p:val>
                                        </p:tav>
                                      </p:tavLst>
                                    </p:anim>
                                    <p:anim calcmode="lin" valueType="num">
                                      <p:cBhvr>
                                        <p:cTn id="8" dur="2000" fill="hold"/>
                                        <p:tgtEl>
                                          <p:spTgt spid="309250"/>
                                        </p:tgtEl>
                                        <p:attrNameLst>
                                          <p:attrName>ppt_h</p:attrName>
                                        </p:attrNameLst>
                                      </p:cBhvr>
                                      <p:tavLst>
                                        <p:tav tm="0">
                                          <p:val>
                                            <p:strVal val="#ppt_h"/>
                                          </p:val>
                                        </p:tav>
                                        <p:tav tm="100000">
                                          <p:val>
                                            <p:strVal val="#ppt_h"/>
                                          </p:val>
                                        </p:tav>
                                      </p:tavLst>
                                    </p:anim>
                                    <p:anim calcmode="lin" valueType="num">
                                      <p:cBhvr>
                                        <p:cTn id="9" dur="2000" fill="hold"/>
                                        <p:tgtEl>
                                          <p:spTgt spid="3092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092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092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9251">
                                            <p:txEl>
                                              <p:pRg st="0" end="0"/>
                                            </p:txEl>
                                          </p:spTgt>
                                        </p:tgtEl>
                                        <p:attrNameLst>
                                          <p:attrName>style.visibility</p:attrName>
                                        </p:attrNameLst>
                                      </p:cBhvr>
                                      <p:to>
                                        <p:strVal val="visible"/>
                                      </p:to>
                                    </p:set>
                                    <p:animEffect transition="in" filter="wipe(left)">
                                      <p:cBhvr>
                                        <p:cTn id="16" dur="500"/>
                                        <p:tgtEl>
                                          <p:spTgt spid="30925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9251">
                                            <p:txEl>
                                              <p:pRg st="1" end="1"/>
                                            </p:txEl>
                                          </p:spTgt>
                                        </p:tgtEl>
                                        <p:attrNameLst>
                                          <p:attrName>style.visibility</p:attrName>
                                        </p:attrNameLst>
                                      </p:cBhvr>
                                      <p:to>
                                        <p:strVal val="visible"/>
                                      </p:to>
                                    </p:set>
                                    <p:animEffect transition="in" filter="wipe(left)">
                                      <p:cBhvr>
                                        <p:cTn id="21" dur="500"/>
                                        <p:tgtEl>
                                          <p:spTgt spid="30925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9251">
                                            <p:txEl>
                                              <p:pRg st="2" end="2"/>
                                            </p:txEl>
                                          </p:spTgt>
                                        </p:tgtEl>
                                        <p:attrNameLst>
                                          <p:attrName>style.visibility</p:attrName>
                                        </p:attrNameLst>
                                      </p:cBhvr>
                                      <p:to>
                                        <p:strVal val="visible"/>
                                      </p:to>
                                    </p:set>
                                    <p:animEffect transition="in" filter="wipe(left)">
                                      <p:cBhvr>
                                        <p:cTn id="26" dur="500"/>
                                        <p:tgtEl>
                                          <p:spTgt spid="309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P spid="30925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57200" y="533400"/>
            <a:ext cx="8229600" cy="1143000"/>
          </a:xfrm>
          <a:noFill/>
        </p:spPr>
        <p:txBody>
          <a:bodyPr/>
          <a:lstStyle/>
          <a:p>
            <a:pPr algn="l" eaLnBrk="1" hangingPunct="1"/>
            <a:r>
              <a:rPr lang="en-US" sz="4000">
                <a:solidFill>
                  <a:srgbClr val="FDF2BB"/>
                </a:solidFill>
                <a:latin typeface="Arial" charset="0"/>
              </a:rPr>
              <a:t>Alat-alat Musik</a:t>
            </a:r>
          </a:p>
        </p:txBody>
      </p:sp>
      <p:graphicFrame>
        <p:nvGraphicFramePr>
          <p:cNvPr id="311319" name="Group 23"/>
          <p:cNvGraphicFramePr>
            <a:graphicFrameLocks noGrp="1"/>
          </p:cNvGraphicFramePr>
          <p:nvPr>
            <p:ph type="tbl" idx="1"/>
          </p:nvPr>
        </p:nvGraphicFramePr>
        <p:xfrm>
          <a:off x="304800" y="1600200"/>
          <a:ext cx="5486400" cy="4624387"/>
        </p:xfrm>
        <a:graphic>
          <a:graphicData uri="http://schemas.openxmlformats.org/drawingml/2006/table">
            <a:tbl>
              <a:tblPr/>
              <a:tblGrid>
                <a:gridCol w="1981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2139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Alat musik petik</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Kecapi (Mzm 33:2)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Gambus (Mzm 144:9)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Sepuluh tali (Mzm 144:9)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Rebana (1 Sam 18:6)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3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Perkusi</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Ceracap (Mzm 150:5; 1 Taw16:5, 42)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11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Brass</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Terompet (Mzm 98:6)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Sangkakala (Mzm150:3)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Seruling (Mzm150:4)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79217" name="Picture 17"/>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6008688" y="2438400"/>
            <a:ext cx="3135312"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fade">
                                      <p:cBhvr>
                                        <p:cTn id="7" dur="1000"/>
                                        <p:tgtEl>
                                          <p:spTgt spid="311298"/>
                                        </p:tgtEl>
                                      </p:cBhvr>
                                    </p:animEffect>
                                    <p:anim calcmode="lin" valueType="num">
                                      <p:cBhvr>
                                        <p:cTn id="8" dur="1000" fill="hold"/>
                                        <p:tgtEl>
                                          <p:spTgt spid="311298"/>
                                        </p:tgtEl>
                                        <p:attrNameLst>
                                          <p:attrName>ppt_x</p:attrName>
                                        </p:attrNameLst>
                                      </p:cBhvr>
                                      <p:tavLst>
                                        <p:tav tm="0">
                                          <p:val>
                                            <p:strVal val="#ppt_x"/>
                                          </p:val>
                                        </p:tav>
                                        <p:tav tm="100000">
                                          <p:val>
                                            <p:strVal val="#ppt_x"/>
                                          </p:val>
                                        </p:tav>
                                      </p:tavLst>
                                    </p:anim>
                                    <p:anim calcmode="lin" valueType="num">
                                      <p:cBhvr>
                                        <p:cTn id="9" dur="1000" fill="hold"/>
                                        <p:tgtEl>
                                          <p:spTgt spid="311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381000" y="533400"/>
            <a:ext cx="8229600" cy="1143000"/>
          </a:xfrm>
          <a:noFill/>
        </p:spPr>
        <p:txBody>
          <a:bodyPr/>
          <a:lstStyle/>
          <a:p>
            <a:pPr algn="l" eaLnBrk="1" hangingPunct="1"/>
            <a:r>
              <a:rPr lang="en-US" sz="4000">
                <a:solidFill>
                  <a:srgbClr val="F8E8C0"/>
                </a:solidFill>
                <a:latin typeface="Arial" charset="0"/>
              </a:rPr>
              <a:t>Judul Nyanyian</a:t>
            </a:r>
          </a:p>
        </p:txBody>
      </p:sp>
      <p:graphicFrame>
        <p:nvGraphicFramePr>
          <p:cNvPr id="313391" name="Group 47"/>
          <p:cNvGraphicFramePr>
            <a:graphicFrameLocks noGrp="1"/>
          </p:cNvGraphicFramePr>
          <p:nvPr>
            <p:ph type="tbl" idx="1"/>
          </p:nvPr>
        </p:nvGraphicFramePr>
        <p:xfrm>
          <a:off x="228600" y="1866900"/>
          <a:ext cx="5638800" cy="3475038"/>
        </p:xfrm>
        <a:graphic>
          <a:graphicData uri="http://schemas.openxmlformats.org/drawingml/2006/table">
            <a:tbl>
              <a:tblPr/>
              <a:tblGrid>
                <a:gridCol w="2178050">
                  <a:extLst>
                    <a:ext uri="{9D8B030D-6E8A-4147-A177-3AD203B41FA5}">
                      <a16:colId xmlns:a16="http://schemas.microsoft.com/office/drawing/2014/main" val="20000"/>
                    </a:ext>
                  </a:extLst>
                </a:gridCol>
                <a:gridCol w="3460750">
                  <a:extLst>
                    <a:ext uri="{9D8B030D-6E8A-4147-A177-3AD203B41FA5}">
                      <a16:colId xmlns:a16="http://schemas.microsoft.com/office/drawing/2014/main" val="20001"/>
                    </a:ext>
                  </a:extLst>
                </a:gridCol>
              </a:tblGrid>
              <a:tr h="1920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8E8C0"/>
                          </a:solidFill>
                          <a:effectLst/>
                          <a:latin typeface="Arial" pitchFamily="-107" charset="0"/>
                          <a:ea typeface="Arial" pitchFamily="-107" charset="0"/>
                          <a:cs typeface="Arial" pitchFamily="-107" charset="0"/>
                        </a:rPr>
                        <a:t>“</a:t>
                      </a:r>
                      <a:r>
                        <a:rPr kumimoji="0" lang="en-US" sz="2400" b="0" i="0" u="none" strike="noStrike" cap="none" normalizeH="0" baseline="0" dirty="0" err="1">
                          <a:ln>
                            <a:noFill/>
                          </a:ln>
                          <a:solidFill>
                            <a:srgbClr val="F8E8C0"/>
                          </a:solidFill>
                          <a:effectLst/>
                          <a:latin typeface="Arial" pitchFamily="-107" charset="0"/>
                          <a:ea typeface="Arial" pitchFamily="-107" charset="0"/>
                          <a:cs typeface="Arial" pitchFamily="-107" charset="0"/>
                        </a:rPr>
                        <a:t>Untuk</a:t>
                      </a:r>
                      <a:r>
                        <a:rPr kumimoji="0" lang="en-US" sz="2400" b="0" i="0" u="none" strike="noStrike" cap="none" normalizeH="0" baseline="0" dirty="0">
                          <a:ln>
                            <a:noFill/>
                          </a:ln>
                          <a:solidFill>
                            <a:srgbClr val="F8E8C0"/>
                          </a:solidFill>
                          <a:effectLst/>
                          <a:latin typeface="Arial" pitchFamily="-107" charset="0"/>
                          <a:ea typeface="Arial" pitchFamily="-107" charset="0"/>
                          <a:cs typeface="Arial" pitchFamily="-107" charset="0"/>
                        </a:rPr>
                        <a:t> </a:t>
                      </a:r>
                      <a:r>
                        <a:rPr kumimoji="0" lang="en-US" sz="2400" b="0" i="0" u="none" strike="noStrike" cap="none" normalizeH="0" baseline="0" dirty="0" err="1">
                          <a:ln>
                            <a:noFill/>
                          </a:ln>
                          <a:solidFill>
                            <a:srgbClr val="F8E8C0"/>
                          </a:solidFill>
                          <a:effectLst/>
                          <a:latin typeface="Arial" pitchFamily="-107" charset="0"/>
                          <a:ea typeface="Arial" pitchFamily="-107" charset="0"/>
                          <a:cs typeface="Arial" pitchFamily="-107" charset="0"/>
                        </a:rPr>
                        <a:t>pemimpin</a:t>
                      </a:r>
                      <a:r>
                        <a:rPr kumimoji="0" lang="en-US" sz="2400" b="0" i="0" u="none" strike="noStrike" cap="none" normalizeH="0" baseline="0" dirty="0">
                          <a:ln>
                            <a:noFill/>
                          </a:ln>
                          <a:solidFill>
                            <a:srgbClr val="F8E8C0"/>
                          </a:solidFill>
                          <a:effectLst/>
                          <a:latin typeface="Arial" pitchFamily="-107" charset="0"/>
                          <a:ea typeface="Arial" pitchFamily="-107" charset="0"/>
                          <a:cs typeface="Arial" pitchFamily="-107" charset="0"/>
                        </a:rPr>
                        <a:t> </a:t>
                      </a:r>
                      <a:r>
                        <a:rPr kumimoji="0" lang="en-US" sz="2400" b="0" i="0" u="none" strike="noStrike" cap="none" normalizeH="0" baseline="0" dirty="0" err="1">
                          <a:ln>
                            <a:noFill/>
                          </a:ln>
                          <a:solidFill>
                            <a:srgbClr val="F8E8C0"/>
                          </a:solidFill>
                          <a:effectLst/>
                          <a:latin typeface="Arial" pitchFamily="-107" charset="0"/>
                          <a:ea typeface="Arial" pitchFamily="-107" charset="0"/>
                          <a:cs typeface="Arial" pitchFamily="-107" charset="0"/>
                        </a:rPr>
                        <a:t>biduan</a:t>
                      </a:r>
                      <a:r>
                        <a:rPr kumimoji="0" lang="en-US" sz="2400" b="0" i="0" u="none" strike="noStrike" cap="none" normalizeH="0" baseline="0" dirty="0">
                          <a:ln>
                            <a:noFill/>
                          </a:ln>
                          <a:solidFill>
                            <a:srgbClr val="F8E8C0"/>
                          </a:solidFill>
                          <a:effectLst/>
                          <a:latin typeface="Arial" pitchFamily="-107" charset="0"/>
                          <a:ea typeface="Arial" pitchFamily="-107" charset="0"/>
                          <a:cs typeface="Arial" pitchFamily="-107" charset="0"/>
                        </a:rPr>
                        <a:t>” (</a:t>
                      </a:r>
                      <a:r>
                        <a:rPr kumimoji="0" lang="en-US" sz="2400" b="0" i="0" u="none" strike="noStrike" cap="none" normalizeH="0" baseline="0" dirty="0" err="1">
                          <a:ln>
                            <a:noFill/>
                          </a:ln>
                          <a:solidFill>
                            <a:srgbClr val="F8E8C0"/>
                          </a:solidFill>
                          <a:effectLst/>
                          <a:latin typeface="Arial" pitchFamily="-107" charset="0"/>
                          <a:ea typeface="Arial" pitchFamily="-107" charset="0"/>
                          <a:cs typeface="Arial" pitchFamily="-107" charset="0"/>
                        </a:rPr>
                        <a:t>ditemukan</a:t>
                      </a:r>
                      <a:r>
                        <a:rPr kumimoji="0" lang="en-US" sz="2400" b="0" i="0" u="none" strike="noStrike" cap="none" normalizeH="0" baseline="0" dirty="0">
                          <a:ln>
                            <a:noFill/>
                          </a:ln>
                          <a:solidFill>
                            <a:srgbClr val="F8E8C0"/>
                          </a:solidFill>
                          <a:effectLst/>
                          <a:latin typeface="Arial" pitchFamily="-107" charset="0"/>
                          <a:ea typeface="Arial" pitchFamily="-107" charset="0"/>
                          <a:cs typeface="Arial" pitchFamily="-107" charset="0"/>
                        </a:rPr>
                        <a:t> pd 55 </a:t>
                      </a:r>
                      <a:r>
                        <a:rPr kumimoji="0" lang="en-US" sz="2400" b="0" i="0" u="none" strike="noStrike" cap="none" normalizeH="0" baseline="0" dirty="0" err="1">
                          <a:ln>
                            <a:noFill/>
                          </a:ln>
                          <a:solidFill>
                            <a:srgbClr val="F8E8C0"/>
                          </a:solidFill>
                          <a:effectLst/>
                          <a:latin typeface="Arial" pitchFamily="-107" charset="0"/>
                          <a:ea typeface="Arial" pitchFamily="-107" charset="0"/>
                          <a:cs typeface="Arial" pitchFamily="-107" charset="0"/>
                        </a:rPr>
                        <a:t>mazmur</a:t>
                      </a:r>
                      <a:r>
                        <a:rPr kumimoji="0" lang="en-US" sz="2400" b="0" i="0" u="none" strike="noStrike" cap="none" normalizeH="0" baseline="0" dirty="0">
                          <a:ln>
                            <a:noFill/>
                          </a:ln>
                          <a:solidFill>
                            <a:srgbClr val="F8E8C0"/>
                          </a:solidFill>
                          <a:effectLst/>
                          <a:latin typeface="Arial" pitchFamily="-107" charset="0"/>
                          <a:ea typeface="Arial" pitchFamily="-107" charset="0"/>
                          <a:cs typeface="Arial" pitchFamily="-107" charset="0"/>
                        </a:rPr>
                        <a:t>)</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pitchFamily="-107" charset="0"/>
                          <a:ea typeface="Arial" pitchFamily="-107" charset="0"/>
                          <a:cs typeface="Arial" pitchFamily="-107" charset="0"/>
                        </a:rPr>
                        <a:t>Mengacu pd pemimpin paduan suara;  menyusun sbh amsal yg disimpan di bait Allah untuk nyanyian</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pitchFamily="-107" charset="0"/>
                          <a:ea typeface="Arial" pitchFamily="-107" charset="0"/>
                          <a:cs typeface="Arial" pitchFamily="-107" charset="0"/>
                        </a:rPr>
                        <a:t>“Untuk bani Korah” </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pitchFamily="-107" charset="0"/>
                          <a:ea typeface="Arial" pitchFamily="-107" charset="0"/>
                          <a:cs typeface="Arial" pitchFamily="-107" charset="0"/>
                        </a:rPr>
                        <a:t>Menunjukkan mazmur-mazmur yang disusun oleh keluarga penyanyi bait Allah ini</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81262" name="Picture 14"/>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6008688" y="2438400"/>
            <a:ext cx="3135312"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3359" name="Text Box 1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fade">
                                      <p:cBhvr>
                                        <p:cTn id="7" dur="1000"/>
                                        <p:tgtEl>
                                          <p:spTgt spid="313346"/>
                                        </p:tgtEl>
                                      </p:cBhvr>
                                    </p:animEffect>
                                    <p:anim calcmode="lin" valueType="num">
                                      <p:cBhvr>
                                        <p:cTn id="8" dur="1000" fill="hold"/>
                                        <p:tgtEl>
                                          <p:spTgt spid="313346"/>
                                        </p:tgtEl>
                                        <p:attrNameLst>
                                          <p:attrName>ppt_x</p:attrName>
                                        </p:attrNameLst>
                                      </p:cBhvr>
                                      <p:tavLst>
                                        <p:tav tm="0">
                                          <p:val>
                                            <p:strVal val="#ppt_x"/>
                                          </p:val>
                                        </p:tav>
                                        <p:tav tm="100000">
                                          <p:val>
                                            <p:strVal val="#ppt_x"/>
                                          </p:val>
                                        </p:tav>
                                      </p:tavLst>
                                    </p:anim>
                                    <p:anim calcmode="lin" valueType="num">
                                      <p:cBhvr>
                                        <p:cTn id="9" dur="1000" fill="hold"/>
                                        <p:tgtEl>
                                          <p:spTgt spid="313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81000" y="427038"/>
            <a:ext cx="8229600" cy="792162"/>
          </a:xfrm>
          <a:noFill/>
        </p:spPr>
        <p:txBody>
          <a:bodyPr/>
          <a:lstStyle/>
          <a:p>
            <a:pPr algn="l" eaLnBrk="1" hangingPunct="1"/>
            <a:r>
              <a:rPr lang="en-US" sz="4000">
                <a:solidFill>
                  <a:srgbClr val="F8E8C0"/>
                </a:solidFill>
                <a:latin typeface="Arial" charset="0"/>
              </a:rPr>
              <a:t>Judul Nyanyian</a:t>
            </a:r>
          </a:p>
        </p:txBody>
      </p:sp>
      <p:graphicFrame>
        <p:nvGraphicFramePr>
          <p:cNvPr id="315425" name="Group 33"/>
          <p:cNvGraphicFramePr>
            <a:graphicFrameLocks noGrp="1"/>
          </p:cNvGraphicFramePr>
          <p:nvPr>
            <p:ph type="tbl" idx="1"/>
          </p:nvPr>
        </p:nvGraphicFramePr>
        <p:xfrm>
          <a:off x="304800" y="1851025"/>
          <a:ext cx="6400800" cy="3978391"/>
        </p:xfrm>
        <a:graphic>
          <a:graphicData uri="http://schemas.openxmlformats.org/drawingml/2006/table">
            <a:tbl>
              <a:tblPr/>
              <a:tblGrid>
                <a:gridCol w="1828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09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Yedutun</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Berarti diragukan/dipertanyakan</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6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Neginot</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Diterjemahkan sebagai  </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permainan kecapi</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7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Nehilot</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Mengacu kepada seruling yg dipakai untuk ratapan</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Alamot</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Kemungkinan dimainkan pada gambus yang disesuaikan dengan suara penyanyi2 perempuan yang tdk menikah</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83316" name="Group 20"/>
          <p:cNvGrpSpPr>
            <a:grpSpLocks/>
          </p:cNvGrpSpPr>
          <p:nvPr/>
        </p:nvGrpSpPr>
        <p:grpSpPr bwMode="auto">
          <a:xfrm>
            <a:off x="7521575" y="0"/>
            <a:ext cx="1622425" cy="6858000"/>
            <a:chOff x="4738" y="0"/>
            <a:chExt cx="1022" cy="4320"/>
          </a:xfrm>
        </p:grpSpPr>
        <p:pic>
          <p:nvPicPr>
            <p:cNvPr id="183318" name="Picture 21"/>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288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319" name="Picture 22"/>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144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320" name="Picture 23"/>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5416" name="Text Box 24"/>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fade">
                                      <p:cBhvr>
                                        <p:cTn id="7" dur="1000"/>
                                        <p:tgtEl>
                                          <p:spTgt spid="315394"/>
                                        </p:tgtEl>
                                      </p:cBhvr>
                                    </p:animEffect>
                                    <p:anim calcmode="lin" valueType="num">
                                      <p:cBhvr>
                                        <p:cTn id="8" dur="1000" fill="hold"/>
                                        <p:tgtEl>
                                          <p:spTgt spid="315394"/>
                                        </p:tgtEl>
                                        <p:attrNameLst>
                                          <p:attrName>ppt_x</p:attrName>
                                        </p:attrNameLst>
                                      </p:cBhvr>
                                      <p:tavLst>
                                        <p:tav tm="0">
                                          <p:val>
                                            <p:strVal val="#ppt_x"/>
                                          </p:val>
                                        </p:tav>
                                        <p:tav tm="100000">
                                          <p:val>
                                            <p:strVal val="#ppt_x"/>
                                          </p:val>
                                        </p:tav>
                                      </p:tavLst>
                                    </p:anim>
                                    <p:anim calcmode="lin" valueType="num">
                                      <p:cBhvr>
                                        <p:cTn id="9" dur="1000" fill="hold"/>
                                        <p:tgtEl>
                                          <p:spTgt spid="315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04800" y="762000"/>
            <a:ext cx="8229600" cy="792163"/>
          </a:xfrm>
          <a:noFill/>
        </p:spPr>
        <p:txBody>
          <a:bodyPr/>
          <a:lstStyle/>
          <a:p>
            <a:pPr algn="l" eaLnBrk="1" hangingPunct="1"/>
            <a:r>
              <a:rPr lang="en-US" sz="4000">
                <a:solidFill>
                  <a:srgbClr val="F8E8C0"/>
                </a:solidFill>
                <a:latin typeface="Arial" charset="0"/>
              </a:rPr>
              <a:t>Judul Nyanyian</a:t>
            </a:r>
          </a:p>
        </p:txBody>
      </p:sp>
      <p:graphicFrame>
        <p:nvGraphicFramePr>
          <p:cNvPr id="317483" name="Group 43"/>
          <p:cNvGraphicFramePr>
            <a:graphicFrameLocks noGrp="1"/>
          </p:cNvGraphicFramePr>
          <p:nvPr>
            <p:ph type="tbl" idx="1"/>
          </p:nvPr>
        </p:nvGraphicFramePr>
        <p:xfrm>
          <a:off x="304800" y="2182813"/>
          <a:ext cx="6019800" cy="3284536"/>
        </p:xfrm>
        <a:graphic>
          <a:graphicData uri="http://schemas.openxmlformats.org/drawingml/2006/table">
            <a:tbl>
              <a:tblPr/>
              <a:tblGrid>
                <a:gridCol w="1504950">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tblGrid>
              <a:tr h="906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Sheminit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Mengacu kpd tahap kedelapan dr beberapa ritual</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Gittith</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Untuk pemrosesan anggur atau melodi yang terbaik di masa lampau</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Selah</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Menjadi pertanda di beberapa bagian bhw sesuatu yg lain dikatakan atau dimainkan</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85361" name="Group 20"/>
          <p:cNvGrpSpPr>
            <a:grpSpLocks/>
          </p:cNvGrpSpPr>
          <p:nvPr/>
        </p:nvGrpSpPr>
        <p:grpSpPr bwMode="auto">
          <a:xfrm>
            <a:off x="7521575" y="0"/>
            <a:ext cx="1622425" cy="6858000"/>
            <a:chOff x="4738" y="0"/>
            <a:chExt cx="1022" cy="4320"/>
          </a:xfrm>
        </p:grpSpPr>
        <p:pic>
          <p:nvPicPr>
            <p:cNvPr id="185363" name="Picture 21"/>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288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64" name="Picture 22"/>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144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65" name="Picture 23"/>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7464" name="Text Box 24"/>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fade">
                                      <p:cBhvr>
                                        <p:cTn id="7" dur="1000"/>
                                        <p:tgtEl>
                                          <p:spTgt spid="317442"/>
                                        </p:tgtEl>
                                      </p:cBhvr>
                                    </p:animEffect>
                                    <p:anim calcmode="lin" valueType="num">
                                      <p:cBhvr>
                                        <p:cTn id="8" dur="1000" fill="hold"/>
                                        <p:tgtEl>
                                          <p:spTgt spid="317442"/>
                                        </p:tgtEl>
                                        <p:attrNameLst>
                                          <p:attrName>ppt_x</p:attrName>
                                        </p:attrNameLst>
                                      </p:cBhvr>
                                      <p:tavLst>
                                        <p:tav tm="0">
                                          <p:val>
                                            <p:strVal val="#ppt_x"/>
                                          </p:val>
                                        </p:tav>
                                        <p:tav tm="100000">
                                          <p:val>
                                            <p:strVal val="#ppt_x"/>
                                          </p:val>
                                        </p:tav>
                                      </p:tavLst>
                                    </p:anim>
                                    <p:anim calcmode="lin" valueType="num">
                                      <p:cBhvr>
                                        <p:cTn id="9" dur="1000" fill="hold"/>
                                        <p:tgtEl>
                                          <p:spTgt spid="317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7200" y="609600"/>
            <a:ext cx="5029200" cy="1143000"/>
          </a:xfrm>
          <a:noFill/>
        </p:spPr>
        <p:txBody>
          <a:bodyPr/>
          <a:lstStyle/>
          <a:p>
            <a:pPr algn="l" eaLnBrk="1" hangingPunct="1"/>
            <a:r>
              <a:rPr lang="en-US">
                <a:solidFill>
                  <a:srgbClr val="F8E8C0"/>
                </a:solidFill>
                <a:latin typeface="Arial" charset="0"/>
              </a:rPr>
              <a:t>Penanda2 Melodi</a:t>
            </a:r>
          </a:p>
        </p:txBody>
      </p:sp>
      <p:graphicFrame>
        <p:nvGraphicFramePr>
          <p:cNvPr id="319523" name="Group 35"/>
          <p:cNvGraphicFramePr>
            <a:graphicFrameLocks noGrp="1"/>
          </p:cNvGraphicFramePr>
          <p:nvPr>
            <p:ph type="tbl" idx="1"/>
          </p:nvPr>
        </p:nvGraphicFramePr>
        <p:xfrm>
          <a:off x="457200" y="1912938"/>
          <a:ext cx="6553200" cy="4929658"/>
        </p:xfrm>
        <a:graphic>
          <a:graphicData uri="http://schemas.openxmlformats.org/drawingml/2006/table">
            <a:tbl>
              <a:tblPr/>
              <a:tblGrid>
                <a:gridCol w="2971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822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Disusun untuk Shoshanim</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Kepada kesaksian bunga-bunga lili</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6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Untuk Mahalat</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Bisa berupa musik atau berupa penanda liturgi</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Kepada rusa betina atau kepada pagi</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Musik yang melibatkan kegiatan2 ritual</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Jangan hancurkan</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Kegiatan2 ritual</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Untuk acara kematian anak laki2</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Acara kematian anak laki-laki</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187415" name="Group 23"/>
          <p:cNvGrpSpPr>
            <a:grpSpLocks/>
          </p:cNvGrpSpPr>
          <p:nvPr/>
        </p:nvGrpSpPr>
        <p:grpSpPr bwMode="auto">
          <a:xfrm>
            <a:off x="7521575" y="0"/>
            <a:ext cx="1622425" cy="6858000"/>
            <a:chOff x="4738" y="0"/>
            <a:chExt cx="1022" cy="4320"/>
          </a:xfrm>
        </p:grpSpPr>
        <p:pic>
          <p:nvPicPr>
            <p:cNvPr id="187417" name="Picture 24"/>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288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418" name="Picture 25"/>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144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419" name="Picture 26"/>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0"/>
              <a:ext cx="1022"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9515" name="Text Box 27"/>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fade">
                                      <p:cBhvr>
                                        <p:cTn id="7" dur="1000"/>
                                        <p:tgtEl>
                                          <p:spTgt spid="319490"/>
                                        </p:tgtEl>
                                      </p:cBhvr>
                                    </p:animEffect>
                                    <p:anim calcmode="lin" valueType="num">
                                      <p:cBhvr>
                                        <p:cTn id="8" dur="1000" fill="hold"/>
                                        <p:tgtEl>
                                          <p:spTgt spid="319490"/>
                                        </p:tgtEl>
                                        <p:attrNameLst>
                                          <p:attrName>ppt_x</p:attrName>
                                        </p:attrNameLst>
                                      </p:cBhvr>
                                      <p:tavLst>
                                        <p:tav tm="0">
                                          <p:val>
                                            <p:strVal val="#ppt_x"/>
                                          </p:val>
                                        </p:tav>
                                        <p:tav tm="100000">
                                          <p:val>
                                            <p:strVal val="#ppt_x"/>
                                          </p:val>
                                        </p:tav>
                                      </p:tavLst>
                                    </p:anim>
                                    <p:anim calcmode="lin" valueType="num">
                                      <p:cBhvr>
                                        <p:cTn id="9" dur="1000" fill="hold"/>
                                        <p:tgtEl>
                                          <p:spTgt spid="3194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2143"/>
        </a:solidFill>
        <a:effectLst/>
      </p:bgPr>
    </p:bg>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lum bright="40000" contrast="-64000"/>
            <a:extLst>
              <a:ext uri="{28A0092B-C50C-407E-A947-70E740481C1C}">
                <a14:useLocalDpi xmlns:a14="http://schemas.microsoft.com/office/drawing/2010/main" val="0"/>
              </a:ext>
            </a:extLst>
          </a:blip>
          <a:srcRect b="6580"/>
          <a:stretch>
            <a:fillRect/>
          </a:stretch>
        </p:blipFill>
        <p:spPr bwMode="auto">
          <a:xfrm>
            <a:off x="0" y="1219200"/>
            <a:ext cx="9144000" cy="508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5267" name="Rectangle 3"/>
          <p:cNvSpPr>
            <a:spLocks noGrp="1" noChangeArrowheads="1"/>
          </p:cNvSpPr>
          <p:nvPr>
            <p:ph type="title"/>
          </p:nvPr>
        </p:nvSpPr>
        <p:spPr>
          <a:xfrm>
            <a:off x="457200" y="152400"/>
            <a:ext cx="8229600" cy="1143000"/>
          </a:xfrm>
          <a:effectLst>
            <a:outerShdw blurRad="63500" dist="35921" dir="2700000" algn="ctr" rotWithShape="0">
              <a:schemeClr val="tx2">
                <a:alpha val="74998"/>
              </a:schemeClr>
            </a:outerShdw>
          </a:effectLst>
        </p:spPr>
        <p:txBody>
          <a:bodyPr/>
          <a:lstStyle/>
          <a:p>
            <a:pPr eaLnBrk="1" hangingPunct="1">
              <a:defRPr/>
            </a:pPr>
            <a:r>
              <a:rPr lang="en-US" sz="5400" b="1">
                <a:solidFill>
                  <a:schemeClr val="accent1"/>
                </a:solidFill>
                <a:ea typeface="+mj-ea"/>
              </a:rPr>
              <a:t>Kilasan </a:t>
            </a:r>
          </a:p>
        </p:txBody>
      </p:sp>
      <p:sp>
        <p:nvSpPr>
          <p:cNvPr id="395268" name="Rectangle 4"/>
          <p:cNvSpPr>
            <a:spLocks noGrp="1" noChangeArrowheads="1"/>
          </p:cNvSpPr>
          <p:nvPr>
            <p:ph type="body" idx="1"/>
          </p:nvPr>
        </p:nvSpPr>
        <p:spPr>
          <a:xfrm>
            <a:off x="457200" y="1828800"/>
            <a:ext cx="8229600" cy="3886200"/>
          </a:xfrm>
        </p:spPr>
        <p:txBody>
          <a:bodyPr/>
          <a:lstStyle/>
          <a:p>
            <a:pPr eaLnBrk="1" hangingPunct="1"/>
            <a:r>
              <a:rPr lang="en-US" sz="2800" b="1" dirty="0" err="1">
                <a:solidFill>
                  <a:srgbClr val="B12143"/>
                </a:solidFill>
                <a:latin typeface="Arial" charset="0"/>
              </a:rPr>
              <a:t>Pengenalan</a:t>
            </a:r>
            <a:endParaRPr lang="en-US" sz="2800" b="1" dirty="0">
              <a:solidFill>
                <a:srgbClr val="B12143"/>
              </a:solidFill>
              <a:latin typeface="Arial" charset="0"/>
            </a:endParaRPr>
          </a:p>
          <a:p>
            <a:pPr eaLnBrk="1" hangingPunct="1"/>
            <a:r>
              <a:rPr lang="en-US" sz="2800" b="1" dirty="0" err="1">
                <a:solidFill>
                  <a:srgbClr val="B12143"/>
                </a:solidFill>
                <a:latin typeface="Arial" charset="0"/>
              </a:rPr>
              <a:t>Dimanakah</a:t>
            </a:r>
            <a:r>
              <a:rPr lang="en-US" sz="2800" b="1" dirty="0">
                <a:solidFill>
                  <a:srgbClr val="B12143"/>
                </a:solidFill>
                <a:latin typeface="Arial" charset="0"/>
              </a:rPr>
              <a:t> </a:t>
            </a:r>
            <a:r>
              <a:rPr lang="en-US" sz="2800" b="1" dirty="0" err="1">
                <a:solidFill>
                  <a:srgbClr val="B12143"/>
                </a:solidFill>
                <a:latin typeface="Arial" charset="0"/>
              </a:rPr>
              <a:t>letak</a:t>
            </a:r>
            <a:r>
              <a:rPr lang="en-US" sz="2800" b="1" dirty="0">
                <a:solidFill>
                  <a:srgbClr val="B12143"/>
                </a:solidFill>
                <a:latin typeface="Arial" charset="0"/>
              </a:rPr>
              <a:t> kitab Mazmur pada masa Perjanjian Lama?</a:t>
            </a:r>
          </a:p>
          <a:p>
            <a:pPr eaLnBrk="1" hangingPunct="1"/>
            <a:r>
              <a:rPr lang="en-US" sz="2800" b="1" dirty="0" err="1">
                <a:solidFill>
                  <a:srgbClr val="B12143"/>
                </a:solidFill>
                <a:latin typeface="Arial" charset="0"/>
              </a:rPr>
              <a:t>Bagaimana</a:t>
            </a:r>
            <a:r>
              <a:rPr lang="en-US" sz="2800" b="1" dirty="0">
                <a:solidFill>
                  <a:srgbClr val="B12143"/>
                </a:solidFill>
                <a:latin typeface="Arial" charset="0"/>
              </a:rPr>
              <a:t> </a:t>
            </a:r>
            <a:r>
              <a:rPr lang="en-US" sz="2800" b="1" dirty="0" err="1">
                <a:solidFill>
                  <a:srgbClr val="B12143"/>
                </a:solidFill>
                <a:latin typeface="Arial" charset="0"/>
              </a:rPr>
              <a:t>umat</a:t>
            </a:r>
            <a:r>
              <a:rPr lang="en-US" sz="2800" b="1" dirty="0">
                <a:solidFill>
                  <a:srgbClr val="B12143"/>
                </a:solidFill>
                <a:latin typeface="Arial" charset="0"/>
              </a:rPr>
              <a:t> Israel </a:t>
            </a:r>
            <a:r>
              <a:rPr lang="en-US" sz="2800" b="1" dirty="0" err="1">
                <a:solidFill>
                  <a:srgbClr val="B12143"/>
                </a:solidFill>
                <a:latin typeface="Arial" charset="0"/>
              </a:rPr>
              <a:t>memuji</a:t>
            </a:r>
            <a:r>
              <a:rPr lang="en-US" sz="2800" b="1" dirty="0">
                <a:solidFill>
                  <a:srgbClr val="B12143"/>
                </a:solidFill>
                <a:latin typeface="Arial" charset="0"/>
              </a:rPr>
              <a:t> </a:t>
            </a:r>
            <a:r>
              <a:rPr lang="en-US" sz="2800" b="1" dirty="0" err="1">
                <a:solidFill>
                  <a:srgbClr val="B12143"/>
                </a:solidFill>
                <a:latin typeface="Arial" charset="0"/>
              </a:rPr>
              <a:t>Tuhan</a:t>
            </a:r>
            <a:r>
              <a:rPr lang="en-US" sz="2800" b="1" dirty="0">
                <a:solidFill>
                  <a:srgbClr val="B12143"/>
                </a:solidFill>
                <a:latin typeface="Arial" charset="0"/>
              </a:rPr>
              <a:t> melalui kitab Mazmur?</a:t>
            </a:r>
          </a:p>
          <a:p>
            <a:pPr eaLnBrk="1" hangingPunct="1"/>
            <a:r>
              <a:rPr lang="en-US" sz="2800" b="1" dirty="0" err="1">
                <a:solidFill>
                  <a:srgbClr val="B12143"/>
                </a:solidFill>
                <a:latin typeface="Arial" charset="0"/>
              </a:rPr>
              <a:t>Bagaimana</a:t>
            </a:r>
            <a:r>
              <a:rPr lang="en-US" sz="2800" b="1" dirty="0">
                <a:solidFill>
                  <a:srgbClr val="B12143"/>
                </a:solidFill>
                <a:latin typeface="Arial" charset="0"/>
              </a:rPr>
              <a:t> kitab Mazmur </a:t>
            </a:r>
            <a:r>
              <a:rPr lang="en-US" sz="2800" b="1" dirty="0" err="1">
                <a:solidFill>
                  <a:srgbClr val="B12143"/>
                </a:solidFill>
                <a:latin typeface="Arial" charset="0"/>
              </a:rPr>
              <a:t>tetap</a:t>
            </a:r>
            <a:r>
              <a:rPr lang="en-US" sz="2800" b="1" dirty="0">
                <a:solidFill>
                  <a:srgbClr val="B12143"/>
                </a:solidFill>
                <a:latin typeface="Arial" charset="0"/>
              </a:rPr>
              <a:t> </a:t>
            </a:r>
            <a:r>
              <a:rPr lang="en-US" sz="2800" b="1" dirty="0" err="1">
                <a:solidFill>
                  <a:srgbClr val="B12143"/>
                </a:solidFill>
                <a:latin typeface="Arial" charset="0"/>
              </a:rPr>
              <a:t>menjadi</a:t>
            </a:r>
            <a:r>
              <a:rPr lang="en-US" sz="2800" b="1" dirty="0">
                <a:solidFill>
                  <a:srgbClr val="B12143"/>
                </a:solidFill>
                <a:latin typeface="Arial" charset="0"/>
              </a:rPr>
              <a:t> kitab yang </a:t>
            </a:r>
            <a:r>
              <a:rPr lang="en-US" sz="2800" b="1" dirty="0" err="1">
                <a:solidFill>
                  <a:srgbClr val="B12143"/>
                </a:solidFill>
                <a:latin typeface="Arial" charset="0"/>
              </a:rPr>
              <a:t>relevan</a:t>
            </a:r>
            <a:r>
              <a:rPr lang="en-US" sz="2800" b="1" dirty="0">
                <a:solidFill>
                  <a:srgbClr val="B12143"/>
                </a:solidFill>
                <a:latin typeface="Arial" charset="0"/>
              </a:rPr>
              <a:t> </a:t>
            </a:r>
            <a:r>
              <a:rPr lang="en-US" sz="2800" b="1" dirty="0" err="1">
                <a:solidFill>
                  <a:srgbClr val="B12143"/>
                </a:solidFill>
                <a:latin typeface="Arial" charset="0"/>
              </a:rPr>
              <a:t>bagi</a:t>
            </a:r>
            <a:r>
              <a:rPr lang="en-US" sz="2800" b="1" dirty="0">
                <a:solidFill>
                  <a:srgbClr val="B12143"/>
                </a:solidFill>
                <a:latin typeface="Arial" charset="0"/>
              </a:rPr>
              <a:t> </a:t>
            </a:r>
            <a:r>
              <a:rPr lang="en-US" sz="2800" b="1" dirty="0" err="1">
                <a:solidFill>
                  <a:srgbClr val="B12143"/>
                </a:solidFill>
                <a:latin typeface="Arial" charset="0"/>
              </a:rPr>
              <a:t>umat</a:t>
            </a:r>
            <a:r>
              <a:rPr lang="en-US" sz="2800" b="1" dirty="0">
                <a:solidFill>
                  <a:srgbClr val="B12143"/>
                </a:solidFill>
                <a:latin typeface="Arial" charset="0"/>
              </a:rPr>
              <a:t> Kristen </a:t>
            </a:r>
            <a:r>
              <a:rPr lang="en-US" sz="2800" b="1" dirty="0" err="1">
                <a:solidFill>
                  <a:srgbClr val="B12143"/>
                </a:solidFill>
                <a:latin typeface="Arial" charset="0"/>
              </a:rPr>
              <a:t>saat</a:t>
            </a:r>
            <a:r>
              <a:rPr lang="en-US" sz="2800" b="1" dirty="0">
                <a:solidFill>
                  <a:srgbClr val="B12143"/>
                </a:solidFill>
                <a:latin typeface="Arial" charset="0"/>
              </a:rPr>
              <a:t> </a:t>
            </a:r>
            <a:r>
              <a:rPr lang="en-US" sz="2800" b="1" dirty="0" err="1">
                <a:solidFill>
                  <a:srgbClr val="B12143"/>
                </a:solidFill>
                <a:latin typeface="Arial" charset="0"/>
              </a:rPr>
              <a:t>ini</a:t>
            </a:r>
            <a:r>
              <a:rPr lang="en-US" sz="2800" b="1" dirty="0">
                <a:solidFill>
                  <a:srgbClr val="B12143"/>
                </a:solidFill>
                <a:latin typeface="Arial" charset="0"/>
              </a:rPr>
              <a:t>?</a:t>
            </a:r>
            <a:endParaRPr lang="en-GB" sz="2800" b="1" dirty="0">
              <a:solidFill>
                <a:srgbClr val="B12143"/>
              </a:solidFill>
              <a:latin typeface="Arial" charset="0"/>
            </a:endParaRPr>
          </a:p>
        </p:txBody>
      </p:sp>
      <p:sp>
        <p:nvSpPr>
          <p:cNvPr id="395269"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95268">
                                            <p:txEl>
                                              <p:pRg st="1" end="1"/>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95268">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lum contrast="-66000"/>
            <a:extLst>
              <a:ext uri="{28A0092B-C50C-407E-A947-70E740481C1C}">
                <a14:useLocalDpi xmlns:a14="http://schemas.microsoft.com/office/drawing/2010/main" val="0"/>
              </a:ext>
            </a:extLst>
          </a:blip>
          <a:srcRect/>
          <a:stretch>
            <a:fillRect/>
          </a:stretch>
        </p:blipFill>
        <p:spPr bwMode="auto">
          <a:xfrm>
            <a:off x="0" y="91440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9443" name="Rectangle 3"/>
          <p:cNvSpPr>
            <a:spLocks noGrp="1" noChangeArrowheads="1"/>
          </p:cNvSpPr>
          <p:nvPr>
            <p:ph type="title"/>
          </p:nvPr>
        </p:nvSpPr>
        <p:spPr>
          <a:solidFill>
            <a:srgbClr val="000099"/>
          </a:solidFill>
        </p:spPr>
        <p:txBody>
          <a:bodyPr/>
          <a:lstStyle/>
          <a:p>
            <a:pPr eaLnBrk="1" hangingPunct="1"/>
            <a:r>
              <a:rPr lang="en-US" sz="5400" b="1">
                <a:solidFill>
                  <a:schemeClr val="bg1"/>
                </a:solidFill>
                <a:latin typeface="Arial" charset="0"/>
              </a:rPr>
              <a:t>The Shema</a:t>
            </a:r>
            <a:endParaRPr lang="en-US">
              <a:latin typeface="Arial" charset="0"/>
            </a:endParaRPr>
          </a:p>
        </p:txBody>
      </p:sp>
      <p:sp>
        <p:nvSpPr>
          <p:cNvPr id="329732" name="Rectangle 4"/>
          <p:cNvSpPr>
            <a:spLocks noGrp="1" noChangeArrowheads="1"/>
          </p:cNvSpPr>
          <p:nvPr>
            <p:ph type="body" idx="1"/>
          </p:nvPr>
        </p:nvSpPr>
        <p:spPr>
          <a:xfrm>
            <a:off x="381000" y="1752600"/>
            <a:ext cx="8534400" cy="3886200"/>
          </a:xfrm>
          <a:effectLst>
            <a:outerShdw blurRad="63500" dist="35921" dir="2700000" algn="ctr" rotWithShape="0">
              <a:schemeClr val="tx2">
                <a:alpha val="74998"/>
              </a:schemeClr>
            </a:outerShdw>
          </a:effectLst>
        </p:spPr>
        <p:txBody>
          <a:bodyPr/>
          <a:lstStyle/>
          <a:p>
            <a:pPr eaLnBrk="1" hangingPunct="1">
              <a:buFontTx/>
              <a:buNone/>
              <a:defRPr/>
            </a:pPr>
            <a:r>
              <a:rPr lang="en-US" sz="4400">
                <a:solidFill>
                  <a:schemeClr val="accent1"/>
                </a:solidFill>
                <a:latin typeface="Arial" charset="0"/>
                <a:cs typeface="Arial" charset="0"/>
              </a:rPr>
              <a:t> </a:t>
            </a:r>
            <a:r>
              <a:rPr lang="ja-JP" altLang="en-US" sz="4400">
                <a:solidFill>
                  <a:schemeClr val="accent1"/>
                </a:solidFill>
                <a:latin typeface="Arial" charset="0"/>
                <a:cs typeface="Arial" charset="0"/>
              </a:rPr>
              <a:t>“</a:t>
            </a:r>
            <a:r>
              <a:rPr lang="en-US" sz="4400">
                <a:solidFill>
                  <a:schemeClr val="accent1"/>
                </a:solidFill>
                <a:latin typeface="Arial" charset="0"/>
                <a:cs typeface="Arial" charset="0"/>
              </a:rPr>
              <a:t>Kasihilah Tuhan Allahmu dengan segenap hatimu dan dengan segenap jiwamu dan dengan segenap kekuatanmu.</a:t>
            </a:r>
            <a:r>
              <a:rPr lang="ja-JP" altLang="en-US" sz="4400">
                <a:solidFill>
                  <a:schemeClr val="accent1"/>
                </a:solidFill>
                <a:latin typeface="Arial" charset="0"/>
                <a:cs typeface="Arial" charset="0"/>
              </a:rPr>
              <a:t>”</a:t>
            </a:r>
            <a:endParaRPr lang="en-US" sz="4400">
              <a:solidFill>
                <a:schemeClr val="accent1"/>
              </a:solidFill>
              <a:latin typeface="Arial" charset="0"/>
              <a:cs typeface="Arial" charset="0"/>
            </a:endParaRPr>
          </a:p>
          <a:p>
            <a:pPr algn="r" eaLnBrk="1" hangingPunct="1">
              <a:buFontTx/>
              <a:buNone/>
              <a:defRPr/>
            </a:pPr>
            <a:r>
              <a:rPr lang="en-US" sz="4400">
                <a:solidFill>
                  <a:schemeClr val="accent1"/>
                </a:solidFill>
                <a:latin typeface="Arial" charset="0"/>
                <a:cs typeface="Arial" charset="0"/>
              </a:rPr>
              <a:t>(Ulangan 6:5)</a:t>
            </a:r>
            <a:endParaRPr lang="en-GB" sz="4400">
              <a:solidFill>
                <a:schemeClr val="accent1"/>
              </a:solidFill>
              <a:latin typeface="Arial" charset="0"/>
              <a:cs typeface="Arial" charset="0"/>
            </a:endParaRPr>
          </a:p>
        </p:txBody>
      </p:sp>
      <p:sp>
        <p:nvSpPr>
          <p:cNvPr id="329733" name="Text Box 5"/>
          <p:cNvSpPr txBox="1">
            <a:spLocks noChangeArrowheads="1"/>
          </p:cNvSpPr>
          <p:nvPr/>
        </p:nvSpPr>
        <p:spPr bwMode="auto">
          <a:xfrm>
            <a:off x="8153400" y="762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533400" y="533400"/>
            <a:ext cx="8229600" cy="1143000"/>
          </a:xfrm>
          <a:noFill/>
        </p:spPr>
        <p:txBody>
          <a:bodyPr/>
          <a:lstStyle/>
          <a:p>
            <a:pPr eaLnBrk="1" hangingPunct="1"/>
            <a:r>
              <a:rPr lang="en-US" dirty="0">
                <a:latin typeface="Arial" charset="0"/>
              </a:rPr>
              <a:t>Hari ke-1: Mazmur 24</a:t>
            </a:r>
            <a:endParaRPr lang="en-GB" dirty="0">
              <a:latin typeface="Arial" charset="0"/>
            </a:endParaRPr>
          </a:p>
        </p:txBody>
      </p:sp>
      <p:sp>
        <p:nvSpPr>
          <p:cNvPr id="331779" name="Rectangle 3"/>
          <p:cNvSpPr>
            <a:spLocks noGrp="1" noChangeArrowheads="1"/>
          </p:cNvSpPr>
          <p:nvPr>
            <p:ph type="body" idx="1"/>
          </p:nvPr>
        </p:nvSpPr>
        <p:spPr>
          <a:xfrm>
            <a:off x="457200" y="1600200"/>
            <a:ext cx="6172200" cy="4525963"/>
          </a:xfrm>
        </p:spPr>
        <p:txBody>
          <a:bodyPr/>
          <a:lstStyle/>
          <a:p>
            <a:pPr marL="0" indent="0" eaLnBrk="1" hangingPunct="1">
              <a:lnSpc>
                <a:spcPct val="90000"/>
              </a:lnSpc>
              <a:buFontTx/>
              <a:buNone/>
            </a:pPr>
            <a:r>
              <a:rPr lang="en-US" sz="2800">
                <a:latin typeface="Arial" charset="0"/>
              </a:rPr>
              <a:t>Tuhanlah yang empunya bumi serta segala isinya, dan dunia serta yang diam di dalamnya.…</a:t>
            </a:r>
          </a:p>
          <a:p>
            <a:pPr marL="0" indent="0" eaLnBrk="1" hangingPunct="1">
              <a:lnSpc>
                <a:spcPct val="90000"/>
              </a:lnSpc>
              <a:buFontTx/>
              <a:buNone/>
            </a:pPr>
            <a:r>
              <a:rPr lang="en-US" sz="2800">
                <a:latin typeface="Arial" charset="0"/>
              </a:rPr>
              <a:t>Siapakah yang boleh naik ke atas gunung Tuhan? …</a:t>
            </a:r>
          </a:p>
          <a:p>
            <a:pPr marL="0" indent="0" eaLnBrk="1" hangingPunct="1">
              <a:lnSpc>
                <a:spcPct val="90000"/>
              </a:lnSpc>
              <a:buFontTx/>
              <a:buNone/>
            </a:pPr>
            <a:r>
              <a:rPr lang="en-US" sz="2800">
                <a:latin typeface="Arial" charset="0"/>
              </a:rPr>
              <a:t>Angkatlah kepalamu … supaya masuk Raja Kemuliaan.  </a:t>
            </a:r>
          </a:p>
          <a:p>
            <a:pPr marL="0" indent="0" eaLnBrk="1" hangingPunct="1">
              <a:lnSpc>
                <a:spcPct val="90000"/>
              </a:lnSpc>
              <a:buFontTx/>
              <a:buNone/>
            </a:pPr>
            <a:r>
              <a:rPr lang="en-US" sz="2800">
                <a:latin typeface="Arial" charset="0"/>
              </a:rPr>
              <a:t>Siapakah Dia itu…?  </a:t>
            </a:r>
          </a:p>
          <a:p>
            <a:pPr marL="0" indent="0" eaLnBrk="1" hangingPunct="1">
              <a:lnSpc>
                <a:spcPct val="90000"/>
              </a:lnSpc>
              <a:buFontTx/>
              <a:buNone/>
            </a:pPr>
            <a:r>
              <a:rPr lang="en-US" sz="2800">
                <a:latin typeface="Arial" charset="0"/>
              </a:rPr>
              <a:t>TUHAN semesta alam Dialah Raja Kemuliaan.</a:t>
            </a:r>
            <a:endParaRPr lang="en-GB" sz="2800">
              <a:latin typeface="Arial" charset="0"/>
            </a:endParaRPr>
          </a:p>
        </p:txBody>
      </p:sp>
      <p:pic>
        <p:nvPicPr>
          <p:cNvPr id="191491" name="Picture 4" descr="metal-trump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363" y="0"/>
            <a:ext cx="16716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1781" name="Text Box 5"/>
          <p:cNvSpPr txBox="1">
            <a:spLocks noChangeArrowheads="1"/>
          </p:cNvSpPr>
          <p:nvPr/>
        </p:nvSpPr>
        <p:spPr bwMode="auto">
          <a:xfrm>
            <a:off x="8153400" y="762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fade">
                                      <p:cBhvr>
                                        <p:cTn id="7" dur="1000"/>
                                        <p:tgtEl>
                                          <p:spTgt spid="331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fade">
                                      <p:cBhvr>
                                        <p:cTn id="12" dur="1000"/>
                                        <p:tgtEl>
                                          <p:spTgt spid="331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79">
                                            <p:txEl>
                                              <p:pRg st="2" end="2"/>
                                            </p:txEl>
                                          </p:spTgt>
                                        </p:tgtEl>
                                        <p:attrNameLst>
                                          <p:attrName>style.visibility</p:attrName>
                                        </p:attrNameLst>
                                      </p:cBhvr>
                                      <p:to>
                                        <p:strVal val="visible"/>
                                      </p:to>
                                    </p:set>
                                    <p:animEffect transition="in" filter="fade">
                                      <p:cBhvr>
                                        <p:cTn id="17" dur="1000"/>
                                        <p:tgtEl>
                                          <p:spTgt spid="331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79">
                                            <p:txEl>
                                              <p:pRg st="3" end="3"/>
                                            </p:txEl>
                                          </p:spTgt>
                                        </p:tgtEl>
                                        <p:attrNameLst>
                                          <p:attrName>style.visibility</p:attrName>
                                        </p:attrNameLst>
                                      </p:cBhvr>
                                      <p:to>
                                        <p:strVal val="visible"/>
                                      </p:to>
                                    </p:set>
                                    <p:animEffect transition="in" filter="fade">
                                      <p:cBhvr>
                                        <p:cTn id="22" dur="1000"/>
                                        <p:tgtEl>
                                          <p:spTgt spid="331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1779">
                                            <p:txEl>
                                              <p:pRg st="4" end="4"/>
                                            </p:txEl>
                                          </p:spTgt>
                                        </p:tgtEl>
                                        <p:attrNameLst>
                                          <p:attrName>style.visibility</p:attrName>
                                        </p:attrNameLst>
                                      </p:cBhvr>
                                      <p:to>
                                        <p:strVal val="visible"/>
                                      </p:to>
                                    </p:set>
                                    <p:animEffect transition="in" filter="fade">
                                      <p:cBhvr>
                                        <p:cTn id="27" dur="1000"/>
                                        <p:tgtEl>
                                          <p:spTgt spid="331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8DCC0"/>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04800" y="457200"/>
            <a:ext cx="5791200" cy="1143000"/>
          </a:xfrm>
          <a:noFill/>
        </p:spPr>
        <p:txBody>
          <a:bodyPr/>
          <a:lstStyle/>
          <a:p>
            <a:pPr algn="l" eaLnBrk="1" hangingPunct="1"/>
            <a:r>
              <a:rPr lang="en-US" sz="4000" dirty="0">
                <a:latin typeface="Arial" charset="0"/>
              </a:rPr>
              <a:t>Festival </a:t>
            </a:r>
            <a:r>
              <a:rPr lang="en-US" sz="4000" dirty="0" err="1">
                <a:latin typeface="Arial" charset="0"/>
              </a:rPr>
              <a:t>Tabernakel</a:t>
            </a:r>
            <a:r>
              <a:rPr lang="en-US" sz="4000" dirty="0">
                <a:latin typeface="Arial" charset="0"/>
              </a:rPr>
              <a:t>: </a:t>
            </a:r>
            <a:br>
              <a:rPr lang="en-US" sz="4000" dirty="0">
                <a:latin typeface="Arial" charset="0"/>
              </a:rPr>
            </a:br>
            <a:r>
              <a:rPr lang="en-US" sz="4000" dirty="0">
                <a:latin typeface="Arial" charset="0"/>
              </a:rPr>
              <a:t>Mazmur 29</a:t>
            </a:r>
            <a:endParaRPr lang="en-GB" sz="4000" dirty="0">
              <a:latin typeface="Arial" charset="0"/>
            </a:endParaRPr>
          </a:p>
        </p:txBody>
      </p:sp>
      <p:sp>
        <p:nvSpPr>
          <p:cNvPr id="333827" name="Rectangle 3"/>
          <p:cNvSpPr>
            <a:spLocks noGrp="1" noChangeArrowheads="1"/>
          </p:cNvSpPr>
          <p:nvPr>
            <p:ph type="body" idx="1"/>
          </p:nvPr>
        </p:nvSpPr>
        <p:spPr>
          <a:xfrm>
            <a:off x="533400" y="1905000"/>
            <a:ext cx="5257800" cy="4525963"/>
          </a:xfrm>
        </p:spPr>
        <p:txBody>
          <a:bodyPr/>
          <a:lstStyle/>
          <a:p>
            <a:pPr marL="511175" indent="-511175" eaLnBrk="1" hangingPunct="1">
              <a:lnSpc>
                <a:spcPct val="90000"/>
              </a:lnSpc>
              <a:buFontTx/>
              <a:buNone/>
            </a:pPr>
            <a:r>
              <a:rPr lang="en-US">
                <a:latin typeface="Arial" charset="0"/>
              </a:rPr>
              <a:t>Kepada Tuhan, hai penghuni sorgawi, kepada Tuhan sajalah kemuliaan dan kekuatan!</a:t>
            </a:r>
          </a:p>
          <a:p>
            <a:pPr marL="511175" indent="-511175" eaLnBrk="1" hangingPunct="1">
              <a:lnSpc>
                <a:spcPct val="90000"/>
              </a:lnSpc>
              <a:buFontTx/>
              <a:buNone/>
            </a:pPr>
            <a:r>
              <a:rPr lang="en-US">
                <a:latin typeface="Arial" charset="0"/>
              </a:rPr>
              <a:t>Berilah kepada Tuhan kemuliaan namaNya, sujudlah kepada Tuhan dengan berhiaskan kekudusan…</a:t>
            </a:r>
            <a:endParaRPr lang="en-GB">
              <a:latin typeface="Arial" charset="0"/>
            </a:endParaRPr>
          </a:p>
        </p:txBody>
      </p:sp>
      <p:grpSp>
        <p:nvGrpSpPr>
          <p:cNvPr id="193540" name="Group 4"/>
          <p:cNvGrpSpPr>
            <a:grpSpLocks/>
          </p:cNvGrpSpPr>
          <p:nvPr/>
        </p:nvGrpSpPr>
        <p:grpSpPr bwMode="auto">
          <a:xfrm>
            <a:off x="6172200" y="0"/>
            <a:ext cx="2971800" cy="6858000"/>
            <a:chOff x="0" y="0"/>
            <a:chExt cx="1872" cy="4320"/>
          </a:xfrm>
        </p:grpSpPr>
        <p:pic>
          <p:nvPicPr>
            <p:cNvPr id="1935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9"/>
              <a:ext cx="1872" cy="1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9"/>
              <a:ext cx="1872" cy="1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
              <a:ext cx="1872" cy="1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72" cy="1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33833" name="Text Box 9"/>
          <p:cNvSpPr txBox="1">
            <a:spLocks noChangeArrowheads="1"/>
          </p:cNvSpPr>
          <p:nvPr/>
        </p:nvSpPr>
        <p:spPr bwMode="auto">
          <a:xfrm>
            <a:off x="8153400" y="762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fade">
                                      <p:cBhvr>
                                        <p:cTn id="7" dur="2000"/>
                                        <p:tgtEl>
                                          <p:spTgt spid="333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fade">
                                      <p:cBhvr>
                                        <p:cTn id="12" dur="2000"/>
                                        <p:tgtEl>
                                          <p:spTgt spid="333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B12143"/>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762000"/>
            <a:ext cx="8229600" cy="1143000"/>
          </a:xfrm>
          <a:noFill/>
        </p:spPr>
        <p:txBody>
          <a:bodyPr/>
          <a:lstStyle/>
          <a:p>
            <a:pPr eaLnBrk="1" hangingPunct="1"/>
            <a:r>
              <a:rPr lang="en-US" dirty="0" err="1">
                <a:solidFill>
                  <a:schemeClr val="accent1"/>
                </a:solidFill>
                <a:latin typeface="Arial" charset="0"/>
              </a:rPr>
              <a:t>Prosesi</a:t>
            </a:r>
            <a:r>
              <a:rPr lang="en-US" dirty="0">
                <a:solidFill>
                  <a:schemeClr val="accent1"/>
                </a:solidFill>
                <a:latin typeface="Arial" charset="0"/>
              </a:rPr>
              <a:t>: Mazmur 68</a:t>
            </a:r>
            <a:endParaRPr lang="en-GB" dirty="0">
              <a:solidFill>
                <a:schemeClr val="accent1"/>
              </a:solidFill>
              <a:latin typeface="Arial" charset="0"/>
            </a:endParaRPr>
          </a:p>
        </p:txBody>
      </p:sp>
      <p:sp>
        <p:nvSpPr>
          <p:cNvPr id="195587" name="Rectangle 3"/>
          <p:cNvSpPr>
            <a:spLocks noGrp="1" noChangeArrowheads="1"/>
          </p:cNvSpPr>
          <p:nvPr>
            <p:ph type="body" idx="1"/>
          </p:nvPr>
        </p:nvSpPr>
        <p:spPr>
          <a:xfrm>
            <a:off x="228600" y="2332038"/>
            <a:ext cx="4495800" cy="4525962"/>
          </a:xfrm>
        </p:spPr>
        <p:txBody>
          <a:bodyPr/>
          <a:lstStyle/>
          <a:p>
            <a:pPr marL="0" indent="0" eaLnBrk="1" hangingPunct="1">
              <a:buFontTx/>
              <a:buNone/>
            </a:pPr>
            <a:r>
              <a:rPr lang="en-US" b="1">
                <a:solidFill>
                  <a:schemeClr val="accent1"/>
                </a:solidFill>
                <a:latin typeface="Arial" charset="0"/>
              </a:rPr>
              <a:t>Orang melihat perarakan-Mu, ya Allah,</a:t>
            </a:r>
            <a:br>
              <a:rPr lang="en-US" b="1">
                <a:solidFill>
                  <a:schemeClr val="accent1"/>
                </a:solidFill>
                <a:latin typeface="Arial" charset="0"/>
              </a:rPr>
            </a:br>
            <a:endParaRPr lang="en-US" b="1">
              <a:solidFill>
                <a:schemeClr val="accent1"/>
              </a:solidFill>
              <a:latin typeface="Arial" charset="0"/>
            </a:endParaRPr>
          </a:p>
          <a:p>
            <a:pPr marL="0" indent="0" eaLnBrk="1" hangingPunct="1">
              <a:buFontTx/>
              <a:buNone/>
            </a:pPr>
            <a:r>
              <a:rPr lang="en-US" b="1">
                <a:solidFill>
                  <a:schemeClr val="accent1"/>
                </a:solidFill>
                <a:latin typeface="Arial" charset="0"/>
              </a:rPr>
              <a:t>perarakan Allahku, Rajaku, ke dalam tempat kudus …</a:t>
            </a:r>
            <a:endParaRPr lang="en-GB" b="1">
              <a:solidFill>
                <a:schemeClr val="accent1"/>
              </a:solidFill>
              <a:latin typeface="Arial" charset="0"/>
            </a:endParaRPr>
          </a:p>
        </p:txBody>
      </p:sp>
      <p:pic>
        <p:nvPicPr>
          <p:cNvPr id="195588" name="Picture 4" descr="Dancing with timbrel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197634" name="Picture 2"/>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b="3313"/>
          <a:stretch>
            <a:fillRect/>
          </a:stretch>
        </p:blipFill>
        <p:spPr>
          <a:xfrm>
            <a:off x="-152400" y="1020763"/>
            <a:ext cx="9829800" cy="5480050"/>
          </a:xfrm>
        </p:spPr>
      </p:pic>
      <p:sp>
        <p:nvSpPr>
          <p:cNvPr id="197635" name="Rectangle 3"/>
          <p:cNvSpPr>
            <a:spLocks noGrp="1" noChangeArrowheads="1"/>
          </p:cNvSpPr>
          <p:nvPr>
            <p:ph type="title"/>
          </p:nvPr>
        </p:nvSpPr>
        <p:spPr>
          <a:xfrm>
            <a:off x="457200" y="152400"/>
            <a:ext cx="8229600" cy="1143000"/>
          </a:xfrm>
          <a:noFill/>
        </p:spPr>
        <p:txBody>
          <a:bodyPr/>
          <a:lstStyle/>
          <a:p>
            <a:pPr eaLnBrk="1" hangingPunct="1"/>
            <a:r>
              <a:rPr lang="en-US">
                <a:solidFill>
                  <a:srgbClr val="F8E8C0"/>
                </a:solidFill>
                <a:latin typeface="Arial" charset="0"/>
              </a:rPr>
              <a:t>Julukan Allah</a:t>
            </a:r>
            <a:endParaRPr lang="en-GB">
              <a:solidFill>
                <a:srgbClr val="F8E8C0"/>
              </a:solidFill>
              <a:latin typeface="Arial" charset="0"/>
            </a:endParaRPr>
          </a:p>
        </p:txBody>
      </p:sp>
      <p:graphicFrame>
        <p:nvGraphicFramePr>
          <p:cNvPr id="339995" name="Group 27"/>
          <p:cNvGraphicFramePr>
            <a:graphicFrameLocks noGrp="1"/>
          </p:cNvGraphicFramePr>
          <p:nvPr>
            <p:ph type="tbl" idx="1"/>
          </p:nvPr>
        </p:nvGraphicFramePr>
        <p:xfrm>
          <a:off x="457200" y="1249363"/>
          <a:ext cx="8229600" cy="4621212"/>
        </p:xfrm>
        <a:graphic>
          <a:graphicData uri="http://schemas.openxmlformats.org/drawingml/2006/table">
            <a:tbl>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371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Pencipta</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Jika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aku</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melihat</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langit</a:t>
                      </a:r>
                      <a:r>
                        <a:rPr kumimoji="0" lang="en-US" sz="2800" b="0" i="0" u="none" strike="noStrike" cap="none" normalizeH="0" baseline="0" dirty="0">
                          <a:ln>
                            <a:noFill/>
                          </a:ln>
                          <a:solidFill>
                            <a:schemeClr val="tx1"/>
                          </a:solidFill>
                          <a:effectLst/>
                          <a:latin typeface="Arial" charset="0"/>
                          <a:ea typeface="ＭＳ Ｐゴシック" charset="0"/>
                          <a:cs typeface="Arial" charset="0"/>
                        </a:rPr>
                        <a:t>-Mu,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buatan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jari</a:t>
                      </a:r>
                      <a:r>
                        <a:rPr kumimoji="0" lang="en-US" sz="2800" b="0" i="0" u="none" strike="noStrike" cap="none" normalizeH="0" baseline="0" dirty="0">
                          <a:ln>
                            <a:noFill/>
                          </a:ln>
                          <a:solidFill>
                            <a:schemeClr val="tx1"/>
                          </a:solidFill>
                          <a:effectLst/>
                          <a:latin typeface="Arial" charset="0"/>
                          <a:ea typeface="ＭＳ Ｐゴシック" charset="0"/>
                          <a:cs typeface="Arial" charset="0"/>
                        </a:rPr>
                        <a:t>-Mu,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bulan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dan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bintang-bintang</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yang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Kautempatkan</a:t>
                      </a: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dirty="0">
                          <a:ln>
                            <a:noFill/>
                          </a:ln>
                          <a:solidFill>
                            <a:schemeClr val="tx1"/>
                          </a:solidFill>
                          <a:effectLst/>
                          <a:latin typeface="Arial" charset="0"/>
                          <a:ea typeface="ＭＳ Ｐゴシック" charset="0"/>
                          <a:cs typeface="Arial" charset="0"/>
                        </a:rPr>
                        <a:t>(Mazmur 8:4)</a:t>
                      </a:r>
                      <a:endParaRPr kumimoji="0" lang="en-GB" sz="2800" b="0" i="0" u="none" strike="noStrike" cap="none" normalizeH="0" baseline="0" dirty="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9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ea typeface="ＭＳ Ｐゴシック" charset="0"/>
                          <a:cs typeface="Arial" charset="0"/>
                        </a:rPr>
                        <a:t>Raja Kemuliaan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Kepada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Tuhan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hai</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penghuni</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sorgawi</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kepada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Tuhan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sajalah</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kemuliaan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dan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kekuatan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Berilah</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kepada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Tuhan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kemuliaan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namaNya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sujudlah</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kepada</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Tuhan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dengan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berhiaskan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 </a:t>
                      </a:r>
                      <a:r>
                        <a:rPr kumimoji="0" lang="en-US" sz="2800" b="0" i="0" u="none" strike="noStrike" cap="none" normalizeH="0" baseline="0" dirty="0" err="1">
                          <a:ln>
                            <a:noFill/>
                          </a:ln>
                          <a:solidFill>
                            <a:schemeClr val="tx1"/>
                          </a:solidFill>
                          <a:effectLst/>
                          <a:latin typeface="Arial" charset="0"/>
                          <a:ea typeface="ＭＳ Ｐゴシック" charset="0"/>
                          <a:cs typeface="Arial" charset="0"/>
                        </a:rPr>
                        <a:t>kekudusan</a:t>
                      </a:r>
                      <a:r>
                        <a:rPr kumimoji="0" lang="en-US" sz="2800" b="0" i="0" u="none" strike="noStrike" cap="none" normalizeH="0" baseline="0" dirty="0">
                          <a:ln>
                            <a:noFill/>
                          </a:ln>
                          <a:solidFill>
                            <a:schemeClr val="tx1"/>
                          </a:solidFill>
                          <a:effectLst/>
                          <a:latin typeface="Arial" charset="0"/>
                          <a:ea typeface="ＭＳ Ｐゴシック" charset="0"/>
                          <a:cs typeface="Arial" charset="0"/>
                        </a:rPr>
                        <a:t>…</a:t>
                      </a:r>
                      <a:endParaRPr kumimoji="0" lang="en-GB" sz="2800" b="0"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Arial" charset="0"/>
                        </a:rPr>
                        <a:t>(Mazmur 29:1, 2)</a:t>
                      </a:r>
                      <a:endParaRPr kumimoji="0" lang="en-GB" sz="2800" b="0" i="0" u="none" strike="noStrike" cap="none" normalizeH="0" baseline="0" dirty="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39986" name="Text Box 18"/>
          <p:cNvSpPr txBox="1">
            <a:spLocks noChangeArrowheads="1"/>
          </p:cNvSpPr>
          <p:nvPr/>
        </p:nvSpPr>
        <p:spPr bwMode="auto">
          <a:xfrm>
            <a:off x="8153400" y="762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9995"/>
                                        </p:tgtEl>
                                        <p:attrNameLst>
                                          <p:attrName>style.visibility</p:attrName>
                                        </p:attrNameLst>
                                      </p:cBhvr>
                                      <p:to>
                                        <p:strVal val="visible"/>
                                      </p:to>
                                    </p:set>
                                    <p:animEffect transition="in" filter="fade">
                                      <p:cBhvr>
                                        <p:cTn id="7" dur="2000"/>
                                        <p:tgtEl>
                                          <p:spTgt spid="33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a:lum bright="64000" contrast="-76000"/>
            <a:extLst>
              <a:ext uri="{28A0092B-C50C-407E-A947-70E740481C1C}">
                <a14:useLocalDpi xmlns:a14="http://schemas.microsoft.com/office/drawing/2010/main" val="0"/>
              </a:ext>
            </a:extLst>
          </a:blip>
          <a:srcRect b="6129"/>
          <a:stretch>
            <a:fillRect/>
          </a:stretch>
        </p:blipFill>
        <p:spPr bwMode="auto">
          <a:xfrm>
            <a:off x="0" y="1295400"/>
            <a:ext cx="9201150"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2019" name="Rectangle 3"/>
          <p:cNvSpPr>
            <a:spLocks noGrp="1" noChangeArrowheads="1"/>
          </p:cNvSpPr>
          <p:nvPr>
            <p:ph type="body" idx="1"/>
          </p:nvPr>
        </p:nvSpPr>
        <p:spPr>
          <a:xfrm>
            <a:off x="457200" y="1828800"/>
            <a:ext cx="8229600" cy="4525963"/>
          </a:xfrm>
        </p:spPr>
        <p:txBody>
          <a:bodyPr/>
          <a:lstStyle/>
          <a:p>
            <a:pPr eaLnBrk="1" hangingPunct="1">
              <a:buFontTx/>
              <a:buNone/>
            </a:pPr>
            <a:r>
              <a:rPr lang="ja-JP" altLang="en-US" sz="2800">
                <a:latin typeface="Arial" charset="0"/>
              </a:rPr>
              <a:t>“</a:t>
            </a:r>
            <a:r>
              <a:rPr lang="en-US" altLang="ja-JP" sz="2800" dirty="0" err="1">
                <a:latin typeface="Arial" charset="0"/>
              </a:rPr>
              <a:t>Diketahui</a:t>
            </a:r>
            <a:r>
              <a:rPr lang="en-US" altLang="ja-JP" sz="2800" dirty="0">
                <a:latin typeface="Arial" charset="0"/>
              </a:rPr>
              <a:t> </a:t>
            </a:r>
            <a:r>
              <a:rPr lang="en-US" altLang="ja-JP" sz="2800" dirty="0" err="1">
                <a:latin typeface="Arial" charset="0"/>
              </a:rPr>
              <a:t>orangkah</a:t>
            </a:r>
            <a:r>
              <a:rPr lang="en-US" altLang="ja-JP" sz="2800" dirty="0">
                <a:latin typeface="Arial" charset="0"/>
              </a:rPr>
              <a:t> </a:t>
            </a:r>
            <a:r>
              <a:rPr lang="en-US" altLang="ja-JP" sz="2800" dirty="0" err="1">
                <a:latin typeface="Arial" charset="0"/>
              </a:rPr>
              <a:t>keajaiban</a:t>
            </a:r>
            <a:r>
              <a:rPr lang="en-US" altLang="ja-JP" sz="2800" dirty="0">
                <a:latin typeface="Arial" charset="0"/>
              </a:rPr>
              <a:t>-</a:t>
            </a:r>
            <a:r>
              <a:rPr lang="en-US" altLang="ja-JP" sz="2800" dirty="0" err="1">
                <a:latin typeface="Arial" charset="0"/>
              </a:rPr>
              <a:t>keajaiban</a:t>
            </a:r>
            <a:r>
              <a:rPr lang="en-US" altLang="ja-JP" sz="2800" dirty="0">
                <a:latin typeface="Arial" charset="0"/>
              </a:rPr>
              <a:t>-Mu </a:t>
            </a:r>
            <a:r>
              <a:rPr lang="en-US" altLang="ja-JP" sz="2800" dirty="0" err="1">
                <a:latin typeface="Arial" charset="0"/>
              </a:rPr>
              <a:t>dalam</a:t>
            </a:r>
            <a:r>
              <a:rPr lang="en-US" altLang="ja-JP" sz="2800" dirty="0">
                <a:latin typeface="Arial" charset="0"/>
              </a:rPr>
              <a:t> </a:t>
            </a:r>
            <a:r>
              <a:rPr lang="en-US" altLang="ja-JP" sz="2800" dirty="0" err="1">
                <a:latin typeface="Arial" charset="0"/>
              </a:rPr>
              <a:t>kegelapan</a:t>
            </a:r>
            <a:r>
              <a:rPr lang="en-US" altLang="ja-JP" sz="2800" dirty="0">
                <a:latin typeface="Arial" charset="0"/>
              </a:rPr>
              <a:t>, …</a:t>
            </a:r>
            <a:r>
              <a:rPr lang="ja-JP" altLang="en-US" sz="2800">
                <a:latin typeface="Arial" charset="0"/>
              </a:rPr>
              <a:t>”</a:t>
            </a:r>
            <a:r>
              <a:rPr lang="en-US" altLang="ja-JP" sz="2800" dirty="0">
                <a:latin typeface="Arial" charset="0"/>
              </a:rPr>
              <a:t> (Mazmur 88:12)</a:t>
            </a:r>
          </a:p>
          <a:p>
            <a:pPr eaLnBrk="1" hangingPunct="1">
              <a:buFontTx/>
              <a:buNone/>
            </a:pPr>
            <a:r>
              <a:rPr lang="ja-JP" altLang="en-US" sz="2800">
                <a:latin typeface="Arial" charset="0"/>
              </a:rPr>
              <a:t>“</a:t>
            </a:r>
            <a:r>
              <a:rPr lang="en-US" altLang="ja-JP" sz="2800" dirty="0">
                <a:latin typeface="Arial" charset="0"/>
              </a:rPr>
              <a:t>Jika </a:t>
            </a:r>
            <a:r>
              <a:rPr lang="en-US" altLang="ja-JP" sz="2800" dirty="0" err="1">
                <a:latin typeface="Arial" charset="0"/>
              </a:rPr>
              <a:t>aku</a:t>
            </a:r>
            <a:r>
              <a:rPr lang="en-US" altLang="ja-JP" sz="2800" dirty="0">
                <a:latin typeface="Arial" charset="0"/>
              </a:rPr>
              <a:t> </a:t>
            </a:r>
            <a:r>
              <a:rPr lang="en-US" altLang="ja-JP" sz="2800" dirty="0" err="1">
                <a:latin typeface="Arial" charset="0"/>
              </a:rPr>
              <a:t>mendaki</a:t>
            </a:r>
            <a:r>
              <a:rPr lang="en-US" altLang="ja-JP" sz="2800" dirty="0">
                <a:latin typeface="Arial" charset="0"/>
              </a:rPr>
              <a:t> </a:t>
            </a:r>
            <a:r>
              <a:rPr lang="en-US" altLang="ja-JP" sz="2800" dirty="0" err="1">
                <a:latin typeface="Arial" charset="0"/>
              </a:rPr>
              <a:t>ke</a:t>
            </a:r>
            <a:r>
              <a:rPr lang="en-US" altLang="ja-JP" sz="2800" dirty="0">
                <a:latin typeface="Arial" charset="0"/>
              </a:rPr>
              <a:t> </a:t>
            </a:r>
            <a:r>
              <a:rPr lang="en-US" altLang="ja-JP" sz="2800" dirty="0" err="1">
                <a:latin typeface="Arial" charset="0"/>
              </a:rPr>
              <a:t>langit</a:t>
            </a:r>
            <a:r>
              <a:rPr lang="en-US" altLang="ja-JP" sz="2800" dirty="0">
                <a:latin typeface="Arial" charset="0"/>
              </a:rPr>
              <a:t>, </a:t>
            </a:r>
            <a:r>
              <a:rPr lang="en-US" altLang="ja-JP" sz="2800" dirty="0" err="1">
                <a:latin typeface="Arial" charset="0"/>
              </a:rPr>
              <a:t>Engkau</a:t>
            </a:r>
            <a:r>
              <a:rPr lang="en-US" altLang="ja-JP" sz="2800" dirty="0">
                <a:latin typeface="Arial" charset="0"/>
              </a:rPr>
              <a:t> </a:t>
            </a:r>
            <a:r>
              <a:rPr lang="en-US" altLang="ja-JP" sz="2800" dirty="0" err="1">
                <a:latin typeface="Arial" charset="0"/>
              </a:rPr>
              <a:t>disana</a:t>
            </a:r>
            <a:r>
              <a:rPr lang="en-US" altLang="ja-JP" sz="2800" dirty="0">
                <a:latin typeface="Arial" charset="0"/>
              </a:rPr>
              <a:t>; </a:t>
            </a:r>
            <a:r>
              <a:rPr lang="en-US" altLang="ja-JP" sz="2800" dirty="0" err="1">
                <a:latin typeface="Arial" charset="0"/>
              </a:rPr>
              <a:t>jika</a:t>
            </a:r>
            <a:r>
              <a:rPr lang="en-US" altLang="ja-JP" sz="2800" dirty="0">
                <a:latin typeface="Arial" charset="0"/>
              </a:rPr>
              <a:t> </a:t>
            </a:r>
            <a:r>
              <a:rPr lang="en-US" altLang="ja-JP" sz="2800" dirty="0" err="1">
                <a:latin typeface="Arial" charset="0"/>
              </a:rPr>
              <a:t>aku</a:t>
            </a:r>
            <a:r>
              <a:rPr lang="en-US" altLang="ja-JP" sz="2800" dirty="0">
                <a:latin typeface="Arial" charset="0"/>
              </a:rPr>
              <a:t> </a:t>
            </a:r>
            <a:r>
              <a:rPr lang="en-US" altLang="ja-JP" sz="2800" dirty="0" err="1">
                <a:latin typeface="Arial" charset="0"/>
              </a:rPr>
              <a:t>menaruh</a:t>
            </a:r>
            <a:r>
              <a:rPr lang="en-US" altLang="ja-JP" sz="2800" dirty="0">
                <a:latin typeface="Arial" charset="0"/>
              </a:rPr>
              <a:t> </a:t>
            </a:r>
            <a:r>
              <a:rPr lang="en-US" altLang="ja-JP" sz="2800" dirty="0" err="1">
                <a:latin typeface="Arial" charset="0"/>
              </a:rPr>
              <a:t>tempat</a:t>
            </a:r>
            <a:r>
              <a:rPr lang="en-US" altLang="ja-JP" sz="2800" dirty="0">
                <a:latin typeface="Arial" charset="0"/>
              </a:rPr>
              <a:t> </a:t>
            </a:r>
            <a:r>
              <a:rPr lang="en-US" altLang="ja-JP" sz="2800" dirty="0" err="1">
                <a:latin typeface="Arial" charset="0"/>
              </a:rPr>
              <a:t>tidurku</a:t>
            </a:r>
            <a:r>
              <a:rPr lang="en-US" altLang="ja-JP" sz="2800" dirty="0">
                <a:latin typeface="Arial" charset="0"/>
              </a:rPr>
              <a:t> di dunia orang </a:t>
            </a:r>
            <a:r>
              <a:rPr lang="en-US" altLang="ja-JP" sz="2800" dirty="0" err="1">
                <a:latin typeface="Arial" charset="0"/>
              </a:rPr>
              <a:t>mati</a:t>
            </a:r>
            <a:r>
              <a:rPr lang="en-US" altLang="ja-JP" sz="2800" dirty="0">
                <a:latin typeface="Arial" charset="0"/>
              </a:rPr>
              <a:t>, </a:t>
            </a:r>
            <a:r>
              <a:rPr lang="en-US" altLang="ja-JP" sz="2800" dirty="0" err="1">
                <a:latin typeface="Arial" charset="0"/>
              </a:rPr>
              <a:t>disitupun</a:t>
            </a:r>
            <a:r>
              <a:rPr lang="en-US" altLang="ja-JP" sz="2800" dirty="0">
                <a:latin typeface="Arial" charset="0"/>
              </a:rPr>
              <a:t> </a:t>
            </a:r>
            <a:r>
              <a:rPr lang="en-US" altLang="ja-JP" sz="2800" dirty="0" err="1">
                <a:latin typeface="Arial" charset="0"/>
              </a:rPr>
              <a:t>Engkau</a:t>
            </a:r>
            <a:r>
              <a:rPr lang="ja-JP" altLang="en-US" sz="2800">
                <a:latin typeface="Arial" charset="0"/>
              </a:rPr>
              <a:t>”</a:t>
            </a:r>
            <a:r>
              <a:rPr lang="en-US" altLang="ja-JP" sz="2800" dirty="0">
                <a:latin typeface="Arial" charset="0"/>
              </a:rPr>
              <a:t> (Mazmur 139:8)</a:t>
            </a:r>
          </a:p>
          <a:p>
            <a:pPr eaLnBrk="1" hangingPunct="1">
              <a:buFontTx/>
              <a:buNone/>
            </a:pPr>
            <a:r>
              <a:rPr lang="ja-JP" altLang="en-US" sz="2800">
                <a:latin typeface="Arial" charset="0"/>
              </a:rPr>
              <a:t>“</a:t>
            </a:r>
            <a:r>
              <a:rPr lang="en-US" altLang="ja-JP" sz="2800" dirty="0" err="1">
                <a:latin typeface="Arial" charset="0"/>
              </a:rPr>
              <a:t>Tetapi</a:t>
            </a:r>
            <a:r>
              <a:rPr lang="en-US" altLang="ja-JP" sz="2800" dirty="0">
                <a:latin typeface="Arial" charset="0"/>
              </a:rPr>
              <a:t> Allah </a:t>
            </a:r>
            <a:r>
              <a:rPr lang="en-US" altLang="ja-JP" sz="2800" dirty="0" err="1">
                <a:latin typeface="Arial" charset="0"/>
              </a:rPr>
              <a:t>akan</a:t>
            </a:r>
            <a:r>
              <a:rPr lang="en-US" altLang="ja-JP" sz="2800" dirty="0">
                <a:latin typeface="Arial" charset="0"/>
              </a:rPr>
              <a:t> </a:t>
            </a:r>
            <a:r>
              <a:rPr lang="en-US" altLang="ja-JP" sz="2800" dirty="0" err="1">
                <a:latin typeface="Arial" charset="0"/>
              </a:rPr>
              <a:t>membebaskan</a:t>
            </a:r>
            <a:r>
              <a:rPr lang="en-US" altLang="ja-JP" sz="2800" dirty="0">
                <a:latin typeface="Arial" charset="0"/>
              </a:rPr>
              <a:t> </a:t>
            </a:r>
            <a:r>
              <a:rPr lang="en-US" altLang="ja-JP" sz="2800" dirty="0" err="1">
                <a:latin typeface="Arial" charset="0"/>
              </a:rPr>
              <a:t>nyawaku</a:t>
            </a:r>
            <a:r>
              <a:rPr lang="en-US" altLang="ja-JP" sz="2800" dirty="0">
                <a:latin typeface="Arial" charset="0"/>
              </a:rPr>
              <a:t> </a:t>
            </a:r>
            <a:r>
              <a:rPr lang="en-US" altLang="ja-JP" sz="2800" dirty="0" err="1">
                <a:latin typeface="Arial" charset="0"/>
              </a:rPr>
              <a:t>dari</a:t>
            </a:r>
            <a:r>
              <a:rPr lang="en-US" altLang="ja-JP" sz="2800" dirty="0">
                <a:latin typeface="Arial" charset="0"/>
              </a:rPr>
              <a:t> </a:t>
            </a:r>
            <a:r>
              <a:rPr lang="en-US" altLang="ja-JP" sz="2800" dirty="0" err="1">
                <a:latin typeface="Arial" charset="0"/>
              </a:rPr>
              <a:t>cengkeraman</a:t>
            </a:r>
            <a:r>
              <a:rPr lang="en-US" altLang="ja-JP" sz="2800" dirty="0">
                <a:latin typeface="Arial" charset="0"/>
              </a:rPr>
              <a:t> dunia orang </a:t>
            </a:r>
            <a:r>
              <a:rPr lang="en-US" altLang="ja-JP" sz="2800" dirty="0" err="1">
                <a:latin typeface="Arial" charset="0"/>
              </a:rPr>
              <a:t>mati</a:t>
            </a:r>
            <a:r>
              <a:rPr lang="en-US" altLang="ja-JP" sz="2800" dirty="0">
                <a:latin typeface="Arial" charset="0"/>
              </a:rPr>
              <a:t>, </a:t>
            </a:r>
            <a:r>
              <a:rPr lang="en-US" altLang="ja-JP" sz="2800" dirty="0" err="1">
                <a:latin typeface="Arial" charset="0"/>
              </a:rPr>
              <a:t>sebab</a:t>
            </a:r>
            <a:r>
              <a:rPr lang="en-US" altLang="ja-JP" sz="2800" dirty="0">
                <a:latin typeface="Arial" charset="0"/>
              </a:rPr>
              <a:t> </a:t>
            </a:r>
            <a:r>
              <a:rPr lang="en-US" altLang="ja-JP" sz="2800" dirty="0" err="1">
                <a:latin typeface="Arial" charset="0"/>
              </a:rPr>
              <a:t>Ia</a:t>
            </a:r>
            <a:r>
              <a:rPr lang="en-US" altLang="ja-JP" sz="2800" dirty="0">
                <a:latin typeface="Arial" charset="0"/>
              </a:rPr>
              <a:t> </a:t>
            </a:r>
            <a:r>
              <a:rPr lang="en-US" altLang="ja-JP" sz="2800" dirty="0" err="1">
                <a:latin typeface="Arial" charset="0"/>
              </a:rPr>
              <a:t>akan</a:t>
            </a:r>
            <a:r>
              <a:rPr lang="en-US" altLang="ja-JP" sz="2800" dirty="0">
                <a:latin typeface="Arial" charset="0"/>
              </a:rPr>
              <a:t> </a:t>
            </a:r>
            <a:r>
              <a:rPr lang="en-US" altLang="ja-JP" sz="2800" dirty="0" err="1">
                <a:latin typeface="Arial" charset="0"/>
              </a:rPr>
              <a:t>menarik</a:t>
            </a:r>
            <a:r>
              <a:rPr lang="en-US" altLang="ja-JP" sz="2800" dirty="0">
                <a:latin typeface="Arial" charset="0"/>
              </a:rPr>
              <a:t> </a:t>
            </a:r>
            <a:r>
              <a:rPr lang="en-US" altLang="ja-JP" sz="2800" dirty="0" err="1">
                <a:latin typeface="Arial" charset="0"/>
              </a:rPr>
              <a:t>aku</a:t>
            </a:r>
            <a:r>
              <a:rPr lang="en-US" altLang="ja-JP" sz="2800" dirty="0">
                <a:latin typeface="Arial" charset="0"/>
              </a:rPr>
              <a:t>.</a:t>
            </a:r>
            <a:r>
              <a:rPr lang="ja-JP" altLang="en-US" sz="2800">
                <a:latin typeface="Arial" charset="0"/>
              </a:rPr>
              <a:t>”</a:t>
            </a:r>
            <a:r>
              <a:rPr lang="en-US" altLang="ja-JP" sz="2800" dirty="0">
                <a:latin typeface="Arial" charset="0"/>
              </a:rPr>
              <a:t>      (Mazmur 49:16)</a:t>
            </a:r>
            <a:endParaRPr lang="en-GB" sz="2800" dirty="0">
              <a:latin typeface="Arial" charset="0"/>
            </a:endParaRPr>
          </a:p>
        </p:txBody>
      </p:sp>
      <p:sp>
        <p:nvSpPr>
          <p:cNvPr id="199684" name="Rectangle 4"/>
          <p:cNvSpPr>
            <a:spLocks noGrp="1" noChangeArrowheads="1"/>
          </p:cNvSpPr>
          <p:nvPr>
            <p:ph type="title"/>
          </p:nvPr>
        </p:nvSpPr>
        <p:spPr>
          <a:xfrm>
            <a:off x="0" y="0"/>
            <a:ext cx="8686800" cy="1143000"/>
          </a:xfrm>
          <a:noFill/>
        </p:spPr>
        <p:txBody>
          <a:bodyPr/>
          <a:lstStyle/>
          <a:p>
            <a:pPr eaLnBrk="1" hangingPunct="1"/>
            <a:r>
              <a:rPr lang="en-US" sz="4000">
                <a:solidFill>
                  <a:srgbClr val="F8E8C0"/>
                </a:solidFill>
                <a:latin typeface="Arial" charset="0"/>
              </a:rPr>
              <a:t>Pengharapan setelah kehidupan di bumi</a:t>
            </a:r>
            <a:endParaRPr lang="en-GB" sz="4000">
              <a:solidFill>
                <a:srgbClr val="F8E8C0"/>
              </a:solidFill>
              <a:latin typeface="Arial" charset="0"/>
            </a:endParaRPr>
          </a:p>
        </p:txBody>
      </p:sp>
      <p:sp>
        <p:nvSpPr>
          <p:cNvPr id="342021" name="Text Box 5"/>
          <p:cNvSpPr txBox="1">
            <a:spLocks noChangeArrowheads="1"/>
          </p:cNvSpPr>
          <p:nvPr/>
        </p:nvSpPr>
        <p:spPr bwMode="auto">
          <a:xfrm>
            <a:off x="8264525" y="6096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fade">
                                      <p:cBhvr>
                                        <p:cTn id="7" dur="1000"/>
                                        <p:tgtEl>
                                          <p:spTgt spid="342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2019">
                                            <p:txEl>
                                              <p:pRg st="1" end="1"/>
                                            </p:txEl>
                                          </p:spTgt>
                                        </p:tgtEl>
                                        <p:attrNameLst>
                                          <p:attrName>style.visibility</p:attrName>
                                        </p:attrNameLst>
                                      </p:cBhvr>
                                      <p:to>
                                        <p:strVal val="visible"/>
                                      </p:to>
                                    </p:set>
                                    <p:animEffect transition="in" filter="fade">
                                      <p:cBhvr>
                                        <p:cTn id="12" dur="1000"/>
                                        <p:tgtEl>
                                          <p:spTgt spid="342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42019">
                                            <p:txEl>
                                              <p:pRg st="2" end="2"/>
                                            </p:txEl>
                                          </p:spTgt>
                                        </p:tgtEl>
                                        <p:attrNameLst>
                                          <p:attrName>style.visibility</p:attrName>
                                        </p:attrNameLst>
                                      </p:cBhvr>
                                      <p:to>
                                        <p:strVal val="visible"/>
                                      </p:to>
                                    </p:set>
                                    <p:animEffect transition="in" filter="fade">
                                      <p:cBhvr>
                                        <p:cTn id="17" dur="1000"/>
                                        <p:tgtEl>
                                          <p:spTgt spid="342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b="4578"/>
          <a:stretch>
            <a:fillRect/>
          </a:stretch>
        </p:blipFill>
        <p:spPr bwMode="auto">
          <a:xfrm>
            <a:off x="0" y="1066800"/>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1" name="Rectangle 3"/>
          <p:cNvSpPr>
            <a:spLocks noGrp="1" noChangeArrowheads="1"/>
          </p:cNvSpPr>
          <p:nvPr>
            <p:ph type="title"/>
          </p:nvPr>
        </p:nvSpPr>
        <p:spPr>
          <a:xfrm>
            <a:off x="457200" y="2514600"/>
            <a:ext cx="8229600" cy="1143000"/>
          </a:xfrm>
          <a:noFill/>
        </p:spPr>
        <p:txBody>
          <a:bodyPr/>
          <a:lstStyle/>
          <a:p>
            <a:pPr eaLnBrk="1" hangingPunct="1"/>
            <a:r>
              <a:rPr lang="en-US" sz="7200" b="1">
                <a:solidFill>
                  <a:schemeClr val="tx1"/>
                </a:solidFill>
                <a:latin typeface="Arial" charset="0"/>
              </a:rPr>
              <a:t>Karakteristik Puisi Ibrani</a:t>
            </a:r>
            <a:endParaRPr lang="en-GB" sz="7200" b="1">
              <a:solidFill>
                <a:schemeClr val="tx1"/>
              </a:solidFill>
              <a:latin typeface="Arial" charset="0"/>
            </a:endParaRPr>
          </a:p>
        </p:txBody>
      </p:sp>
      <p:sp>
        <p:nvSpPr>
          <p:cNvPr id="348164" name="Text Box 4"/>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b="4578"/>
          <a:stretch>
            <a:fillRect/>
          </a:stretch>
        </p:blipFill>
        <p:spPr bwMode="auto">
          <a:xfrm>
            <a:off x="0" y="1219200"/>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0211" name="Rectangle 3"/>
          <p:cNvSpPr>
            <a:spLocks noGrp="1" noChangeArrowheads="1"/>
          </p:cNvSpPr>
          <p:nvPr>
            <p:ph type="title"/>
          </p:nvPr>
        </p:nvSpPr>
        <p:spPr>
          <a:noFill/>
        </p:spPr>
        <p:txBody>
          <a:bodyPr/>
          <a:lstStyle/>
          <a:p>
            <a:pPr eaLnBrk="1" hangingPunct="1"/>
            <a:r>
              <a:rPr lang="en-US">
                <a:solidFill>
                  <a:schemeClr val="bg1"/>
                </a:solidFill>
                <a:latin typeface="Arial" charset="0"/>
              </a:rPr>
              <a:t>PARALELISME</a:t>
            </a:r>
          </a:p>
        </p:txBody>
      </p:sp>
      <p:sp>
        <p:nvSpPr>
          <p:cNvPr id="350212" name="Rectangle 4"/>
          <p:cNvSpPr>
            <a:spLocks noGrp="1" noChangeArrowheads="1"/>
          </p:cNvSpPr>
          <p:nvPr>
            <p:ph type="body" idx="1"/>
          </p:nvPr>
        </p:nvSpPr>
        <p:spPr>
          <a:xfrm>
            <a:off x="1219200" y="2057400"/>
            <a:ext cx="7239000" cy="3505200"/>
          </a:xfrm>
        </p:spPr>
        <p:txBody>
          <a:bodyPr/>
          <a:lstStyle/>
          <a:p>
            <a:pPr eaLnBrk="1" hangingPunct="1">
              <a:buFontTx/>
              <a:buNone/>
            </a:pPr>
            <a:r>
              <a:rPr lang="en-US" sz="3600" b="1">
                <a:latin typeface="Arial" charset="0"/>
              </a:rPr>
              <a:t>Similarities &amp; Differences</a:t>
            </a:r>
          </a:p>
          <a:p>
            <a:pPr eaLnBrk="1" hangingPunct="1">
              <a:buFontTx/>
              <a:buNone/>
            </a:pPr>
            <a:r>
              <a:rPr lang="en-US" sz="3600">
                <a:latin typeface="Arial" charset="0"/>
              </a:rPr>
              <a:t>Two categories of Parallelism :</a:t>
            </a:r>
          </a:p>
          <a:p>
            <a:pPr eaLnBrk="1" hangingPunct="1"/>
            <a:r>
              <a:rPr lang="en-US" sz="3600">
                <a:latin typeface="Arial" charset="0"/>
              </a:rPr>
              <a:t>Grammatical Parallelism (syntax)</a:t>
            </a:r>
          </a:p>
          <a:p>
            <a:pPr eaLnBrk="1" hangingPunct="1"/>
            <a:r>
              <a:rPr lang="en-US" sz="3600">
                <a:latin typeface="Arial" charset="0"/>
              </a:rPr>
              <a:t>Semantic Parallelism (meaning of words)</a:t>
            </a:r>
          </a:p>
        </p:txBody>
      </p:sp>
      <p:sp>
        <p:nvSpPr>
          <p:cNvPr id="350213" name="Text Box 5"/>
          <p:cNvSpPr txBox="1">
            <a:spLocks noChangeArrowheads="1"/>
          </p:cNvSpPr>
          <p:nvPr/>
        </p:nvSpPr>
        <p:spPr bwMode="auto">
          <a:xfrm>
            <a:off x="762000" y="1676400"/>
            <a:ext cx="7467600" cy="43624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err="1"/>
              <a:t>Maka</a:t>
            </a:r>
            <a:r>
              <a:rPr lang="en-US" sz="2800" dirty="0"/>
              <a:t> </a:t>
            </a:r>
            <a:r>
              <a:rPr lang="en-US" sz="2800" dirty="0" err="1"/>
              <a:t>berkatalah</a:t>
            </a:r>
            <a:r>
              <a:rPr lang="en-US" sz="2800" dirty="0"/>
              <a:t> </a:t>
            </a:r>
            <a:r>
              <a:rPr lang="en-US" sz="2800" dirty="0" err="1"/>
              <a:t>Ia</a:t>
            </a:r>
            <a:r>
              <a:rPr lang="en-US" sz="2800" dirty="0"/>
              <a:t> </a:t>
            </a:r>
            <a:r>
              <a:rPr lang="en-US" sz="2800" dirty="0" err="1"/>
              <a:t>kepada</a:t>
            </a:r>
            <a:r>
              <a:rPr lang="en-US" sz="2800" dirty="0"/>
              <a:t> </a:t>
            </a:r>
            <a:r>
              <a:rPr lang="en-US" sz="2800" dirty="0" err="1"/>
              <a:t>mereka</a:t>
            </a:r>
            <a:r>
              <a:rPr lang="en-US" sz="2800" dirty="0"/>
              <a:t> </a:t>
            </a:r>
            <a:r>
              <a:rPr lang="en-US" sz="2800" dirty="0" err="1"/>
              <a:t>dalam</a:t>
            </a:r>
            <a:r>
              <a:rPr lang="en-US" sz="2800" dirty="0"/>
              <a:t> </a:t>
            </a:r>
            <a:r>
              <a:rPr lang="en-US" sz="2800" dirty="0" err="1">
                <a:solidFill>
                  <a:srgbClr val="FF0000"/>
                </a:solidFill>
              </a:rPr>
              <a:t>murka</a:t>
            </a:r>
            <a:r>
              <a:rPr lang="en-US" sz="2800" dirty="0"/>
              <a:t>-Nya dan </a:t>
            </a:r>
            <a:r>
              <a:rPr lang="en-US" sz="2800" dirty="0" err="1"/>
              <a:t>mengejutkan</a:t>
            </a:r>
            <a:r>
              <a:rPr lang="en-US" sz="2800" dirty="0"/>
              <a:t> </a:t>
            </a:r>
            <a:r>
              <a:rPr lang="en-US" sz="2800" dirty="0" err="1"/>
              <a:t>mereka</a:t>
            </a:r>
            <a:r>
              <a:rPr lang="en-US" sz="2800" dirty="0"/>
              <a:t> </a:t>
            </a:r>
            <a:r>
              <a:rPr lang="en-US" sz="2800" dirty="0" err="1"/>
              <a:t>dalam</a:t>
            </a:r>
            <a:r>
              <a:rPr lang="en-US" sz="2800" dirty="0"/>
              <a:t> </a:t>
            </a:r>
            <a:r>
              <a:rPr lang="en-US" sz="2800" dirty="0" err="1"/>
              <a:t>kehangatan</a:t>
            </a:r>
            <a:r>
              <a:rPr lang="en-US" sz="2800" dirty="0"/>
              <a:t> </a:t>
            </a:r>
            <a:r>
              <a:rPr lang="en-US" sz="2800" dirty="0" err="1">
                <a:solidFill>
                  <a:srgbClr val="FF0000"/>
                </a:solidFill>
              </a:rPr>
              <a:t>amarah</a:t>
            </a:r>
            <a:r>
              <a:rPr lang="en-US" sz="2800" dirty="0"/>
              <a:t>-Nya.</a:t>
            </a:r>
          </a:p>
          <a:p>
            <a:pPr eaLnBrk="1" hangingPunct="1"/>
            <a:r>
              <a:rPr lang="en-US" sz="2800" dirty="0"/>
              <a:t>					(Mazmur 2:5) </a:t>
            </a:r>
            <a:r>
              <a:rPr lang="en-US" sz="2800" dirty="0" err="1"/>
              <a:t>Parallelisme</a:t>
            </a:r>
            <a:r>
              <a:rPr lang="en-US" sz="2800" dirty="0"/>
              <a:t> </a:t>
            </a:r>
            <a:r>
              <a:rPr lang="en-US" sz="2800" dirty="0" err="1"/>
              <a:t>dalam</a:t>
            </a:r>
            <a:r>
              <a:rPr lang="en-US" sz="2800" dirty="0"/>
              <a:t> </a:t>
            </a:r>
            <a:r>
              <a:rPr lang="en-US" sz="2800" dirty="0" err="1"/>
              <a:t>makna</a:t>
            </a:r>
            <a:r>
              <a:rPr lang="en-US" sz="2800" dirty="0"/>
              <a:t> kata:  </a:t>
            </a:r>
          </a:p>
          <a:p>
            <a:pPr eaLnBrk="1" hangingPunct="1"/>
            <a:r>
              <a:rPr lang="en-US" sz="2800" i="1" u="sng" dirty="0" err="1">
                <a:solidFill>
                  <a:srgbClr val="FF0000"/>
                </a:solidFill>
              </a:rPr>
              <a:t>murka</a:t>
            </a:r>
            <a:r>
              <a:rPr lang="en-US" sz="2800" dirty="0"/>
              <a:t> and </a:t>
            </a:r>
            <a:r>
              <a:rPr lang="en-US" sz="2800" i="1" u="sng" dirty="0" err="1">
                <a:solidFill>
                  <a:srgbClr val="FF0000"/>
                </a:solidFill>
              </a:rPr>
              <a:t>amarah</a:t>
            </a:r>
            <a:r>
              <a:rPr lang="en-US" sz="2800" dirty="0"/>
              <a:t>     </a:t>
            </a:r>
            <a:r>
              <a:rPr lang="en-US" sz="2800" dirty="0" err="1">
                <a:solidFill>
                  <a:srgbClr val="0000FF"/>
                </a:solidFill>
              </a:rPr>
              <a:t>sama</a:t>
            </a:r>
            <a:r>
              <a:rPr lang="en-US" sz="2800" dirty="0">
                <a:solidFill>
                  <a:srgbClr val="0000FF"/>
                </a:solidFill>
              </a:rPr>
              <a:t> </a:t>
            </a:r>
            <a:r>
              <a:rPr lang="en-US" sz="2800" dirty="0" err="1">
                <a:solidFill>
                  <a:srgbClr val="0000FF"/>
                </a:solidFill>
              </a:rPr>
              <a:t>maknanya</a:t>
            </a:r>
            <a:r>
              <a:rPr lang="en-US" sz="2800" dirty="0">
                <a:solidFill>
                  <a:srgbClr val="0000FF"/>
                </a:solidFill>
              </a:rPr>
              <a:t>.</a:t>
            </a:r>
          </a:p>
          <a:p>
            <a:pPr eaLnBrk="1" hangingPunct="1"/>
            <a:endParaRPr lang="en-US" sz="2800" dirty="0"/>
          </a:p>
          <a:p>
            <a:pPr eaLnBrk="1" hangingPunct="1"/>
            <a:r>
              <a:rPr lang="en-US" sz="2800" dirty="0" err="1"/>
              <a:t>Parallelisme</a:t>
            </a:r>
            <a:r>
              <a:rPr lang="en-US" sz="2800" dirty="0"/>
              <a:t> </a:t>
            </a:r>
            <a:r>
              <a:rPr lang="en-US" sz="2800" dirty="0" err="1"/>
              <a:t>dalam</a:t>
            </a:r>
            <a:r>
              <a:rPr lang="en-US" sz="2800" dirty="0"/>
              <a:t> tata </a:t>
            </a:r>
            <a:r>
              <a:rPr lang="en-US" sz="2800" dirty="0" err="1"/>
              <a:t>bahasa</a:t>
            </a:r>
            <a:r>
              <a:rPr lang="en-US" sz="2800" dirty="0"/>
              <a:t>: </a:t>
            </a:r>
          </a:p>
          <a:p>
            <a:pPr eaLnBrk="1" hangingPunct="1"/>
            <a:r>
              <a:rPr lang="en-US" sz="2800" dirty="0">
                <a:solidFill>
                  <a:srgbClr val="0033CC"/>
                </a:solidFill>
              </a:rPr>
              <a:t>Kt </a:t>
            </a:r>
            <a:r>
              <a:rPr lang="en-US" sz="2800" dirty="0" err="1">
                <a:solidFill>
                  <a:srgbClr val="0033CC"/>
                </a:solidFill>
              </a:rPr>
              <a:t>kerja</a:t>
            </a:r>
            <a:r>
              <a:rPr lang="en-US" sz="2800" dirty="0">
                <a:solidFill>
                  <a:srgbClr val="0033CC"/>
                </a:solidFill>
              </a:rPr>
              <a:t> – </a:t>
            </a:r>
            <a:r>
              <a:rPr lang="en-US" sz="2800" dirty="0" err="1">
                <a:solidFill>
                  <a:srgbClr val="0033CC"/>
                </a:solidFill>
              </a:rPr>
              <a:t>obyek</a:t>
            </a:r>
            <a:r>
              <a:rPr lang="en-US" sz="2800" dirty="0">
                <a:solidFill>
                  <a:srgbClr val="0033CC"/>
                </a:solidFill>
              </a:rPr>
              <a:t> </a:t>
            </a:r>
            <a:r>
              <a:rPr lang="en-US" sz="2800" dirty="0" err="1">
                <a:solidFill>
                  <a:srgbClr val="0033CC"/>
                </a:solidFill>
              </a:rPr>
              <a:t>langsung</a:t>
            </a:r>
            <a:r>
              <a:rPr lang="en-US" sz="2800" dirty="0">
                <a:solidFill>
                  <a:srgbClr val="0033CC"/>
                </a:solidFill>
              </a:rPr>
              <a:t> – </a:t>
            </a:r>
            <a:r>
              <a:rPr lang="en-US" sz="2800" dirty="0" err="1">
                <a:solidFill>
                  <a:srgbClr val="0033CC"/>
                </a:solidFill>
              </a:rPr>
              <a:t>frasa</a:t>
            </a:r>
            <a:r>
              <a:rPr lang="en-US" sz="2800" dirty="0">
                <a:solidFill>
                  <a:srgbClr val="0033CC"/>
                </a:solidFill>
              </a:rPr>
              <a:t> kt </a:t>
            </a:r>
            <a:r>
              <a:rPr lang="en-US" sz="2800" dirty="0" err="1">
                <a:solidFill>
                  <a:srgbClr val="0033CC"/>
                </a:solidFill>
              </a:rPr>
              <a:t>depan</a:t>
            </a:r>
            <a:endParaRPr lang="en-US" sz="2800" dirty="0">
              <a:solidFill>
                <a:srgbClr val="0033CC"/>
              </a:solidFill>
            </a:endParaRPr>
          </a:p>
          <a:p>
            <a:pPr eaLnBrk="1" hangingPunct="1"/>
            <a:r>
              <a:rPr lang="en-US" sz="2800" dirty="0" err="1">
                <a:solidFill>
                  <a:srgbClr val="0033CC"/>
                </a:solidFill>
              </a:rPr>
              <a:t>Frasa</a:t>
            </a:r>
            <a:r>
              <a:rPr lang="en-US" sz="2800" dirty="0">
                <a:solidFill>
                  <a:srgbClr val="0033CC"/>
                </a:solidFill>
              </a:rPr>
              <a:t> kt. </a:t>
            </a:r>
            <a:r>
              <a:rPr lang="en-US" sz="2800" dirty="0" err="1">
                <a:solidFill>
                  <a:srgbClr val="0033CC"/>
                </a:solidFill>
              </a:rPr>
              <a:t>depan</a:t>
            </a:r>
            <a:r>
              <a:rPr lang="en-US" sz="2800" dirty="0">
                <a:solidFill>
                  <a:srgbClr val="0033CC"/>
                </a:solidFill>
              </a:rPr>
              <a:t> – kt. </a:t>
            </a:r>
            <a:r>
              <a:rPr lang="en-US" sz="2800" dirty="0" err="1">
                <a:solidFill>
                  <a:srgbClr val="0033CC"/>
                </a:solidFill>
              </a:rPr>
              <a:t>kerja</a:t>
            </a:r>
            <a:r>
              <a:rPr lang="en-US" sz="2800" dirty="0">
                <a:solidFill>
                  <a:srgbClr val="0033CC"/>
                </a:solidFill>
              </a:rPr>
              <a:t> – </a:t>
            </a:r>
            <a:r>
              <a:rPr lang="en-US" sz="2800" dirty="0" err="1">
                <a:solidFill>
                  <a:srgbClr val="0033CC"/>
                </a:solidFill>
              </a:rPr>
              <a:t>obyek</a:t>
            </a:r>
            <a:r>
              <a:rPr lang="en-US" sz="2800" dirty="0">
                <a:solidFill>
                  <a:srgbClr val="0033CC"/>
                </a:solidFill>
              </a:rPr>
              <a:t> </a:t>
            </a:r>
            <a:r>
              <a:rPr lang="en-US" sz="2800" dirty="0" err="1">
                <a:solidFill>
                  <a:srgbClr val="0033CC"/>
                </a:solidFill>
              </a:rPr>
              <a:t>langsung</a:t>
            </a:r>
            <a:endParaRPr lang="en-US" sz="2800" dirty="0">
              <a:solidFill>
                <a:schemeClr val="bg1"/>
              </a:solidFill>
            </a:endParaRPr>
          </a:p>
        </p:txBody>
      </p:sp>
      <p:sp>
        <p:nvSpPr>
          <p:cNvPr id="350214" name="Text Box 6"/>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0211"/>
                                        </p:tgtEl>
                                        <p:attrNameLst>
                                          <p:attrName>style.visibility</p:attrName>
                                        </p:attrNameLst>
                                      </p:cBhvr>
                                      <p:to>
                                        <p:strVal val="visible"/>
                                      </p:to>
                                    </p:set>
                                    <p:animEffect transition="in" filter="dissolve">
                                      <p:cBhvr>
                                        <p:cTn id="7" dur="500"/>
                                        <p:tgtEl>
                                          <p:spTgt spid="350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0212">
                                            <p:txEl>
                                              <p:pRg st="0" end="0"/>
                                            </p:txEl>
                                          </p:spTgt>
                                        </p:tgtEl>
                                        <p:attrNameLst>
                                          <p:attrName>style.visibility</p:attrName>
                                        </p:attrNameLst>
                                      </p:cBhvr>
                                      <p:to>
                                        <p:strVal val="visible"/>
                                      </p:to>
                                    </p:set>
                                    <p:animEffect transition="in" filter="dissolve">
                                      <p:cBhvr>
                                        <p:cTn id="12" dur="500"/>
                                        <p:tgtEl>
                                          <p:spTgt spid="3502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0212">
                                            <p:txEl>
                                              <p:pRg st="1" end="1"/>
                                            </p:txEl>
                                          </p:spTgt>
                                        </p:tgtEl>
                                        <p:attrNameLst>
                                          <p:attrName>style.visibility</p:attrName>
                                        </p:attrNameLst>
                                      </p:cBhvr>
                                      <p:to>
                                        <p:strVal val="visible"/>
                                      </p:to>
                                    </p:set>
                                    <p:animEffect transition="in" filter="dissolve">
                                      <p:cBhvr>
                                        <p:cTn id="17" dur="500"/>
                                        <p:tgtEl>
                                          <p:spTgt spid="3502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0212">
                                            <p:txEl>
                                              <p:pRg st="2" end="2"/>
                                            </p:txEl>
                                          </p:spTgt>
                                        </p:tgtEl>
                                        <p:attrNameLst>
                                          <p:attrName>style.visibility</p:attrName>
                                        </p:attrNameLst>
                                      </p:cBhvr>
                                      <p:to>
                                        <p:strVal val="visible"/>
                                      </p:to>
                                    </p:set>
                                    <p:animEffect transition="in" filter="dissolve">
                                      <p:cBhvr>
                                        <p:cTn id="22" dur="500"/>
                                        <p:tgtEl>
                                          <p:spTgt spid="3502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0212">
                                            <p:txEl>
                                              <p:pRg st="3" end="3"/>
                                            </p:txEl>
                                          </p:spTgt>
                                        </p:tgtEl>
                                        <p:attrNameLst>
                                          <p:attrName>style.visibility</p:attrName>
                                        </p:attrNameLst>
                                      </p:cBhvr>
                                      <p:to>
                                        <p:strVal val="visible"/>
                                      </p:to>
                                    </p:set>
                                    <p:animEffect transition="in" filter="dissolve">
                                      <p:cBhvr>
                                        <p:cTn id="27" dur="500"/>
                                        <p:tgtEl>
                                          <p:spTgt spid="35021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0213"/>
                                        </p:tgtEl>
                                        <p:attrNameLst>
                                          <p:attrName>style.visibility</p:attrName>
                                        </p:attrNameLst>
                                      </p:cBhvr>
                                      <p:to>
                                        <p:strVal val="visible"/>
                                      </p:to>
                                    </p:set>
                                    <p:animEffect transition="in" filter="blinds(horizontal)">
                                      <p:cBhvr>
                                        <p:cTn id="32" dur="3000"/>
                                        <p:tgtEl>
                                          <p:spTgt spid="350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12" grpId="0" build="p"/>
      <p:bldP spid="3502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2" descr="Sheep following shephe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9601200" cy="720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259" name="Rectangle 3"/>
          <p:cNvSpPr>
            <a:spLocks noGrp="1" noChangeArrowheads="1"/>
          </p:cNvSpPr>
          <p:nvPr>
            <p:ph type="title"/>
          </p:nvPr>
        </p:nvSpPr>
        <p:spPr>
          <a:xfrm>
            <a:off x="152400" y="76200"/>
            <a:ext cx="4648200" cy="838200"/>
          </a:xfrm>
          <a:effectLst>
            <a:outerShdw blurRad="63500" dist="35921" dir="2700000" algn="ctr" rotWithShape="0">
              <a:schemeClr val="tx2">
                <a:alpha val="74998"/>
              </a:schemeClr>
            </a:outerShdw>
          </a:effectLst>
        </p:spPr>
        <p:txBody>
          <a:bodyPr/>
          <a:lstStyle/>
          <a:p>
            <a:pPr algn="l" eaLnBrk="1" hangingPunct="1">
              <a:defRPr/>
            </a:pPr>
            <a:r>
              <a:rPr lang="en-US" sz="4000" b="1">
                <a:solidFill>
                  <a:schemeClr val="bg1"/>
                </a:solidFill>
                <a:latin typeface="Arial" charset="0"/>
                <a:cs typeface="Arial" charset="0"/>
              </a:rPr>
              <a:t>PENGGAMBARAN</a:t>
            </a:r>
            <a:endParaRPr lang="en-US" sz="4000">
              <a:solidFill>
                <a:schemeClr val="bg1"/>
              </a:solidFill>
              <a:latin typeface="Arial" charset="0"/>
              <a:cs typeface="Arial" charset="0"/>
            </a:endParaRPr>
          </a:p>
        </p:txBody>
      </p:sp>
      <p:sp>
        <p:nvSpPr>
          <p:cNvPr id="352260" name="Rectangle 4"/>
          <p:cNvSpPr>
            <a:spLocks noGrp="1" noChangeArrowheads="1"/>
          </p:cNvSpPr>
          <p:nvPr>
            <p:ph type="body" idx="1"/>
          </p:nvPr>
        </p:nvSpPr>
        <p:spPr>
          <a:xfrm>
            <a:off x="457200" y="5715000"/>
            <a:ext cx="8229600" cy="1143000"/>
          </a:xfrm>
          <a:effectLst>
            <a:outerShdw blurRad="63500" dist="35921" dir="2700000" algn="ctr" rotWithShape="0">
              <a:schemeClr val="tx2">
                <a:alpha val="74998"/>
              </a:schemeClr>
            </a:outerShdw>
          </a:effectLst>
        </p:spPr>
        <p:txBody>
          <a:bodyPr/>
          <a:lstStyle/>
          <a:p>
            <a:pPr algn="ctr" eaLnBrk="1" hangingPunct="1">
              <a:buFontTx/>
              <a:buNone/>
              <a:defRPr/>
            </a:pPr>
            <a:r>
              <a:rPr lang="en-US" sz="2800" b="1" i="1">
                <a:solidFill>
                  <a:schemeClr val="bg1"/>
                </a:solidFill>
                <a:ea typeface="+mn-ea"/>
              </a:rPr>
              <a:t>Penggambaran melalui kata-kata dengan membandingkan satu hal dengan yang lain</a:t>
            </a:r>
            <a:r>
              <a:rPr lang="en-US" sz="2800" b="1">
                <a:solidFill>
                  <a:schemeClr val="bg1"/>
                </a:solidFill>
                <a:ea typeface="+mn-ea"/>
              </a:rPr>
              <a:t> </a:t>
            </a:r>
          </a:p>
        </p:txBody>
      </p:sp>
      <p:sp>
        <p:nvSpPr>
          <p:cNvPr id="352261" name="Text Box 5"/>
          <p:cNvSpPr txBox="1">
            <a:spLocks noChangeArrowheads="1"/>
          </p:cNvSpPr>
          <p:nvPr/>
        </p:nvSpPr>
        <p:spPr bwMode="auto">
          <a:xfrm>
            <a:off x="2497138" y="838200"/>
            <a:ext cx="6559550" cy="216535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lgn="r">
              <a:spcBef>
                <a:spcPct val="20000"/>
              </a:spcBef>
              <a:defRPr/>
            </a:pPr>
            <a:r>
              <a:rPr lang="en-US" sz="4000" b="1" i="1">
                <a:solidFill>
                  <a:schemeClr val="bg1"/>
                </a:solidFill>
                <a:latin typeface="Arial" pitchFamily="-107" charset="0"/>
                <a:ea typeface="Arial" pitchFamily="-107" charset="0"/>
                <a:cs typeface="Arial" pitchFamily="-107" charset="0"/>
              </a:rPr>
              <a:t>Tuhan adalah gembalaku; </a:t>
            </a:r>
          </a:p>
          <a:p>
            <a:pPr algn="r">
              <a:spcBef>
                <a:spcPct val="20000"/>
              </a:spcBef>
              <a:defRPr/>
            </a:pPr>
            <a:r>
              <a:rPr lang="en-US" sz="4000" b="1" i="1">
                <a:solidFill>
                  <a:schemeClr val="bg1"/>
                </a:solidFill>
                <a:latin typeface="Arial" pitchFamily="-107" charset="0"/>
                <a:ea typeface="Arial" pitchFamily="-107" charset="0"/>
                <a:cs typeface="Arial" pitchFamily="-107" charset="0"/>
              </a:rPr>
              <a:t>Takkan kekurangan aku</a:t>
            </a:r>
          </a:p>
          <a:p>
            <a:pPr algn="r">
              <a:spcBef>
                <a:spcPct val="20000"/>
              </a:spcBef>
              <a:defRPr/>
            </a:pPr>
            <a:r>
              <a:rPr lang="en-US" sz="4000" b="1" i="1">
                <a:solidFill>
                  <a:schemeClr val="bg1"/>
                </a:solidFill>
                <a:latin typeface="Arial" pitchFamily="-107" charset="0"/>
                <a:ea typeface="Arial" pitchFamily="-107" charset="0"/>
                <a:cs typeface="Arial" pitchFamily="-107" charset="0"/>
              </a:rPr>
              <a:t>(Mzm 23:1)</a:t>
            </a:r>
          </a:p>
        </p:txBody>
      </p:sp>
      <p:sp>
        <p:nvSpPr>
          <p:cNvPr id="352262" name="Text Box 6"/>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Effect transition="in" filter="dissolve">
                                      <p:cBhvr>
                                        <p:cTn id="7" dur="3000"/>
                                        <p:tgtEl>
                                          <p:spTgt spid="352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b="4578"/>
          <a:stretch>
            <a:fillRect/>
          </a:stretch>
        </p:blipFill>
        <p:spPr bwMode="auto">
          <a:xfrm>
            <a:off x="0" y="1066800"/>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875" name="Rectangle 3"/>
          <p:cNvSpPr>
            <a:spLocks noGrp="1" noChangeArrowheads="1"/>
          </p:cNvSpPr>
          <p:nvPr>
            <p:ph type="title"/>
          </p:nvPr>
        </p:nvSpPr>
        <p:spPr>
          <a:xfrm>
            <a:off x="457200" y="2514600"/>
            <a:ext cx="8229600" cy="1143000"/>
          </a:xfrm>
          <a:noFill/>
        </p:spPr>
        <p:txBody>
          <a:bodyPr/>
          <a:lstStyle/>
          <a:p>
            <a:pPr eaLnBrk="1" hangingPunct="1"/>
            <a:r>
              <a:rPr lang="en-US" sz="7200" b="1" dirty="0" err="1">
                <a:solidFill>
                  <a:schemeClr val="tx1"/>
                </a:solidFill>
                <a:latin typeface="Arial" charset="0"/>
              </a:rPr>
              <a:t>Jenis-jenis</a:t>
            </a:r>
            <a:r>
              <a:rPr lang="en-US" sz="7200" b="1" dirty="0">
                <a:solidFill>
                  <a:schemeClr val="tx1"/>
                </a:solidFill>
                <a:latin typeface="Arial" charset="0"/>
              </a:rPr>
              <a:t> Mazmur</a:t>
            </a:r>
            <a:endParaRPr lang="en-GB" sz="7200" b="1" dirty="0">
              <a:solidFill>
                <a:schemeClr val="tx1"/>
              </a:solidFill>
              <a:latin typeface="Arial" charset="0"/>
            </a:endParaRPr>
          </a:p>
        </p:txBody>
      </p:sp>
      <p:sp>
        <p:nvSpPr>
          <p:cNvPr id="354308" name="Text Box 4"/>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effectLst>
            <a:outerShdw blurRad="63500" dist="38099" dir="2700000" algn="ctr" rotWithShape="0">
              <a:srgbClr val="100D00">
                <a:alpha val="74998"/>
              </a:srgbClr>
            </a:outerShdw>
          </a:effectLst>
        </p:spPr>
        <p:txBody>
          <a:bodyPr/>
          <a:lstStyle/>
          <a:p>
            <a:pPr eaLnBrk="1" hangingPunct="1">
              <a:defRPr/>
            </a:pPr>
            <a:r>
              <a:rPr lang="en-US" b="1">
                <a:solidFill>
                  <a:srgbClr val="FFFF00"/>
                </a:solidFill>
                <a:latin typeface="Arial" charset="0"/>
                <a:cs typeface="Arial" charset="0"/>
              </a:rPr>
              <a:t>Tahukah Anda?</a:t>
            </a:r>
            <a:endParaRPr lang="en-US">
              <a:latin typeface="Arial" charset="0"/>
              <a:cs typeface="Arial" charset="0"/>
            </a:endParaRPr>
          </a:p>
        </p:txBody>
      </p:sp>
      <p:sp>
        <p:nvSpPr>
          <p:cNvPr id="2053" name="Rectangle 5"/>
          <p:cNvSpPr>
            <a:spLocks noGrp="1" noChangeArrowheads="1"/>
          </p:cNvSpPr>
          <p:nvPr>
            <p:ph type="body" idx="1"/>
          </p:nvPr>
        </p:nvSpPr>
        <p:spPr>
          <a:xfrm>
            <a:off x="228600" y="1676400"/>
            <a:ext cx="8686800" cy="4953000"/>
          </a:xfrm>
          <a:effectLst>
            <a:outerShdw blurRad="63500" dist="38099" dir="2700000" algn="ctr" rotWithShape="0">
              <a:srgbClr val="100D00">
                <a:alpha val="74998"/>
              </a:srgbClr>
            </a:outerShdw>
          </a:effectLst>
        </p:spPr>
        <p:txBody>
          <a:bodyPr/>
          <a:lstStyle/>
          <a:p>
            <a:pPr eaLnBrk="1" hangingPunct="1">
              <a:buFontTx/>
              <a:buNone/>
              <a:defRPr/>
            </a:pPr>
            <a:r>
              <a:rPr lang="en-US" sz="2800" b="1" dirty="0">
                <a:solidFill>
                  <a:srgbClr val="FFFF00"/>
                </a:solidFill>
                <a:ea typeface="+mn-ea"/>
              </a:rPr>
              <a:t>Kitab Mazmur </a:t>
            </a:r>
            <a:r>
              <a:rPr lang="en-US" sz="2800" b="1" dirty="0" err="1">
                <a:solidFill>
                  <a:srgbClr val="FFFF00"/>
                </a:solidFill>
                <a:ea typeface="+mn-ea"/>
              </a:rPr>
              <a:t>ini</a:t>
            </a:r>
            <a:r>
              <a:rPr lang="en-US" sz="2800" b="1" dirty="0">
                <a:solidFill>
                  <a:srgbClr val="FFFF00"/>
                </a:solidFill>
                <a:ea typeface="+mn-ea"/>
              </a:rPr>
              <a:t> </a:t>
            </a:r>
            <a:r>
              <a:rPr lang="en-US" sz="2800" b="1" dirty="0" err="1">
                <a:solidFill>
                  <a:srgbClr val="FFFF00"/>
                </a:solidFill>
                <a:ea typeface="+mn-ea"/>
              </a:rPr>
              <a:t>adalah</a:t>
            </a:r>
            <a:r>
              <a:rPr lang="en-US" sz="2800" b="1" dirty="0">
                <a:solidFill>
                  <a:srgbClr val="FFFF00"/>
                </a:solidFill>
                <a:ea typeface="+mn-ea"/>
              </a:rPr>
              <a:t> </a:t>
            </a:r>
            <a:r>
              <a:rPr lang="en-US" sz="2800" b="1" dirty="0" err="1">
                <a:solidFill>
                  <a:srgbClr val="FFFF00"/>
                </a:solidFill>
                <a:ea typeface="+mn-ea"/>
              </a:rPr>
              <a:t>buku</a:t>
            </a:r>
            <a:r>
              <a:rPr lang="en-US" sz="2800" b="1" dirty="0">
                <a:solidFill>
                  <a:srgbClr val="FFFF00"/>
                </a:solidFill>
                <a:ea typeface="+mn-ea"/>
              </a:rPr>
              <a:t> yang……</a:t>
            </a:r>
          </a:p>
          <a:p>
            <a:pPr eaLnBrk="1" hangingPunct="1">
              <a:buFontTx/>
              <a:buNone/>
              <a:defRPr/>
            </a:pPr>
            <a:endParaRPr lang="en-US" sz="2800" b="1" dirty="0">
              <a:solidFill>
                <a:srgbClr val="FFFF00"/>
              </a:solidFill>
              <a:ea typeface="+mn-ea"/>
            </a:endParaRPr>
          </a:p>
          <a:p>
            <a:pPr eaLnBrk="1" hangingPunct="1">
              <a:buFontTx/>
              <a:buNone/>
              <a:defRPr/>
            </a:pPr>
            <a:r>
              <a:rPr lang="en-US" sz="2800" b="1" dirty="0">
                <a:solidFill>
                  <a:srgbClr val="FFFF00"/>
                </a:solidFill>
                <a:ea typeface="+mn-ea"/>
              </a:rPr>
              <a:t>~Paling </a:t>
            </a:r>
            <a:r>
              <a:rPr lang="en-US" sz="2800" b="1" dirty="0" err="1">
                <a:solidFill>
                  <a:srgbClr val="FFFF00"/>
                </a:solidFill>
                <a:ea typeface="+mn-ea"/>
              </a:rPr>
              <a:t>beragam</a:t>
            </a:r>
            <a:r>
              <a:rPr lang="en-US" sz="2800" b="1" dirty="0">
                <a:solidFill>
                  <a:srgbClr val="FFFF00"/>
                </a:solidFill>
                <a:ea typeface="+mn-ea"/>
              </a:rPr>
              <a:t> </a:t>
            </a:r>
            <a:r>
              <a:rPr lang="en-US" sz="2800" b="1" dirty="0" err="1">
                <a:solidFill>
                  <a:srgbClr val="FFFF00"/>
                </a:solidFill>
                <a:ea typeface="+mn-ea"/>
              </a:rPr>
              <a:t>dlm</a:t>
            </a:r>
            <a:r>
              <a:rPr lang="en-US" sz="2800" b="1" dirty="0">
                <a:solidFill>
                  <a:srgbClr val="FFFF00"/>
                </a:solidFill>
                <a:ea typeface="+mn-ea"/>
              </a:rPr>
              <a:t> PB</a:t>
            </a:r>
          </a:p>
          <a:p>
            <a:pPr eaLnBrk="1" hangingPunct="1">
              <a:buFontTx/>
              <a:buNone/>
              <a:defRPr/>
            </a:pPr>
            <a:r>
              <a:rPr lang="en-US" sz="2800" b="1" dirty="0">
                <a:solidFill>
                  <a:srgbClr val="FFFF00"/>
                </a:solidFill>
                <a:ea typeface="+mn-ea"/>
              </a:rPr>
              <a:t>~Kitab </a:t>
            </a:r>
            <a:r>
              <a:rPr lang="en-US" sz="2800" b="1" dirty="0" err="1">
                <a:solidFill>
                  <a:srgbClr val="FFFF00"/>
                </a:solidFill>
                <a:ea typeface="+mn-ea"/>
              </a:rPr>
              <a:t>terpanjang</a:t>
            </a:r>
            <a:r>
              <a:rPr lang="en-US" sz="2800" b="1" dirty="0">
                <a:solidFill>
                  <a:srgbClr val="FFFF00"/>
                </a:solidFill>
                <a:ea typeface="+mn-ea"/>
              </a:rPr>
              <a:t> (</a:t>
            </a:r>
            <a:r>
              <a:rPr lang="en-US" sz="2800" b="1" dirty="0" err="1">
                <a:solidFill>
                  <a:srgbClr val="FFFF00"/>
                </a:solidFill>
                <a:ea typeface="+mn-ea"/>
              </a:rPr>
              <a:t>dr</a:t>
            </a:r>
            <a:r>
              <a:rPr lang="en-US" sz="2800" b="1" dirty="0">
                <a:solidFill>
                  <a:srgbClr val="FFFF00"/>
                </a:solidFill>
                <a:ea typeface="+mn-ea"/>
              </a:rPr>
              <a:t> </a:t>
            </a:r>
            <a:r>
              <a:rPr lang="en-US" sz="2800" b="1" dirty="0" err="1">
                <a:solidFill>
                  <a:srgbClr val="FFFF00"/>
                </a:solidFill>
                <a:ea typeface="+mn-ea"/>
              </a:rPr>
              <a:t>segi</a:t>
            </a:r>
            <a:r>
              <a:rPr lang="en-US" sz="2800" b="1" dirty="0">
                <a:solidFill>
                  <a:srgbClr val="FFFF00"/>
                </a:solidFill>
                <a:ea typeface="+mn-ea"/>
              </a:rPr>
              <a:t> </a:t>
            </a:r>
            <a:r>
              <a:rPr lang="en-US" sz="2800" b="1" dirty="0" err="1">
                <a:solidFill>
                  <a:srgbClr val="FFFF00"/>
                </a:solidFill>
                <a:ea typeface="+mn-ea"/>
              </a:rPr>
              <a:t>jmlh</a:t>
            </a:r>
            <a:r>
              <a:rPr lang="en-US" sz="2800" b="1" dirty="0">
                <a:solidFill>
                  <a:srgbClr val="FFFF00"/>
                </a:solidFill>
                <a:ea typeface="+mn-ea"/>
              </a:rPr>
              <a:t> </a:t>
            </a:r>
            <a:r>
              <a:rPr lang="en-US" sz="2800" b="1" dirty="0" err="1">
                <a:solidFill>
                  <a:srgbClr val="FFFF00"/>
                </a:solidFill>
                <a:ea typeface="+mn-ea"/>
              </a:rPr>
              <a:t>pasal</a:t>
            </a:r>
            <a:r>
              <a:rPr lang="en-US" sz="2800" b="1" dirty="0">
                <a:solidFill>
                  <a:srgbClr val="FFFF00"/>
                </a:solidFill>
                <a:ea typeface="+mn-ea"/>
              </a:rPr>
              <a:t>)</a:t>
            </a:r>
          </a:p>
          <a:p>
            <a:pPr eaLnBrk="1" hangingPunct="1">
              <a:buFontTx/>
              <a:buNone/>
              <a:defRPr/>
            </a:pPr>
            <a:r>
              <a:rPr lang="en-US" sz="2800" b="1" dirty="0">
                <a:solidFill>
                  <a:srgbClr val="FFFF00"/>
                </a:solidFill>
                <a:ea typeface="+mn-ea"/>
              </a:rPr>
              <a:t>~Kitab yang paling </a:t>
            </a:r>
            <a:r>
              <a:rPr lang="en-US" sz="2800" b="1" dirty="0" err="1">
                <a:solidFill>
                  <a:srgbClr val="FFFF00"/>
                </a:solidFill>
                <a:ea typeface="+mn-ea"/>
              </a:rPr>
              <a:t>banyak</a:t>
            </a:r>
            <a:r>
              <a:rPr lang="en-US" sz="2800" b="1" dirty="0">
                <a:solidFill>
                  <a:srgbClr val="FFFF00"/>
                </a:solidFill>
                <a:ea typeface="+mn-ea"/>
              </a:rPr>
              <a:t> </a:t>
            </a:r>
            <a:r>
              <a:rPr lang="en-US" sz="2800" b="1" dirty="0" err="1">
                <a:solidFill>
                  <a:srgbClr val="FFFF00"/>
                </a:solidFill>
                <a:ea typeface="+mn-ea"/>
              </a:rPr>
              <a:t>dikutip</a:t>
            </a:r>
            <a:r>
              <a:rPr lang="en-US" sz="2800" b="1" dirty="0">
                <a:solidFill>
                  <a:srgbClr val="FFFF00"/>
                </a:solidFill>
                <a:ea typeface="+mn-ea"/>
              </a:rPr>
              <a:t> </a:t>
            </a:r>
            <a:r>
              <a:rPr lang="en-US" sz="2800" b="1" dirty="0" err="1">
                <a:solidFill>
                  <a:srgbClr val="FFFF00"/>
                </a:solidFill>
                <a:ea typeface="+mn-ea"/>
              </a:rPr>
              <a:t>dr</a:t>
            </a:r>
            <a:r>
              <a:rPr lang="en-US" sz="2800" b="1" dirty="0">
                <a:solidFill>
                  <a:srgbClr val="FFFF00"/>
                </a:solidFill>
                <a:ea typeface="+mn-ea"/>
              </a:rPr>
              <a:t> PL di PB</a:t>
            </a:r>
          </a:p>
          <a:p>
            <a:pPr eaLnBrk="1" hangingPunct="1">
              <a:buFontTx/>
              <a:buNone/>
              <a:defRPr/>
            </a:pPr>
            <a:r>
              <a:rPr lang="en-US" sz="2800" b="1" dirty="0">
                <a:solidFill>
                  <a:srgbClr val="FFFF00"/>
                </a:solidFill>
                <a:ea typeface="+mn-ea"/>
              </a:rPr>
              <a:t>~</a:t>
            </a:r>
            <a:r>
              <a:rPr lang="en-US" sz="2800" b="1" dirty="0" err="1">
                <a:solidFill>
                  <a:srgbClr val="FFFF00"/>
                </a:solidFill>
                <a:ea typeface="+mn-ea"/>
              </a:rPr>
              <a:t>Sumber</a:t>
            </a:r>
            <a:r>
              <a:rPr lang="en-US" sz="2800" b="1" dirty="0">
                <a:solidFill>
                  <a:srgbClr val="FFFF00"/>
                </a:solidFill>
                <a:ea typeface="+mn-ea"/>
              </a:rPr>
              <a:t> </a:t>
            </a:r>
            <a:r>
              <a:rPr lang="en-US" sz="2800" b="1" dirty="0" err="1">
                <a:solidFill>
                  <a:srgbClr val="FFFF00"/>
                </a:solidFill>
                <a:ea typeface="+mn-ea"/>
              </a:rPr>
              <a:t>dari</a:t>
            </a:r>
            <a:r>
              <a:rPr lang="en-US" sz="2800" b="1" dirty="0">
                <a:solidFill>
                  <a:srgbClr val="FFFF00"/>
                </a:solidFill>
                <a:ea typeface="+mn-ea"/>
              </a:rPr>
              <a:t> </a:t>
            </a:r>
            <a:r>
              <a:rPr lang="en-US" sz="2800" b="1" dirty="0" err="1">
                <a:solidFill>
                  <a:srgbClr val="FFFF00"/>
                </a:solidFill>
                <a:ea typeface="+mn-ea"/>
              </a:rPr>
              <a:t>puisi-puisi</a:t>
            </a:r>
            <a:r>
              <a:rPr lang="en-US" sz="2800" b="1" dirty="0">
                <a:solidFill>
                  <a:srgbClr val="FFFF00"/>
                </a:solidFill>
                <a:ea typeface="+mn-ea"/>
              </a:rPr>
              <a:t> yang </a:t>
            </a:r>
            <a:r>
              <a:rPr lang="en-US" sz="2800" b="1" dirty="0" err="1">
                <a:solidFill>
                  <a:srgbClr val="FFFF00"/>
                </a:solidFill>
                <a:ea typeface="+mn-ea"/>
              </a:rPr>
              <a:t>banyak</a:t>
            </a:r>
            <a:r>
              <a:rPr lang="en-US" sz="2800" b="1" dirty="0">
                <a:solidFill>
                  <a:srgbClr val="FFFF00"/>
                </a:solidFill>
                <a:ea typeface="+mn-ea"/>
              </a:rPr>
              <a:t> </a:t>
            </a:r>
            <a:r>
              <a:rPr lang="en-US" sz="2800" b="1" dirty="0" err="1">
                <a:solidFill>
                  <a:srgbClr val="FFFF00"/>
                </a:solidFill>
                <a:ea typeface="+mn-ea"/>
              </a:rPr>
              <a:t>dihafal</a:t>
            </a:r>
            <a:endParaRPr lang="en-US" sz="2800" b="1" dirty="0">
              <a:solidFill>
                <a:srgbClr val="FFFF00"/>
              </a:solidFill>
              <a:ea typeface="+mn-ea"/>
            </a:endParaRPr>
          </a:p>
          <a:p>
            <a:pPr eaLnBrk="1" hangingPunct="1">
              <a:buFontTx/>
              <a:buNone/>
              <a:defRPr/>
            </a:pPr>
            <a:r>
              <a:rPr lang="en-US" sz="2800" b="1" dirty="0">
                <a:solidFill>
                  <a:srgbClr val="FFFF00"/>
                </a:solidFill>
                <a:ea typeface="+mn-ea"/>
              </a:rPr>
              <a:t>~</a:t>
            </a:r>
            <a:r>
              <a:rPr lang="en-US" sz="2800" b="1" dirty="0" err="1">
                <a:solidFill>
                  <a:srgbClr val="FFFF00"/>
                </a:solidFill>
                <a:ea typeface="+mn-ea"/>
              </a:rPr>
              <a:t>Buku-buku</a:t>
            </a:r>
            <a:r>
              <a:rPr lang="en-US" sz="2800" b="1" dirty="0">
                <a:solidFill>
                  <a:srgbClr val="FFFF00"/>
                </a:solidFill>
                <a:ea typeface="+mn-ea"/>
              </a:rPr>
              <a:t> </a:t>
            </a:r>
            <a:r>
              <a:rPr lang="en-US" sz="2800" b="1" dirty="0" err="1">
                <a:solidFill>
                  <a:srgbClr val="FFFF00"/>
                </a:solidFill>
                <a:ea typeface="+mn-ea"/>
              </a:rPr>
              <a:t>nyanyian</a:t>
            </a:r>
            <a:r>
              <a:rPr lang="en-US" sz="2800" b="1" dirty="0">
                <a:solidFill>
                  <a:srgbClr val="FFFF00"/>
                </a:solidFill>
                <a:ea typeface="+mn-ea"/>
              </a:rPr>
              <a:t> </a:t>
            </a:r>
            <a:r>
              <a:rPr lang="en-US" sz="2800" b="1" dirty="0" err="1">
                <a:solidFill>
                  <a:srgbClr val="FFFF00"/>
                </a:solidFill>
                <a:ea typeface="+mn-ea"/>
              </a:rPr>
              <a:t>utama</a:t>
            </a:r>
            <a:r>
              <a:rPr lang="en-US" sz="2800" b="1" dirty="0">
                <a:solidFill>
                  <a:srgbClr val="FFFF00"/>
                </a:solidFill>
                <a:ea typeface="+mn-ea"/>
              </a:rPr>
              <a:t> yang </a:t>
            </a:r>
            <a:r>
              <a:rPr lang="en-US" sz="2800" b="1" dirty="0" err="1">
                <a:solidFill>
                  <a:srgbClr val="FFFF00"/>
                </a:solidFill>
                <a:ea typeface="+mn-ea"/>
              </a:rPr>
              <a:t>disusun</a:t>
            </a:r>
            <a:r>
              <a:rPr lang="en-US" sz="2800" b="1" dirty="0">
                <a:solidFill>
                  <a:srgbClr val="FFFF00"/>
                </a:solidFill>
                <a:ea typeface="+mn-ea"/>
              </a:rPr>
              <a:t> </a:t>
            </a:r>
            <a:r>
              <a:rPr lang="en-US" sz="2800" b="1" dirty="0" err="1">
                <a:solidFill>
                  <a:srgbClr val="FFFF00"/>
                </a:solidFill>
                <a:ea typeface="+mn-ea"/>
              </a:rPr>
              <a:t>untuk</a:t>
            </a:r>
            <a:r>
              <a:rPr lang="en-US" sz="2800" b="1" dirty="0">
                <a:solidFill>
                  <a:srgbClr val="FFFF00"/>
                </a:solidFill>
                <a:ea typeface="+mn-ea"/>
              </a:rPr>
              <a:t> </a:t>
            </a:r>
            <a:r>
              <a:rPr lang="en-US" sz="2800" b="1" dirty="0" err="1">
                <a:solidFill>
                  <a:srgbClr val="FFFF00"/>
                </a:solidFill>
                <a:ea typeface="+mn-ea"/>
              </a:rPr>
              <a:t>membantu</a:t>
            </a:r>
            <a:r>
              <a:rPr lang="en-US" sz="2800" b="1" dirty="0">
                <a:solidFill>
                  <a:srgbClr val="FFFF00"/>
                </a:solidFill>
                <a:ea typeface="+mn-ea"/>
              </a:rPr>
              <a:t> </a:t>
            </a:r>
            <a:r>
              <a:rPr lang="en-US" sz="2800" b="1" dirty="0" err="1">
                <a:solidFill>
                  <a:srgbClr val="FFFF00"/>
                </a:solidFill>
                <a:ea typeface="+mn-ea"/>
              </a:rPr>
              <a:t>umat</a:t>
            </a:r>
            <a:r>
              <a:rPr lang="en-US" sz="2800" b="1" dirty="0">
                <a:solidFill>
                  <a:srgbClr val="FFFF00"/>
                </a:solidFill>
                <a:ea typeface="+mn-ea"/>
              </a:rPr>
              <a:t> Israel </a:t>
            </a:r>
            <a:r>
              <a:rPr lang="en-US" sz="2800" b="1" dirty="0" err="1">
                <a:solidFill>
                  <a:srgbClr val="FFFF00"/>
                </a:solidFill>
                <a:ea typeface="+mn-ea"/>
              </a:rPr>
              <a:t>dalam</a:t>
            </a:r>
            <a:r>
              <a:rPr lang="en-US" sz="2800" b="1" dirty="0">
                <a:solidFill>
                  <a:srgbClr val="FFFF00"/>
                </a:solidFill>
                <a:ea typeface="+mn-ea"/>
              </a:rPr>
              <a:t> </a:t>
            </a:r>
            <a:r>
              <a:rPr lang="en-US" sz="2800" b="1" dirty="0" err="1">
                <a:solidFill>
                  <a:srgbClr val="FFFF00"/>
                </a:solidFill>
                <a:ea typeface="+mn-ea"/>
              </a:rPr>
              <a:t>penyembahan</a:t>
            </a:r>
            <a:r>
              <a:rPr lang="en-US" sz="2800" b="1" dirty="0">
                <a:solidFill>
                  <a:srgbClr val="FFFF00"/>
                </a:solidFill>
                <a:ea typeface="+mn-ea"/>
              </a:rPr>
              <a:t> </a:t>
            </a:r>
            <a:r>
              <a:rPr lang="en-US" sz="2800" b="1" dirty="0" err="1">
                <a:solidFill>
                  <a:srgbClr val="FFFF00"/>
                </a:solidFill>
                <a:ea typeface="+mn-ea"/>
              </a:rPr>
              <a:t>utamanya</a:t>
            </a:r>
            <a:r>
              <a:rPr lang="en-US" sz="2800" b="1" dirty="0">
                <a:solidFill>
                  <a:srgbClr val="FFFF00"/>
                </a:solidFill>
                <a:ea typeface="+mn-ea"/>
              </a:rPr>
              <a:t> </a:t>
            </a:r>
            <a:r>
              <a:rPr lang="en-US" sz="2800" b="1" dirty="0" err="1">
                <a:solidFill>
                  <a:srgbClr val="FFFF00"/>
                </a:solidFill>
                <a:ea typeface="+mn-ea"/>
              </a:rPr>
              <a:t>secara</a:t>
            </a:r>
            <a:r>
              <a:rPr lang="en-US" sz="2800" b="1" dirty="0">
                <a:solidFill>
                  <a:srgbClr val="FFFF00"/>
                </a:solidFill>
                <a:ea typeface="+mn-ea"/>
              </a:rPr>
              <a:t> </a:t>
            </a:r>
            <a:r>
              <a:rPr lang="en-US" sz="2800" b="1" dirty="0" err="1">
                <a:solidFill>
                  <a:srgbClr val="FFFF00"/>
                </a:solidFill>
                <a:ea typeface="+mn-ea"/>
              </a:rPr>
              <a:t>komunal</a:t>
            </a:r>
            <a:endParaRPr lang="en-US" sz="2800" b="1" dirty="0">
              <a:solidFill>
                <a:srgbClr val="FFFF00"/>
              </a:solidFill>
              <a:ea typeface="+mn-ea"/>
            </a:endParaRPr>
          </a:p>
        </p:txBody>
      </p:sp>
      <p:sp>
        <p:nvSpPr>
          <p:cNvPr id="2056" name="Text Box 8"/>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to="" calcmode="lin" valueType="num">
                                      <p:cBhvr>
                                        <p:cTn id="7" dur="1" fill="hold"/>
                                        <p:tgtEl>
                                          <p:spTgt spid="205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3">
                                            <p:txEl>
                                              <p:pRg st="2" end="2"/>
                                            </p:txEl>
                                          </p:spTgt>
                                        </p:tgtEl>
                                        <p:attrNameLst>
                                          <p:attrName>style.visibility</p:attrName>
                                        </p:attrNameLst>
                                      </p:cBhvr>
                                      <p:to>
                                        <p:strVal val="visible"/>
                                      </p:to>
                                    </p:set>
                                    <p:anim to="" calcmode="lin" valueType="num">
                                      <p:cBhvr>
                                        <p:cTn id="12" dur="1" fill="hold"/>
                                        <p:tgtEl>
                                          <p:spTgt spid="205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3">
                                            <p:txEl>
                                              <p:pRg st="3" end="3"/>
                                            </p:txEl>
                                          </p:spTgt>
                                        </p:tgtEl>
                                        <p:attrNameLst>
                                          <p:attrName>style.visibility</p:attrName>
                                        </p:attrNameLst>
                                      </p:cBhvr>
                                      <p:to>
                                        <p:strVal val="visible"/>
                                      </p:to>
                                    </p:set>
                                    <p:anim to="" calcmode="lin" valueType="num">
                                      <p:cBhvr>
                                        <p:cTn id="17" dur="1" fill="hold"/>
                                        <p:tgtEl>
                                          <p:spTgt spid="205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53">
                                            <p:txEl>
                                              <p:pRg st="4" end="4"/>
                                            </p:txEl>
                                          </p:spTgt>
                                        </p:tgtEl>
                                        <p:attrNameLst>
                                          <p:attrName>style.visibility</p:attrName>
                                        </p:attrNameLst>
                                      </p:cBhvr>
                                      <p:to>
                                        <p:strVal val="visible"/>
                                      </p:to>
                                    </p:set>
                                    <p:anim to="" calcmode="lin" valueType="num">
                                      <p:cBhvr>
                                        <p:cTn id="22" dur="1" fill="hold"/>
                                        <p:tgtEl>
                                          <p:spTgt spid="205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053">
                                            <p:txEl>
                                              <p:pRg st="5" end="5"/>
                                            </p:txEl>
                                          </p:spTgt>
                                        </p:tgtEl>
                                        <p:attrNameLst>
                                          <p:attrName>style.visibility</p:attrName>
                                        </p:attrNameLst>
                                      </p:cBhvr>
                                      <p:to>
                                        <p:strVal val="visible"/>
                                      </p:to>
                                    </p:set>
                                    <p:anim to="" calcmode="lin" valueType="num">
                                      <p:cBhvr>
                                        <p:cTn id="27" dur="1" fill="hold"/>
                                        <p:tgtEl>
                                          <p:spTgt spid="205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053">
                                            <p:txEl>
                                              <p:pRg st="6" end="6"/>
                                            </p:txEl>
                                          </p:spTgt>
                                        </p:tgtEl>
                                        <p:attrNameLst>
                                          <p:attrName>style.visibility</p:attrName>
                                        </p:attrNameLst>
                                      </p:cBhvr>
                                      <p:to>
                                        <p:strVal val="visible"/>
                                      </p:to>
                                    </p:set>
                                    <p:anim to="" calcmode="lin" valueType="num">
                                      <p:cBhvr>
                                        <p:cTn id="32" dur="1" fill="hold"/>
                                        <p:tgtEl>
                                          <p:spTgt spid="205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a:effectLst>
            <a:outerShdw blurRad="63500" dist="38099" dir="2700000" algn="ctr" rotWithShape="0">
              <a:schemeClr val="tx2">
                <a:alpha val="74998"/>
              </a:schemeClr>
            </a:outerShdw>
          </a:effectLst>
        </p:spPr>
        <p:txBody>
          <a:bodyPr/>
          <a:lstStyle/>
          <a:p>
            <a:pPr eaLnBrk="1" hangingPunct="1">
              <a:defRPr/>
            </a:pPr>
            <a:r>
              <a:rPr lang="en-US" dirty="0" err="1">
                <a:solidFill>
                  <a:schemeClr val="bg1"/>
                </a:solidFill>
                <a:ea typeface="+mj-ea"/>
              </a:rPr>
              <a:t>Kategori</a:t>
            </a:r>
            <a:r>
              <a:rPr lang="en-US" dirty="0">
                <a:solidFill>
                  <a:schemeClr val="bg1"/>
                </a:solidFill>
                <a:ea typeface="+mj-ea"/>
              </a:rPr>
              <a:t> Mazmur </a:t>
            </a:r>
          </a:p>
        </p:txBody>
      </p:sp>
      <p:sp>
        <p:nvSpPr>
          <p:cNvPr id="48131" name="Rectangle 3"/>
          <p:cNvSpPr>
            <a:spLocks noGrp="1" noChangeArrowheads="1"/>
          </p:cNvSpPr>
          <p:nvPr>
            <p:ph type="body" sz="half" idx="1"/>
          </p:nvPr>
        </p:nvSpPr>
        <p:spPr>
          <a:xfrm>
            <a:off x="457200" y="1219200"/>
            <a:ext cx="4191000" cy="5638800"/>
          </a:xfrm>
          <a:effectLst>
            <a:outerShdw blurRad="63500" dist="38099" dir="2700000" algn="ctr" rotWithShape="0">
              <a:schemeClr val="tx2">
                <a:alpha val="74998"/>
              </a:schemeClr>
            </a:outerShdw>
          </a:effectLst>
        </p:spPr>
        <p:txBody>
          <a:bodyPr/>
          <a:lstStyle/>
          <a:p>
            <a:pPr eaLnBrk="1" hangingPunct="1">
              <a:lnSpc>
                <a:spcPct val="90000"/>
              </a:lnSpc>
              <a:defRPr/>
            </a:pPr>
            <a:r>
              <a:rPr lang="en-US" sz="3600" b="1">
                <a:solidFill>
                  <a:schemeClr val="bg1"/>
                </a:solidFill>
                <a:ea typeface="+mn-ea"/>
              </a:rPr>
              <a:t>Mesianis</a:t>
            </a:r>
          </a:p>
          <a:p>
            <a:pPr eaLnBrk="1" hangingPunct="1">
              <a:lnSpc>
                <a:spcPct val="90000"/>
              </a:lnSpc>
              <a:defRPr/>
            </a:pPr>
            <a:endParaRPr lang="en-US" sz="3600" b="1">
              <a:solidFill>
                <a:schemeClr val="bg1"/>
              </a:solidFill>
              <a:ea typeface="+mn-ea"/>
            </a:endParaRPr>
          </a:p>
          <a:p>
            <a:pPr eaLnBrk="1" hangingPunct="1">
              <a:lnSpc>
                <a:spcPct val="90000"/>
              </a:lnSpc>
              <a:defRPr/>
            </a:pPr>
            <a:r>
              <a:rPr lang="en-US" sz="3600" b="1">
                <a:solidFill>
                  <a:schemeClr val="bg1"/>
                </a:solidFill>
                <a:ea typeface="+mn-ea"/>
              </a:rPr>
              <a:t>Ratapan</a:t>
            </a:r>
          </a:p>
          <a:p>
            <a:pPr eaLnBrk="1" hangingPunct="1">
              <a:lnSpc>
                <a:spcPct val="90000"/>
              </a:lnSpc>
              <a:defRPr/>
            </a:pPr>
            <a:endParaRPr lang="en-US" sz="3600" b="1">
              <a:solidFill>
                <a:schemeClr val="bg1"/>
              </a:solidFill>
              <a:ea typeface="+mn-ea"/>
            </a:endParaRPr>
          </a:p>
          <a:p>
            <a:pPr eaLnBrk="1" hangingPunct="1">
              <a:lnSpc>
                <a:spcPct val="90000"/>
              </a:lnSpc>
              <a:defRPr/>
            </a:pPr>
            <a:r>
              <a:rPr lang="en-US" sz="3600" b="1">
                <a:solidFill>
                  <a:schemeClr val="bg1"/>
                </a:solidFill>
                <a:ea typeface="+mn-ea"/>
              </a:rPr>
              <a:t>Kesaksian</a:t>
            </a:r>
          </a:p>
          <a:p>
            <a:pPr eaLnBrk="1" hangingPunct="1">
              <a:lnSpc>
                <a:spcPct val="90000"/>
              </a:lnSpc>
              <a:defRPr/>
            </a:pPr>
            <a:endParaRPr lang="en-US" sz="3600" b="1">
              <a:solidFill>
                <a:schemeClr val="bg1"/>
              </a:solidFill>
              <a:ea typeface="+mn-ea"/>
            </a:endParaRPr>
          </a:p>
          <a:p>
            <a:pPr eaLnBrk="1" hangingPunct="1">
              <a:lnSpc>
                <a:spcPct val="90000"/>
              </a:lnSpc>
              <a:defRPr/>
            </a:pPr>
            <a:r>
              <a:rPr lang="en-US" sz="3600" b="1">
                <a:solidFill>
                  <a:schemeClr val="bg1"/>
                </a:solidFill>
                <a:ea typeface="+mn-ea"/>
              </a:rPr>
              <a:t>Musafir</a:t>
            </a:r>
          </a:p>
        </p:txBody>
      </p:sp>
      <p:sp>
        <p:nvSpPr>
          <p:cNvPr id="48132" name="Rectangle 4"/>
          <p:cNvSpPr>
            <a:spLocks noGrp="1" noChangeArrowheads="1"/>
          </p:cNvSpPr>
          <p:nvPr>
            <p:ph type="body" sz="half" idx="2"/>
          </p:nvPr>
        </p:nvSpPr>
        <p:spPr>
          <a:xfrm>
            <a:off x="4648200" y="1219200"/>
            <a:ext cx="4495800" cy="5638800"/>
          </a:xfrm>
          <a:effectLst>
            <a:outerShdw blurRad="63500" dist="38099" dir="2700000" algn="ctr" rotWithShape="0">
              <a:schemeClr val="tx2">
                <a:alpha val="74998"/>
              </a:schemeClr>
            </a:outerShdw>
          </a:effectLst>
        </p:spPr>
        <p:txBody>
          <a:bodyPr/>
          <a:lstStyle/>
          <a:p>
            <a:pPr eaLnBrk="1" hangingPunct="1">
              <a:defRPr/>
            </a:pPr>
            <a:r>
              <a:rPr lang="en-US" sz="3200" b="1">
                <a:solidFill>
                  <a:schemeClr val="bg1"/>
                </a:solidFill>
                <a:ea typeface="+mn-ea"/>
              </a:rPr>
              <a:t>Hikmat</a:t>
            </a:r>
          </a:p>
          <a:p>
            <a:pPr eaLnBrk="1" hangingPunct="1">
              <a:defRPr/>
            </a:pPr>
            <a:endParaRPr lang="en-US" sz="3200" b="1">
              <a:solidFill>
                <a:schemeClr val="bg1"/>
              </a:solidFill>
              <a:ea typeface="+mn-ea"/>
            </a:endParaRPr>
          </a:p>
          <a:p>
            <a:pPr eaLnBrk="1" hangingPunct="1">
              <a:defRPr/>
            </a:pPr>
            <a:r>
              <a:rPr lang="en-US" sz="3200" b="1">
                <a:solidFill>
                  <a:schemeClr val="bg1"/>
                </a:solidFill>
                <a:ea typeface="+mn-ea"/>
              </a:rPr>
              <a:t>Luapan amarah</a:t>
            </a:r>
          </a:p>
          <a:p>
            <a:pPr eaLnBrk="1" hangingPunct="1">
              <a:defRPr/>
            </a:pPr>
            <a:endParaRPr lang="en-US" sz="3200" b="1">
              <a:solidFill>
                <a:schemeClr val="bg1"/>
              </a:solidFill>
              <a:ea typeface="+mn-ea"/>
            </a:endParaRPr>
          </a:p>
          <a:p>
            <a:pPr eaLnBrk="1" hangingPunct="1">
              <a:defRPr/>
            </a:pPr>
            <a:r>
              <a:rPr lang="en-US" sz="3200" b="1">
                <a:solidFill>
                  <a:schemeClr val="bg1"/>
                </a:solidFill>
                <a:ea typeface="+mn-ea"/>
              </a:rPr>
              <a:t>Permohonan ampun</a:t>
            </a:r>
          </a:p>
          <a:p>
            <a:pPr eaLnBrk="1" hangingPunct="1">
              <a:defRPr/>
            </a:pPr>
            <a:endParaRPr lang="en-US" sz="3200" b="1">
              <a:solidFill>
                <a:schemeClr val="bg1"/>
              </a:solidFill>
              <a:ea typeface="+mn-ea"/>
            </a:endParaRPr>
          </a:p>
          <a:p>
            <a:pPr eaLnBrk="1" hangingPunct="1">
              <a:defRPr/>
            </a:pPr>
            <a:r>
              <a:rPr lang="en-US" sz="3200" b="1">
                <a:solidFill>
                  <a:schemeClr val="bg1"/>
                </a:solidFill>
                <a:ea typeface="+mn-ea"/>
              </a:rPr>
              <a:t>Historis</a:t>
            </a:r>
          </a:p>
          <a:p>
            <a:pPr eaLnBrk="1" hangingPunct="1">
              <a:buFontTx/>
              <a:buNone/>
              <a:defRPr/>
            </a:pPr>
            <a:endParaRPr lang="en-US" sz="3200" b="1">
              <a:solidFill>
                <a:schemeClr val="bg1"/>
              </a:solidFill>
              <a:ea typeface="+mn-ea"/>
            </a:endParaRPr>
          </a:p>
          <a:p>
            <a:pPr eaLnBrk="1" hangingPunct="1">
              <a:defRPr/>
            </a:pPr>
            <a:r>
              <a:rPr lang="en-US" sz="3200" b="1">
                <a:solidFill>
                  <a:schemeClr val="bg1"/>
                </a:solidFill>
                <a:ea typeface="+mn-ea"/>
              </a:rPr>
              <a:t>Alam</a:t>
            </a:r>
          </a:p>
        </p:txBody>
      </p:sp>
      <p:sp>
        <p:nvSpPr>
          <p:cNvPr id="209925" name="Text Box 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386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to="" calcmode="lin" valueType="num">
                                      <p:cBhvr>
                                        <p:cTn id="7" dur="1" fill="hold"/>
                                        <p:tgtEl>
                                          <p:spTgt spid="481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 to="" calcmode="lin" valueType="num">
                                      <p:cBhvr>
                                        <p:cTn id="12" dur="1" fill="hold"/>
                                        <p:tgtEl>
                                          <p:spTgt spid="4813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 to="" calcmode="lin" valueType="num">
                                      <p:cBhvr>
                                        <p:cTn id="17" dur="1" fill="hold"/>
                                        <p:tgtEl>
                                          <p:spTgt spid="48131">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8131">
                                            <p:txEl>
                                              <p:pRg st="6" end="6"/>
                                            </p:txEl>
                                          </p:spTgt>
                                        </p:tgtEl>
                                        <p:attrNameLst>
                                          <p:attrName>style.visibility</p:attrName>
                                        </p:attrNameLst>
                                      </p:cBhvr>
                                      <p:to>
                                        <p:strVal val="visible"/>
                                      </p:to>
                                    </p:set>
                                    <p:anim to="" calcmode="lin" valueType="num">
                                      <p:cBhvr>
                                        <p:cTn id="22" dur="1" fill="hold"/>
                                        <p:tgtEl>
                                          <p:spTgt spid="48131">
                                            <p:txEl>
                                              <p:pRg st="6" end="6"/>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8132">
                                            <p:txEl>
                                              <p:pRg st="0" end="0"/>
                                            </p:txEl>
                                          </p:spTgt>
                                        </p:tgtEl>
                                        <p:attrNameLst>
                                          <p:attrName>style.visibility</p:attrName>
                                        </p:attrNameLst>
                                      </p:cBhvr>
                                      <p:to>
                                        <p:strVal val="visible"/>
                                      </p:to>
                                    </p:set>
                                    <p:anim to="" calcmode="lin" valueType="num">
                                      <p:cBhvr>
                                        <p:cTn id="27" dur="1" fill="hold"/>
                                        <p:tgtEl>
                                          <p:spTgt spid="48132">
                                            <p:txEl>
                                              <p:pRg st="0" end="0"/>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8132">
                                            <p:txEl>
                                              <p:pRg st="2" end="2"/>
                                            </p:txEl>
                                          </p:spTgt>
                                        </p:tgtEl>
                                        <p:attrNameLst>
                                          <p:attrName>style.visibility</p:attrName>
                                        </p:attrNameLst>
                                      </p:cBhvr>
                                      <p:to>
                                        <p:strVal val="visible"/>
                                      </p:to>
                                    </p:set>
                                    <p:anim to="" calcmode="lin" valueType="num">
                                      <p:cBhvr>
                                        <p:cTn id="32" dur="1" fill="hold"/>
                                        <p:tgtEl>
                                          <p:spTgt spid="48132">
                                            <p:txEl>
                                              <p:pRg st="2" end="2"/>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8132">
                                            <p:txEl>
                                              <p:pRg st="4" end="4"/>
                                            </p:txEl>
                                          </p:spTgt>
                                        </p:tgtEl>
                                        <p:attrNameLst>
                                          <p:attrName>style.visibility</p:attrName>
                                        </p:attrNameLst>
                                      </p:cBhvr>
                                      <p:to>
                                        <p:strVal val="visible"/>
                                      </p:to>
                                    </p:set>
                                    <p:anim to="" calcmode="lin" valueType="num">
                                      <p:cBhvr>
                                        <p:cTn id="37" dur="1" fill="hold"/>
                                        <p:tgtEl>
                                          <p:spTgt spid="48132">
                                            <p:txEl>
                                              <p:pRg st="4" end="4"/>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8132">
                                            <p:txEl>
                                              <p:pRg st="6" end="6"/>
                                            </p:txEl>
                                          </p:spTgt>
                                        </p:tgtEl>
                                        <p:attrNameLst>
                                          <p:attrName>style.visibility</p:attrName>
                                        </p:attrNameLst>
                                      </p:cBhvr>
                                      <p:to>
                                        <p:strVal val="visible"/>
                                      </p:to>
                                    </p:set>
                                    <p:anim to="" calcmode="lin" valueType="num">
                                      <p:cBhvr>
                                        <p:cTn id="42" dur="1" fill="hold"/>
                                        <p:tgtEl>
                                          <p:spTgt spid="48132">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8132">
                                            <p:txEl>
                                              <p:pRg st="8" end="8"/>
                                            </p:txEl>
                                          </p:spTgt>
                                        </p:tgtEl>
                                        <p:attrNameLst>
                                          <p:attrName>style.visibility</p:attrName>
                                        </p:attrNameLst>
                                      </p:cBhvr>
                                      <p:to>
                                        <p:strVal val="visible"/>
                                      </p:to>
                                    </p:set>
                                    <p:anim to="" calcmode="lin" valueType="num">
                                      <p:cBhvr>
                                        <p:cTn id="47" dur="1" fill="hold"/>
                                        <p:tgtEl>
                                          <p:spTgt spid="4813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6355" name="Rectangle 3"/>
          <p:cNvSpPr>
            <a:spLocks noGrp="1" noChangeArrowheads="1"/>
          </p:cNvSpPr>
          <p:nvPr>
            <p:ph type="body" idx="1"/>
          </p:nvPr>
        </p:nvSpPr>
        <p:spPr>
          <a:xfrm>
            <a:off x="3276600" y="1570038"/>
            <a:ext cx="2743200" cy="4525962"/>
          </a:xfrm>
          <a:noFill/>
        </p:spPr>
        <p:txBody>
          <a:bodyPr/>
          <a:lstStyle/>
          <a:p>
            <a:pPr eaLnBrk="1" hangingPunct="1">
              <a:lnSpc>
                <a:spcPct val="90000"/>
              </a:lnSpc>
            </a:pPr>
            <a:r>
              <a:rPr lang="en-US" b="1">
                <a:solidFill>
                  <a:srgbClr val="E5F8FB"/>
                </a:solidFill>
                <a:latin typeface="Arial" charset="0"/>
              </a:rPr>
              <a:t>Himne</a:t>
            </a:r>
          </a:p>
          <a:p>
            <a:pPr eaLnBrk="1" hangingPunct="1">
              <a:lnSpc>
                <a:spcPct val="90000"/>
              </a:lnSpc>
            </a:pPr>
            <a:r>
              <a:rPr lang="en-US">
                <a:solidFill>
                  <a:srgbClr val="E5F8FB"/>
                </a:solidFill>
                <a:latin typeface="Arial" charset="0"/>
              </a:rPr>
              <a:t>Penitential</a:t>
            </a:r>
          </a:p>
          <a:p>
            <a:pPr eaLnBrk="1" hangingPunct="1">
              <a:lnSpc>
                <a:spcPct val="90000"/>
              </a:lnSpc>
            </a:pPr>
            <a:r>
              <a:rPr lang="en-US">
                <a:solidFill>
                  <a:srgbClr val="E5F8FB"/>
                </a:solidFill>
                <a:latin typeface="Arial" charset="0"/>
              </a:rPr>
              <a:t>Wisdom</a:t>
            </a:r>
          </a:p>
          <a:p>
            <a:pPr eaLnBrk="1" hangingPunct="1">
              <a:lnSpc>
                <a:spcPct val="90000"/>
              </a:lnSpc>
            </a:pPr>
            <a:r>
              <a:rPr lang="en-US">
                <a:solidFill>
                  <a:srgbClr val="E5F8FB"/>
                </a:solidFill>
                <a:latin typeface="Arial" charset="0"/>
              </a:rPr>
              <a:t>Royal</a:t>
            </a:r>
          </a:p>
          <a:p>
            <a:pPr eaLnBrk="1" hangingPunct="1">
              <a:lnSpc>
                <a:spcPct val="90000"/>
              </a:lnSpc>
            </a:pPr>
            <a:r>
              <a:rPr lang="en-US">
                <a:solidFill>
                  <a:srgbClr val="E5F8FB"/>
                </a:solidFill>
                <a:latin typeface="Arial" charset="0"/>
              </a:rPr>
              <a:t>Messianic</a:t>
            </a:r>
          </a:p>
          <a:p>
            <a:pPr eaLnBrk="1" hangingPunct="1">
              <a:lnSpc>
                <a:spcPct val="90000"/>
              </a:lnSpc>
            </a:pPr>
            <a:r>
              <a:rPr lang="en-US">
                <a:solidFill>
                  <a:srgbClr val="E5F8FB"/>
                </a:solidFill>
                <a:latin typeface="Arial" charset="0"/>
              </a:rPr>
              <a:t>Lament</a:t>
            </a:r>
          </a:p>
          <a:p>
            <a:pPr eaLnBrk="1" hangingPunct="1">
              <a:lnSpc>
                <a:spcPct val="90000"/>
              </a:lnSpc>
            </a:pPr>
            <a:r>
              <a:rPr lang="en-US">
                <a:solidFill>
                  <a:srgbClr val="E5F8FB"/>
                </a:solidFill>
                <a:latin typeface="Arial" charset="0"/>
              </a:rPr>
              <a:t>Imprecatory</a:t>
            </a:r>
          </a:p>
          <a:p>
            <a:pPr eaLnBrk="1" hangingPunct="1">
              <a:lnSpc>
                <a:spcPct val="90000"/>
              </a:lnSpc>
            </a:pPr>
            <a:r>
              <a:rPr lang="en-US">
                <a:solidFill>
                  <a:srgbClr val="E5F8FB"/>
                </a:solidFill>
                <a:latin typeface="Arial" charset="0"/>
              </a:rPr>
              <a:t>History</a:t>
            </a:r>
          </a:p>
        </p:txBody>
      </p:sp>
      <p:sp>
        <p:nvSpPr>
          <p:cNvPr id="356356" name="Text Box 4"/>
          <p:cNvSpPr txBox="1">
            <a:spLocks noChangeArrowheads="1"/>
          </p:cNvSpPr>
          <p:nvPr/>
        </p:nvSpPr>
        <p:spPr bwMode="auto">
          <a:xfrm>
            <a:off x="1066800" y="2133600"/>
            <a:ext cx="7543800" cy="3733800"/>
          </a:xfrm>
          <a:prstGeom prst="rect">
            <a:avLst/>
          </a:prstGeom>
          <a:solidFill>
            <a:srgbClr val="F8F8F8"/>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i="1">
              <a:solidFill>
                <a:srgbClr val="0033CC"/>
              </a:solidFill>
            </a:endParaRPr>
          </a:p>
          <a:p>
            <a:pPr eaLnBrk="1" hangingPunct="1">
              <a:spcBef>
                <a:spcPct val="25000"/>
              </a:spcBef>
            </a:pPr>
            <a:r>
              <a:rPr lang="en-US" sz="2800" i="1">
                <a:solidFill>
                  <a:srgbClr val="0033CC"/>
                </a:solidFill>
              </a:rPr>
              <a:t>  Nyanyikanlah nyanyian baru bagi Tuhan</a:t>
            </a:r>
          </a:p>
          <a:p>
            <a:pPr eaLnBrk="1" hangingPunct="1">
              <a:spcBef>
                <a:spcPct val="25000"/>
              </a:spcBef>
            </a:pPr>
            <a:r>
              <a:rPr lang="en-US" sz="2800" i="1">
                <a:solidFill>
                  <a:srgbClr val="0033CC"/>
                </a:solidFill>
              </a:rPr>
              <a:t>Sebab Ia telah melakukan perbuatan-perbuatan yang ajaib;</a:t>
            </a:r>
          </a:p>
          <a:p>
            <a:pPr eaLnBrk="1" hangingPunct="1">
              <a:spcBef>
                <a:spcPct val="25000"/>
              </a:spcBef>
            </a:pPr>
            <a:r>
              <a:rPr lang="en-US" sz="2800">
                <a:solidFill>
                  <a:srgbClr val="0033CC"/>
                </a:solidFill>
              </a:rPr>
              <a:t>Keselamatan telah dikerjakan kepada-Nya oleh tangan kanan-Nya,</a:t>
            </a:r>
          </a:p>
          <a:p>
            <a:pPr eaLnBrk="1" hangingPunct="1">
              <a:spcBef>
                <a:spcPct val="25000"/>
              </a:spcBef>
            </a:pPr>
            <a:r>
              <a:rPr lang="en-US" sz="2800">
                <a:solidFill>
                  <a:srgbClr val="0033CC"/>
                </a:solidFill>
              </a:rPr>
              <a:t>Oleh lengan-Nya yang kudus.</a:t>
            </a:r>
          </a:p>
          <a:p>
            <a:pPr eaLnBrk="1" hangingPunct="1"/>
            <a:endParaRPr lang="en-US" sz="2800">
              <a:solidFill>
                <a:srgbClr val="0033CC"/>
              </a:solidFill>
            </a:endParaRPr>
          </a:p>
          <a:p>
            <a:pPr algn="r" eaLnBrk="1" hangingPunct="1"/>
            <a:r>
              <a:rPr lang="en-US" sz="2800">
                <a:solidFill>
                  <a:srgbClr val="0033CC"/>
                </a:solidFill>
              </a:rPr>
              <a:t>(Mzm 98:1)</a:t>
            </a:r>
          </a:p>
        </p:txBody>
      </p:sp>
      <p:sp>
        <p:nvSpPr>
          <p:cNvPr id="211972" name="Rectangle 6"/>
          <p:cNvSpPr>
            <a:spLocks noGrp="1" noChangeArrowheads="1"/>
          </p:cNvSpPr>
          <p:nvPr>
            <p:ph type="title"/>
          </p:nvPr>
        </p:nvSpPr>
        <p:spPr>
          <a:xfrm>
            <a:off x="381000" y="381000"/>
            <a:ext cx="8229600" cy="701675"/>
          </a:xfrm>
          <a:noFill/>
        </p:spPr>
        <p:txBody>
          <a:bodyPr anchor="t">
            <a:spAutoFit/>
          </a:bodyPr>
          <a:lstStyle/>
          <a:p>
            <a:pPr eaLnBrk="1" hangingPunct="1">
              <a:spcBef>
                <a:spcPct val="50000"/>
              </a:spcBef>
            </a:pPr>
            <a:r>
              <a:rPr lang="en-US" sz="4000" dirty="0" err="1">
                <a:solidFill>
                  <a:srgbClr val="E5F8FB"/>
                </a:solidFill>
                <a:latin typeface="Arial" charset="0"/>
              </a:rPr>
              <a:t>Jenis-jenis</a:t>
            </a:r>
            <a:r>
              <a:rPr lang="en-US" sz="4000" dirty="0">
                <a:solidFill>
                  <a:srgbClr val="E5F8FB"/>
                </a:solidFill>
                <a:latin typeface="Arial" charset="0"/>
              </a:rPr>
              <a:t> Mazmur</a:t>
            </a:r>
          </a:p>
        </p:txBody>
      </p:sp>
      <p:sp>
        <p:nvSpPr>
          <p:cNvPr id="356359" name="Text Box 7"/>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563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63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63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3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63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63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635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356356"/>
                                        </p:tgtEl>
                                        <p:attrNameLst>
                                          <p:attrName>style.visibility</p:attrName>
                                        </p:attrNameLst>
                                      </p:cBhvr>
                                      <p:to>
                                        <p:strVal val="visible"/>
                                      </p:to>
                                    </p:set>
                                    <p:anim calcmode="lin" valueType="num">
                                      <p:cBhvr>
                                        <p:cTn id="25" dur="3000" fill="hold"/>
                                        <p:tgtEl>
                                          <p:spTgt spid="356356"/>
                                        </p:tgtEl>
                                        <p:attrNameLst>
                                          <p:attrName>ppt_w</p:attrName>
                                        </p:attrNameLst>
                                      </p:cBhvr>
                                      <p:tavLst>
                                        <p:tav tm="0">
                                          <p:val>
                                            <p:fltVal val="0"/>
                                          </p:val>
                                        </p:tav>
                                        <p:tav tm="100000">
                                          <p:val>
                                            <p:strVal val="#ppt_w"/>
                                          </p:val>
                                        </p:tav>
                                      </p:tavLst>
                                    </p:anim>
                                    <p:anim calcmode="lin" valueType="num">
                                      <p:cBhvr>
                                        <p:cTn id="26" dur="3000" fill="hold"/>
                                        <p:tgtEl>
                                          <p:spTgt spid="356356"/>
                                        </p:tgtEl>
                                        <p:attrNameLst>
                                          <p:attrName>ppt_h</p:attrName>
                                        </p:attrNameLst>
                                      </p:cBhvr>
                                      <p:tavLst>
                                        <p:tav tm="0">
                                          <p:val>
                                            <p:fltVal val="0"/>
                                          </p:val>
                                        </p:tav>
                                        <p:tav tm="100000">
                                          <p:val>
                                            <p:strVal val="#ppt_h"/>
                                          </p:val>
                                        </p:tav>
                                      </p:tavLst>
                                    </p:anim>
                                    <p:anim calcmode="lin" valueType="num">
                                      <p:cBhvr>
                                        <p:cTn id="27" dur="3000" fill="hold"/>
                                        <p:tgtEl>
                                          <p:spTgt spid="356356"/>
                                        </p:tgtEl>
                                        <p:attrNameLst>
                                          <p:attrName>style.rotation</p:attrName>
                                        </p:attrNameLst>
                                      </p:cBhvr>
                                      <p:tavLst>
                                        <p:tav tm="0">
                                          <p:val>
                                            <p:fltVal val="360"/>
                                          </p:val>
                                        </p:tav>
                                        <p:tav tm="100000">
                                          <p:val>
                                            <p:fltVal val="0"/>
                                          </p:val>
                                        </p:tav>
                                      </p:tavLst>
                                    </p:anim>
                                    <p:animEffect transition="in" filter="fade">
                                      <p:cBhvr>
                                        <p:cTn id="28" dur="3000"/>
                                        <p:tgtEl>
                                          <p:spTgt spid="356356"/>
                                        </p:tgtEl>
                                      </p:cBhvr>
                                    </p:animEffect>
                                  </p:childTnLst>
                                </p:cTn>
                              </p:par>
                            </p:childTnLst>
                          </p:cTn>
                        </p:par>
                        <p:par>
                          <p:cTn id="29" fill="hold" nodeType="afterGroup">
                            <p:stCondLst>
                              <p:cond delay="3000"/>
                            </p:stCondLst>
                            <p:childTnLst>
                              <p:par>
                                <p:cTn id="30" presetID="34" presetClass="emph" presetSubtype="0" fill="hold" nodeType="after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356355">
                                            <p:txEl>
                                              <p:pRg st="0" end="0"/>
                                            </p:txEl>
                                          </p:spTgt>
                                        </p:tgtEl>
                                        <p:attrNameLst>
                                          <p:attrName>ppt_x</p:attrName>
                                          <p:attrName>ppt_y</p:attrName>
                                        </p:attrNameLst>
                                      </p:cBhvr>
                                    </p:animMotion>
                                    <p:animRot by="1500000">
                                      <p:cBhvr>
                                        <p:cTn id="32" dur="125" fill="hold">
                                          <p:stCondLst>
                                            <p:cond delay="0"/>
                                          </p:stCondLst>
                                        </p:cTn>
                                        <p:tgtEl>
                                          <p:spTgt spid="356355">
                                            <p:txEl>
                                              <p:pRg st="0" end="0"/>
                                            </p:txEl>
                                          </p:spTgt>
                                        </p:tgtEl>
                                        <p:attrNameLst>
                                          <p:attrName>r</p:attrName>
                                        </p:attrNameLst>
                                      </p:cBhvr>
                                    </p:animRot>
                                    <p:animRot by="-1500000">
                                      <p:cBhvr>
                                        <p:cTn id="33" dur="125" fill="hold">
                                          <p:stCondLst>
                                            <p:cond delay="125"/>
                                          </p:stCondLst>
                                        </p:cTn>
                                        <p:tgtEl>
                                          <p:spTgt spid="356355">
                                            <p:txEl>
                                              <p:pRg st="0" end="0"/>
                                            </p:txEl>
                                          </p:spTgt>
                                        </p:tgtEl>
                                        <p:attrNameLst>
                                          <p:attrName>r</p:attrName>
                                        </p:attrNameLst>
                                      </p:cBhvr>
                                    </p:animRot>
                                    <p:animRot by="-1500000">
                                      <p:cBhvr>
                                        <p:cTn id="34" dur="125" fill="hold">
                                          <p:stCondLst>
                                            <p:cond delay="250"/>
                                          </p:stCondLst>
                                        </p:cTn>
                                        <p:tgtEl>
                                          <p:spTgt spid="356355">
                                            <p:txEl>
                                              <p:pRg st="0" end="0"/>
                                            </p:txEl>
                                          </p:spTgt>
                                        </p:tgtEl>
                                        <p:attrNameLst>
                                          <p:attrName>r</p:attrName>
                                        </p:attrNameLst>
                                      </p:cBhvr>
                                    </p:animRot>
                                    <p:animRot by="1500000">
                                      <p:cBhvr>
                                        <p:cTn id="35" dur="125" fill="hold">
                                          <p:stCondLst>
                                            <p:cond delay="375"/>
                                          </p:stCondLst>
                                        </p:cTn>
                                        <p:tgtEl>
                                          <p:spTgt spid="35635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7427" name="Rectangle 3"/>
          <p:cNvSpPr>
            <a:spLocks noGrp="1" noChangeArrowheads="1"/>
          </p:cNvSpPr>
          <p:nvPr>
            <p:ph type="body" idx="1"/>
          </p:nvPr>
        </p:nvSpPr>
        <p:spPr>
          <a:xfrm>
            <a:off x="304800" y="1570038"/>
            <a:ext cx="8839200" cy="487362"/>
          </a:xfrm>
          <a:noFill/>
        </p:spPr>
        <p:txBody>
          <a:bodyPr/>
          <a:lstStyle/>
          <a:p>
            <a:pPr eaLnBrk="1" hangingPunct="1">
              <a:lnSpc>
                <a:spcPct val="90000"/>
              </a:lnSpc>
            </a:pPr>
            <a:r>
              <a:rPr lang="en-US" sz="2800" b="1" dirty="0" err="1">
                <a:solidFill>
                  <a:srgbClr val="E5F8FB"/>
                </a:solidFill>
                <a:latin typeface="Arial" charset="0"/>
              </a:rPr>
              <a:t>Struktur</a:t>
            </a:r>
            <a:r>
              <a:rPr lang="en-US" sz="2800" b="1" dirty="0">
                <a:solidFill>
                  <a:srgbClr val="E5F8FB"/>
                </a:solidFill>
                <a:latin typeface="Arial" charset="0"/>
              </a:rPr>
              <a:t> </a:t>
            </a:r>
            <a:r>
              <a:rPr lang="en-US" sz="2800" b="1" dirty="0" err="1">
                <a:solidFill>
                  <a:srgbClr val="E5F8FB"/>
                </a:solidFill>
                <a:latin typeface="Arial" charset="0"/>
              </a:rPr>
              <a:t>Himne</a:t>
            </a:r>
            <a:r>
              <a:rPr lang="en-US" sz="2800" b="1" dirty="0">
                <a:solidFill>
                  <a:srgbClr val="E5F8FB"/>
                </a:solidFill>
                <a:latin typeface="Arial" charset="0"/>
              </a:rPr>
              <a:t> (Mazmur </a:t>
            </a:r>
            <a:r>
              <a:rPr lang="en-US" sz="2800" b="1" dirty="0" err="1">
                <a:solidFill>
                  <a:srgbClr val="E5F8FB"/>
                </a:solidFill>
                <a:latin typeface="Arial" charset="0"/>
              </a:rPr>
              <a:t>Pujian</a:t>
            </a:r>
            <a:r>
              <a:rPr lang="en-US" sz="2800" b="1" dirty="0">
                <a:solidFill>
                  <a:srgbClr val="E5F8FB"/>
                </a:solidFill>
                <a:latin typeface="Arial" charset="0"/>
              </a:rPr>
              <a:t> </a:t>
            </a:r>
            <a:r>
              <a:rPr lang="en-US" sz="2800" b="1" dirty="0" err="1">
                <a:solidFill>
                  <a:srgbClr val="E5F8FB"/>
                </a:solidFill>
                <a:latin typeface="Arial" charset="0"/>
              </a:rPr>
              <a:t>Deskriptif</a:t>
            </a:r>
            <a:r>
              <a:rPr lang="en-US" sz="2800" b="1" dirty="0">
                <a:solidFill>
                  <a:srgbClr val="E5F8FB"/>
                </a:solidFill>
                <a:latin typeface="Arial" charset="0"/>
              </a:rPr>
              <a:t>)</a:t>
            </a:r>
            <a:endParaRPr lang="en-US" sz="2800" dirty="0">
              <a:solidFill>
                <a:srgbClr val="E5F8FB"/>
              </a:solidFill>
              <a:latin typeface="Arial" charset="0"/>
            </a:endParaRPr>
          </a:p>
        </p:txBody>
      </p:sp>
      <p:sp>
        <p:nvSpPr>
          <p:cNvPr id="487428" name="Text Box 4"/>
          <p:cNvSpPr txBox="1">
            <a:spLocks noChangeArrowheads="1"/>
          </p:cNvSpPr>
          <p:nvPr/>
        </p:nvSpPr>
        <p:spPr bwMode="auto">
          <a:xfrm>
            <a:off x="1066800" y="2133600"/>
            <a:ext cx="7543800" cy="3733800"/>
          </a:xfrm>
          <a:prstGeom prst="rect">
            <a:avLst/>
          </a:prstGeom>
          <a:solidFill>
            <a:srgbClr val="F8F8F8"/>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i="1">
              <a:solidFill>
                <a:srgbClr val="0033CC"/>
              </a:solidFill>
            </a:endParaRPr>
          </a:p>
          <a:p>
            <a:pPr eaLnBrk="1" hangingPunct="1"/>
            <a:r>
              <a:rPr lang="en-US" sz="2800" i="1">
                <a:solidFill>
                  <a:srgbClr val="0033CC"/>
                </a:solidFill>
              </a:rPr>
              <a:t>Pendahuluan: contoh: </a:t>
            </a:r>
            <a:r>
              <a:rPr lang="ja-JP" altLang="en-US" sz="2800" i="1">
                <a:solidFill>
                  <a:srgbClr val="0033CC"/>
                </a:solidFill>
              </a:rPr>
              <a:t>“</a:t>
            </a:r>
            <a:r>
              <a:rPr lang="en-US" altLang="ja-JP" sz="2800" i="1">
                <a:solidFill>
                  <a:srgbClr val="0033CC"/>
                </a:solidFill>
              </a:rPr>
              <a:t>Haleluya</a:t>
            </a:r>
            <a:r>
              <a:rPr lang="ja-JP" altLang="en-US" sz="2800" i="1">
                <a:solidFill>
                  <a:srgbClr val="0033CC"/>
                </a:solidFill>
              </a:rPr>
              <a:t>”</a:t>
            </a:r>
            <a:endParaRPr lang="en-US" altLang="ja-JP" sz="2800" i="1">
              <a:solidFill>
                <a:srgbClr val="0033CC"/>
              </a:solidFill>
            </a:endParaRPr>
          </a:p>
          <a:p>
            <a:pPr eaLnBrk="1" hangingPunct="1"/>
            <a:r>
              <a:rPr lang="en-US" sz="2800" i="1">
                <a:solidFill>
                  <a:srgbClr val="0033CC"/>
                </a:solidFill>
              </a:rPr>
              <a:t>Undangan Pujian </a:t>
            </a:r>
          </a:p>
          <a:p>
            <a:pPr eaLnBrk="1" hangingPunct="1"/>
            <a:r>
              <a:rPr lang="en-US" sz="2800" i="1">
                <a:solidFill>
                  <a:srgbClr val="0033CC"/>
                </a:solidFill>
              </a:rPr>
              <a:t>Alasan Memuji </a:t>
            </a:r>
          </a:p>
          <a:p>
            <a:pPr eaLnBrk="1" hangingPunct="1"/>
            <a:r>
              <a:rPr lang="en-US" sz="2800" i="1">
                <a:solidFill>
                  <a:srgbClr val="0033CC"/>
                </a:solidFill>
              </a:rPr>
              <a:t>Kesimpulan: undangan yang dibaharui utk memuji</a:t>
            </a:r>
          </a:p>
          <a:p>
            <a:pPr eaLnBrk="1" hangingPunct="1"/>
            <a:r>
              <a:rPr lang="en-US" sz="2800" i="1">
                <a:solidFill>
                  <a:srgbClr val="0033CC"/>
                </a:solidFill>
              </a:rPr>
              <a:t>Penutup: contoh: </a:t>
            </a:r>
            <a:r>
              <a:rPr lang="ja-JP" altLang="en-US" sz="2800" i="1">
                <a:solidFill>
                  <a:srgbClr val="0033CC"/>
                </a:solidFill>
              </a:rPr>
              <a:t>“</a:t>
            </a:r>
            <a:r>
              <a:rPr lang="en-US" altLang="ja-JP" sz="2800" i="1">
                <a:solidFill>
                  <a:srgbClr val="0033CC"/>
                </a:solidFill>
              </a:rPr>
              <a:t>Haleluya</a:t>
            </a:r>
            <a:r>
              <a:rPr lang="ja-JP" altLang="en-US" sz="2800" i="1">
                <a:solidFill>
                  <a:srgbClr val="0033CC"/>
                </a:solidFill>
              </a:rPr>
              <a:t>”</a:t>
            </a:r>
            <a:endParaRPr lang="en-US" sz="2800" i="1">
              <a:solidFill>
                <a:srgbClr val="0033CC"/>
              </a:solidFill>
            </a:endParaRPr>
          </a:p>
        </p:txBody>
      </p:sp>
      <p:sp>
        <p:nvSpPr>
          <p:cNvPr id="214020" name="Rectangle 5"/>
          <p:cNvSpPr>
            <a:spLocks noGrp="1" noChangeArrowheads="1"/>
          </p:cNvSpPr>
          <p:nvPr>
            <p:ph type="title"/>
          </p:nvPr>
        </p:nvSpPr>
        <p:spPr>
          <a:xfrm>
            <a:off x="381000" y="381000"/>
            <a:ext cx="8229600" cy="701675"/>
          </a:xfrm>
          <a:noFill/>
        </p:spPr>
        <p:txBody>
          <a:bodyPr anchor="t">
            <a:spAutoFit/>
          </a:bodyPr>
          <a:lstStyle/>
          <a:p>
            <a:pPr eaLnBrk="1" hangingPunct="1">
              <a:spcBef>
                <a:spcPct val="50000"/>
              </a:spcBef>
            </a:pPr>
            <a:r>
              <a:rPr lang="en-US" sz="4000" dirty="0" err="1">
                <a:solidFill>
                  <a:srgbClr val="E5F8FB"/>
                </a:solidFill>
                <a:latin typeface="Arial" charset="0"/>
              </a:rPr>
              <a:t>Jenis-jenis</a:t>
            </a:r>
            <a:r>
              <a:rPr lang="en-US" sz="4000" dirty="0">
                <a:solidFill>
                  <a:srgbClr val="E5F8FB"/>
                </a:solidFill>
                <a:latin typeface="Arial" charset="0"/>
              </a:rPr>
              <a:t> Mazmur</a:t>
            </a:r>
          </a:p>
        </p:txBody>
      </p:sp>
      <p:sp>
        <p:nvSpPr>
          <p:cNvPr id="487430" name="Text Box 6"/>
          <p:cNvSpPr txBox="1">
            <a:spLocks noChangeArrowheads="1"/>
          </p:cNvSpPr>
          <p:nvPr/>
        </p:nvSpPr>
        <p:spPr bwMode="auto">
          <a:xfrm>
            <a:off x="7315200" y="0"/>
            <a:ext cx="1658938" cy="82232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OTS, 388c</a:t>
            </a:r>
          </a:p>
          <a:p>
            <a:pPr>
              <a:defRPr/>
            </a:pPr>
            <a:r>
              <a:rPr lang="en-US" b="1">
                <a:solidFill>
                  <a:schemeClr val="bg1"/>
                </a:solidFill>
                <a:latin typeface="Arial" pitchFamily="-107" charset="0"/>
                <a:ea typeface="Arial" pitchFamily="-107" charset="0"/>
                <a:cs typeface="Arial" pitchFamily="-107" charset="0"/>
              </a:rPr>
              <a:t>Ps, p. 30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487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487428">
                                            <p:bg/>
                                          </p:spTgt>
                                        </p:tgtEl>
                                        <p:attrNameLst>
                                          <p:attrName>style.visibility</p:attrName>
                                        </p:attrNameLst>
                                      </p:cBhvr>
                                      <p:to>
                                        <p:strVal val="visible"/>
                                      </p:to>
                                    </p:set>
                                    <p:anim calcmode="lin" valueType="num">
                                      <p:cBhvr>
                                        <p:cTn id="11" dur="3000" fill="hold"/>
                                        <p:tgtEl>
                                          <p:spTgt spid="487428">
                                            <p:bg/>
                                          </p:spTgt>
                                        </p:tgtEl>
                                        <p:attrNameLst>
                                          <p:attrName>ppt_w</p:attrName>
                                        </p:attrNameLst>
                                      </p:cBhvr>
                                      <p:tavLst>
                                        <p:tav tm="0">
                                          <p:val>
                                            <p:fltVal val="0"/>
                                          </p:val>
                                        </p:tav>
                                        <p:tav tm="100000">
                                          <p:val>
                                            <p:strVal val="#ppt_w"/>
                                          </p:val>
                                        </p:tav>
                                      </p:tavLst>
                                    </p:anim>
                                    <p:anim calcmode="lin" valueType="num">
                                      <p:cBhvr>
                                        <p:cTn id="12" dur="3000" fill="hold"/>
                                        <p:tgtEl>
                                          <p:spTgt spid="487428">
                                            <p:bg/>
                                          </p:spTgt>
                                        </p:tgtEl>
                                        <p:attrNameLst>
                                          <p:attrName>ppt_h</p:attrName>
                                        </p:attrNameLst>
                                      </p:cBhvr>
                                      <p:tavLst>
                                        <p:tav tm="0">
                                          <p:val>
                                            <p:fltVal val="0"/>
                                          </p:val>
                                        </p:tav>
                                        <p:tav tm="100000">
                                          <p:val>
                                            <p:strVal val="#ppt_h"/>
                                          </p:val>
                                        </p:tav>
                                      </p:tavLst>
                                    </p:anim>
                                    <p:anim calcmode="lin" valueType="num">
                                      <p:cBhvr>
                                        <p:cTn id="13" dur="3000" fill="hold"/>
                                        <p:tgtEl>
                                          <p:spTgt spid="487428">
                                            <p:bg/>
                                          </p:spTgt>
                                        </p:tgtEl>
                                        <p:attrNameLst>
                                          <p:attrName>style.rotation</p:attrName>
                                        </p:attrNameLst>
                                      </p:cBhvr>
                                      <p:tavLst>
                                        <p:tav tm="0">
                                          <p:val>
                                            <p:fltVal val="360"/>
                                          </p:val>
                                        </p:tav>
                                        <p:tav tm="100000">
                                          <p:val>
                                            <p:fltVal val="0"/>
                                          </p:val>
                                        </p:tav>
                                      </p:tavLst>
                                    </p:anim>
                                    <p:animEffect transition="in" filter="fade">
                                      <p:cBhvr>
                                        <p:cTn id="14" dur="3000"/>
                                        <p:tgtEl>
                                          <p:spTgt spid="487428">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87428">
                                            <p:txEl>
                                              <p:pRg st="1" end="1"/>
                                            </p:txEl>
                                          </p:spTgt>
                                        </p:tgtEl>
                                        <p:attrNameLst>
                                          <p:attrName>style.visibility</p:attrName>
                                        </p:attrNameLst>
                                      </p:cBhvr>
                                      <p:to>
                                        <p:strVal val="visible"/>
                                      </p:to>
                                    </p:set>
                                    <p:anim calcmode="lin" valueType="num">
                                      <p:cBhvr>
                                        <p:cTn id="19" dur="3000" fill="hold"/>
                                        <p:tgtEl>
                                          <p:spTgt spid="487428">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487428">
                                            <p:txEl>
                                              <p:pRg st="1" end="1"/>
                                            </p:txEl>
                                          </p:spTgt>
                                        </p:tgtEl>
                                        <p:attrNameLst>
                                          <p:attrName>ppt_h</p:attrName>
                                        </p:attrNameLst>
                                      </p:cBhvr>
                                      <p:tavLst>
                                        <p:tav tm="0">
                                          <p:val>
                                            <p:fltVal val="0"/>
                                          </p:val>
                                        </p:tav>
                                        <p:tav tm="100000">
                                          <p:val>
                                            <p:strVal val="#ppt_h"/>
                                          </p:val>
                                        </p:tav>
                                      </p:tavLst>
                                    </p:anim>
                                    <p:anim calcmode="lin" valueType="num">
                                      <p:cBhvr>
                                        <p:cTn id="21" dur="3000" fill="hold"/>
                                        <p:tgtEl>
                                          <p:spTgt spid="487428">
                                            <p:txEl>
                                              <p:pRg st="1" end="1"/>
                                            </p:txEl>
                                          </p:spTgt>
                                        </p:tgtEl>
                                        <p:attrNameLst>
                                          <p:attrName>style.rotation</p:attrName>
                                        </p:attrNameLst>
                                      </p:cBhvr>
                                      <p:tavLst>
                                        <p:tav tm="0">
                                          <p:val>
                                            <p:fltVal val="360"/>
                                          </p:val>
                                        </p:tav>
                                        <p:tav tm="100000">
                                          <p:val>
                                            <p:fltVal val="0"/>
                                          </p:val>
                                        </p:tav>
                                      </p:tavLst>
                                    </p:anim>
                                    <p:animEffect transition="in" filter="fade">
                                      <p:cBhvr>
                                        <p:cTn id="22" dur="3000"/>
                                        <p:tgtEl>
                                          <p:spTgt spid="48742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487428">
                                            <p:txEl>
                                              <p:pRg st="2" end="2"/>
                                            </p:txEl>
                                          </p:spTgt>
                                        </p:tgtEl>
                                        <p:attrNameLst>
                                          <p:attrName>style.visibility</p:attrName>
                                        </p:attrNameLst>
                                      </p:cBhvr>
                                      <p:to>
                                        <p:strVal val="visible"/>
                                      </p:to>
                                    </p:set>
                                    <p:anim calcmode="lin" valueType="num">
                                      <p:cBhvr>
                                        <p:cTn id="27" dur="3000" fill="hold"/>
                                        <p:tgtEl>
                                          <p:spTgt spid="487428">
                                            <p:txEl>
                                              <p:pRg st="2" end="2"/>
                                            </p:txEl>
                                          </p:spTgt>
                                        </p:tgtEl>
                                        <p:attrNameLst>
                                          <p:attrName>ppt_w</p:attrName>
                                        </p:attrNameLst>
                                      </p:cBhvr>
                                      <p:tavLst>
                                        <p:tav tm="0">
                                          <p:val>
                                            <p:fltVal val="0"/>
                                          </p:val>
                                        </p:tav>
                                        <p:tav tm="100000">
                                          <p:val>
                                            <p:strVal val="#ppt_w"/>
                                          </p:val>
                                        </p:tav>
                                      </p:tavLst>
                                    </p:anim>
                                    <p:anim calcmode="lin" valueType="num">
                                      <p:cBhvr>
                                        <p:cTn id="28" dur="3000" fill="hold"/>
                                        <p:tgtEl>
                                          <p:spTgt spid="487428">
                                            <p:txEl>
                                              <p:pRg st="2" end="2"/>
                                            </p:txEl>
                                          </p:spTgt>
                                        </p:tgtEl>
                                        <p:attrNameLst>
                                          <p:attrName>ppt_h</p:attrName>
                                        </p:attrNameLst>
                                      </p:cBhvr>
                                      <p:tavLst>
                                        <p:tav tm="0">
                                          <p:val>
                                            <p:fltVal val="0"/>
                                          </p:val>
                                        </p:tav>
                                        <p:tav tm="100000">
                                          <p:val>
                                            <p:strVal val="#ppt_h"/>
                                          </p:val>
                                        </p:tav>
                                      </p:tavLst>
                                    </p:anim>
                                    <p:anim calcmode="lin" valueType="num">
                                      <p:cBhvr>
                                        <p:cTn id="29" dur="3000" fill="hold"/>
                                        <p:tgtEl>
                                          <p:spTgt spid="487428">
                                            <p:txEl>
                                              <p:pRg st="2" end="2"/>
                                            </p:txEl>
                                          </p:spTgt>
                                        </p:tgtEl>
                                        <p:attrNameLst>
                                          <p:attrName>style.rotation</p:attrName>
                                        </p:attrNameLst>
                                      </p:cBhvr>
                                      <p:tavLst>
                                        <p:tav tm="0">
                                          <p:val>
                                            <p:fltVal val="360"/>
                                          </p:val>
                                        </p:tav>
                                        <p:tav tm="100000">
                                          <p:val>
                                            <p:fltVal val="0"/>
                                          </p:val>
                                        </p:tav>
                                      </p:tavLst>
                                    </p:anim>
                                    <p:animEffect transition="in" filter="fade">
                                      <p:cBhvr>
                                        <p:cTn id="30" dur="3000"/>
                                        <p:tgtEl>
                                          <p:spTgt spid="487428">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487428">
                                            <p:txEl>
                                              <p:pRg st="3" end="3"/>
                                            </p:txEl>
                                          </p:spTgt>
                                        </p:tgtEl>
                                        <p:attrNameLst>
                                          <p:attrName>style.visibility</p:attrName>
                                        </p:attrNameLst>
                                      </p:cBhvr>
                                      <p:to>
                                        <p:strVal val="visible"/>
                                      </p:to>
                                    </p:set>
                                    <p:anim calcmode="lin" valueType="num">
                                      <p:cBhvr>
                                        <p:cTn id="35" dur="3000" fill="hold"/>
                                        <p:tgtEl>
                                          <p:spTgt spid="487428">
                                            <p:txEl>
                                              <p:pRg st="3" end="3"/>
                                            </p:txEl>
                                          </p:spTgt>
                                        </p:tgtEl>
                                        <p:attrNameLst>
                                          <p:attrName>ppt_w</p:attrName>
                                        </p:attrNameLst>
                                      </p:cBhvr>
                                      <p:tavLst>
                                        <p:tav tm="0">
                                          <p:val>
                                            <p:fltVal val="0"/>
                                          </p:val>
                                        </p:tav>
                                        <p:tav tm="100000">
                                          <p:val>
                                            <p:strVal val="#ppt_w"/>
                                          </p:val>
                                        </p:tav>
                                      </p:tavLst>
                                    </p:anim>
                                    <p:anim calcmode="lin" valueType="num">
                                      <p:cBhvr>
                                        <p:cTn id="36" dur="3000" fill="hold"/>
                                        <p:tgtEl>
                                          <p:spTgt spid="487428">
                                            <p:txEl>
                                              <p:pRg st="3" end="3"/>
                                            </p:txEl>
                                          </p:spTgt>
                                        </p:tgtEl>
                                        <p:attrNameLst>
                                          <p:attrName>ppt_h</p:attrName>
                                        </p:attrNameLst>
                                      </p:cBhvr>
                                      <p:tavLst>
                                        <p:tav tm="0">
                                          <p:val>
                                            <p:fltVal val="0"/>
                                          </p:val>
                                        </p:tav>
                                        <p:tav tm="100000">
                                          <p:val>
                                            <p:strVal val="#ppt_h"/>
                                          </p:val>
                                        </p:tav>
                                      </p:tavLst>
                                    </p:anim>
                                    <p:anim calcmode="lin" valueType="num">
                                      <p:cBhvr>
                                        <p:cTn id="37" dur="3000" fill="hold"/>
                                        <p:tgtEl>
                                          <p:spTgt spid="487428">
                                            <p:txEl>
                                              <p:pRg st="3" end="3"/>
                                            </p:txEl>
                                          </p:spTgt>
                                        </p:tgtEl>
                                        <p:attrNameLst>
                                          <p:attrName>style.rotation</p:attrName>
                                        </p:attrNameLst>
                                      </p:cBhvr>
                                      <p:tavLst>
                                        <p:tav tm="0">
                                          <p:val>
                                            <p:fltVal val="360"/>
                                          </p:val>
                                        </p:tav>
                                        <p:tav tm="100000">
                                          <p:val>
                                            <p:fltVal val="0"/>
                                          </p:val>
                                        </p:tav>
                                      </p:tavLst>
                                    </p:anim>
                                    <p:animEffect transition="in" filter="fade">
                                      <p:cBhvr>
                                        <p:cTn id="38" dur="3000"/>
                                        <p:tgtEl>
                                          <p:spTgt spid="487428">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487428">
                                            <p:txEl>
                                              <p:pRg st="4" end="4"/>
                                            </p:txEl>
                                          </p:spTgt>
                                        </p:tgtEl>
                                        <p:attrNameLst>
                                          <p:attrName>style.visibility</p:attrName>
                                        </p:attrNameLst>
                                      </p:cBhvr>
                                      <p:to>
                                        <p:strVal val="visible"/>
                                      </p:to>
                                    </p:set>
                                    <p:anim calcmode="lin" valueType="num">
                                      <p:cBhvr>
                                        <p:cTn id="43" dur="3000" fill="hold"/>
                                        <p:tgtEl>
                                          <p:spTgt spid="487428">
                                            <p:txEl>
                                              <p:pRg st="4" end="4"/>
                                            </p:txEl>
                                          </p:spTgt>
                                        </p:tgtEl>
                                        <p:attrNameLst>
                                          <p:attrName>ppt_w</p:attrName>
                                        </p:attrNameLst>
                                      </p:cBhvr>
                                      <p:tavLst>
                                        <p:tav tm="0">
                                          <p:val>
                                            <p:fltVal val="0"/>
                                          </p:val>
                                        </p:tav>
                                        <p:tav tm="100000">
                                          <p:val>
                                            <p:strVal val="#ppt_w"/>
                                          </p:val>
                                        </p:tav>
                                      </p:tavLst>
                                    </p:anim>
                                    <p:anim calcmode="lin" valueType="num">
                                      <p:cBhvr>
                                        <p:cTn id="44" dur="3000" fill="hold"/>
                                        <p:tgtEl>
                                          <p:spTgt spid="487428">
                                            <p:txEl>
                                              <p:pRg st="4" end="4"/>
                                            </p:txEl>
                                          </p:spTgt>
                                        </p:tgtEl>
                                        <p:attrNameLst>
                                          <p:attrName>ppt_h</p:attrName>
                                        </p:attrNameLst>
                                      </p:cBhvr>
                                      <p:tavLst>
                                        <p:tav tm="0">
                                          <p:val>
                                            <p:fltVal val="0"/>
                                          </p:val>
                                        </p:tav>
                                        <p:tav tm="100000">
                                          <p:val>
                                            <p:strVal val="#ppt_h"/>
                                          </p:val>
                                        </p:tav>
                                      </p:tavLst>
                                    </p:anim>
                                    <p:anim calcmode="lin" valueType="num">
                                      <p:cBhvr>
                                        <p:cTn id="45" dur="3000" fill="hold"/>
                                        <p:tgtEl>
                                          <p:spTgt spid="487428">
                                            <p:txEl>
                                              <p:pRg st="4" end="4"/>
                                            </p:txEl>
                                          </p:spTgt>
                                        </p:tgtEl>
                                        <p:attrNameLst>
                                          <p:attrName>style.rotation</p:attrName>
                                        </p:attrNameLst>
                                      </p:cBhvr>
                                      <p:tavLst>
                                        <p:tav tm="0">
                                          <p:val>
                                            <p:fltVal val="360"/>
                                          </p:val>
                                        </p:tav>
                                        <p:tav tm="100000">
                                          <p:val>
                                            <p:fltVal val="0"/>
                                          </p:val>
                                        </p:tav>
                                      </p:tavLst>
                                    </p:anim>
                                    <p:animEffect transition="in" filter="fade">
                                      <p:cBhvr>
                                        <p:cTn id="46" dur="3000"/>
                                        <p:tgtEl>
                                          <p:spTgt spid="487428">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487428">
                                            <p:txEl>
                                              <p:pRg st="5" end="5"/>
                                            </p:txEl>
                                          </p:spTgt>
                                        </p:tgtEl>
                                        <p:attrNameLst>
                                          <p:attrName>style.visibility</p:attrName>
                                        </p:attrNameLst>
                                      </p:cBhvr>
                                      <p:to>
                                        <p:strVal val="visible"/>
                                      </p:to>
                                    </p:set>
                                    <p:anim calcmode="lin" valueType="num">
                                      <p:cBhvr>
                                        <p:cTn id="51" dur="3000" fill="hold"/>
                                        <p:tgtEl>
                                          <p:spTgt spid="487428">
                                            <p:txEl>
                                              <p:pRg st="5" end="5"/>
                                            </p:txEl>
                                          </p:spTgt>
                                        </p:tgtEl>
                                        <p:attrNameLst>
                                          <p:attrName>ppt_w</p:attrName>
                                        </p:attrNameLst>
                                      </p:cBhvr>
                                      <p:tavLst>
                                        <p:tav tm="0">
                                          <p:val>
                                            <p:fltVal val="0"/>
                                          </p:val>
                                        </p:tav>
                                        <p:tav tm="100000">
                                          <p:val>
                                            <p:strVal val="#ppt_w"/>
                                          </p:val>
                                        </p:tav>
                                      </p:tavLst>
                                    </p:anim>
                                    <p:anim calcmode="lin" valueType="num">
                                      <p:cBhvr>
                                        <p:cTn id="52" dur="3000" fill="hold"/>
                                        <p:tgtEl>
                                          <p:spTgt spid="487428">
                                            <p:txEl>
                                              <p:pRg st="5" end="5"/>
                                            </p:txEl>
                                          </p:spTgt>
                                        </p:tgtEl>
                                        <p:attrNameLst>
                                          <p:attrName>ppt_h</p:attrName>
                                        </p:attrNameLst>
                                      </p:cBhvr>
                                      <p:tavLst>
                                        <p:tav tm="0">
                                          <p:val>
                                            <p:fltVal val="0"/>
                                          </p:val>
                                        </p:tav>
                                        <p:tav tm="100000">
                                          <p:val>
                                            <p:strVal val="#ppt_h"/>
                                          </p:val>
                                        </p:tav>
                                      </p:tavLst>
                                    </p:anim>
                                    <p:anim calcmode="lin" valueType="num">
                                      <p:cBhvr>
                                        <p:cTn id="53" dur="3000" fill="hold"/>
                                        <p:tgtEl>
                                          <p:spTgt spid="487428">
                                            <p:txEl>
                                              <p:pRg st="5" end="5"/>
                                            </p:txEl>
                                          </p:spTgt>
                                        </p:tgtEl>
                                        <p:attrNameLst>
                                          <p:attrName>style.rotation</p:attrName>
                                        </p:attrNameLst>
                                      </p:cBhvr>
                                      <p:tavLst>
                                        <p:tav tm="0">
                                          <p:val>
                                            <p:fltVal val="360"/>
                                          </p:val>
                                        </p:tav>
                                        <p:tav tm="100000">
                                          <p:val>
                                            <p:fltVal val="0"/>
                                          </p:val>
                                        </p:tav>
                                      </p:tavLst>
                                    </p:anim>
                                    <p:animEffect transition="in" filter="fade">
                                      <p:cBhvr>
                                        <p:cTn id="54" dur="3000"/>
                                        <p:tgtEl>
                                          <p:spTgt spid="487428">
                                            <p:txEl>
                                              <p:pRg st="5" end="5"/>
                                            </p:txEl>
                                          </p:spTgt>
                                        </p:tgtEl>
                                      </p:cBhvr>
                                    </p:animEffect>
                                  </p:childTnLst>
                                </p:cTn>
                              </p:par>
                            </p:childTnLst>
                          </p:cTn>
                        </p:par>
                        <p:par>
                          <p:cTn id="55" fill="hold" nodeType="afterGroup">
                            <p:stCondLst>
                              <p:cond delay="3000"/>
                            </p:stCondLst>
                            <p:childTnLst>
                              <p:par>
                                <p:cTn id="56" presetID="34" presetClass="emph" presetSubtype="0" fill="hold" nodeType="afterEffect">
                                  <p:stCondLst>
                                    <p:cond delay="0"/>
                                  </p:stCondLst>
                                  <p:iterate type="lt">
                                    <p:tmPct val="10000"/>
                                  </p:iterate>
                                  <p:childTnLst>
                                    <p:animMotion origin="layout" path="M 0.0 0.0 L 0.0 -0.07213" pathEditMode="relative" ptsTypes="">
                                      <p:cBhvr>
                                        <p:cTn id="57" dur="250" accel="50000" decel="50000" autoRev="1" fill="hold">
                                          <p:stCondLst>
                                            <p:cond delay="0"/>
                                          </p:stCondLst>
                                        </p:cTn>
                                        <p:tgtEl>
                                          <p:spTgt spid="487427">
                                            <p:txEl>
                                              <p:pRg st="0" end="0"/>
                                            </p:txEl>
                                          </p:spTgt>
                                        </p:tgtEl>
                                        <p:attrNameLst>
                                          <p:attrName>ppt_x</p:attrName>
                                          <p:attrName>ppt_y</p:attrName>
                                        </p:attrNameLst>
                                      </p:cBhvr>
                                    </p:animMotion>
                                    <p:animRot by="1500000">
                                      <p:cBhvr>
                                        <p:cTn id="58" dur="125" fill="hold">
                                          <p:stCondLst>
                                            <p:cond delay="0"/>
                                          </p:stCondLst>
                                        </p:cTn>
                                        <p:tgtEl>
                                          <p:spTgt spid="487427">
                                            <p:txEl>
                                              <p:pRg st="0" end="0"/>
                                            </p:txEl>
                                          </p:spTgt>
                                        </p:tgtEl>
                                        <p:attrNameLst>
                                          <p:attrName>r</p:attrName>
                                        </p:attrNameLst>
                                      </p:cBhvr>
                                    </p:animRot>
                                    <p:animRot by="-1500000">
                                      <p:cBhvr>
                                        <p:cTn id="59" dur="125" fill="hold">
                                          <p:stCondLst>
                                            <p:cond delay="125"/>
                                          </p:stCondLst>
                                        </p:cTn>
                                        <p:tgtEl>
                                          <p:spTgt spid="487427">
                                            <p:txEl>
                                              <p:pRg st="0" end="0"/>
                                            </p:txEl>
                                          </p:spTgt>
                                        </p:tgtEl>
                                        <p:attrNameLst>
                                          <p:attrName>r</p:attrName>
                                        </p:attrNameLst>
                                      </p:cBhvr>
                                    </p:animRot>
                                    <p:animRot by="-1500000">
                                      <p:cBhvr>
                                        <p:cTn id="60" dur="125" fill="hold">
                                          <p:stCondLst>
                                            <p:cond delay="250"/>
                                          </p:stCondLst>
                                        </p:cTn>
                                        <p:tgtEl>
                                          <p:spTgt spid="487427">
                                            <p:txEl>
                                              <p:pRg st="0" end="0"/>
                                            </p:txEl>
                                          </p:spTgt>
                                        </p:tgtEl>
                                        <p:attrNameLst>
                                          <p:attrName>r</p:attrName>
                                        </p:attrNameLst>
                                      </p:cBhvr>
                                    </p:animRot>
                                    <p:animRot by="1500000">
                                      <p:cBhvr>
                                        <p:cTn id="61" dur="125" fill="hold">
                                          <p:stCondLst>
                                            <p:cond delay="375"/>
                                          </p:stCondLst>
                                        </p:cTn>
                                        <p:tgtEl>
                                          <p:spTgt spid="48742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8"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066" name="Rectangle 3"/>
          <p:cNvSpPr>
            <a:spLocks noGrp="1" noChangeArrowheads="1"/>
          </p:cNvSpPr>
          <p:nvPr>
            <p:ph type="body" idx="1"/>
          </p:nvPr>
        </p:nvSpPr>
        <p:spPr>
          <a:xfrm>
            <a:off x="1143000" y="1265238"/>
            <a:ext cx="2743200" cy="4525962"/>
          </a:xfrm>
        </p:spPr>
        <p:txBody>
          <a:bodyPr/>
          <a:lstStyle/>
          <a:p>
            <a:pPr eaLnBrk="1" hangingPunct="1">
              <a:lnSpc>
                <a:spcPct val="90000"/>
              </a:lnSpc>
            </a:pPr>
            <a:r>
              <a:rPr lang="en-US" sz="2800">
                <a:solidFill>
                  <a:srgbClr val="E7ECFD"/>
                </a:solidFill>
                <a:latin typeface="Arial" charset="0"/>
              </a:rPr>
              <a:t>Himne</a:t>
            </a:r>
          </a:p>
          <a:p>
            <a:pPr eaLnBrk="1" hangingPunct="1">
              <a:lnSpc>
                <a:spcPct val="90000"/>
              </a:lnSpc>
            </a:pPr>
            <a:r>
              <a:rPr lang="en-US" sz="2800" b="1">
                <a:solidFill>
                  <a:srgbClr val="E7ECFD"/>
                </a:solidFill>
                <a:latin typeface="Arial" charset="0"/>
              </a:rPr>
              <a:t>Permohonan Ampun</a:t>
            </a:r>
          </a:p>
          <a:p>
            <a:pPr eaLnBrk="1" hangingPunct="1">
              <a:lnSpc>
                <a:spcPct val="90000"/>
              </a:lnSpc>
            </a:pPr>
            <a:r>
              <a:rPr lang="en-US" sz="2800">
                <a:solidFill>
                  <a:srgbClr val="E7ECFD"/>
                </a:solidFill>
                <a:latin typeface="Arial" charset="0"/>
              </a:rPr>
              <a:t>Wisdom</a:t>
            </a:r>
          </a:p>
          <a:p>
            <a:pPr eaLnBrk="1" hangingPunct="1">
              <a:lnSpc>
                <a:spcPct val="90000"/>
              </a:lnSpc>
            </a:pPr>
            <a:r>
              <a:rPr lang="en-US" sz="2800">
                <a:solidFill>
                  <a:srgbClr val="E7ECFD"/>
                </a:solidFill>
                <a:latin typeface="Arial" charset="0"/>
              </a:rPr>
              <a:t>Royal</a:t>
            </a:r>
          </a:p>
          <a:p>
            <a:pPr eaLnBrk="1" hangingPunct="1">
              <a:lnSpc>
                <a:spcPct val="90000"/>
              </a:lnSpc>
            </a:pPr>
            <a:r>
              <a:rPr lang="en-US" sz="2800">
                <a:solidFill>
                  <a:srgbClr val="E7ECFD"/>
                </a:solidFill>
                <a:latin typeface="Arial" charset="0"/>
              </a:rPr>
              <a:t>Messianic</a:t>
            </a:r>
          </a:p>
          <a:p>
            <a:pPr eaLnBrk="1" hangingPunct="1">
              <a:lnSpc>
                <a:spcPct val="90000"/>
              </a:lnSpc>
            </a:pPr>
            <a:r>
              <a:rPr lang="en-US" sz="2800">
                <a:solidFill>
                  <a:srgbClr val="E7ECFD"/>
                </a:solidFill>
                <a:latin typeface="Arial" charset="0"/>
              </a:rPr>
              <a:t>Lament</a:t>
            </a:r>
          </a:p>
          <a:p>
            <a:pPr eaLnBrk="1" hangingPunct="1">
              <a:lnSpc>
                <a:spcPct val="90000"/>
              </a:lnSpc>
            </a:pPr>
            <a:r>
              <a:rPr lang="en-US" sz="2800">
                <a:solidFill>
                  <a:srgbClr val="E7ECFD"/>
                </a:solidFill>
                <a:latin typeface="Arial" charset="0"/>
              </a:rPr>
              <a:t>Imprecatory</a:t>
            </a:r>
          </a:p>
          <a:p>
            <a:pPr eaLnBrk="1" hangingPunct="1">
              <a:lnSpc>
                <a:spcPct val="90000"/>
              </a:lnSpc>
            </a:pPr>
            <a:r>
              <a:rPr lang="en-US" sz="2800">
                <a:solidFill>
                  <a:srgbClr val="E7ECFD"/>
                </a:solidFill>
                <a:latin typeface="Arial" charset="0"/>
              </a:rPr>
              <a:t>History</a:t>
            </a:r>
          </a:p>
        </p:txBody>
      </p:sp>
      <p:sp>
        <p:nvSpPr>
          <p:cNvPr id="216067"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58405" name="Text Box 5"/>
          <p:cNvSpPr txBox="1">
            <a:spLocks noChangeArrowheads="1"/>
          </p:cNvSpPr>
          <p:nvPr/>
        </p:nvSpPr>
        <p:spPr bwMode="auto">
          <a:xfrm>
            <a:off x="914400" y="2590800"/>
            <a:ext cx="7315200" cy="4151313"/>
          </a:xfrm>
          <a:prstGeom prst="rect">
            <a:avLst/>
          </a:prstGeom>
          <a:solidFill>
            <a:srgbClr val="F8F8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826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0033CC"/>
                </a:solidFill>
              </a:rPr>
              <a:t>Dosaku kuberitahukan kepada-Mu</a:t>
            </a:r>
          </a:p>
          <a:p>
            <a:pPr eaLnBrk="1" hangingPunct="1">
              <a:spcBef>
                <a:spcPct val="50000"/>
              </a:spcBef>
            </a:pPr>
            <a:r>
              <a:rPr lang="en-US" sz="2800" i="1">
                <a:solidFill>
                  <a:srgbClr val="0033CC"/>
                </a:solidFill>
              </a:rPr>
              <a:t>Dan kesalahanku tidaklah kusembunyikan;</a:t>
            </a:r>
          </a:p>
          <a:p>
            <a:pPr eaLnBrk="1" hangingPunct="1">
              <a:spcBef>
                <a:spcPct val="50000"/>
              </a:spcBef>
            </a:pPr>
            <a:r>
              <a:rPr lang="en-US" sz="2800" i="1">
                <a:solidFill>
                  <a:srgbClr val="0033CC"/>
                </a:solidFill>
              </a:rPr>
              <a:t>Aku berkata: </a:t>
            </a:r>
            <a:r>
              <a:rPr lang="ja-JP" altLang="en-US" sz="2800" i="1">
                <a:solidFill>
                  <a:srgbClr val="0033CC"/>
                </a:solidFill>
              </a:rPr>
              <a:t>“</a:t>
            </a:r>
            <a:r>
              <a:rPr lang="en-US" altLang="ja-JP" sz="2800" i="1">
                <a:solidFill>
                  <a:srgbClr val="0033CC"/>
                </a:solidFill>
              </a:rPr>
              <a:t>Aku akan mengaku kepada Tuhan pelanggaran-pelanggaranku,</a:t>
            </a:r>
            <a:r>
              <a:rPr lang="ja-JP" altLang="en-US" sz="2800" i="1">
                <a:solidFill>
                  <a:srgbClr val="0033CC"/>
                </a:solidFill>
              </a:rPr>
              <a:t>”</a:t>
            </a:r>
            <a:endParaRPr lang="en-US" altLang="ja-JP" sz="2800" i="1">
              <a:solidFill>
                <a:srgbClr val="0033CC"/>
              </a:solidFill>
            </a:endParaRPr>
          </a:p>
          <a:p>
            <a:pPr eaLnBrk="1" hangingPunct="1">
              <a:spcBef>
                <a:spcPct val="50000"/>
              </a:spcBef>
            </a:pPr>
            <a:r>
              <a:rPr lang="en-US" sz="2800" i="1">
                <a:solidFill>
                  <a:srgbClr val="0033CC"/>
                </a:solidFill>
              </a:rPr>
              <a:t>Dan Engkau mengampuni kesalahan karena dosaku.		(Mzm 32:5)</a:t>
            </a:r>
          </a:p>
        </p:txBody>
      </p:sp>
      <p:sp>
        <p:nvSpPr>
          <p:cNvPr id="216069" name="Rectangle 7"/>
          <p:cNvSpPr>
            <a:spLocks noGrp="1" noChangeArrowheads="1"/>
          </p:cNvSpPr>
          <p:nvPr>
            <p:ph type="title"/>
          </p:nvPr>
        </p:nvSpPr>
        <p:spPr>
          <a:xfrm>
            <a:off x="381000" y="228600"/>
            <a:ext cx="8229600" cy="1143000"/>
          </a:xfrm>
        </p:spPr>
        <p:txBody>
          <a:bodyPr/>
          <a:lstStyle/>
          <a:p>
            <a:pPr eaLnBrk="1" hangingPunct="1"/>
            <a:r>
              <a:rPr lang="en-US" sz="4000" dirty="0" err="1">
                <a:solidFill>
                  <a:srgbClr val="E5F8FB"/>
                </a:solidFill>
                <a:latin typeface="Arial" charset="0"/>
              </a:rPr>
              <a:t>Jenis-jenis</a:t>
            </a:r>
            <a:r>
              <a:rPr lang="en-US" sz="4000" dirty="0">
                <a:solidFill>
                  <a:srgbClr val="E5F8FB"/>
                </a:solidFill>
                <a:latin typeface="Arial" charset="0"/>
              </a:rPr>
              <a:t> Mazmur</a:t>
            </a:r>
            <a:endParaRPr lang="en-US" dirty="0">
              <a:latin typeface="Arial" charset="0"/>
            </a:endParaRPr>
          </a:p>
        </p:txBody>
      </p:sp>
      <p:sp>
        <p:nvSpPr>
          <p:cNvPr id="358408" name="Text Box 8"/>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8405"/>
                                        </p:tgtEl>
                                        <p:attrNameLst>
                                          <p:attrName>style.visibility</p:attrName>
                                        </p:attrNameLst>
                                      </p:cBhvr>
                                      <p:to>
                                        <p:strVal val="visible"/>
                                      </p:to>
                                    </p:set>
                                    <p:anim calcmode="lin" valueType="num">
                                      <p:cBhvr additive="base">
                                        <p:cTn id="7" dur="2000" fill="hold"/>
                                        <p:tgtEl>
                                          <p:spTgt spid="358405"/>
                                        </p:tgtEl>
                                        <p:attrNameLst>
                                          <p:attrName>ppt_x</p:attrName>
                                        </p:attrNameLst>
                                      </p:cBhvr>
                                      <p:tavLst>
                                        <p:tav tm="0">
                                          <p:val>
                                            <p:strVal val="#ppt_x"/>
                                          </p:val>
                                        </p:tav>
                                        <p:tav tm="100000">
                                          <p:val>
                                            <p:strVal val="#ppt_x"/>
                                          </p:val>
                                        </p:tav>
                                      </p:tavLst>
                                    </p:anim>
                                    <p:anim calcmode="lin" valueType="num">
                                      <p:cBhvr additive="base">
                                        <p:cTn id="8" dur="2000" fill="hold"/>
                                        <p:tgtEl>
                                          <p:spTgt spid="3584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9475" name="Rectangle 3"/>
          <p:cNvSpPr>
            <a:spLocks noGrp="1" noChangeArrowheads="1"/>
          </p:cNvSpPr>
          <p:nvPr>
            <p:ph type="body" idx="1"/>
          </p:nvPr>
        </p:nvSpPr>
        <p:spPr>
          <a:xfrm>
            <a:off x="304800" y="1570038"/>
            <a:ext cx="8839200" cy="487362"/>
          </a:xfrm>
          <a:noFill/>
        </p:spPr>
        <p:txBody>
          <a:bodyPr/>
          <a:lstStyle/>
          <a:p>
            <a:pPr eaLnBrk="1" hangingPunct="1">
              <a:lnSpc>
                <a:spcPct val="90000"/>
              </a:lnSpc>
            </a:pPr>
            <a:r>
              <a:rPr lang="en-US" sz="2400" b="1" dirty="0" err="1">
                <a:solidFill>
                  <a:srgbClr val="E5F8FB"/>
                </a:solidFill>
                <a:latin typeface="Arial" charset="0"/>
              </a:rPr>
              <a:t>Struktur</a:t>
            </a:r>
            <a:r>
              <a:rPr lang="en-US" sz="2400" b="1" dirty="0">
                <a:solidFill>
                  <a:srgbClr val="E5F8FB"/>
                </a:solidFill>
                <a:latin typeface="Arial" charset="0"/>
              </a:rPr>
              <a:t> </a:t>
            </a:r>
            <a:r>
              <a:rPr lang="en-US" sz="2400" b="1" dirty="0" err="1">
                <a:solidFill>
                  <a:srgbClr val="E5F8FB"/>
                </a:solidFill>
                <a:latin typeface="Arial" charset="0"/>
              </a:rPr>
              <a:t>Ratapan</a:t>
            </a:r>
            <a:r>
              <a:rPr lang="en-US" sz="2400" b="1" dirty="0">
                <a:solidFill>
                  <a:srgbClr val="E5F8FB"/>
                </a:solidFill>
                <a:latin typeface="Arial" charset="0"/>
              </a:rPr>
              <a:t>  (Mazmur </a:t>
            </a:r>
            <a:r>
              <a:rPr lang="en-US" sz="2400" b="1" dirty="0" err="1">
                <a:solidFill>
                  <a:srgbClr val="E5F8FB"/>
                </a:solidFill>
                <a:latin typeface="Arial" charset="0"/>
              </a:rPr>
              <a:t>Permohonan</a:t>
            </a:r>
            <a:r>
              <a:rPr lang="en-US" sz="2400" b="1" dirty="0">
                <a:solidFill>
                  <a:srgbClr val="E5F8FB"/>
                </a:solidFill>
                <a:latin typeface="Arial" charset="0"/>
              </a:rPr>
              <a:t>)</a:t>
            </a:r>
            <a:endParaRPr lang="en-US" sz="2400" dirty="0">
              <a:solidFill>
                <a:srgbClr val="E5F8FB"/>
              </a:solidFill>
              <a:latin typeface="Arial" charset="0"/>
            </a:endParaRPr>
          </a:p>
        </p:txBody>
      </p:sp>
      <p:sp>
        <p:nvSpPr>
          <p:cNvPr id="489476" name="Text Box 4"/>
          <p:cNvSpPr txBox="1">
            <a:spLocks noChangeArrowheads="1"/>
          </p:cNvSpPr>
          <p:nvPr/>
        </p:nvSpPr>
        <p:spPr bwMode="auto">
          <a:xfrm>
            <a:off x="1066800" y="2133600"/>
            <a:ext cx="7543800" cy="3733800"/>
          </a:xfrm>
          <a:prstGeom prst="rect">
            <a:avLst/>
          </a:prstGeom>
          <a:solidFill>
            <a:srgbClr val="F8F8F8"/>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i="1">
              <a:solidFill>
                <a:srgbClr val="0033CC"/>
              </a:solidFill>
            </a:endParaRPr>
          </a:p>
          <a:p>
            <a:pPr eaLnBrk="1" hangingPunct="1"/>
            <a:r>
              <a:rPr lang="en-US" sz="2800" i="1">
                <a:solidFill>
                  <a:srgbClr val="0033CC"/>
                </a:solidFill>
              </a:rPr>
              <a:t>Ratapan</a:t>
            </a:r>
          </a:p>
          <a:p>
            <a:pPr eaLnBrk="1" hangingPunct="1"/>
            <a:r>
              <a:rPr lang="en-US" sz="2800" i="1">
                <a:solidFill>
                  <a:srgbClr val="0033CC"/>
                </a:solidFill>
              </a:rPr>
              <a:t>Pengakuan Percaya (Percaya Diri)</a:t>
            </a:r>
          </a:p>
          <a:p>
            <a:pPr eaLnBrk="1" hangingPunct="1"/>
            <a:r>
              <a:rPr lang="en-US" sz="2800" i="1">
                <a:solidFill>
                  <a:srgbClr val="0033CC"/>
                </a:solidFill>
              </a:rPr>
              <a:t>Permohonan</a:t>
            </a:r>
          </a:p>
          <a:p>
            <a:pPr eaLnBrk="1" hangingPunct="1"/>
            <a:r>
              <a:rPr lang="en-US" sz="2800" i="1">
                <a:solidFill>
                  <a:srgbClr val="0033CC"/>
                </a:solidFill>
              </a:rPr>
              <a:t>Ikrar Pujian  (Pernyataan)</a:t>
            </a:r>
          </a:p>
        </p:txBody>
      </p:sp>
      <p:sp>
        <p:nvSpPr>
          <p:cNvPr id="218116" name="Rectangle 5"/>
          <p:cNvSpPr>
            <a:spLocks noGrp="1" noChangeArrowheads="1"/>
          </p:cNvSpPr>
          <p:nvPr>
            <p:ph type="title"/>
          </p:nvPr>
        </p:nvSpPr>
        <p:spPr>
          <a:xfrm>
            <a:off x="381000" y="381000"/>
            <a:ext cx="8229600" cy="701675"/>
          </a:xfrm>
          <a:noFill/>
        </p:spPr>
        <p:txBody>
          <a:bodyPr anchor="t">
            <a:spAutoFit/>
          </a:bodyPr>
          <a:lstStyle/>
          <a:p>
            <a:pPr eaLnBrk="1" hangingPunct="1">
              <a:spcBef>
                <a:spcPct val="50000"/>
              </a:spcBef>
            </a:pPr>
            <a:r>
              <a:rPr lang="en-US" sz="4000" dirty="0" err="1">
                <a:solidFill>
                  <a:srgbClr val="E5F8FB"/>
                </a:solidFill>
                <a:latin typeface="Arial" charset="0"/>
              </a:rPr>
              <a:t>Jenis-jenis</a:t>
            </a:r>
            <a:r>
              <a:rPr lang="en-US" sz="4000" dirty="0">
                <a:solidFill>
                  <a:srgbClr val="E5F8FB"/>
                </a:solidFill>
                <a:latin typeface="Arial" charset="0"/>
              </a:rPr>
              <a:t> Mazmur</a:t>
            </a:r>
          </a:p>
        </p:txBody>
      </p:sp>
      <p:sp>
        <p:nvSpPr>
          <p:cNvPr id="489478" name="Text Box 6"/>
          <p:cNvSpPr txBox="1">
            <a:spLocks noChangeArrowheads="1"/>
          </p:cNvSpPr>
          <p:nvPr/>
        </p:nvSpPr>
        <p:spPr bwMode="auto">
          <a:xfrm>
            <a:off x="7315200" y="0"/>
            <a:ext cx="1724025" cy="82232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OTS, 388c</a:t>
            </a:r>
          </a:p>
          <a:p>
            <a:pPr>
              <a:defRPr/>
            </a:pPr>
            <a:r>
              <a:rPr lang="en-US" b="1">
                <a:solidFill>
                  <a:schemeClr val="bg1"/>
                </a:solidFill>
                <a:latin typeface="Arial" pitchFamily="-107" charset="0"/>
                <a:ea typeface="Arial" pitchFamily="-107" charset="0"/>
                <a:cs typeface="Arial" pitchFamily="-107" charset="0"/>
              </a:rPr>
              <a:t>Mzm, p. 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489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489476">
                                            <p:bg/>
                                          </p:spTgt>
                                        </p:tgtEl>
                                        <p:attrNameLst>
                                          <p:attrName>style.visibility</p:attrName>
                                        </p:attrNameLst>
                                      </p:cBhvr>
                                      <p:to>
                                        <p:strVal val="visible"/>
                                      </p:to>
                                    </p:set>
                                    <p:anim calcmode="lin" valueType="num">
                                      <p:cBhvr>
                                        <p:cTn id="11" dur="3000" fill="hold"/>
                                        <p:tgtEl>
                                          <p:spTgt spid="489476">
                                            <p:bg/>
                                          </p:spTgt>
                                        </p:tgtEl>
                                        <p:attrNameLst>
                                          <p:attrName>ppt_w</p:attrName>
                                        </p:attrNameLst>
                                      </p:cBhvr>
                                      <p:tavLst>
                                        <p:tav tm="0">
                                          <p:val>
                                            <p:fltVal val="0"/>
                                          </p:val>
                                        </p:tav>
                                        <p:tav tm="100000">
                                          <p:val>
                                            <p:strVal val="#ppt_w"/>
                                          </p:val>
                                        </p:tav>
                                      </p:tavLst>
                                    </p:anim>
                                    <p:anim calcmode="lin" valueType="num">
                                      <p:cBhvr>
                                        <p:cTn id="12" dur="3000" fill="hold"/>
                                        <p:tgtEl>
                                          <p:spTgt spid="489476">
                                            <p:bg/>
                                          </p:spTgt>
                                        </p:tgtEl>
                                        <p:attrNameLst>
                                          <p:attrName>ppt_h</p:attrName>
                                        </p:attrNameLst>
                                      </p:cBhvr>
                                      <p:tavLst>
                                        <p:tav tm="0">
                                          <p:val>
                                            <p:fltVal val="0"/>
                                          </p:val>
                                        </p:tav>
                                        <p:tav tm="100000">
                                          <p:val>
                                            <p:strVal val="#ppt_h"/>
                                          </p:val>
                                        </p:tav>
                                      </p:tavLst>
                                    </p:anim>
                                    <p:anim calcmode="lin" valueType="num">
                                      <p:cBhvr>
                                        <p:cTn id="13" dur="3000" fill="hold"/>
                                        <p:tgtEl>
                                          <p:spTgt spid="489476">
                                            <p:bg/>
                                          </p:spTgt>
                                        </p:tgtEl>
                                        <p:attrNameLst>
                                          <p:attrName>style.rotation</p:attrName>
                                        </p:attrNameLst>
                                      </p:cBhvr>
                                      <p:tavLst>
                                        <p:tav tm="0">
                                          <p:val>
                                            <p:fltVal val="360"/>
                                          </p:val>
                                        </p:tav>
                                        <p:tav tm="100000">
                                          <p:val>
                                            <p:fltVal val="0"/>
                                          </p:val>
                                        </p:tav>
                                      </p:tavLst>
                                    </p:anim>
                                    <p:animEffect transition="in" filter="fade">
                                      <p:cBhvr>
                                        <p:cTn id="14" dur="3000"/>
                                        <p:tgtEl>
                                          <p:spTgt spid="489476">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89476">
                                            <p:txEl>
                                              <p:pRg st="1" end="1"/>
                                            </p:txEl>
                                          </p:spTgt>
                                        </p:tgtEl>
                                        <p:attrNameLst>
                                          <p:attrName>style.visibility</p:attrName>
                                        </p:attrNameLst>
                                      </p:cBhvr>
                                      <p:to>
                                        <p:strVal val="visible"/>
                                      </p:to>
                                    </p:set>
                                    <p:anim calcmode="lin" valueType="num">
                                      <p:cBhvr>
                                        <p:cTn id="19" dur="3000" fill="hold"/>
                                        <p:tgtEl>
                                          <p:spTgt spid="489476">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489476">
                                            <p:txEl>
                                              <p:pRg st="1" end="1"/>
                                            </p:txEl>
                                          </p:spTgt>
                                        </p:tgtEl>
                                        <p:attrNameLst>
                                          <p:attrName>ppt_h</p:attrName>
                                        </p:attrNameLst>
                                      </p:cBhvr>
                                      <p:tavLst>
                                        <p:tav tm="0">
                                          <p:val>
                                            <p:fltVal val="0"/>
                                          </p:val>
                                        </p:tav>
                                        <p:tav tm="100000">
                                          <p:val>
                                            <p:strVal val="#ppt_h"/>
                                          </p:val>
                                        </p:tav>
                                      </p:tavLst>
                                    </p:anim>
                                    <p:anim calcmode="lin" valueType="num">
                                      <p:cBhvr>
                                        <p:cTn id="21" dur="3000" fill="hold"/>
                                        <p:tgtEl>
                                          <p:spTgt spid="489476">
                                            <p:txEl>
                                              <p:pRg st="1" end="1"/>
                                            </p:txEl>
                                          </p:spTgt>
                                        </p:tgtEl>
                                        <p:attrNameLst>
                                          <p:attrName>style.rotation</p:attrName>
                                        </p:attrNameLst>
                                      </p:cBhvr>
                                      <p:tavLst>
                                        <p:tav tm="0">
                                          <p:val>
                                            <p:fltVal val="360"/>
                                          </p:val>
                                        </p:tav>
                                        <p:tav tm="100000">
                                          <p:val>
                                            <p:fltVal val="0"/>
                                          </p:val>
                                        </p:tav>
                                      </p:tavLst>
                                    </p:anim>
                                    <p:animEffect transition="in" filter="fade">
                                      <p:cBhvr>
                                        <p:cTn id="22" dur="3000"/>
                                        <p:tgtEl>
                                          <p:spTgt spid="48947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489476">
                                            <p:txEl>
                                              <p:pRg st="2" end="2"/>
                                            </p:txEl>
                                          </p:spTgt>
                                        </p:tgtEl>
                                        <p:attrNameLst>
                                          <p:attrName>style.visibility</p:attrName>
                                        </p:attrNameLst>
                                      </p:cBhvr>
                                      <p:to>
                                        <p:strVal val="visible"/>
                                      </p:to>
                                    </p:set>
                                    <p:anim calcmode="lin" valueType="num">
                                      <p:cBhvr>
                                        <p:cTn id="27" dur="3000" fill="hold"/>
                                        <p:tgtEl>
                                          <p:spTgt spid="489476">
                                            <p:txEl>
                                              <p:pRg st="2" end="2"/>
                                            </p:txEl>
                                          </p:spTgt>
                                        </p:tgtEl>
                                        <p:attrNameLst>
                                          <p:attrName>ppt_w</p:attrName>
                                        </p:attrNameLst>
                                      </p:cBhvr>
                                      <p:tavLst>
                                        <p:tav tm="0">
                                          <p:val>
                                            <p:fltVal val="0"/>
                                          </p:val>
                                        </p:tav>
                                        <p:tav tm="100000">
                                          <p:val>
                                            <p:strVal val="#ppt_w"/>
                                          </p:val>
                                        </p:tav>
                                      </p:tavLst>
                                    </p:anim>
                                    <p:anim calcmode="lin" valueType="num">
                                      <p:cBhvr>
                                        <p:cTn id="28" dur="3000" fill="hold"/>
                                        <p:tgtEl>
                                          <p:spTgt spid="489476">
                                            <p:txEl>
                                              <p:pRg st="2" end="2"/>
                                            </p:txEl>
                                          </p:spTgt>
                                        </p:tgtEl>
                                        <p:attrNameLst>
                                          <p:attrName>ppt_h</p:attrName>
                                        </p:attrNameLst>
                                      </p:cBhvr>
                                      <p:tavLst>
                                        <p:tav tm="0">
                                          <p:val>
                                            <p:fltVal val="0"/>
                                          </p:val>
                                        </p:tav>
                                        <p:tav tm="100000">
                                          <p:val>
                                            <p:strVal val="#ppt_h"/>
                                          </p:val>
                                        </p:tav>
                                      </p:tavLst>
                                    </p:anim>
                                    <p:anim calcmode="lin" valueType="num">
                                      <p:cBhvr>
                                        <p:cTn id="29" dur="3000" fill="hold"/>
                                        <p:tgtEl>
                                          <p:spTgt spid="489476">
                                            <p:txEl>
                                              <p:pRg st="2" end="2"/>
                                            </p:txEl>
                                          </p:spTgt>
                                        </p:tgtEl>
                                        <p:attrNameLst>
                                          <p:attrName>style.rotation</p:attrName>
                                        </p:attrNameLst>
                                      </p:cBhvr>
                                      <p:tavLst>
                                        <p:tav tm="0">
                                          <p:val>
                                            <p:fltVal val="360"/>
                                          </p:val>
                                        </p:tav>
                                        <p:tav tm="100000">
                                          <p:val>
                                            <p:fltVal val="0"/>
                                          </p:val>
                                        </p:tav>
                                      </p:tavLst>
                                    </p:anim>
                                    <p:animEffect transition="in" filter="fade">
                                      <p:cBhvr>
                                        <p:cTn id="30" dur="3000"/>
                                        <p:tgtEl>
                                          <p:spTgt spid="48947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489476">
                                            <p:txEl>
                                              <p:pRg st="3" end="3"/>
                                            </p:txEl>
                                          </p:spTgt>
                                        </p:tgtEl>
                                        <p:attrNameLst>
                                          <p:attrName>style.visibility</p:attrName>
                                        </p:attrNameLst>
                                      </p:cBhvr>
                                      <p:to>
                                        <p:strVal val="visible"/>
                                      </p:to>
                                    </p:set>
                                    <p:anim calcmode="lin" valueType="num">
                                      <p:cBhvr>
                                        <p:cTn id="35" dur="3000" fill="hold"/>
                                        <p:tgtEl>
                                          <p:spTgt spid="489476">
                                            <p:txEl>
                                              <p:pRg st="3" end="3"/>
                                            </p:txEl>
                                          </p:spTgt>
                                        </p:tgtEl>
                                        <p:attrNameLst>
                                          <p:attrName>ppt_w</p:attrName>
                                        </p:attrNameLst>
                                      </p:cBhvr>
                                      <p:tavLst>
                                        <p:tav tm="0">
                                          <p:val>
                                            <p:fltVal val="0"/>
                                          </p:val>
                                        </p:tav>
                                        <p:tav tm="100000">
                                          <p:val>
                                            <p:strVal val="#ppt_w"/>
                                          </p:val>
                                        </p:tav>
                                      </p:tavLst>
                                    </p:anim>
                                    <p:anim calcmode="lin" valueType="num">
                                      <p:cBhvr>
                                        <p:cTn id="36" dur="3000" fill="hold"/>
                                        <p:tgtEl>
                                          <p:spTgt spid="489476">
                                            <p:txEl>
                                              <p:pRg st="3" end="3"/>
                                            </p:txEl>
                                          </p:spTgt>
                                        </p:tgtEl>
                                        <p:attrNameLst>
                                          <p:attrName>ppt_h</p:attrName>
                                        </p:attrNameLst>
                                      </p:cBhvr>
                                      <p:tavLst>
                                        <p:tav tm="0">
                                          <p:val>
                                            <p:fltVal val="0"/>
                                          </p:val>
                                        </p:tav>
                                        <p:tav tm="100000">
                                          <p:val>
                                            <p:strVal val="#ppt_h"/>
                                          </p:val>
                                        </p:tav>
                                      </p:tavLst>
                                    </p:anim>
                                    <p:anim calcmode="lin" valueType="num">
                                      <p:cBhvr>
                                        <p:cTn id="37" dur="3000" fill="hold"/>
                                        <p:tgtEl>
                                          <p:spTgt spid="489476">
                                            <p:txEl>
                                              <p:pRg st="3" end="3"/>
                                            </p:txEl>
                                          </p:spTgt>
                                        </p:tgtEl>
                                        <p:attrNameLst>
                                          <p:attrName>style.rotation</p:attrName>
                                        </p:attrNameLst>
                                      </p:cBhvr>
                                      <p:tavLst>
                                        <p:tav tm="0">
                                          <p:val>
                                            <p:fltVal val="360"/>
                                          </p:val>
                                        </p:tav>
                                        <p:tav tm="100000">
                                          <p:val>
                                            <p:fltVal val="0"/>
                                          </p:val>
                                        </p:tav>
                                      </p:tavLst>
                                    </p:anim>
                                    <p:animEffect transition="in" filter="fade">
                                      <p:cBhvr>
                                        <p:cTn id="38" dur="3000"/>
                                        <p:tgtEl>
                                          <p:spTgt spid="489476">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489476">
                                            <p:txEl>
                                              <p:pRg st="4" end="4"/>
                                            </p:txEl>
                                          </p:spTgt>
                                        </p:tgtEl>
                                        <p:attrNameLst>
                                          <p:attrName>style.visibility</p:attrName>
                                        </p:attrNameLst>
                                      </p:cBhvr>
                                      <p:to>
                                        <p:strVal val="visible"/>
                                      </p:to>
                                    </p:set>
                                    <p:anim calcmode="lin" valueType="num">
                                      <p:cBhvr>
                                        <p:cTn id="43" dur="3000" fill="hold"/>
                                        <p:tgtEl>
                                          <p:spTgt spid="489476">
                                            <p:txEl>
                                              <p:pRg st="4" end="4"/>
                                            </p:txEl>
                                          </p:spTgt>
                                        </p:tgtEl>
                                        <p:attrNameLst>
                                          <p:attrName>ppt_w</p:attrName>
                                        </p:attrNameLst>
                                      </p:cBhvr>
                                      <p:tavLst>
                                        <p:tav tm="0">
                                          <p:val>
                                            <p:fltVal val="0"/>
                                          </p:val>
                                        </p:tav>
                                        <p:tav tm="100000">
                                          <p:val>
                                            <p:strVal val="#ppt_w"/>
                                          </p:val>
                                        </p:tav>
                                      </p:tavLst>
                                    </p:anim>
                                    <p:anim calcmode="lin" valueType="num">
                                      <p:cBhvr>
                                        <p:cTn id="44" dur="3000" fill="hold"/>
                                        <p:tgtEl>
                                          <p:spTgt spid="489476">
                                            <p:txEl>
                                              <p:pRg st="4" end="4"/>
                                            </p:txEl>
                                          </p:spTgt>
                                        </p:tgtEl>
                                        <p:attrNameLst>
                                          <p:attrName>ppt_h</p:attrName>
                                        </p:attrNameLst>
                                      </p:cBhvr>
                                      <p:tavLst>
                                        <p:tav tm="0">
                                          <p:val>
                                            <p:fltVal val="0"/>
                                          </p:val>
                                        </p:tav>
                                        <p:tav tm="100000">
                                          <p:val>
                                            <p:strVal val="#ppt_h"/>
                                          </p:val>
                                        </p:tav>
                                      </p:tavLst>
                                    </p:anim>
                                    <p:anim calcmode="lin" valueType="num">
                                      <p:cBhvr>
                                        <p:cTn id="45" dur="3000" fill="hold"/>
                                        <p:tgtEl>
                                          <p:spTgt spid="489476">
                                            <p:txEl>
                                              <p:pRg st="4" end="4"/>
                                            </p:txEl>
                                          </p:spTgt>
                                        </p:tgtEl>
                                        <p:attrNameLst>
                                          <p:attrName>style.rotation</p:attrName>
                                        </p:attrNameLst>
                                      </p:cBhvr>
                                      <p:tavLst>
                                        <p:tav tm="0">
                                          <p:val>
                                            <p:fltVal val="360"/>
                                          </p:val>
                                        </p:tav>
                                        <p:tav tm="100000">
                                          <p:val>
                                            <p:fltVal val="0"/>
                                          </p:val>
                                        </p:tav>
                                      </p:tavLst>
                                    </p:anim>
                                    <p:animEffect transition="in" filter="fade">
                                      <p:cBhvr>
                                        <p:cTn id="46" dur="3000"/>
                                        <p:tgtEl>
                                          <p:spTgt spid="489476">
                                            <p:txEl>
                                              <p:pRg st="4" end="4"/>
                                            </p:txEl>
                                          </p:spTgt>
                                        </p:tgtEl>
                                      </p:cBhvr>
                                    </p:animEffect>
                                  </p:childTnLst>
                                </p:cTn>
                              </p:par>
                            </p:childTnLst>
                          </p:cTn>
                        </p:par>
                        <p:par>
                          <p:cTn id="47" fill="hold" nodeType="afterGroup">
                            <p:stCondLst>
                              <p:cond delay="3000"/>
                            </p:stCondLst>
                            <p:childTnLst>
                              <p:par>
                                <p:cTn id="48" presetID="34" presetClass="emph" presetSubtype="0" fill="hold" nodeType="after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489475">
                                            <p:txEl>
                                              <p:pRg st="0" end="0"/>
                                            </p:txEl>
                                          </p:spTgt>
                                        </p:tgtEl>
                                        <p:attrNameLst>
                                          <p:attrName>ppt_x</p:attrName>
                                          <p:attrName>ppt_y</p:attrName>
                                        </p:attrNameLst>
                                      </p:cBhvr>
                                    </p:animMotion>
                                    <p:animRot by="1500000">
                                      <p:cBhvr>
                                        <p:cTn id="50" dur="125" fill="hold">
                                          <p:stCondLst>
                                            <p:cond delay="0"/>
                                          </p:stCondLst>
                                        </p:cTn>
                                        <p:tgtEl>
                                          <p:spTgt spid="489475">
                                            <p:txEl>
                                              <p:pRg st="0" end="0"/>
                                            </p:txEl>
                                          </p:spTgt>
                                        </p:tgtEl>
                                        <p:attrNameLst>
                                          <p:attrName>r</p:attrName>
                                        </p:attrNameLst>
                                      </p:cBhvr>
                                    </p:animRot>
                                    <p:animRot by="-1500000">
                                      <p:cBhvr>
                                        <p:cTn id="51" dur="125" fill="hold">
                                          <p:stCondLst>
                                            <p:cond delay="125"/>
                                          </p:stCondLst>
                                        </p:cTn>
                                        <p:tgtEl>
                                          <p:spTgt spid="489475">
                                            <p:txEl>
                                              <p:pRg st="0" end="0"/>
                                            </p:txEl>
                                          </p:spTgt>
                                        </p:tgtEl>
                                        <p:attrNameLst>
                                          <p:attrName>r</p:attrName>
                                        </p:attrNameLst>
                                      </p:cBhvr>
                                    </p:animRot>
                                    <p:animRot by="-1500000">
                                      <p:cBhvr>
                                        <p:cTn id="52" dur="125" fill="hold">
                                          <p:stCondLst>
                                            <p:cond delay="250"/>
                                          </p:stCondLst>
                                        </p:cTn>
                                        <p:tgtEl>
                                          <p:spTgt spid="489475">
                                            <p:txEl>
                                              <p:pRg st="0" end="0"/>
                                            </p:txEl>
                                          </p:spTgt>
                                        </p:tgtEl>
                                        <p:attrNameLst>
                                          <p:attrName>r</p:attrName>
                                        </p:attrNameLst>
                                      </p:cBhvr>
                                    </p:animRot>
                                    <p:animRot by="1500000">
                                      <p:cBhvr>
                                        <p:cTn id="53" dur="125" fill="hold">
                                          <p:stCondLst>
                                            <p:cond delay="375"/>
                                          </p:stCondLst>
                                        </p:cTn>
                                        <p:tgtEl>
                                          <p:spTgt spid="48947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6"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0162" name="Rectangle 3"/>
          <p:cNvSpPr>
            <a:spLocks noGrp="1" noChangeArrowheads="1"/>
          </p:cNvSpPr>
          <p:nvPr>
            <p:ph type="body" idx="1"/>
          </p:nvPr>
        </p:nvSpPr>
        <p:spPr>
          <a:xfrm>
            <a:off x="609600" y="1487488"/>
            <a:ext cx="2743200" cy="4525962"/>
          </a:xfrm>
        </p:spPr>
        <p:txBody>
          <a:bodyPr/>
          <a:lstStyle/>
          <a:p>
            <a:pPr eaLnBrk="1" hangingPunct="1">
              <a:lnSpc>
                <a:spcPct val="90000"/>
              </a:lnSpc>
            </a:pPr>
            <a:r>
              <a:rPr lang="en-US" sz="2800">
                <a:solidFill>
                  <a:srgbClr val="F8F8F8"/>
                </a:solidFill>
                <a:latin typeface="Arial" charset="0"/>
              </a:rPr>
              <a:t>Himne</a:t>
            </a:r>
          </a:p>
          <a:p>
            <a:pPr eaLnBrk="1" hangingPunct="1">
              <a:lnSpc>
                <a:spcPct val="90000"/>
              </a:lnSpc>
            </a:pPr>
            <a:r>
              <a:rPr lang="en-US" sz="2800">
                <a:solidFill>
                  <a:srgbClr val="F8F8F8"/>
                </a:solidFill>
                <a:latin typeface="Arial" charset="0"/>
              </a:rPr>
              <a:t>Permohonan Ampun</a:t>
            </a:r>
          </a:p>
          <a:p>
            <a:pPr eaLnBrk="1" hangingPunct="1">
              <a:lnSpc>
                <a:spcPct val="90000"/>
              </a:lnSpc>
            </a:pPr>
            <a:r>
              <a:rPr lang="en-US" sz="2800" b="1">
                <a:latin typeface="Arial" charset="0"/>
              </a:rPr>
              <a:t>Hikmat</a:t>
            </a:r>
          </a:p>
          <a:p>
            <a:pPr eaLnBrk="1" hangingPunct="1">
              <a:lnSpc>
                <a:spcPct val="90000"/>
              </a:lnSpc>
            </a:pPr>
            <a:r>
              <a:rPr lang="en-US" sz="2800">
                <a:solidFill>
                  <a:srgbClr val="F8F8F8"/>
                </a:solidFill>
                <a:latin typeface="Arial" charset="0"/>
              </a:rPr>
              <a:t>Royal</a:t>
            </a:r>
          </a:p>
          <a:p>
            <a:pPr eaLnBrk="1" hangingPunct="1">
              <a:lnSpc>
                <a:spcPct val="90000"/>
              </a:lnSpc>
            </a:pPr>
            <a:r>
              <a:rPr lang="en-US" sz="2800">
                <a:solidFill>
                  <a:srgbClr val="F8F8F8"/>
                </a:solidFill>
                <a:latin typeface="Arial" charset="0"/>
              </a:rPr>
              <a:t>Messianic</a:t>
            </a:r>
          </a:p>
          <a:p>
            <a:pPr eaLnBrk="1" hangingPunct="1">
              <a:lnSpc>
                <a:spcPct val="90000"/>
              </a:lnSpc>
            </a:pPr>
            <a:r>
              <a:rPr lang="en-US" sz="2800">
                <a:solidFill>
                  <a:srgbClr val="F8F8F8"/>
                </a:solidFill>
                <a:latin typeface="Arial" charset="0"/>
              </a:rPr>
              <a:t>Lament</a:t>
            </a:r>
          </a:p>
          <a:p>
            <a:pPr eaLnBrk="1" hangingPunct="1">
              <a:lnSpc>
                <a:spcPct val="90000"/>
              </a:lnSpc>
            </a:pPr>
            <a:r>
              <a:rPr lang="en-US" sz="2800">
                <a:solidFill>
                  <a:srgbClr val="F8F8F8"/>
                </a:solidFill>
                <a:latin typeface="Arial" charset="0"/>
              </a:rPr>
              <a:t>Imprecatory</a:t>
            </a:r>
          </a:p>
          <a:p>
            <a:pPr eaLnBrk="1" hangingPunct="1">
              <a:lnSpc>
                <a:spcPct val="90000"/>
              </a:lnSpc>
            </a:pPr>
            <a:r>
              <a:rPr lang="en-US" sz="2800">
                <a:solidFill>
                  <a:srgbClr val="F8F8F8"/>
                </a:solidFill>
                <a:latin typeface="Arial" charset="0"/>
              </a:rPr>
              <a:t>History</a:t>
            </a:r>
          </a:p>
        </p:txBody>
      </p:sp>
      <p:sp>
        <p:nvSpPr>
          <p:cNvPr id="360452" name="Text Box 4"/>
          <p:cNvSpPr txBox="1">
            <a:spLocks noChangeArrowheads="1"/>
          </p:cNvSpPr>
          <p:nvPr/>
        </p:nvSpPr>
        <p:spPr bwMode="auto">
          <a:xfrm>
            <a:off x="304800" y="3429000"/>
            <a:ext cx="8610600" cy="3008313"/>
          </a:xfrm>
          <a:prstGeom prst="rect">
            <a:avLst/>
          </a:prstGeom>
          <a:solidFill>
            <a:srgbClr val="F8F8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i="1">
                <a:solidFill>
                  <a:srgbClr val="0033CC"/>
                </a:solidFill>
              </a:rPr>
              <a:t>Berbahagialah orang yang tidak berjalan menurut nasihat orang fasik, yang tidak berdiri di jalan orang berdosa,</a:t>
            </a:r>
          </a:p>
          <a:p>
            <a:pPr eaLnBrk="1" hangingPunct="1">
              <a:spcBef>
                <a:spcPct val="50000"/>
              </a:spcBef>
            </a:pPr>
            <a:r>
              <a:rPr lang="en-US" sz="2800" b="1" i="1">
                <a:solidFill>
                  <a:srgbClr val="0033CC"/>
                </a:solidFill>
              </a:rPr>
              <a:t>Yang tidak duduk dalam kumpulan pencemooh</a:t>
            </a:r>
          </a:p>
          <a:p>
            <a:pPr eaLnBrk="1" hangingPunct="1">
              <a:spcBef>
                <a:spcPct val="50000"/>
              </a:spcBef>
            </a:pPr>
            <a:r>
              <a:rPr lang="en-US" sz="2800" b="1" i="1">
                <a:solidFill>
                  <a:srgbClr val="0033CC"/>
                </a:solidFill>
              </a:rPr>
              <a:t>						(Mzm. 1:1)</a:t>
            </a:r>
          </a:p>
          <a:p>
            <a:pPr eaLnBrk="1" hangingPunct="1">
              <a:spcBef>
                <a:spcPct val="50000"/>
              </a:spcBef>
            </a:pPr>
            <a:endParaRPr lang="en-US" sz="2800" b="1" i="1">
              <a:solidFill>
                <a:srgbClr val="0033CC"/>
              </a:solidFill>
            </a:endParaRPr>
          </a:p>
        </p:txBody>
      </p:sp>
      <p:sp>
        <p:nvSpPr>
          <p:cNvPr id="220164" name="Rectangle 6"/>
          <p:cNvSpPr>
            <a:spLocks noGrp="1" noChangeArrowheads="1"/>
          </p:cNvSpPr>
          <p:nvPr>
            <p:ph type="title"/>
          </p:nvPr>
        </p:nvSpPr>
        <p:spPr/>
        <p:txBody>
          <a:bodyPr/>
          <a:lstStyle/>
          <a:p>
            <a:pPr eaLnBrk="1" hangingPunct="1"/>
            <a:r>
              <a:rPr lang="en-US" sz="4000" dirty="0" err="1">
                <a:solidFill>
                  <a:srgbClr val="E5F8FB"/>
                </a:solidFill>
                <a:latin typeface="Arial" charset="0"/>
              </a:rPr>
              <a:t>Jenis-jenis</a:t>
            </a:r>
            <a:r>
              <a:rPr lang="en-US" sz="4000" dirty="0">
                <a:solidFill>
                  <a:srgbClr val="E5F8FB"/>
                </a:solidFill>
                <a:latin typeface="Arial" charset="0"/>
              </a:rPr>
              <a:t> Mazmur</a:t>
            </a:r>
            <a:endParaRPr lang="en-US" dirty="0">
              <a:latin typeface="Arial" charset="0"/>
            </a:endParaRPr>
          </a:p>
        </p:txBody>
      </p:sp>
      <p:sp>
        <p:nvSpPr>
          <p:cNvPr id="360455" name="Text Box 7"/>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0452"/>
                                        </p:tgtEl>
                                        <p:attrNameLst>
                                          <p:attrName>style.visibility</p:attrName>
                                        </p:attrNameLst>
                                      </p:cBhvr>
                                      <p:to>
                                        <p:strVal val="visible"/>
                                      </p:to>
                                    </p:set>
                                    <p:animEffect transition="in" filter="fade">
                                      <p:cBhvr>
                                        <p:cTn id="7" dur="2000"/>
                                        <p:tgtEl>
                                          <p:spTgt spid="36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2499" name="Rectangle 3"/>
          <p:cNvSpPr>
            <a:spLocks noGrp="1" noChangeArrowheads="1"/>
          </p:cNvSpPr>
          <p:nvPr>
            <p:ph type="body" idx="1"/>
          </p:nvPr>
        </p:nvSpPr>
        <p:spPr>
          <a:xfrm>
            <a:off x="1143000" y="1676400"/>
            <a:ext cx="2743200" cy="4525963"/>
          </a:xfrm>
        </p:spPr>
        <p:txBody>
          <a:bodyPr/>
          <a:lstStyle/>
          <a:p>
            <a:pPr eaLnBrk="1" hangingPunct="1">
              <a:lnSpc>
                <a:spcPct val="90000"/>
              </a:lnSpc>
            </a:pPr>
            <a:r>
              <a:rPr lang="en-US">
                <a:solidFill>
                  <a:srgbClr val="F8F8F8"/>
                </a:solidFill>
                <a:latin typeface="Arial" charset="0"/>
              </a:rPr>
              <a:t>Hymn</a:t>
            </a:r>
          </a:p>
          <a:p>
            <a:pPr eaLnBrk="1" hangingPunct="1">
              <a:lnSpc>
                <a:spcPct val="90000"/>
              </a:lnSpc>
            </a:pPr>
            <a:r>
              <a:rPr lang="en-US">
                <a:solidFill>
                  <a:srgbClr val="F8F8F8"/>
                </a:solidFill>
                <a:latin typeface="Arial" charset="0"/>
              </a:rPr>
              <a:t>Penitential</a:t>
            </a:r>
          </a:p>
          <a:p>
            <a:pPr eaLnBrk="1" hangingPunct="1">
              <a:lnSpc>
                <a:spcPct val="90000"/>
              </a:lnSpc>
            </a:pPr>
            <a:r>
              <a:rPr lang="en-US">
                <a:solidFill>
                  <a:srgbClr val="F8F8F8"/>
                </a:solidFill>
                <a:latin typeface="Arial" charset="0"/>
              </a:rPr>
              <a:t>Wisdom</a:t>
            </a:r>
          </a:p>
          <a:p>
            <a:pPr eaLnBrk="1" hangingPunct="1">
              <a:lnSpc>
                <a:spcPct val="90000"/>
              </a:lnSpc>
            </a:pPr>
            <a:r>
              <a:rPr lang="en-US" sz="3600" b="1">
                <a:solidFill>
                  <a:srgbClr val="F8F8F8"/>
                </a:solidFill>
                <a:latin typeface="Arial" charset="0"/>
              </a:rPr>
              <a:t>Royal</a:t>
            </a:r>
          </a:p>
          <a:p>
            <a:pPr eaLnBrk="1" hangingPunct="1">
              <a:lnSpc>
                <a:spcPct val="90000"/>
              </a:lnSpc>
            </a:pPr>
            <a:r>
              <a:rPr lang="en-US">
                <a:solidFill>
                  <a:srgbClr val="F8F8F8"/>
                </a:solidFill>
                <a:latin typeface="Arial" charset="0"/>
              </a:rPr>
              <a:t>Messianic</a:t>
            </a:r>
          </a:p>
          <a:p>
            <a:pPr eaLnBrk="1" hangingPunct="1">
              <a:lnSpc>
                <a:spcPct val="90000"/>
              </a:lnSpc>
            </a:pPr>
            <a:r>
              <a:rPr lang="en-US">
                <a:solidFill>
                  <a:srgbClr val="F8F8F8"/>
                </a:solidFill>
                <a:latin typeface="Arial" charset="0"/>
              </a:rPr>
              <a:t>Lament</a:t>
            </a:r>
          </a:p>
          <a:p>
            <a:pPr eaLnBrk="1" hangingPunct="1">
              <a:lnSpc>
                <a:spcPct val="90000"/>
              </a:lnSpc>
            </a:pPr>
            <a:r>
              <a:rPr lang="en-US">
                <a:solidFill>
                  <a:srgbClr val="F8F8F8"/>
                </a:solidFill>
                <a:latin typeface="Arial" charset="0"/>
              </a:rPr>
              <a:t>Imprecatory</a:t>
            </a:r>
          </a:p>
          <a:p>
            <a:pPr eaLnBrk="1" hangingPunct="1">
              <a:lnSpc>
                <a:spcPct val="90000"/>
              </a:lnSpc>
            </a:pPr>
            <a:r>
              <a:rPr lang="en-US">
                <a:solidFill>
                  <a:srgbClr val="F8F8F8"/>
                </a:solidFill>
                <a:latin typeface="Arial" charset="0"/>
              </a:rPr>
              <a:t>History</a:t>
            </a:r>
          </a:p>
        </p:txBody>
      </p:sp>
      <p:sp>
        <p:nvSpPr>
          <p:cNvPr id="222211"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62501" name="Text Box 5"/>
          <p:cNvSpPr txBox="1">
            <a:spLocks noChangeArrowheads="1"/>
          </p:cNvSpPr>
          <p:nvPr/>
        </p:nvSpPr>
        <p:spPr bwMode="auto">
          <a:xfrm>
            <a:off x="685800" y="1524000"/>
            <a:ext cx="7620000" cy="2312988"/>
          </a:xfrm>
          <a:prstGeom prst="rect">
            <a:avLst/>
          </a:prstGeom>
          <a:solidFill>
            <a:srgbClr val="E7EC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b="1" i="1">
                <a:solidFill>
                  <a:srgbClr val="0033CC"/>
                </a:solidFill>
              </a:rPr>
              <a:t>Bermazmurlah bagi Allah, bermazmurlah, bermazmurlah bagi Raja kita, bermazmurlah!</a:t>
            </a:r>
          </a:p>
          <a:p>
            <a:pPr eaLnBrk="1" hangingPunct="1">
              <a:spcBef>
                <a:spcPct val="20000"/>
              </a:spcBef>
            </a:pPr>
            <a:r>
              <a:rPr lang="en-US" sz="2800" b="1" i="1">
                <a:solidFill>
                  <a:srgbClr val="0033CC"/>
                </a:solidFill>
              </a:rPr>
              <a:t>Sebab Allah adalah Raja seluruh bumi 						(Mzm 47:7)</a:t>
            </a:r>
          </a:p>
        </p:txBody>
      </p:sp>
      <p:sp>
        <p:nvSpPr>
          <p:cNvPr id="362502" name="Text Box 6"/>
          <p:cNvSpPr txBox="1">
            <a:spLocks noChangeArrowheads="1"/>
          </p:cNvSpPr>
          <p:nvPr/>
        </p:nvSpPr>
        <p:spPr bwMode="auto">
          <a:xfrm>
            <a:off x="685800" y="3886200"/>
            <a:ext cx="7543800" cy="2484438"/>
          </a:xfrm>
          <a:prstGeom prst="rect">
            <a:avLst/>
          </a:prstGeom>
          <a:solidFill>
            <a:srgbClr val="E7EC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b="1" i="1">
                <a:solidFill>
                  <a:srgbClr val="0033CC"/>
                </a:solidFill>
              </a:rPr>
              <a:t>TUHAN, karena kuasa-Mulaah raja bersukacita;</a:t>
            </a:r>
          </a:p>
          <a:p>
            <a:pPr eaLnBrk="1" hangingPunct="1">
              <a:spcBef>
                <a:spcPct val="20000"/>
              </a:spcBef>
            </a:pPr>
            <a:r>
              <a:rPr lang="en-US" sz="2800" b="1" i="1">
                <a:solidFill>
                  <a:srgbClr val="0033CC"/>
                </a:solidFill>
              </a:rPr>
              <a:t>Betapa besar kegirangannya</a:t>
            </a:r>
          </a:p>
          <a:p>
            <a:pPr eaLnBrk="1" hangingPunct="1">
              <a:spcBef>
                <a:spcPct val="20000"/>
              </a:spcBef>
            </a:pPr>
            <a:r>
              <a:rPr lang="en-US" sz="2800" b="1" i="1">
                <a:solidFill>
                  <a:srgbClr val="0033CC"/>
                </a:solidFill>
              </a:rPr>
              <a:t>Karena kemenangan yang dari pada-Mu!</a:t>
            </a:r>
          </a:p>
          <a:p>
            <a:pPr eaLnBrk="1" hangingPunct="1">
              <a:spcBef>
                <a:spcPct val="20000"/>
              </a:spcBef>
            </a:pPr>
            <a:r>
              <a:rPr lang="en-US" sz="2800" b="1" i="1">
                <a:solidFill>
                  <a:srgbClr val="0033CC"/>
                </a:solidFill>
              </a:rPr>
              <a:t>					(Mzm 21:2)</a:t>
            </a:r>
          </a:p>
        </p:txBody>
      </p:sp>
      <p:sp>
        <p:nvSpPr>
          <p:cNvPr id="222214" name="Rectangle 8"/>
          <p:cNvSpPr>
            <a:spLocks noGrp="1" noChangeArrowheads="1"/>
          </p:cNvSpPr>
          <p:nvPr>
            <p:ph type="title"/>
          </p:nvPr>
        </p:nvSpPr>
        <p:spPr/>
        <p:txBody>
          <a:bodyPr/>
          <a:lstStyle/>
          <a:p>
            <a:pPr eaLnBrk="1" hangingPunct="1"/>
            <a:r>
              <a:rPr lang="en-US" sz="4000" dirty="0" err="1">
                <a:solidFill>
                  <a:srgbClr val="E5F8FB"/>
                </a:solidFill>
                <a:latin typeface="Arial" charset="0"/>
              </a:rPr>
              <a:t>Jenis-jenis</a:t>
            </a:r>
            <a:r>
              <a:rPr lang="en-US" sz="4000" dirty="0">
                <a:solidFill>
                  <a:srgbClr val="E5F8FB"/>
                </a:solidFill>
                <a:latin typeface="Arial" charset="0"/>
              </a:rPr>
              <a:t> Mazmur</a:t>
            </a:r>
            <a:endParaRPr lang="en-US" dirty="0">
              <a:latin typeface="Arial" charset="0"/>
            </a:endParaRPr>
          </a:p>
        </p:txBody>
      </p:sp>
      <p:sp>
        <p:nvSpPr>
          <p:cNvPr id="362505" name="Text Box 9"/>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362499">
                                            <p:txEl>
                                              <p:pRg st="3" end="3"/>
                                            </p:txEl>
                                          </p:spTgt>
                                        </p:tgtEl>
                                      </p:cBhvr>
                                    </p:animEffect>
                                    <p:animScale>
                                      <p:cBhvr>
                                        <p:cTn id="7" dur="1000" autoRev="1" fill="hold"/>
                                        <p:tgtEl>
                                          <p:spTgt spid="362499">
                                            <p:txEl>
                                              <p:pRg st="3" end="3"/>
                                            </p:txEl>
                                          </p:spTgt>
                                        </p:tgtEl>
                                      </p:cBhvr>
                                      <p:by x="105000" y="105000"/>
                                    </p:animScale>
                                  </p:childTnLst>
                                </p:cTn>
                              </p:par>
                            </p:childTnLst>
                          </p:cTn>
                        </p:par>
                        <p:par>
                          <p:cTn id="8" fill="hold" nodeType="afterGroup">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362501"/>
                                        </p:tgtEl>
                                        <p:attrNameLst>
                                          <p:attrName>style.visibility</p:attrName>
                                        </p:attrNameLst>
                                      </p:cBhvr>
                                      <p:to>
                                        <p:strVal val="visible"/>
                                      </p:to>
                                    </p:set>
                                    <p:anim calcmode="lin" valueType="num">
                                      <p:cBhvr additive="base">
                                        <p:cTn id="11" dur="2000" fill="hold"/>
                                        <p:tgtEl>
                                          <p:spTgt spid="362501"/>
                                        </p:tgtEl>
                                        <p:attrNameLst>
                                          <p:attrName>ppt_x</p:attrName>
                                        </p:attrNameLst>
                                      </p:cBhvr>
                                      <p:tavLst>
                                        <p:tav tm="0">
                                          <p:val>
                                            <p:strVal val="#ppt_x"/>
                                          </p:val>
                                        </p:tav>
                                        <p:tav tm="100000">
                                          <p:val>
                                            <p:strVal val="#ppt_x"/>
                                          </p:val>
                                        </p:tav>
                                      </p:tavLst>
                                    </p:anim>
                                    <p:anim calcmode="lin" valueType="num">
                                      <p:cBhvr additive="base">
                                        <p:cTn id="12" dur="2000" fill="hold"/>
                                        <p:tgtEl>
                                          <p:spTgt spid="362501"/>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2502"/>
                                        </p:tgtEl>
                                        <p:attrNameLst>
                                          <p:attrName>style.visibility</p:attrName>
                                        </p:attrNameLst>
                                      </p:cBhvr>
                                      <p:to>
                                        <p:strVal val="visible"/>
                                      </p:to>
                                    </p:set>
                                    <p:anim calcmode="lin" valueType="num">
                                      <p:cBhvr additive="base">
                                        <p:cTn id="17" dur="2000" fill="hold"/>
                                        <p:tgtEl>
                                          <p:spTgt spid="362502"/>
                                        </p:tgtEl>
                                        <p:attrNameLst>
                                          <p:attrName>ppt_x</p:attrName>
                                        </p:attrNameLst>
                                      </p:cBhvr>
                                      <p:tavLst>
                                        <p:tav tm="0">
                                          <p:val>
                                            <p:strVal val="#ppt_x"/>
                                          </p:val>
                                        </p:tav>
                                        <p:tav tm="100000">
                                          <p:val>
                                            <p:strVal val="#ppt_x"/>
                                          </p:val>
                                        </p:tav>
                                      </p:tavLst>
                                    </p:anim>
                                    <p:anim calcmode="lin" valueType="num">
                                      <p:cBhvr additive="base">
                                        <p:cTn id="18" dur="2000" fill="hold"/>
                                        <p:tgtEl>
                                          <p:spTgt spid="362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1" grpId="0" animBg="1"/>
      <p:bldP spid="36250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descr="Picture1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4258" name="Rectangle 3"/>
          <p:cNvSpPr>
            <a:spLocks noGrp="1" noChangeArrowheads="1"/>
          </p:cNvSpPr>
          <p:nvPr>
            <p:ph type="body" idx="1"/>
          </p:nvPr>
        </p:nvSpPr>
        <p:spPr>
          <a:xfrm>
            <a:off x="838200" y="1981200"/>
            <a:ext cx="2743200" cy="4525963"/>
          </a:xfrm>
        </p:spPr>
        <p:txBody>
          <a:bodyPr/>
          <a:lstStyle/>
          <a:p>
            <a:pPr eaLnBrk="1" hangingPunct="1"/>
            <a:r>
              <a:rPr lang="en-US" b="1">
                <a:solidFill>
                  <a:srgbClr val="FFFF66"/>
                </a:solidFill>
                <a:latin typeface="Arial" charset="0"/>
              </a:rPr>
              <a:t>Mesianis</a:t>
            </a:r>
          </a:p>
          <a:p>
            <a:pPr eaLnBrk="1" hangingPunct="1"/>
            <a:r>
              <a:rPr lang="en-US">
                <a:solidFill>
                  <a:srgbClr val="FFFF66"/>
                </a:solidFill>
                <a:latin typeface="Arial" charset="0"/>
              </a:rPr>
              <a:t>Lament</a:t>
            </a:r>
          </a:p>
          <a:p>
            <a:pPr eaLnBrk="1" hangingPunct="1"/>
            <a:r>
              <a:rPr lang="en-US">
                <a:solidFill>
                  <a:srgbClr val="FFFF66"/>
                </a:solidFill>
                <a:latin typeface="Arial" charset="0"/>
              </a:rPr>
              <a:t>Imprecatory</a:t>
            </a:r>
          </a:p>
          <a:p>
            <a:pPr eaLnBrk="1" hangingPunct="1"/>
            <a:r>
              <a:rPr lang="en-US">
                <a:solidFill>
                  <a:srgbClr val="FFFF66"/>
                </a:solidFill>
                <a:latin typeface="Arial" charset="0"/>
              </a:rPr>
              <a:t>History</a:t>
            </a:r>
          </a:p>
        </p:txBody>
      </p:sp>
      <p:sp>
        <p:nvSpPr>
          <p:cNvPr id="224259"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64549" name="Text Box 5"/>
          <p:cNvSpPr txBox="1">
            <a:spLocks noChangeArrowheads="1"/>
          </p:cNvSpPr>
          <p:nvPr/>
        </p:nvSpPr>
        <p:spPr bwMode="auto">
          <a:xfrm>
            <a:off x="762000" y="2697163"/>
            <a:ext cx="8001000" cy="265588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FFFF66"/>
                </a:solidFill>
              </a:rPr>
              <a:t>Allahku, Allahku, mengapa Engkau meninggalkan aku? </a:t>
            </a:r>
          </a:p>
          <a:p>
            <a:pPr eaLnBrk="1" hangingPunct="1">
              <a:spcBef>
                <a:spcPct val="50000"/>
              </a:spcBef>
            </a:pPr>
            <a:r>
              <a:rPr lang="en-US" sz="2800" i="1">
                <a:solidFill>
                  <a:srgbClr val="FFFF66"/>
                </a:solidFill>
              </a:rPr>
              <a:t>Aku berseru tetapi Engkau tetap jauh dan tidak menolong aku</a:t>
            </a:r>
          </a:p>
          <a:p>
            <a:pPr eaLnBrk="1" hangingPunct="1">
              <a:spcBef>
                <a:spcPct val="50000"/>
              </a:spcBef>
            </a:pPr>
            <a:r>
              <a:rPr lang="en-US" sz="2800" i="1">
                <a:solidFill>
                  <a:srgbClr val="FFFF66"/>
                </a:solidFill>
              </a:rPr>
              <a:t>						(Mzm. 22:2)</a:t>
            </a:r>
          </a:p>
        </p:txBody>
      </p:sp>
      <p:sp>
        <p:nvSpPr>
          <p:cNvPr id="224261" name="Text Box 6"/>
          <p:cNvSpPr txBox="1">
            <a:spLocks noChangeArrowheads="1"/>
          </p:cNvSpPr>
          <p:nvPr/>
        </p:nvSpPr>
        <p:spPr bwMode="auto">
          <a:xfrm>
            <a:off x="2590800" y="593725"/>
            <a:ext cx="4114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chemeClr val="tx2"/>
                </a:solidFill>
              </a:rPr>
              <a:t>Types of Psalms</a:t>
            </a:r>
          </a:p>
        </p:txBody>
      </p:sp>
      <p:sp>
        <p:nvSpPr>
          <p:cNvPr id="224262" name="Rectangle 7"/>
          <p:cNvSpPr>
            <a:spLocks noGrp="1" noChangeArrowheads="1"/>
          </p:cNvSpPr>
          <p:nvPr>
            <p:ph type="title"/>
          </p:nvPr>
        </p:nvSpPr>
        <p:spPr/>
        <p:txBody>
          <a:bodyPr/>
          <a:lstStyle/>
          <a:p>
            <a:pPr eaLnBrk="1" hangingPunct="1"/>
            <a:r>
              <a:rPr lang="en-US" sz="4000" dirty="0" err="1">
                <a:solidFill>
                  <a:srgbClr val="E5F8FB"/>
                </a:solidFill>
                <a:latin typeface="Arial" charset="0"/>
              </a:rPr>
              <a:t>Jenis-jenis</a:t>
            </a:r>
            <a:r>
              <a:rPr lang="en-US" sz="4000" dirty="0">
                <a:solidFill>
                  <a:srgbClr val="E5F8FB"/>
                </a:solidFill>
                <a:latin typeface="Arial" charset="0"/>
              </a:rPr>
              <a:t> Mazmur</a:t>
            </a:r>
            <a:endParaRPr lang="en-US" dirty="0">
              <a:latin typeface="Arial" charset="0"/>
            </a:endParaRPr>
          </a:p>
        </p:txBody>
      </p:sp>
      <p:sp>
        <p:nvSpPr>
          <p:cNvPr id="364552" name="Text Box 8"/>
          <p:cNvSpPr txBox="1">
            <a:spLocks noChangeArrowheads="1"/>
          </p:cNvSpPr>
          <p:nvPr/>
        </p:nvSpPr>
        <p:spPr bwMode="auto">
          <a:xfrm>
            <a:off x="8153400" y="1524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diamond(out)">
                                      <p:cBhvr>
                                        <p:cTn id="7"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Picture 2" descr="Picture1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6306" name="Rectangle 3"/>
          <p:cNvSpPr>
            <a:spLocks noGrp="1" noChangeArrowheads="1"/>
          </p:cNvSpPr>
          <p:nvPr>
            <p:ph type="body" idx="1"/>
          </p:nvPr>
        </p:nvSpPr>
        <p:spPr>
          <a:xfrm>
            <a:off x="1524000" y="1951038"/>
            <a:ext cx="2743200" cy="4525962"/>
          </a:xfrm>
        </p:spPr>
        <p:txBody>
          <a:bodyPr/>
          <a:lstStyle/>
          <a:p>
            <a:pPr eaLnBrk="1" hangingPunct="1">
              <a:lnSpc>
                <a:spcPct val="90000"/>
              </a:lnSpc>
            </a:pPr>
            <a:r>
              <a:rPr lang="en-US" sz="2800">
                <a:solidFill>
                  <a:srgbClr val="FFFF66"/>
                </a:solidFill>
                <a:latin typeface="Arial" charset="0"/>
              </a:rPr>
              <a:t>Hymn</a:t>
            </a:r>
          </a:p>
          <a:p>
            <a:pPr eaLnBrk="1" hangingPunct="1">
              <a:lnSpc>
                <a:spcPct val="90000"/>
              </a:lnSpc>
            </a:pPr>
            <a:r>
              <a:rPr lang="en-US" sz="2800">
                <a:solidFill>
                  <a:srgbClr val="FFFF66"/>
                </a:solidFill>
                <a:latin typeface="Arial" charset="0"/>
              </a:rPr>
              <a:t>Penitential</a:t>
            </a:r>
          </a:p>
          <a:p>
            <a:pPr eaLnBrk="1" hangingPunct="1">
              <a:lnSpc>
                <a:spcPct val="90000"/>
              </a:lnSpc>
            </a:pPr>
            <a:r>
              <a:rPr lang="en-US" sz="2800">
                <a:solidFill>
                  <a:srgbClr val="FFFF66"/>
                </a:solidFill>
                <a:latin typeface="Arial" charset="0"/>
              </a:rPr>
              <a:t>Wisdom</a:t>
            </a:r>
          </a:p>
          <a:p>
            <a:pPr eaLnBrk="1" hangingPunct="1">
              <a:lnSpc>
                <a:spcPct val="90000"/>
              </a:lnSpc>
            </a:pPr>
            <a:r>
              <a:rPr lang="en-US" sz="2800">
                <a:solidFill>
                  <a:srgbClr val="FFFF66"/>
                </a:solidFill>
                <a:latin typeface="Arial" charset="0"/>
              </a:rPr>
              <a:t>Royal</a:t>
            </a:r>
          </a:p>
          <a:p>
            <a:pPr eaLnBrk="1" hangingPunct="1">
              <a:lnSpc>
                <a:spcPct val="90000"/>
              </a:lnSpc>
            </a:pPr>
            <a:r>
              <a:rPr lang="en-US" sz="2800">
                <a:solidFill>
                  <a:srgbClr val="FFFF66"/>
                </a:solidFill>
                <a:latin typeface="Arial" charset="0"/>
              </a:rPr>
              <a:t>Messianic</a:t>
            </a:r>
          </a:p>
          <a:p>
            <a:pPr eaLnBrk="1" hangingPunct="1">
              <a:lnSpc>
                <a:spcPct val="90000"/>
              </a:lnSpc>
            </a:pPr>
            <a:r>
              <a:rPr lang="en-US" sz="2800" b="1">
                <a:solidFill>
                  <a:srgbClr val="FFFF66"/>
                </a:solidFill>
                <a:latin typeface="Arial" charset="0"/>
              </a:rPr>
              <a:t>Ratapan</a:t>
            </a:r>
          </a:p>
          <a:p>
            <a:pPr eaLnBrk="1" hangingPunct="1">
              <a:lnSpc>
                <a:spcPct val="90000"/>
              </a:lnSpc>
            </a:pPr>
            <a:r>
              <a:rPr lang="en-US" sz="2800">
                <a:solidFill>
                  <a:srgbClr val="FFFF66"/>
                </a:solidFill>
                <a:latin typeface="Arial" charset="0"/>
              </a:rPr>
              <a:t>Luapan amarah</a:t>
            </a:r>
          </a:p>
          <a:p>
            <a:pPr eaLnBrk="1" hangingPunct="1">
              <a:lnSpc>
                <a:spcPct val="90000"/>
              </a:lnSpc>
            </a:pPr>
            <a:r>
              <a:rPr lang="en-US" sz="2800">
                <a:solidFill>
                  <a:srgbClr val="FFFF66"/>
                </a:solidFill>
                <a:latin typeface="Arial" charset="0"/>
              </a:rPr>
              <a:t>History</a:t>
            </a:r>
          </a:p>
        </p:txBody>
      </p:sp>
      <p:sp>
        <p:nvSpPr>
          <p:cNvPr id="226307"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66597" name="Text Box 5"/>
          <p:cNvSpPr txBox="1">
            <a:spLocks noChangeArrowheads="1"/>
          </p:cNvSpPr>
          <p:nvPr/>
        </p:nvSpPr>
        <p:spPr bwMode="auto">
          <a:xfrm>
            <a:off x="1447800" y="1447800"/>
            <a:ext cx="6858000" cy="28336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800" i="1">
              <a:solidFill>
                <a:srgbClr val="FFFF66"/>
              </a:solidFill>
            </a:endParaRPr>
          </a:p>
          <a:p>
            <a:pPr eaLnBrk="1" hangingPunct="1">
              <a:spcBef>
                <a:spcPct val="50000"/>
              </a:spcBef>
            </a:pPr>
            <a:r>
              <a:rPr lang="en-US" sz="2800" i="1">
                <a:solidFill>
                  <a:srgbClr val="FFFF66"/>
                </a:solidFill>
              </a:rPr>
              <a:t>Mengapa engkau tertekan, hai jiwaku, dan gelisah di dalam diriku? 					</a:t>
            </a:r>
          </a:p>
          <a:p>
            <a:pPr eaLnBrk="1" hangingPunct="1">
              <a:spcBef>
                <a:spcPct val="50000"/>
              </a:spcBef>
            </a:pPr>
            <a:r>
              <a:rPr lang="en-US" sz="2800" i="1">
                <a:solidFill>
                  <a:srgbClr val="FFFF66"/>
                </a:solidFill>
              </a:rPr>
              <a:t>					(Mzm. 42:6)</a:t>
            </a:r>
          </a:p>
        </p:txBody>
      </p:sp>
      <p:sp>
        <p:nvSpPr>
          <p:cNvPr id="226309" name="Text Box 6"/>
          <p:cNvSpPr txBox="1">
            <a:spLocks noChangeArrowheads="1"/>
          </p:cNvSpPr>
          <p:nvPr/>
        </p:nvSpPr>
        <p:spPr bwMode="auto">
          <a:xfrm>
            <a:off x="2590800" y="609600"/>
            <a:ext cx="4114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chemeClr val="tx2"/>
                </a:solidFill>
              </a:rPr>
              <a:t>Types of Psalms</a:t>
            </a:r>
          </a:p>
        </p:txBody>
      </p:sp>
      <p:sp>
        <p:nvSpPr>
          <p:cNvPr id="226310" name="Rectangle 7"/>
          <p:cNvSpPr>
            <a:spLocks noGrp="1" noChangeArrowheads="1"/>
          </p:cNvSpPr>
          <p:nvPr>
            <p:ph type="title"/>
          </p:nvPr>
        </p:nvSpPr>
        <p:spPr/>
        <p:txBody>
          <a:bodyPr/>
          <a:lstStyle/>
          <a:p>
            <a:pPr eaLnBrk="1" hangingPunct="1"/>
            <a:r>
              <a:rPr lang="en-US" sz="4000" dirty="0" err="1">
                <a:solidFill>
                  <a:srgbClr val="E5F8FB"/>
                </a:solidFill>
                <a:latin typeface="Arial" charset="0"/>
              </a:rPr>
              <a:t>Jenis-jenis</a:t>
            </a:r>
            <a:r>
              <a:rPr lang="en-US" sz="4000" dirty="0">
                <a:solidFill>
                  <a:srgbClr val="E5F8FB"/>
                </a:solidFill>
                <a:latin typeface="Arial" charset="0"/>
              </a:rPr>
              <a:t> Mazmur</a:t>
            </a:r>
          </a:p>
        </p:txBody>
      </p:sp>
      <p:sp>
        <p:nvSpPr>
          <p:cNvPr id="366600" name="Text Box 8"/>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66597"/>
                                        </p:tgtEl>
                                        <p:attrNameLst>
                                          <p:attrName>style.visibility</p:attrName>
                                        </p:attrNameLst>
                                      </p:cBhvr>
                                      <p:to>
                                        <p:strVal val="visible"/>
                                      </p:to>
                                    </p:set>
                                    <p:animEffect transition="in" filter="wipe(down)">
                                      <p:cBhvr>
                                        <p:cTn id="7" dur="580">
                                          <p:stCondLst>
                                            <p:cond delay="0"/>
                                          </p:stCondLst>
                                        </p:cTn>
                                        <p:tgtEl>
                                          <p:spTgt spid="366597"/>
                                        </p:tgtEl>
                                      </p:cBhvr>
                                    </p:animEffect>
                                    <p:anim calcmode="lin" valueType="num">
                                      <p:cBhvr>
                                        <p:cTn id="8" dur="1822" tmFilter="0,0; 0.14,0.36; 0.43,0.73; 0.71,0.91; 1.0,1.0">
                                          <p:stCondLst>
                                            <p:cond delay="0"/>
                                          </p:stCondLst>
                                        </p:cTn>
                                        <p:tgtEl>
                                          <p:spTgt spid="3665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65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65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65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6597"/>
                                        </p:tgtEl>
                                        <p:attrNameLst>
                                          <p:attrName>ppt_y</p:attrName>
                                        </p:attrNameLst>
                                      </p:cBhvr>
                                      <p:tavLst>
                                        <p:tav tm="0" fmla="#ppt_y-sin(pi*$)/81">
                                          <p:val>
                                            <p:fltVal val="0"/>
                                          </p:val>
                                        </p:tav>
                                        <p:tav tm="100000">
                                          <p:val>
                                            <p:fltVal val="1"/>
                                          </p:val>
                                        </p:tav>
                                      </p:tavLst>
                                    </p:anim>
                                    <p:animScale>
                                      <p:cBhvr>
                                        <p:cTn id="13" dur="26">
                                          <p:stCondLst>
                                            <p:cond delay="650"/>
                                          </p:stCondLst>
                                        </p:cTn>
                                        <p:tgtEl>
                                          <p:spTgt spid="366597"/>
                                        </p:tgtEl>
                                      </p:cBhvr>
                                      <p:to x="100000" y="60000"/>
                                    </p:animScale>
                                    <p:animScale>
                                      <p:cBhvr>
                                        <p:cTn id="14" dur="166" decel="50000">
                                          <p:stCondLst>
                                            <p:cond delay="676"/>
                                          </p:stCondLst>
                                        </p:cTn>
                                        <p:tgtEl>
                                          <p:spTgt spid="366597"/>
                                        </p:tgtEl>
                                      </p:cBhvr>
                                      <p:to x="100000" y="100000"/>
                                    </p:animScale>
                                    <p:animScale>
                                      <p:cBhvr>
                                        <p:cTn id="15" dur="26">
                                          <p:stCondLst>
                                            <p:cond delay="1312"/>
                                          </p:stCondLst>
                                        </p:cTn>
                                        <p:tgtEl>
                                          <p:spTgt spid="366597"/>
                                        </p:tgtEl>
                                      </p:cBhvr>
                                      <p:to x="100000" y="80000"/>
                                    </p:animScale>
                                    <p:animScale>
                                      <p:cBhvr>
                                        <p:cTn id="16" dur="166" decel="50000">
                                          <p:stCondLst>
                                            <p:cond delay="1338"/>
                                          </p:stCondLst>
                                        </p:cTn>
                                        <p:tgtEl>
                                          <p:spTgt spid="366597"/>
                                        </p:tgtEl>
                                      </p:cBhvr>
                                      <p:to x="100000" y="100000"/>
                                    </p:animScale>
                                    <p:animScale>
                                      <p:cBhvr>
                                        <p:cTn id="17" dur="26">
                                          <p:stCondLst>
                                            <p:cond delay="1642"/>
                                          </p:stCondLst>
                                        </p:cTn>
                                        <p:tgtEl>
                                          <p:spTgt spid="366597"/>
                                        </p:tgtEl>
                                      </p:cBhvr>
                                      <p:to x="100000" y="90000"/>
                                    </p:animScale>
                                    <p:animScale>
                                      <p:cBhvr>
                                        <p:cTn id="18" dur="166" decel="50000">
                                          <p:stCondLst>
                                            <p:cond delay="1668"/>
                                          </p:stCondLst>
                                        </p:cTn>
                                        <p:tgtEl>
                                          <p:spTgt spid="366597"/>
                                        </p:tgtEl>
                                      </p:cBhvr>
                                      <p:to x="100000" y="100000"/>
                                    </p:animScale>
                                    <p:animScale>
                                      <p:cBhvr>
                                        <p:cTn id="19" dur="26">
                                          <p:stCondLst>
                                            <p:cond delay="1808"/>
                                          </p:stCondLst>
                                        </p:cTn>
                                        <p:tgtEl>
                                          <p:spTgt spid="366597"/>
                                        </p:tgtEl>
                                      </p:cBhvr>
                                      <p:to x="100000" y="95000"/>
                                    </p:animScale>
                                    <p:animScale>
                                      <p:cBhvr>
                                        <p:cTn id="20" dur="166" decel="50000">
                                          <p:stCondLst>
                                            <p:cond delay="1834"/>
                                          </p:stCondLst>
                                        </p:cTn>
                                        <p:tgtEl>
                                          <p:spTgt spid="3665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descr="Picture1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8354" name="Rectangle 3"/>
          <p:cNvSpPr>
            <a:spLocks noGrp="1" noChangeArrowheads="1"/>
          </p:cNvSpPr>
          <p:nvPr>
            <p:ph type="body" idx="1"/>
          </p:nvPr>
        </p:nvSpPr>
        <p:spPr>
          <a:xfrm>
            <a:off x="1371600" y="1066800"/>
            <a:ext cx="2743200" cy="4525963"/>
          </a:xfrm>
        </p:spPr>
        <p:txBody>
          <a:bodyPr/>
          <a:lstStyle/>
          <a:p>
            <a:pPr eaLnBrk="1" hangingPunct="1"/>
            <a:r>
              <a:rPr lang="en-US" sz="2400">
                <a:solidFill>
                  <a:srgbClr val="FFFF66"/>
                </a:solidFill>
                <a:latin typeface="Arial" charset="0"/>
              </a:rPr>
              <a:t>Hymn</a:t>
            </a:r>
          </a:p>
          <a:p>
            <a:pPr eaLnBrk="1" hangingPunct="1"/>
            <a:r>
              <a:rPr lang="en-US" sz="2400">
                <a:solidFill>
                  <a:srgbClr val="FFFF66"/>
                </a:solidFill>
                <a:latin typeface="Arial" charset="0"/>
              </a:rPr>
              <a:t>Penitential</a:t>
            </a:r>
          </a:p>
          <a:p>
            <a:pPr eaLnBrk="1" hangingPunct="1"/>
            <a:r>
              <a:rPr lang="en-US" sz="2400">
                <a:solidFill>
                  <a:srgbClr val="FFFF66"/>
                </a:solidFill>
                <a:latin typeface="Arial" charset="0"/>
              </a:rPr>
              <a:t>Wisdom</a:t>
            </a:r>
          </a:p>
          <a:p>
            <a:pPr eaLnBrk="1" hangingPunct="1"/>
            <a:r>
              <a:rPr lang="en-US" sz="2400">
                <a:solidFill>
                  <a:srgbClr val="FFFF66"/>
                </a:solidFill>
                <a:latin typeface="Arial" charset="0"/>
              </a:rPr>
              <a:t>Royal</a:t>
            </a:r>
          </a:p>
          <a:p>
            <a:pPr eaLnBrk="1" hangingPunct="1"/>
            <a:r>
              <a:rPr lang="en-US" sz="2400">
                <a:solidFill>
                  <a:srgbClr val="FFFF66"/>
                </a:solidFill>
                <a:latin typeface="Arial" charset="0"/>
              </a:rPr>
              <a:t>Messianic</a:t>
            </a:r>
          </a:p>
          <a:p>
            <a:pPr eaLnBrk="1" hangingPunct="1"/>
            <a:r>
              <a:rPr lang="en-US" sz="2400">
                <a:solidFill>
                  <a:srgbClr val="FFFF66"/>
                </a:solidFill>
                <a:latin typeface="Arial" charset="0"/>
              </a:rPr>
              <a:t>Lament</a:t>
            </a:r>
          </a:p>
          <a:p>
            <a:pPr eaLnBrk="1" hangingPunct="1"/>
            <a:r>
              <a:rPr lang="en-US" sz="2400" b="1">
                <a:solidFill>
                  <a:srgbClr val="FFFF66"/>
                </a:solidFill>
                <a:latin typeface="Arial" charset="0"/>
              </a:rPr>
              <a:t>Luapan Amarah</a:t>
            </a:r>
          </a:p>
          <a:p>
            <a:pPr eaLnBrk="1" hangingPunct="1"/>
            <a:r>
              <a:rPr lang="en-US" sz="2400">
                <a:solidFill>
                  <a:srgbClr val="FFFF66"/>
                </a:solidFill>
                <a:latin typeface="Arial" charset="0"/>
              </a:rPr>
              <a:t>History</a:t>
            </a:r>
          </a:p>
        </p:txBody>
      </p:sp>
      <p:sp>
        <p:nvSpPr>
          <p:cNvPr id="368644" name="Text Box 4"/>
          <p:cNvSpPr txBox="1">
            <a:spLocks noChangeArrowheads="1"/>
          </p:cNvSpPr>
          <p:nvPr/>
        </p:nvSpPr>
        <p:spPr bwMode="auto">
          <a:xfrm>
            <a:off x="838200" y="4572000"/>
            <a:ext cx="7010400" cy="18002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FFFF66"/>
                </a:solidFill>
              </a:rPr>
              <a:t>Biarlah mereka dihapuskan dari kitab kehidupan, janganlah mereka tercatat bersama-sama dengan orang-orang yang benar!				(Mzm. 69:29)</a:t>
            </a:r>
          </a:p>
        </p:txBody>
      </p:sp>
      <p:sp>
        <p:nvSpPr>
          <p:cNvPr id="228356" name="Text Box 5"/>
          <p:cNvSpPr txBox="1">
            <a:spLocks noChangeArrowheads="1"/>
          </p:cNvSpPr>
          <p:nvPr/>
        </p:nvSpPr>
        <p:spPr bwMode="auto">
          <a:xfrm>
            <a:off x="2743200" y="381000"/>
            <a:ext cx="4114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chemeClr val="tx2"/>
                </a:solidFill>
              </a:rPr>
              <a:t>Types of Psalms</a:t>
            </a:r>
          </a:p>
        </p:txBody>
      </p:sp>
      <p:sp>
        <p:nvSpPr>
          <p:cNvPr id="368646" name="Text Box 6"/>
          <p:cNvSpPr txBox="1">
            <a:spLocks noChangeArrowheads="1"/>
          </p:cNvSpPr>
          <p:nvPr/>
        </p:nvSpPr>
        <p:spPr bwMode="auto">
          <a:xfrm>
            <a:off x="838200" y="1066800"/>
            <a:ext cx="7010400" cy="25908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FFFF66"/>
                </a:solidFill>
              </a:rPr>
              <a:t>Tumpahkanlah amarah-Mu ke atas mereka;</a:t>
            </a:r>
          </a:p>
          <a:p>
            <a:pPr eaLnBrk="1" hangingPunct="1">
              <a:spcBef>
                <a:spcPct val="50000"/>
              </a:spcBef>
            </a:pPr>
            <a:r>
              <a:rPr lang="en-US" sz="2800" i="1">
                <a:solidFill>
                  <a:srgbClr val="FFFF66"/>
                </a:solidFill>
              </a:rPr>
              <a:t>	biarlah murka-Mu yang menyala-nyala menimpa mereka.</a:t>
            </a:r>
          </a:p>
          <a:p>
            <a:pPr algn="r" eaLnBrk="1" hangingPunct="1">
              <a:spcBef>
                <a:spcPct val="50000"/>
              </a:spcBef>
            </a:pPr>
            <a:r>
              <a:rPr lang="en-US" sz="2800" i="1">
                <a:solidFill>
                  <a:srgbClr val="FFFF66"/>
                </a:solidFill>
              </a:rPr>
              <a:t>(Mzm. 69:25)</a:t>
            </a:r>
          </a:p>
        </p:txBody>
      </p:sp>
      <p:sp>
        <p:nvSpPr>
          <p:cNvPr id="228358" name="Rectangle 7"/>
          <p:cNvSpPr>
            <a:spLocks noGrp="1" noChangeArrowheads="1"/>
          </p:cNvSpPr>
          <p:nvPr>
            <p:ph type="title"/>
          </p:nvPr>
        </p:nvSpPr>
        <p:spPr>
          <a:xfrm>
            <a:off x="609600" y="152400"/>
            <a:ext cx="8229600" cy="1143000"/>
          </a:xfrm>
        </p:spPr>
        <p:txBody>
          <a:bodyPr/>
          <a:lstStyle/>
          <a:p>
            <a:pPr eaLnBrk="1" hangingPunct="1"/>
            <a:r>
              <a:rPr lang="en-US" sz="4000" dirty="0" err="1">
                <a:solidFill>
                  <a:srgbClr val="E5F8FB"/>
                </a:solidFill>
                <a:latin typeface="Arial" charset="0"/>
              </a:rPr>
              <a:t>Jenis-jenis</a:t>
            </a:r>
            <a:r>
              <a:rPr lang="en-US" sz="4000" dirty="0">
                <a:solidFill>
                  <a:srgbClr val="E5F8FB"/>
                </a:solidFill>
                <a:latin typeface="Arial" charset="0"/>
              </a:rPr>
              <a:t> Mazmur</a:t>
            </a:r>
          </a:p>
        </p:txBody>
      </p:sp>
      <p:sp>
        <p:nvSpPr>
          <p:cNvPr id="368648" name="Text Box 8"/>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68646"/>
                                        </p:tgtEl>
                                        <p:attrNameLst>
                                          <p:attrName>style.visibility</p:attrName>
                                        </p:attrNameLst>
                                      </p:cBhvr>
                                      <p:to>
                                        <p:strVal val="visible"/>
                                      </p:to>
                                    </p:set>
                                    <p:animEffect transition="in" filter="fade">
                                      <p:cBhvr>
                                        <p:cTn id="7" dur="770" decel="100000"/>
                                        <p:tgtEl>
                                          <p:spTgt spid="368646"/>
                                        </p:tgtEl>
                                      </p:cBhvr>
                                    </p:animEffect>
                                    <p:animScale>
                                      <p:cBhvr>
                                        <p:cTn id="8" dur="770" decel="100000"/>
                                        <p:tgtEl>
                                          <p:spTgt spid="368646"/>
                                        </p:tgtEl>
                                      </p:cBhvr>
                                      <p:from x="10000" y="10000"/>
                                      <p:to x="200000" y="450000"/>
                                    </p:animScale>
                                    <p:animScale>
                                      <p:cBhvr>
                                        <p:cTn id="9" dur="1230" accel="100000" fill="hold">
                                          <p:stCondLst>
                                            <p:cond delay="770"/>
                                          </p:stCondLst>
                                        </p:cTn>
                                        <p:tgtEl>
                                          <p:spTgt spid="368646"/>
                                        </p:tgtEl>
                                      </p:cBhvr>
                                      <p:from x="200000" y="450000"/>
                                      <p:to x="100000" y="100000"/>
                                    </p:animScale>
                                    <p:set>
                                      <p:cBhvr>
                                        <p:cTn id="10" dur="770" fill="hold"/>
                                        <p:tgtEl>
                                          <p:spTgt spid="368646"/>
                                        </p:tgtEl>
                                        <p:attrNameLst>
                                          <p:attrName>ppt_x</p:attrName>
                                        </p:attrNameLst>
                                      </p:cBhvr>
                                      <p:to>
                                        <p:strVal val="(0.5)"/>
                                      </p:to>
                                    </p:set>
                                    <p:anim from="(0.5)" to="(#ppt_x)" calcmode="lin" valueType="num">
                                      <p:cBhvr>
                                        <p:cTn id="11" dur="1230" accel="100000" fill="hold">
                                          <p:stCondLst>
                                            <p:cond delay="770"/>
                                          </p:stCondLst>
                                        </p:cTn>
                                        <p:tgtEl>
                                          <p:spTgt spid="368646"/>
                                        </p:tgtEl>
                                        <p:attrNameLst>
                                          <p:attrName>ppt_x</p:attrName>
                                        </p:attrNameLst>
                                      </p:cBhvr>
                                    </p:anim>
                                    <p:set>
                                      <p:cBhvr>
                                        <p:cTn id="12" dur="770" fill="hold"/>
                                        <p:tgtEl>
                                          <p:spTgt spid="368646"/>
                                        </p:tgtEl>
                                        <p:attrNameLst>
                                          <p:attrName>ppt_y</p:attrName>
                                        </p:attrNameLst>
                                      </p:cBhvr>
                                      <p:to>
                                        <p:strVal val="(#ppt_y+0.4)"/>
                                      </p:to>
                                    </p:set>
                                    <p:anim from="(#ppt_y+0.4)" to="(#ppt_y)" calcmode="lin" valueType="num">
                                      <p:cBhvr>
                                        <p:cTn id="13" dur="1230" accel="100000" fill="hold">
                                          <p:stCondLst>
                                            <p:cond delay="770"/>
                                          </p:stCondLst>
                                        </p:cTn>
                                        <p:tgtEl>
                                          <p:spTgt spid="368646"/>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68644"/>
                                        </p:tgtEl>
                                        <p:attrNameLst>
                                          <p:attrName>style.visibility</p:attrName>
                                        </p:attrNameLst>
                                      </p:cBhvr>
                                      <p:to>
                                        <p:strVal val="visible"/>
                                      </p:to>
                                    </p:set>
                                    <p:animEffect transition="in" filter="fade">
                                      <p:cBhvr>
                                        <p:cTn id="17" dur="770" decel="100000"/>
                                        <p:tgtEl>
                                          <p:spTgt spid="368644"/>
                                        </p:tgtEl>
                                      </p:cBhvr>
                                    </p:animEffect>
                                    <p:animScale>
                                      <p:cBhvr>
                                        <p:cTn id="18" dur="770" decel="100000"/>
                                        <p:tgtEl>
                                          <p:spTgt spid="368644"/>
                                        </p:tgtEl>
                                      </p:cBhvr>
                                      <p:from x="10000" y="10000"/>
                                      <p:to x="200000" y="450000"/>
                                    </p:animScale>
                                    <p:animScale>
                                      <p:cBhvr>
                                        <p:cTn id="19" dur="1230" accel="100000" fill="hold">
                                          <p:stCondLst>
                                            <p:cond delay="770"/>
                                          </p:stCondLst>
                                        </p:cTn>
                                        <p:tgtEl>
                                          <p:spTgt spid="368644"/>
                                        </p:tgtEl>
                                      </p:cBhvr>
                                      <p:from x="200000" y="450000"/>
                                      <p:to x="100000" y="100000"/>
                                    </p:animScale>
                                    <p:set>
                                      <p:cBhvr>
                                        <p:cTn id="20" dur="770" fill="hold"/>
                                        <p:tgtEl>
                                          <p:spTgt spid="368644"/>
                                        </p:tgtEl>
                                        <p:attrNameLst>
                                          <p:attrName>ppt_x</p:attrName>
                                        </p:attrNameLst>
                                      </p:cBhvr>
                                      <p:to>
                                        <p:strVal val="(0.5)"/>
                                      </p:to>
                                    </p:set>
                                    <p:anim from="(0.5)" to="(#ppt_x)" calcmode="lin" valueType="num">
                                      <p:cBhvr>
                                        <p:cTn id="21" dur="1230" accel="100000" fill="hold">
                                          <p:stCondLst>
                                            <p:cond delay="770"/>
                                          </p:stCondLst>
                                        </p:cTn>
                                        <p:tgtEl>
                                          <p:spTgt spid="368644"/>
                                        </p:tgtEl>
                                        <p:attrNameLst>
                                          <p:attrName>ppt_x</p:attrName>
                                        </p:attrNameLst>
                                      </p:cBhvr>
                                    </p:anim>
                                    <p:set>
                                      <p:cBhvr>
                                        <p:cTn id="22" dur="770" fill="hold"/>
                                        <p:tgtEl>
                                          <p:spTgt spid="368644"/>
                                        </p:tgtEl>
                                        <p:attrNameLst>
                                          <p:attrName>ppt_y</p:attrName>
                                        </p:attrNameLst>
                                      </p:cBhvr>
                                      <p:to>
                                        <p:strVal val="(#ppt_y+0.4)"/>
                                      </p:to>
                                    </p:set>
                                    <p:anim from="(#ppt_y+0.4)" to="(#ppt_y)" calcmode="lin" valueType="num">
                                      <p:cBhvr>
                                        <p:cTn id="23" dur="1230" accel="100000" fill="hold">
                                          <p:stCondLst>
                                            <p:cond delay="770"/>
                                          </p:stCondLst>
                                        </p:cTn>
                                        <p:tgtEl>
                                          <p:spTgt spid="3686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animBg="1"/>
      <p:bldP spid="3686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7" name="Oval 5"/>
          <p:cNvSpPr>
            <a:spLocks noChangeArrowheads="1"/>
          </p:cNvSpPr>
          <p:nvPr/>
        </p:nvSpPr>
        <p:spPr bwMode="auto">
          <a:xfrm>
            <a:off x="5029200" y="4419600"/>
            <a:ext cx="1600200" cy="2438400"/>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379" name="Text Box 6"/>
          <p:cNvSpPr txBox="1">
            <a:spLocks noChangeArrowheads="1"/>
          </p:cNvSpPr>
          <p:nvPr/>
        </p:nvSpPr>
        <p:spPr bwMode="auto">
          <a:xfrm>
            <a:off x="8299450" y="76200"/>
            <a:ext cx="692150" cy="45720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spAutoFit/>
            <a:flatTx/>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rPr>
              <a:t>341</a:t>
            </a:r>
            <a:endParaRPr lang="en-US">
              <a:solidFill>
                <a:srgbClr val="FFFFFF"/>
              </a:solidFill>
            </a:endParaRPr>
          </a:p>
        </p:txBody>
      </p:sp>
      <p:sp>
        <p:nvSpPr>
          <p:cNvPr id="79879" name="Rectangle 7"/>
          <p:cNvSpPr>
            <a:spLocks noGrp="1" noChangeArrowheads="1"/>
          </p:cNvSpPr>
          <p:nvPr>
            <p:ph type="title" idx="4294967295"/>
          </p:nvPr>
        </p:nvSpPr>
        <p:spPr>
          <a:xfrm>
            <a:off x="1447800" y="4648200"/>
            <a:ext cx="3505200" cy="1981200"/>
          </a:xfrm>
        </p:spPr>
        <p:txBody>
          <a:bodyPr/>
          <a:lstStyle/>
          <a:p>
            <a:pPr eaLnBrk="1" hangingPunct="1">
              <a:defRPr/>
            </a:pPr>
            <a:r>
              <a:rPr lang="en-US" sz="3200" dirty="0" err="1">
                <a:solidFill>
                  <a:schemeClr val="bg1"/>
                </a:solidFill>
                <a:latin typeface="Arial" charset="0"/>
                <a:cs typeface="Arial" charset="0"/>
              </a:rPr>
              <a:t>Dimanakah</a:t>
            </a:r>
            <a:r>
              <a:rPr lang="en-US" sz="3200" dirty="0">
                <a:solidFill>
                  <a:schemeClr val="bg1"/>
                </a:solidFill>
                <a:latin typeface="Arial" charset="0"/>
                <a:cs typeface="Arial" charset="0"/>
              </a:rPr>
              <a:t> </a:t>
            </a:r>
            <a:r>
              <a:rPr lang="en-US" sz="3200" dirty="0" err="1">
                <a:solidFill>
                  <a:schemeClr val="bg1"/>
                </a:solidFill>
                <a:latin typeface="Arial" charset="0"/>
                <a:cs typeface="Arial" charset="0"/>
              </a:rPr>
              <a:t>letak</a:t>
            </a:r>
            <a:r>
              <a:rPr lang="en-US" sz="3200" dirty="0">
                <a:solidFill>
                  <a:schemeClr val="bg1"/>
                </a:solidFill>
                <a:latin typeface="Arial" charset="0"/>
                <a:cs typeface="Arial" charset="0"/>
              </a:rPr>
              <a:t> kitab Mazmur paling </a:t>
            </a:r>
            <a:r>
              <a:rPr lang="en-US" sz="3200" dirty="0" err="1">
                <a:solidFill>
                  <a:schemeClr val="bg1"/>
                </a:solidFill>
                <a:latin typeface="Arial" charset="0"/>
                <a:cs typeface="Arial" charset="0"/>
              </a:rPr>
              <a:t>tepat</a:t>
            </a:r>
            <a:r>
              <a:rPr lang="en-US" sz="3200" dirty="0">
                <a:solidFill>
                  <a:schemeClr val="bg1"/>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500" fill="hold"/>
                                        <p:tgtEl>
                                          <p:spTgt spid="79877"/>
                                        </p:tgtEl>
                                        <p:attrNameLst>
                                          <p:attrName>ppt_w</p:attrName>
                                        </p:attrNameLst>
                                      </p:cBhvr>
                                      <p:tavLst>
                                        <p:tav tm="0">
                                          <p:val>
                                            <p:fltVal val="0"/>
                                          </p:val>
                                        </p:tav>
                                        <p:tav tm="100000">
                                          <p:val>
                                            <p:strVal val="#ppt_w"/>
                                          </p:val>
                                        </p:tav>
                                      </p:tavLst>
                                    </p:anim>
                                    <p:anim calcmode="lin" valueType="num">
                                      <p:cBhvr>
                                        <p:cTn id="8" dur="500" fill="hold"/>
                                        <p:tgtEl>
                                          <p:spTgt spid="798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2" descr="Picture1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402" name="Rectangle 3"/>
          <p:cNvSpPr>
            <a:spLocks noGrp="1" noChangeArrowheads="1"/>
          </p:cNvSpPr>
          <p:nvPr>
            <p:ph type="body" idx="1"/>
          </p:nvPr>
        </p:nvSpPr>
        <p:spPr>
          <a:xfrm>
            <a:off x="1524000" y="1676400"/>
            <a:ext cx="2743200" cy="4525963"/>
          </a:xfrm>
        </p:spPr>
        <p:txBody>
          <a:bodyPr/>
          <a:lstStyle/>
          <a:p>
            <a:pPr eaLnBrk="1" hangingPunct="1">
              <a:lnSpc>
                <a:spcPct val="90000"/>
              </a:lnSpc>
            </a:pPr>
            <a:r>
              <a:rPr lang="en-US">
                <a:solidFill>
                  <a:schemeClr val="bg1"/>
                </a:solidFill>
                <a:latin typeface="Arial" charset="0"/>
              </a:rPr>
              <a:t>Hymn</a:t>
            </a:r>
          </a:p>
          <a:p>
            <a:pPr eaLnBrk="1" hangingPunct="1">
              <a:lnSpc>
                <a:spcPct val="90000"/>
              </a:lnSpc>
            </a:pPr>
            <a:r>
              <a:rPr lang="en-US">
                <a:solidFill>
                  <a:schemeClr val="bg1"/>
                </a:solidFill>
                <a:latin typeface="Arial" charset="0"/>
              </a:rPr>
              <a:t>Penitential</a:t>
            </a:r>
          </a:p>
          <a:p>
            <a:pPr eaLnBrk="1" hangingPunct="1">
              <a:lnSpc>
                <a:spcPct val="90000"/>
              </a:lnSpc>
            </a:pPr>
            <a:r>
              <a:rPr lang="en-US">
                <a:solidFill>
                  <a:schemeClr val="bg1"/>
                </a:solidFill>
                <a:latin typeface="Arial" charset="0"/>
              </a:rPr>
              <a:t>Wisdom</a:t>
            </a:r>
          </a:p>
          <a:p>
            <a:pPr eaLnBrk="1" hangingPunct="1">
              <a:lnSpc>
                <a:spcPct val="90000"/>
              </a:lnSpc>
            </a:pPr>
            <a:r>
              <a:rPr lang="en-US">
                <a:solidFill>
                  <a:schemeClr val="bg1"/>
                </a:solidFill>
                <a:latin typeface="Arial" charset="0"/>
              </a:rPr>
              <a:t>Royal</a:t>
            </a:r>
          </a:p>
          <a:p>
            <a:pPr eaLnBrk="1" hangingPunct="1">
              <a:lnSpc>
                <a:spcPct val="90000"/>
              </a:lnSpc>
            </a:pPr>
            <a:r>
              <a:rPr lang="en-US">
                <a:solidFill>
                  <a:schemeClr val="bg1"/>
                </a:solidFill>
                <a:latin typeface="Arial" charset="0"/>
              </a:rPr>
              <a:t>Messianic</a:t>
            </a:r>
          </a:p>
          <a:p>
            <a:pPr eaLnBrk="1" hangingPunct="1">
              <a:lnSpc>
                <a:spcPct val="90000"/>
              </a:lnSpc>
            </a:pPr>
            <a:r>
              <a:rPr lang="en-US">
                <a:solidFill>
                  <a:schemeClr val="bg1"/>
                </a:solidFill>
                <a:latin typeface="Arial" charset="0"/>
              </a:rPr>
              <a:t>Lament</a:t>
            </a:r>
          </a:p>
          <a:p>
            <a:pPr eaLnBrk="1" hangingPunct="1">
              <a:lnSpc>
                <a:spcPct val="90000"/>
              </a:lnSpc>
            </a:pPr>
            <a:r>
              <a:rPr lang="en-US">
                <a:solidFill>
                  <a:schemeClr val="bg1"/>
                </a:solidFill>
                <a:latin typeface="Arial" charset="0"/>
              </a:rPr>
              <a:t>Imprecatory</a:t>
            </a:r>
          </a:p>
          <a:p>
            <a:pPr eaLnBrk="1" hangingPunct="1">
              <a:lnSpc>
                <a:spcPct val="90000"/>
              </a:lnSpc>
            </a:pPr>
            <a:r>
              <a:rPr lang="en-US" b="1">
                <a:solidFill>
                  <a:srgbClr val="FFFF00"/>
                </a:solidFill>
                <a:latin typeface="Arial" charset="0"/>
              </a:rPr>
              <a:t>Sejarah</a:t>
            </a:r>
          </a:p>
        </p:txBody>
      </p:sp>
      <p:sp>
        <p:nvSpPr>
          <p:cNvPr id="230403"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70693" name="Text Box 5"/>
          <p:cNvSpPr txBox="1">
            <a:spLocks noChangeArrowheads="1"/>
          </p:cNvSpPr>
          <p:nvPr/>
        </p:nvSpPr>
        <p:spPr bwMode="auto">
          <a:xfrm>
            <a:off x="914400" y="1608138"/>
            <a:ext cx="7239000" cy="380206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FFFF66"/>
                </a:solidFill>
              </a:rPr>
              <a:t>Di hadapan nenek moyang mereka dilakukan-Nya keajaiban-keajaiban, di tanah Mesir, di padang Zoan; dibelah-Nya laut, diseberangkan-Nya mereka; didirikan-Nya air sebagai bendungan,				       			</a:t>
            </a:r>
          </a:p>
          <a:p>
            <a:pPr eaLnBrk="1" hangingPunct="1">
              <a:spcBef>
                <a:spcPct val="50000"/>
              </a:spcBef>
            </a:pPr>
            <a:r>
              <a:rPr lang="en-US" sz="2800" i="1">
                <a:solidFill>
                  <a:srgbClr val="FFFF66"/>
                </a:solidFill>
              </a:rPr>
              <a:t>				(Mzm. 78:12-13)</a:t>
            </a:r>
          </a:p>
        </p:txBody>
      </p:sp>
      <p:sp>
        <p:nvSpPr>
          <p:cNvPr id="230405" name="Text Box 6"/>
          <p:cNvSpPr txBox="1">
            <a:spLocks noChangeArrowheads="1"/>
          </p:cNvSpPr>
          <p:nvPr/>
        </p:nvSpPr>
        <p:spPr bwMode="auto">
          <a:xfrm>
            <a:off x="2590800" y="441325"/>
            <a:ext cx="4114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chemeClr val="tx2"/>
                </a:solidFill>
              </a:rPr>
              <a:t>Types of Psalms</a:t>
            </a:r>
          </a:p>
        </p:txBody>
      </p:sp>
      <p:sp>
        <p:nvSpPr>
          <p:cNvPr id="230406" name="Rectangle 7"/>
          <p:cNvSpPr>
            <a:spLocks noGrp="1" noChangeArrowheads="1"/>
          </p:cNvSpPr>
          <p:nvPr>
            <p:ph type="title"/>
          </p:nvPr>
        </p:nvSpPr>
        <p:spPr/>
        <p:txBody>
          <a:bodyPr/>
          <a:lstStyle/>
          <a:p>
            <a:pPr eaLnBrk="1" hangingPunct="1"/>
            <a:r>
              <a:rPr lang="en-US" sz="4000" dirty="0" err="1">
                <a:solidFill>
                  <a:schemeClr val="bg1"/>
                </a:solidFill>
                <a:latin typeface="Arial" charset="0"/>
              </a:rPr>
              <a:t>Jenis-jenis</a:t>
            </a:r>
            <a:r>
              <a:rPr lang="en-US" sz="4000" dirty="0">
                <a:solidFill>
                  <a:schemeClr val="bg1"/>
                </a:solidFill>
                <a:latin typeface="Arial" charset="0"/>
              </a:rPr>
              <a:t> Mazmur</a:t>
            </a:r>
          </a:p>
        </p:txBody>
      </p:sp>
      <p:sp>
        <p:nvSpPr>
          <p:cNvPr id="370696" name="Text Box 8"/>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70693"/>
                                        </p:tgtEl>
                                        <p:attrNameLst>
                                          <p:attrName>style.visibility</p:attrName>
                                        </p:attrNameLst>
                                      </p:cBhvr>
                                      <p:to>
                                        <p:strVal val="visible"/>
                                      </p:to>
                                    </p:set>
                                    <p:anim calcmode="lin" valueType="num">
                                      <p:cBhvr>
                                        <p:cTn id="7" dur="2000" fill="hold"/>
                                        <p:tgtEl>
                                          <p:spTgt spid="370693"/>
                                        </p:tgtEl>
                                        <p:attrNameLst>
                                          <p:attrName>ppt_w</p:attrName>
                                        </p:attrNameLst>
                                      </p:cBhvr>
                                      <p:tavLst>
                                        <p:tav tm="0" fmla="#ppt_w*sin(2.5*pi*$)">
                                          <p:val>
                                            <p:fltVal val="0"/>
                                          </p:val>
                                        </p:tav>
                                        <p:tav tm="100000">
                                          <p:val>
                                            <p:fltVal val="1"/>
                                          </p:val>
                                        </p:tav>
                                      </p:tavLst>
                                    </p:anim>
                                    <p:anim calcmode="lin" valueType="num">
                                      <p:cBhvr>
                                        <p:cTn id="8" dur="2000" fill="hold"/>
                                        <p:tgtEl>
                                          <p:spTgt spid="3706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a:xfrm>
            <a:off x="533400" y="228600"/>
            <a:ext cx="7772400" cy="1230313"/>
          </a:xfrm>
        </p:spPr>
        <p:txBody>
          <a:bodyPr/>
          <a:lstStyle/>
          <a:p>
            <a:pPr eaLnBrk="1" hangingPunct="1"/>
            <a:r>
              <a:rPr lang="en-US" sz="3600" dirty="0" err="1">
                <a:latin typeface="Arial Black" charset="0"/>
              </a:rPr>
              <a:t>Nubuatan</a:t>
            </a:r>
            <a:r>
              <a:rPr lang="en-US" sz="3600" dirty="0">
                <a:latin typeface="Arial Black" charset="0"/>
              </a:rPr>
              <a:t> </a:t>
            </a:r>
            <a:r>
              <a:rPr lang="en-US" sz="3600" dirty="0" err="1">
                <a:latin typeface="Arial Black" charset="0"/>
              </a:rPr>
              <a:t>Mesianik</a:t>
            </a:r>
            <a:r>
              <a:rPr lang="en-US" sz="3600" dirty="0">
                <a:latin typeface="Arial Black" charset="0"/>
              </a:rPr>
              <a:t> yang </a:t>
            </a:r>
            <a:r>
              <a:rPr lang="en-US" sz="3600" dirty="0" err="1">
                <a:latin typeface="Arial Black" charset="0"/>
              </a:rPr>
              <a:t>digenapi</a:t>
            </a:r>
            <a:r>
              <a:rPr lang="en-US" sz="3600" dirty="0">
                <a:latin typeface="Arial Black" charset="0"/>
              </a:rPr>
              <a:t> </a:t>
            </a:r>
            <a:r>
              <a:rPr lang="en-US" sz="3600" dirty="0" err="1">
                <a:latin typeface="Arial Black" charset="0"/>
              </a:rPr>
              <a:t>dlm</a:t>
            </a:r>
            <a:r>
              <a:rPr lang="en-US" sz="3600" dirty="0">
                <a:latin typeface="Arial Black" charset="0"/>
              </a:rPr>
              <a:t> Kitab Mazmur</a:t>
            </a:r>
          </a:p>
        </p:txBody>
      </p:sp>
      <p:graphicFrame>
        <p:nvGraphicFramePr>
          <p:cNvPr id="147503" name="Group 47"/>
          <p:cNvGraphicFramePr>
            <a:graphicFrameLocks noGrp="1"/>
          </p:cNvGraphicFramePr>
          <p:nvPr>
            <p:ph idx="1"/>
          </p:nvPr>
        </p:nvGraphicFramePr>
        <p:xfrm>
          <a:off x="457200" y="1600200"/>
          <a:ext cx="8458200" cy="5200651"/>
        </p:xfrm>
        <a:graphic>
          <a:graphicData uri="http://schemas.openxmlformats.org/drawingml/2006/table">
            <a:tbl>
              <a:tblPr/>
              <a:tblGrid>
                <a:gridCol w="9906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7874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Mzm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Referensi kepada Kristus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Penggenapan </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PB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4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Messias akan menjadi Anak Allah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Ibrani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16:10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Dia akan bangkit dari kematian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Markus 16:6-7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22:15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Tangan dan kaki-Nya akan diremukkan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Yohanes 20:25,27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45:7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Takhta-Nya untuk seterusnya dan selamanya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Ibrani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64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110:1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Dia adalah anak Daud dan anak Allah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Matius 22:44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27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110:4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Dia adalah imam raja untuk selama-lamanya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Ibrani 6:20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2484" name="Text Box 4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rPr>
              <a:t>388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381000"/>
            <a:ext cx="8153400" cy="455613"/>
          </a:xfrm>
        </p:spPr>
        <p:txBody>
          <a:bodyPr/>
          <a:lstStyle/>
          <a:p>
            <a:pPr eaLnBrk="1" hangingPunct="1">
              <a:defRPr/>
            </a:pPr>
            <a:r>
              <a:rPr lang="en-US" sz="4000">
                <a:latin typeface="Arial" charset="0"/>
                <a:cs typeface="Arial" charset="0"/>
              </a:rPr>
              <a:t>Review</a:t>
            </a:r>
          </a:p>
        </p:txBody>
      </p:sp>
      <p:sp>
        <p:nvSpPr>
          <p:cNvPr id="168963" name="Rectangle 3"/>
          <p:cNvSpPr>
            <a:spLocks noGrp="1" noChangeArrowheads="1"/>
          </p:cNvSpPr>
          <p:nvPr>
            <p:ph type="body" idx="1"/>
          </p:nvPr>
        </p:nvSpPr>
        <p:spPr>
          <a:xfrm>
            <a:off x="304800" y="1066800"/>
            <a:ext cx="8839200" cy="5562600"/>
          </a:xfrm>
          <a:effectLst>
            <a:outerShdw blurRad="63500" dist="38099" dir="2700000" algn="ctr" rotWithShape="0">
              <a:srgbClr val="100D00">
                <a:alpha val="74998"/>
              </a:srgbClr>
            </a:outerShdw>
          </a:effectLst>
        </p:spPr>
        <p:txBody>
          <a:bodyPr/>
          <a:lstStyle/>
          <a:p>
            <a:pPr eaLnBrk="1" hangingPunct="1">
              <a:tabLst>
                <a:tab pos="2801938" algn="l"/>
              </a:tabLst>
              <a:defRPr/>
            </a:pPr>
            <a:r>
              <a:rPr lang="en-US" sz="2800">
                <a:solidFill>
                  <a:srgbClr val="FFFFFF"/>
                </a:solidFill>
                <a:latin typeface="Verdana" charset="0"/>
                <a:cs typeface="Arial" charset="0"/>
              </a:rPr>
              <a:t>Kata Kunci	:Pujian</a:t>
            </a:r>
          </a:p>
          <a:p>
            <a:pPr eaLnBrk="1" hangingPunct="1">
              <a:tabLst>
                <a:tab pos="2801938" algn="l"/>
              </a:tabLst>
              <a:defRPr/>
            </a:pPr>
            <a:r>
              <a:rPr lang="en-US" sz="2800">
                <a:solidFill>
                  <a:srgbClr val="FFFFFF"/>
                </a:solidFill>
                <a:latin typeface="Verdana" charset="0"/>
                <a:cs typeface="Arial" charset="0"/>
              </a:rPr>
              <a:t>Ayat Kunci 	:Mzm 111:1</a:t>
            </a:r>
          </a:p>
          <a:p>
            <a:pPr eaLnBrk="1" hangingPunct="1">
              <a:tabLst>
                <a:tab pos="2801938" algn="l"/>
              </a:tabLst>
              <a:defRPr/>
            </a:pPr>
            <a:r>
              <a:rPr lang="en-US" sz="2800">
                <a:solidFill>
                  <a:srgbClr val="FFFFFF"/>
                </a:solidFill>
                <a:latin typeface="Verdana" charset="0"/>
                <a:cs typeface="Arial" charset="0"/>
              </a:rPr>
              <a:t>Frase	:Pujian &amp; Penyembahan kepada 	Tuhan</a:t>
            </a:r>
          </a:p>
          <a:p>
            <a:pPr eaLnBrk="1" hangingPunct="1">
              <a:tabLst>
                <a:tab pos="2801938" algn="l"/>
              </a:tabLst>
              <a:defRPr/>
            </a:pPr>
            <a:r>
              <a:rPr lang="en-US" sz="2800">
                <a:solidFill>
                  <a:srgbClr val="FFFFFF"/>
                </a:solidFill>
                <a:latin typeface="Verdana" charset="0"/>
                <a:cs typeface="Arial" charset="0"/>
              </a:rPr>
              <a:t>Ringkasan Pernyataan:</a:t>
            </a:r>
          </a:p>
          <a:p>
            <a:pPr eaLnBrk="1" hangingPunct="1">
              <a:buFont typeface="Wingdings" charset="0"/>
              <a:buNone/>
              <a:tabLst>
                <a:tab pos="2801938" algn="l"/>
              </a:tabLst>
              <a:defRPr/>
            </a:pPr>
            <a:r>
              <a:rPr lang="en-US" sz="2800">
                <a:solidFill>
                  <a:srgbClr val="FFFFFF"/>
                </a:solidFill>
                <a:latin typeface="Verdana" charset="0"/>
                <a:cs typeface="Arial" charset="0"/>
              </a:rPr>
              <a:t>	Pujian  and penyembahan kepada Tuhan tentang siapa Dia dan apa yang Dia lakukan dalam memberikan hikmat, perlindungan dan pemenuhan Mesianis dan FirmanNya sehingga manusia merendahkan diri dihadapanNya dalam percaya dan ucapan syukur.</a:t>
            </a:r>
          </a:p>
        </p:txBody>
      </p:sp>
      <p:sp>
        <p:nvSpPr>
          <p:cNvPr id="168964" name="Text Box 4"/>
          <p:cNvSpPr txBox="1">
            <a:spLocks noChangeArrowheads="1"/>
          </p:cNvSpPr>
          <p:nvPr/>
        </p:nvSpPr>
        <p:spPr bwMode="auto">
          <a:xfrm>
            <a:off x="8299450" y="76200"/>
            <a:ext cx="692150" cy="45720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defRPr/>
            </a:pPr>
            <a:r>
              <a:rPr lang="en-US" b="1">
                <a:effectLst>
                  <a:outerShdw blurRad="38100" dist="38100" dir="2700000" algn="tl">
                    <a:srgbClr val="000000"/>
                  </a:outerShdw>
                </a:effectLst>
              </a:rPr>
              <a:t>382</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B12143"/>
        </a:solidFill>
        <a:effectLst/>
      </p:bgPr>
    </p:bg>
    <p:spTree>
      <p:nvGrpSpPr>
        <p:cNvPr id="1" name=""/>
        <p:cNvGrpSpPr/>
        <p:nvPr/>
      </p:nvGrpSpPr>
      <p:grpSpPr>
        <a:xfrm>
          <a:off x="0" y="0"/>
          <a:ext cx="0" cy="0"/>
          <a:chOff x="0" y="0"/>
          <a:chExt cx="0" cy="0"/>
        </a:xfrm>
      </p:grpSpPr>
      <p:pic>
        <p:nvPicPr>
          <p:cNvPr id="236546" name="Picture 2"/>
          <p:cNvPicPr>
            <a:picLocks noChangeAspect="1" noChangeArrowheads="1"/>
          </p:cNvPicPr>
          <p:nvPr/>
        </p:nvPicPr>
        <p:blipFill>
          <a:blip r:embed="rId3">
            <a:lum bright="40000" contrast="-64000"/>
            <a:extLst>
              <a:ext uri="{28A0092B-C50C-407E-A947-70E740481C1C}">
                <a14:useLocalDpi xmlns:a14="http://schemas.microsoft.com/office/drawing/2010/main" val="0"/>
              </a:ext>
            </a:extLst>
          </a:blip>
          <a:srcRect b="6580"/>
          <a:stretch>
            <a:fillRect/>
          </a:stretch>
        </p:blipFill>
        <p:spPr bwMode="auto">
          <a:xfrm>
            <a:off x="0" y="1219200"/>
            <a:ext cx="9144000" cy="508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547" name="Rectangle 3"/>
          <p:cNvSpPr>
            <a:spLocks noGrp="1" noChangeArrowheads="1"/>
          </p:cNvSpPr>
          <p:nvPr>
            <p:ph type="title"/>
          </p:nvPr>
        </p:nvSpPr>
        <p:spPr>
          <a:xfrm>
            <a:off x="457200" y="152400"/>
            <a:ext cx="8229600" cy="1143000"/>
          </a:xfrm>
          <a:noFill/>
        </p:spPr>
        <p:txBody>
          <a:bodyPr/>
          <a:lstStyle/>
          <a:p>
            <a:pPr eaLnBrk="1" hangingPunct="1"/>
            <a:r>
              <a:rPr lang="en-US" sz="5400" b="1">
                <a:solidFill>
                  <a:schemeClr val="accent1"/>
                </a:solidFill>
                <a:latin typeface="Arial" charset="0"/>
              </a:rPr>
              <a:t>Garis Besar</a:t>
            </a:r>
          </a:p>
        </p:txBody>
      </p:sp>
      <p:sp>
        <p:nvSpPr>
          <p:cNvPr id="372740" name="Rectangle 4"/>
          <p:cNvSpPr>
            <a:spLocks noGrp="1" noChangeArrowheads="1"/>
          </p:cNvSpPr>
          <p:nvPr>
            <p:ph type="body" idx="1"/>
          </p:nvPr>
        </p:nvSpPr>
        <p:spPr>
          <a:xfrm>
            <a:off x="457200" y="1828800"/>
            <a:ext cx="8229600" cy="3886200"/>
          </a:xfrm>
        </p:spPr>
        <p:txBody>
          <a:bodyPr/>
          <a:lstStyle/>
          <a:p>
            <a:pPr eaLnBrk="1" hangingPunct="1"/>
            <a:r>
              <a:rPr lang="en-US" b="1" dirty="0" err="1">
                <a:solidFill>
                  <a:srgbClr val="B12143"/>
                </a:solidFill>
                <a:latin typeface="Arial" charset="0"/>
              </a:rPr>
              <a:t>Perkenalan</a:t>
            </a:r>
            <a:endParaRPr lang="en-US" b="1" dirty="0">
              <a:solidFill>
                <a:srgbClr val="B12143"/>
              </a:solidFill>
              <a:latin typeface="Arial" charset="0"/>
            </a:endParaRPr>
          </a:p>
          <a:p>
            <a:pPr eaLnBrk="1" hangingPunct="1"/>
            <a:r>
              <a:rPr lang="en-US" b="1" dirty="0" err="1">
                <a:solidFill>
                  <a:srgbClr val="B12143"/>
                </a:solidFill>
                <a:latin typeface="Arial" charset="0"/>
              </a:rPr>
              <a:t>Dimanakah</a:t>
            </a:r>
            <a:r>
              <a:rPr lang="en-US" b="1" dirty="0">
                <a:solidFill>
                  <a:srgbClr val="B12143"/>
                </a:solidFill>
                <a:latin typeface="Arial" charset="0"/>
              </a:rPr>
              <a:t> </a:t>
            </a:r>
            <a:r>
              <a:rPr lang="en-US" b="1" dirty="0" err="1">
                <a:solidFill>
                  <a:srgbClr val="B12143"/>
                </a:solidFill>
                <a:latin typeface="Arial" charset="0"/>
              </a:rPr>
              <a:t>posisi</a:t>
            </a:r>
            <a:r>
              <a:rPr lang="en-US" b="1" dirty="0">
                <a:solidFill>
                  <a:srgbClr val="B12143"/>
                </a:solidFill>
                <a:latin typeface="Arial" charset="0"/>
              </a:rPr>
              <a:t> Kitab Mazmur pada masa Perjanjian Lama?</a:t>
            </a:r>
          </a:p>
          <a:p>
            <a:pPr eaLnBrk="1" hangingPunct="1"/>
            <a:r>
              <a:rPr lang="en-US" b="1" dirty="0" err="1">
                <a:solidFill>
                  <a:srgbClr val="B12143"/>
                </a:solidFill>
                <a:latin typeface="Arial" charset="0"/>
              </a:rPr>
              <a:t>Bagaimana</a:t>
            </a:r>
            <a:r>
              <a:rPr lang="en-US" b="1" dirty="0">
                <a:solidFill>
                  <a:srgbClr val="B12143"/>
                </a:solidFill>
                <a:latin typeface="Arial" charset="0"/>
              </a:rPr>
              <a:t> </a:t>
            </a:r>
            <a:r>
              <a:rPr lang="en-US" b="1" dirty="0" err="1">
                <a:solidFill>
                  <a:srgbClr val="B12143"/>
                </a:solidFill>
                <a:latin typeface="Arial" charset="0"/>
              </a:rPr>
              <a:t>bangsa</a:t>
            </a:r>
            <a:r>
              <a:rPr lang="en-US" b="1" dirty="0">
                <a:solidFill>
                  <a:srgbClr val="B12143"/>
                </a:solidFill>
                <a:latin typeface="Arial" charset="0"/>
              </a:rPr>
              <a:t> Israel </a:t>
            </a:r>
            <a:r>
              <a:rPr lang="en-US" b="1" dirty="0" err="1">
                <a:solidFill>
                  <a:srgbClr val="B12143"/>
                </a:solidFill>
                <a:latin typeface="Arial" charset="0"/>
              </a:rPr>
              <a:t>menyembah</a:t>
            </a:r>
            <a:r>
              <a:rPr lang="en-US" b="1" dirty="0">
                <a:solidFill>
                  <a:srgbClr val="B12143"/>
                </a:solidFill>
                <a:latin typeface="Arial" charset="0"/>
              </a:rPr>
              <a:t> </a:t>
            </a:r>
            <a:r>
              <a:rPr lang="en-US" b="1" dirty="0" err="1">
                <a:solidFill>
                  <a:srgbClr val="B12143"/>
                </a:solidFill>
                <a:latin typeface="Arial" charset="0"/>
              </a:rPr>
              <a:t>Tuhan</a:t>
            </a:r>
            <a:r>
              <a:rPr lang="en-US" b="1" dirty="0">
                <a:solidFill>
                  <a:srgbClr val="B12143"/>
                </a:solidFill>
                <a:latin typeface="Arial" charset="0"/>
              </a:rPr>
              <a:t> </a:t>
            </a:r>
            <a:r>
              <a:rPr lang="en-US" b="1" dirty="0" err="1">
                <a:solidFill>
                  <a:srgbClr val="B12143"/>
                </a:solidFill>
                <a:latin typeface="Arial" charset="0"/>
              </a:rPr>
              <a:t>lewat</a:t>
            </a:r>
            <a:r>
              <a:rPr lang="en-US" b="1" dirty="0">
                <a:solidFill>
                  <a:srgbClr val="B12143"/>
                </a:solidFill>
                <a:latin typeface="Arial" charset="0"/>
              </a:rPr>
              <a:t> kitab Mazmur?</a:t>
            </a:r>
          </a:p>
          <a:p>
            <a:pPr eaLnBrk="1" hangingPunct="1"/>
            <a:r>
              <a:rPr lang="en-US" b="1" dirty="0" err="1">
                <a:solidFill>
                  <a:srgbClr val="B12143"/>
                </a:solidFill>
                <a:latin typeface="Arial" charset="0"/>
              </a:rPr>
              <a:t>Apa</a:t>
            </a:r>
            <a:r>
              <a:rPr lang="en-US" b="1" dirty="0">
                <a:solidFill>
                  <a:srgbClr val="B12143"/>
                </a:solidFill>
                <a:latin typeface="Arial" charset="0"/>
              </a:rPr>
              <a:t> </a:t>
            </a:r>
            <a:r>
              <a:rPr lang="en-US" b="1" dirty="0" err="1">
                <a:solidFill>
                  <a:srgbClr val="B12143"/>
                </a:solidFill>
                <a:latin typeface="Arial" charset="0"/>
              </a:rPr>
              <a:t>relevansi</a:t>
            </a:r>
            <a:r>
              <a:rPr lang="en-US" b="1" dirty="0">
                <a:solidFill>
                  <a:srgbClr val="B12143"/>
                </a:solidFill>
                <a:latin typeface="Arial" charset="0"/>
              </a:rPr>
              <a:t> Kitab Mazmur </a:t>
            </a:r>
            <a:r>
              <a:rPr lang="en-US" b="1" dirty="0" err="1">
                <a:solidFill>
                  <a:srgbClr val="B12143"/>
                </a:solidFill>
                <a:latin typeface="Arial" charset="0"/>
              </a:rPr>
              <a:t>bagi</a:t>
            </a:r>
            <a:r>
              <a:rPr lang="en-US" b="1" dirty="0">
                <a:solidFill>
                  <a:srgbClr val="B12143"/>
                </a:solidFill>
                <a:latin typeface="Arial" charset="0"/>
              </a:rPr>
              <a:t> orang Kristen </a:t>
            </a:r>
            <a:r>
              <a:rPr lang="en-US" b="1" dirty="0" err="1">
                <a:solidFill>
                  <a:srgbClr val="B12143"/>
                </a:solidFill>
                <a:latin typeface="Arial" charset="0"/>
              </a:rPr>
              <a:t>saat</a:t>
            </a:r>
            <a:r>
              <a:rPr lang="en-US" b="1" dirty="0">
                <a:solidFill>
                  <a:srgbClr val="B12143"/>
                </a:solidFill>
                <a:latin typeface="Arial" charset="0"/>
              </a:rPr>
              <a:t> </a:t>
            </a:r>
            <a:r>
              <a:rPr lang="en-US" b="1" dirty="0" err="1">
                <a:solidFill>
                  <a:srgbClr val="B12143"/>
                </a:solidFill>
                <a:latin typeface="Arial" charset="0"/>
              </a:rPr>
              <a:t>ini</a:t>
            </a:r>
            <a:r>
              <a:rPr lang="en-US" b="1" dirty="0">
                <a:solidFill>
                  <a:srgbClr val="B12143"/>
                </a:solidFill>
                <a:latin typeface="Arial" charset="0"/>
              </a:rPr>
              <a:t>?</a:t>
            </a:r>
            <a:endParaRPr lang="en-GB" b="1" dirty="0">
              <a:solidFill>
                <a:srgbClr val="B12143"/>
              </a:solidFill>
              <a:latin typeface="Arial" charset="0"/>
            </a:endParaRPr>
          </a:p>
        </p:txBody>
      </p:sp>
      <p:sp>
        <p:nvSpPr>
          <p:cNvPr id="372741"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72740">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r="26071" b="5518"/>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8594" name="Rectangle 3"/>
          <p:cNvSpPr>
            <a:spLocks noGrp="1" noChangeArrowheads="1"/>
          </p:cNvSpPr>
          <p:nvPr>
            <p:ph type="title"/>
          </p:nvPr>
        </p:nvSpPr>
        <p:spPr>
          <a:xfrm>
            <a:off x="457200" y="609600"/>
            <a:ext cx="8382000" cy="1524000"/>
          </a:xfrm>
          <a:noFill/>
        </p:spPr>
        <p:txBody>
          <a:bodyPr/>
          <a:lstStyle/>
          <a:p>
            <a:pPr eaLnBrk="1" hangingPunct="1"/>
            <a:r>
              <a:rPr lang="en-GB" altLang="zh-CN" b="1">
                <a:latin typeface="Arial" charset="0"/>
                <a:ea typeface="SimSun" charset="0"/>
                <a:cs typeface="SimSun" charset="0"/>
              </a:rPr>
              <a:t>Apa relevansi Kitab Mazmur bagi Orang Kristen saat ini?</a:t>
            </a:r>
            <a:endParaRPr lang="en-GB" sz="4000" b="1">
              <a:latin typeface="Arial" charset="0"/>
            </a:endParaRPr>
          </a:p>
        </p:txBody>
      </p:sp>
      <p:sp>
        <p:nvSpPr>
          <p:cNvPr id="374788" name="Rectangle 4"/>
          <p:cNvSpPr>
            <a:spLocks noGrp="1" noChangeArrowheads="1"/>
          </p:cNvSpPr>
          <p:nvPr>
            <p:ph type="body" idx="1"/>
          </p:nvPr>
        </p:nvSpPr>
        <p:spPr>
          <a:xfrm>
            <a:off x="762000" y="2332038"/>
            <a:ext cx="8229600" cy="4221162"/>
          </a:xfrm>
        </p:spPr>
        <p:txBody>
          <a:bodyPr/>
          <a:lstStyle/>
          <a:p>
            <a:pPr marL="609600" indent="-609600" eaLnBrk="1" hangingPunct="1">
              <a:lnSpc>
                <a:spcPct val="90000"/>
              </a:lnSpc>
            </a:pPr>
            <a:r>
              <a:rPr lang="en-US" altLang="zh-CN" sz="2800" b="1">
                <a:latin typeface="Arial" charset="0"/>
                <a:ea typeface="SimSun" charset="0"/>
                <a:cs typeface="SimSun" charset="0"/>
              </a:rPr>
              <a:t>Penyembahan di bawah Perjanjian yang baru</a:t>
            </a:r>
          </a:p>
          <a:p>
            <a:pPr marL="609600" indent="-609600" eaLnBrk="1" hangingPunct="1">
              <a:lnSpc>
                <a:spcPct val="90000"/>
              </a:lnSpc>
            </a:pPr>
            <a:r>
              <a:rPr lang="en-GB" sz="2800" b="1">
                <a:latin typeface="Arial" charset="0"/>
              </a:rPr>
              <a:t>Nilai-nilai Kitab Mazmur bagi Orang Kristen</a:t>
            </a:r>
          </a:p>
          <a:p>
            <a:pPr marL="609600" indent="-609600" eaLnBrk="1" hangingPunct="1">
              <a:lnSpc>
                <a:spcPct val="90000"/>
              </a:lnSpc>
            </a:pPr>
            <a:r>
              <a:rPr lang="en-GB" sz="2800" b="1">
                <a:latin typeface="Arial" charset="0"/>
              </a:rPr>
              <a:t>Perbandingan antara Kitab Mazmur dan Himne-Himne </a:t>
            </a:r>
          </a:p>
          <a:p>
            <a:pPr marL="609600" indent="-609600" eaLnBrk="1" hangingPunct="1">
              <a:lnSpc>
                <a:spcPct val="90000"/>
              </a:lnSpc>
            </a:pPr>
            <a:r>
              <a:rPr lang="en-GB" sz="2800" b="1">
                <a:latin typeface="Arial" charset="0"/>
              </a:rPr>
              <a:t>Kontras antara Kitab Mazmur dengan lagu-lagu Kontemporer</a:t>
            </a:r>
          </a:p>
          <a:p>
            <a:pPr marL="609600" indent="-609600" eaLnBrk="1" hangingPunct="1">
              <a:lnSpc>
                <a:spcPct val="90000"/>
              </a:lnSpc>
            </a:pPr>
            <a:r>
              <a:rPr lang="en-GB" sz="2800" b="1">
                <a:latin typeface="Arial" charset="0"/>
              </a:rPr>
              <a:t>Penyembahan dan Kitab Mazmur</a:t>
            </a:r>
          </a:p>
          <a:p>
            <a:pPr marL="609600" indent="-609600" eaLnBrk="1" hangingPunct="1">
              <a:lnSpc>
                <a:spcPct val="90000"/>
              </a:lnSpc>
            </a:pPr>
            <a:r>
              <a:rPr lang="en-GB" sz="2800" b="1">
                <a:latin typeface="Arial" charset="0"/>
              </a:rPr>
              <a:t>Kesimpulan </a:t>
            </a:r>
          </a:p>
        </p:txBody>
      </p:sp>
      <p:sp>
        <p:nvSpPr>
          <p:cNvPr id="374789" name="Text Box 5"/>
          <p:cNvSpPr txBox="1">
            <a:spLocks noChangeArrowheads="1"/>
          </p:cNvSpPr>
          <p:nvPr/>
        </p:nvSpPr>
        <p:spPr bwMode="auto">
          <a:xfrm>
            <a:off x="828198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4788">
                                            <p:txEl>
                                              <p:pRg st="1" end="1"/>
                                            </p:txEl>
                                          </p:spTgt>
                                        </p:tgtEl>
                                        <p:attrNameLst>
                                          <p:attrName>style.visibility</p:attrName>
                                        </p:attrNameLst>
                                      </p:cBhvr>
                                      <p:to>
                                        <p:strVal val="visible"/>
                                      </p:to>
                                    </p:set>
                                    <p:anim calcmode="lin" valueType="num">
                                      <p:cBhvr additive="base">
                                        <p:cTn id="7" dur="500" fill="hold"/>
                                        <p:tgtEl>
                                          <p:spTgt spid="3747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47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4788">
                                            <p:txEl>
                                              <p:pRg st="0" end="0"/>
                                            </p:txEl>
                                          </p:spTgt>
                                        </p:tgtEl>
                                        <p:attrNameLst>
                                          <p:attrName>style.visibility</p:attrName>
                                        </p:attrNameLst>
                                      </p:cBhvr>
                                      <p:to>
                                        <p:strVal val="visible"/>
                                      </p:to>
                                    </p:set>
                                    <p:anim calcmode="lin" valueType="num">
                                      <p:cBhvr additive="base">
                                        <p:cTn id="13" dur="500" fill="hold"/>
                                        <p:tgtEl>
                                          <p:spTgt spid="3747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47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74788">
                                            <p:txEl>
                                              <p:pRg st="2" end="2"/>
                                            </p:txEl>
                                          </p:spTgt>
                                        </p:tgtEl>
                                        <p:attrNameLst>
                                          <p:attrName>style.visibility</p:attrName>
                                        </p:attrNameLst>
                                      </p:cBhvr>
                                      <p:to>
                                        <p:strVal val="visible"/>
                                      </p:to>
                                    </p:set>
                                    <p:animEffect transition="in" filter="fade">
                                      <p:cBhvr>
                                        <p:cTn id="19" dur="2000"/>
                                        <p:tgtEl>
                                          <p:spTgt spid="374788">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374788">
                                            <p:txEl>
                                              <p:pRg st="3" end="3"/>
                                            </p:txEl>
                                          </p:spTgt>
                                        </p:tgtEl>
                                        <p:attrNameLst>
                                          <p:attrName>style.visibility</p:attrName>
                                        </p:attrNameLst>
                                      </p:cBhvr>
                                      <p:to>
                                        <p:strVal val="visible"/>
                                      </p:to>
                                    </p:set>
                                    <p:anim calcmode="lin" valueType="num">
                                      <p:cBhvr>
                                        <p:cTn id="24" dur="500" fill="hold"/>
                                        <p:tgtEl>
                                          <p:spTgt spid="374788">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74788">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74788">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374788">
                                            <p:txEl>
                                              <p:pRg st="4" end="4"/>
                                            </p:txEl>
                                          </p:spTgt>
                                        </p:tgtEl>
                                        <p:attrNameLst>
                                          <p:attrName>style.visibility</p:attrName>
                                        </p:attrNameLst>
                                      </p:cBhvr>
                                      <p:to>
                                        <p:strVal val="visible"/>
                                      </p:to>
                                    </p:set>
                                    <p:anim calcmode="lin" valueType="num">
                                      <p:cBhvr>
                                        <p:cTn id="31" dur="500" fill="hold"/>
                                        <p:tgtEl>
                                          <p:spTgt spid="37478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74788">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74788">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374788">
                                            <p:txEl>
                                              <p:pRg st="5" end="5"/>
                                            </p:txEl>
                                          </p:spTgt>
                                        </p:tgtEl>
                                        <p:attrNameLst>
                                          <p:attrName>style.visibility</p:attrName>
                                        </p:attrNameLst>
                                      </p:cBhvr>
                                      <p:to>
                                        <p:strVal val="visible"/>
                                      </p:to>
                                    </p:set>
                                    <p:anim calcmode="lin" valueType="num">
                                      <p:cBhvr>
                                        <p:cTn id="38" dur="500" fill="hold"/>
                                        <p:tgtEl>
                                          <p:spTgt spid="374788">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74788">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747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p:cNvPicPr>
            <a:picLocks noChangeAspect="1" noChangeArrowheads="1"/>
          </p:cNvPicPr>
          <p:nvPr/>
        </p:nvPicPr>
        <p:blipFill>
          <a:blip r:embed="rId3">
            <a:lum bright="58000" contrast="-70000"/>
            <a:extLst>
              <a:ext uri="{28A0092B-C50C-407E-A947-70E740481C1C}">
                <a14:useLocalDpi xmlns:a14="http://schemas.microsoft.com/office/drawing/2010/main" val="0"/>
              </a:ext>
            </a:extLst>
          </a:blip>
          <a:srcRect r="26071" b="5518"/>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6835" name="Rectangle 3"/>
          <p:cNvSpPr>
            <a:spLocks noGrp="1" noChangeArrowheads="1"/>
          </p:cNvSpPr>
          <p:nvPr>
            <p:ph type="title"/>
          </p:nvPr>
        </p:nvSpPr>
        <p:spPr>
          <a:xfrm>
            <a:off x="0" y="381000"/>
            <a:ext cx="8763000" cy="1143000"/>
          </a:xfrm>
          <a:noFill/>
        </p:spPr>
        <p:txBody>
          <a:bodyPr/>
          <a:lstStyle/>
          <a:p>
            <a:pPr marL="838200" indent="-838200" eaLnBrk="1" hangingPunct="1"/>
            <a:r>
              <a:rPr lang="en-US" altLang="zh-CN" sz="4000" b="1">
                <a:latin typeface="Arial" charset="0"/>
                <a:ea typeface="SimSun" charset="0"/>
                <a:cs typeface="SimSun" charset="0"/>
              </a:rPr>
              <a:t>Penyembahan di bawah perjanjian (covenant) yang baru</a:t>
            </a:r>
            <a:endParaRPr lang="en-US" sz="4000" b="1">
              <a:latin typeface="Arial" charset="0"/>
            </a:endParaRPr>
          </a:p>
        </p:txBody>
      </p:sp>
      <p:sp>
        <p:nvSpPr>
          <p:cNvPr id="376836" name="Rectangle 4"/>
          <p:cNvSpPr>
            <a:spLocks noGrp="1" noChangeArrowheads="1"/>
          </p:cNvSpPr>
          <p:nvPr>
            <p:ph type="body" idx="1"/>
          </p:nvPr>
        </p:nvSpPr>
        <p:spPr/>
        <p:txBody>
          <a:bodyPr/>
          <a:lstStyle/>
          <a:p>
            <a:pPr eaLnBrk="1" hangingPunct="1">
              <a:buFontTx/>
              <a:buNone/>
            </a:pPr>
            <a:r>
              <a:rPr lang="en-US" altLang="zh-CN" sz="2800" b="1">
                <a:latin typeface="Arial" charset="0"/>
                <a:ea typeface="SimSun" charset="0"/>
                <a:cs typeface="SimSun" charset="0"/>
              </a:rPr>
              <a:t>   “Perjanjian Lama membuka jalan bagi ……. keimaman Kristus, korban dan syafaat menggantikan seluruh Hukum Musa untuk penghapusan dosa…</a:t>
            </a:r>
          </a:p>
          <a:p>
            <a:pPr eaLnBrk="1" hangingPunct="1">
              <a:buFontTx/>
              <a:buNone/>
            </a:pPr>
            <a:r>
              <a:rPr lang="en-US" altLang="zh-CN" sz="2800" b="1">
                <a:latin typeface="Arial" charset="0"/>
                <a:ea typeface="SimSun" charset="0"/>
                <a:cs typeface="SimSun" charset="0"/>
              </a:rPr>
              <a:t>	Perubahan2 ini sangat penting, namun pola pujian, ucapan syukur, kerinduan, rasa percaya, kekudusan dan pelayanan yang membangun penyembahan yang sejati terus berlanjut dan tidak berubah sampai hari ini.”</a:t>
            </a:r>
            <a:endParaRPr lang="en-US" altLang="zh-CN" sz="2800" b="1">
              <a:solidFill>
                <a:srgbClr val="FF3300"/>
              </a:solidFill>
              <a:latin typeface="Arial" charset="0"/>
              <a:ea typeface="SimSun" charset="0"/>
              <a:cs typeface="SimSun" charset="0"/>
            </a:endParaRPr>
          </a:p>
        </p:txBody>
      </p:sp>
      <p:sp>
        <p:nvSpPr>
          <p:cNvPr id="376837" name="Text Box 5"/>
          <p:cNvSpPr txBox="1">
            <a:spLocks noChangeArrowheads="1"/>
          </p:cNvSpPr>
          <p:nvPr/>
        </p:nvSpPr>
        <p:spPr bwMode="auto">
          <a:xfrm>
            <a:off x="827563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6835"/>
                                        </p:tgtEl>
                                        <p:attrNameLst>
                                          <p:attrName>style.visibility</p:attrName>
                                        </p:attrNameLst>
                                      </p:cBhvr>
                                      <p:to>
                                        <p:strVal val="visible"/>
                                      </p:to>
                                    </p:set>
                                    <p:anim calcmode="lin" valueType="num">
                                      <p:cBhvr additive="base">
                                        <p:cTn id="7" dur="500" fill="hold"/>
                                        <p:tgtEl>
                                          <p:spTgt spid="376835"/>
                                        </p:tgtEl>
                                        <p:attrNameLst>
                                          <p:attrName>ppt_x</p:attrName>
                                        </p:attrNameLst>
                                      </p:cBhvr>
                                      <p:tavLst>
                                        <p:tav tm="0">
                                          <p:val>
                                            <p:strVal val="#ppt_x"/>
                                          </p:val>
                                        </p:tav>
                                        <p:tav tm="100000">
                                          <p:val>
                                            <p:strVal val="#ppt_x"/>
                                          </p:val>
                                        </p:tav>
                                      </p:tavLst>
                                    </p:anim>
                                    <p:anim calcmode="lin" valueType="num">
                                      <p:cBhvr additive="base">
                                        <p:cTn id="8" dur="500" fill="hold"/>
                                        <p:tgtEl>
                                          <p:spTgt spid="3768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376836">
                                            <p:txEl>
                                              <p:pRg st="0" end="0"/>
                                            </p:txEl>
                                          </p:spTgt>
                                        </p:tgtEl>
                                        <p:attrNameLst>
                                          <p:attrName>style.visibility</p:attrName>
                                        </p:attrNameLst>
                                      </p:cBhvr>
                                      <p:to>
                                        <p:strVal val="visible"/>
                                      </p:to>
                                    </p:set>
                                    <p:anim calcmode="lin" valueType="num">
                                      <p:cBhvr>
                                        <p:cTn id="13" dur="1000" fill="hold"/>
                                        <p:tgtEl>
                                          <p:spTgt spid="37683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7683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7683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376836">
                                            <p:txEl>
                                              <p:pRg st="1" end="1"/>
                                            </p:txEl>
                                          </p:spTgt>
                                        </p:tgtEl>
                                        <p:attrNameLst>
                                          <p:attrName>style.visibility</p:attrName>
                                        </p:attrNameLst>
                                      </p:cBhvr>
                                      <p:to>
                                        <p:strVal val="visible"/>
                                      </p:to>
                                    </p:set>
                                    <p:anim calcmode="lin" valueType="num">
                                      <p:cBhvr>
                                        <p:cTn id="20" dur="1000" fill="hold"/>
                                        <p:tgtEl>
                                          <p:spTgt spid="376836">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76836">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768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2"/>
          <p:cNvPicPr>
            <a:picLocks noChangeAspect="1" noChangeArrowheads="1"/>
          </p:cNvPicPr>
          <p:nvPr/>
        </p:nvPicPr>
        <p:blipFill>
          <a:blip r:embed="rId3">
            <a:lum bright="58000" contrast="-70000"/>
            <a:extLst>
              <a:ext uri="{28A0092B-C50C-407E-A947-70E740481C1C}">
                <a14:useLocalDpi xmlns:a14="http://schemas.microsoft.com/office/drawing/2010/main" val="0"/>
              </a:ext>
            </a:extLst>
          </a:blip>
          <a:srcRect r="26071" b="5518"/>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883" name="Rectangle 3"/>
          <p:cNvSpPr>
            <a:spLocks noGrp="1" noChangeArrowheads="1"/>
          </p:cNvSpPr>
          <p:nvPr>
            <p:ph type="title"/>
          </p:nvPr>
        </p:nvSpPr>
        <p:spPr>
          <a:xfrm>
            <a:off x="457200" y="609600"/>
            <a:ext cx="8229600" cy="1143000"/>
          </a:xfrm>
          <a:noFill/>
        </p:spPr>
        <p:txBody>
          <a:bodyPr/>
          <a:lstStyle/>
          <a:p>
            <a:pPr eaLnBrk="1" hangingPunct="1"/>
            <a:r>
              <a:rPr lang="en-US" sz="4000" b="1" dirty="0">
                <a:latin typeface="Arial" charset="0"/>
              </a:rPr>
              <a:t>Nilai </a:t>
            </a:r>
            <a:r>
              <a:rPr lang="en-US" sz="4000" b="1" dirty="0" err="1">
                <a:latin typeface="Arial" charset="0"/>
              </a:rPr>
              <a:t>dalam</a:t>
            </a:r>
            <a:r>
              <a:rPr lang="en-US" sz="4000" b="1" dirty="0">
                <a:latin typeface="Arial" charset="0"/>
              </a:rPr>
              <a:t> Kitab Mazmur</a:t>
            </a:r>
          </a:p>
        </p:txBody>
      </p:sp>
      <p:sp>
        <p:nvSpPr>
          <p:cNvPr id="378884" name="Rectangle 4"/>
          <p:cNvSpPr>
            <a:spLocks noGrp="1" noChangeArrowheads="1"/>
          </p:cNvSpPr>
          <p:nvPr>
            <p:ph type="body" idx="1"/>
          </p:nvPr>
        </p:nvSpPr>
        <p:spPr>
          <a:xfrm>
            <a:off x="762000" y="1905000"/>
            <a:ext cx="7924800" cy="4419600"/>
          </a:xfrm>
        </p:spPr>
        <p:txBody>
          <a:bodyPr/>
          <a:lstStyle/>
          <a:p>
            <a:pPr marL="609600" indent="-609600" eaLnBrk="1" hangingPunct="1">
              <a:lnSpc>
                <a:spcPct val="90000"/>
              </a:lnSpc>
              <a:spcBef>
                <a:spcPct val="70000"/>
              </a:spcBef>
              <a:buFontTx/>
              <a:buAutoNum type="arabicPeriod"/>
            </a:pPr>
            <a:r>
              <a:rPr lang="en-US" b="1">
                <a:latin typeface="Arial" charset="0"/>
              </a:rPr>
              <a:t>Mengingatkan kita akan kasih dan kesetiaan perjanjianTuhan. </a:t>
            </a:r>
          </a:p>
          <a:p>
            <a:pPr marL="609600" indent="-609600" eaLnBrk="1" hangingPunct="1">
              <a:lnSpc>
                <a:spcPct val="90000"/>
              </a:lnSpc>
              <a:spcBef>
                <a:spcPct val="70000"/>
              </a:spcBef>
              <a:buFontTx/>
              <a:buAutoNum type="arabicPeriod"/>
            </a:pPr>
            <a:r>
              <a:rPr lang="en-US" b="1">
                <a:latin typeface="Arial" charset="0"/>
              </a:rPr>
              <a:t>Menginspirasi orang-orang percaya dengan pengharapan akan Kerajaan Allah.</a:t>
            </a:r>
          </a:p>
          <a:p>
            <a:pPr marL="609600" indent="-609600" eaLnBrk="1" hangingPunct="1">
              <a:lnSpc>
                <a:spcPct val="90000"/>
              </a:lnSpc>
              <a:spcBef>
                <a:spcPct val="70000"/>
              </a:spcBef>
              <a:buFontTx/>
              <a:buAutoNum type="arabicPeriod"/>
            </a:pPr>
            <a:r>
              <a:rPr lang="en-US" b="1">
                <a:latin typeface="Arial" charset="0"/>
              </a:rPr>
              <a:t>Merefleksikan iman dalam mengingat pengalaman-pengalaman umat Allah.</a:t>
            </a:r>
            <a:endParaRPr lang="en-US" sz="2000" b="1">
              <a:latin typeface="Arial" charset="0"/>
            </a:endParaRPr>
          </a:p>
        </p:txBody>
      </p:sp>
      <p:sp>
        <p:nvSpPr>
          <p:cNvPr id="378885" name="Text Box 5"/>
          <p:cNvSpPr txBox="1">
            <a:spLocks noChangeArrowheads="1"/>
          </p:cNvSpPr>
          <p:nvPr/>
        </p:nvSpPr>
        <p:spPr bwMode="auto">
          <a:xfrm>
            <a:off x="827563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883"/>
                                        </p:tgtEl>
                                        <p:attrNameLst>
                                          <p:attrName>style.visibility</p:attrName>
                                        </p:attrNameLst>
                                      </p:cBhvr>
                                      <p:to>
                                        <p:strVal val="visible"/>
                                      </p:to>
                                    </p:set>
                                    <p:animEffect transition="in" filter="box(in)">
                                      <p:cBhvr>
                                        <p:cTn id="7" dur="500"/>
                                        <p:tgtEl>
                                          <p:spTgt spid="378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78884">
                                            <p:txEl>
                                              <p:pRg st="0" end="0"/>
                                            </p:txEl>
                                          </p:spTgt>
                                        </p:tgtEl>
                                        <p:attrNameLst>
                                          <p:attrName>style.visibility</p:attrName>
                                        </p:attrNameLst>
                                      </p:cBhvr>
                                      <p:to>
                                        <p:strVal val="visible"/>
                                      </p:to>
                                    </p:set>
                                    <p:anim calcmode="lin" valueType="num">
                                      <p:cBhvr>
                                        <p:cTn id="12" dur="500" fill="hold"/>
                                        <p:tgtEl>
                                          <p:spTgt spid="37888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7888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7888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78884">
                                            <p:txEl>
                                              <p:pRg st="1" end="1"/>
                                            </p:txEl>
                                          </p:spTgt>
                                        </p:tgtEl>
                                        <p:attrNameLst>
                                          <p:attrName>style.visibility</p:attrName>
                                        </p:attrNameLst>
                                      </p:cBhvr>
                                      <p:to>
                                        <p:strVal val="visible"/>
                                      </p:to>
                                    </p:set>
                                    <p:anim calcmode="lin" valueType="num">
                                      <p:cBhvr>
                                        <p:cTn id="19" dur="500" fill="hold"/>
                                        <p:tgtEl>
                                          <p:spTgt spid="37888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7888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7888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78884">
                                            <p:txEl>
                                              <p:pRg st="2" end="2"/>
                                            </p:txEl>
                                          </p:spTgt>
                                        </p:tgtEl>
                                        <p:attrNameLst>
                                          <p:attrName>style.visibility</p:attrName>
                                        </p:attrNameLst>
                                      </p:cBhvr>
                                      <p:to>
                                        <p:strVal val="visible"/>
                                      </p:to>
                                    </p:set>
                                    <p:anim calcmode="lin" valueType="num">
                                      <p:cBhvr>
                                        <p:cTn id="26" dur="500" fill="hold"/>
                                        <p:tgtEl>
                                          <p:spTgt spid="37888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7888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78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2"/>
          <p:cNvPicPr>
            <a:picLocks noChangeAspect="1" noChangeArrowheads="1"/>
          </p:cNvPicPr>
          <p:nvPr/>
        </p:nvPicPr>
        <p:blipFill>
          <a:blip r:embed="rId3">
            <a:lum bright="76000" contrast="-76000"/>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0931" name="Rectangle 3"/>
          <p:cNvSpPr>
            <a:spLocks noGrp="1" noChangeArrowheads="1"/>
          </p:cNvSpPr>
          <p:nvPr>
            <p:ph type="ctrTitle"/>
          </p:nvPr>
        </p:nvSpPr>
        <p:spPr>
          <a:xfrm>
            <a:off x="533400" y="228600"/>
            <a:ext cx="7772400" cy="1470025"/>
          </a:xfrm>
          <a:noFill/>
        </p:spPr>
        <p:txBody>
          <a:bodyPr/>
          <a:lstStyle/>
          <a:p>
            <a:pPr eaLnBrk="1" hangingPunct="1"/>
            <a:r>
              <a:rPr lang="en-US" sz="4000" b="1" dirty="0" err="1">
                <a:latin typeface="Arial" charset="0"/>
              </a:rPr>
              <a:t>Perbandingan</a:t>
            </a:r>
            <a:r>
              <a:rPr lang="en-US" sz="4000" b="1" dirty="0">
                <a:latin typeface="Arial" charset="0"/>
              </a:rPr>
              <a:t> </a:t>
            </a:r>
            <a:r>
              <a:rPr lang="en-US" sz="4000" b="1" dirty="0" err="1">
                <a:latin typeface="Arial" charset="0"/>
              </a:rPr>
              <a:t>antara</a:t>
            </a:r>
            <a:r>
              <a:rPr lang="en-US" sz="4000" b="1" dirty="0">
                <a:latin typeface="Arial" charset="0"/>
              </a:rPr>
              <a:t> Kitab Mazmur dan </a:t>
            </a:r>
            <a:r>
              <a:rPr lang="en-US" sz="4000" b="1" dirty="0" err="1">
                <a:latin typeface="Arial" charset="0"/>
              </a:rPr>
              <a:t>Hymne</a:t>
            </a:r>
            <a:r>
              <a:rPr lang="en-US" sz="4000" b="1" dirty="0">
                <a:latin typeface="Arial" charset="0"/>
              </a:rPr>
              <a:t> </a:t>
            </a:r>
            <a:br>
              <a:rPr lang="en-US" sz="4000" b="1" dirty="0">
                <a:latin typeface="Arial" charset="0"/>
              </a:rPr>
            </a:br>
            <a:endParaRPr lang="en-US" sz="4000" b="1" dirty="0">
              <a:latin typeface="Arial" charset="0"/>
            </a:endParaRPr>
          </a:p>
        </p:txBody>
      </p:sp>
      <p:graphicFrame>
        <p:nvGraphicFramePr>
          <p:cNvPr id="380978" name="Group 50"/>
          <p:cNvGraphicFramePr>
            <a:graphicFrameLocks noGrp="1"/>
          </p:cNvGraphicFramePr>
          <p:nvPr/>
        </p:nvGraphicFramePr>
        <p:xfrm>
          <a:off x="152400" y="1828800"/>
          <a:ext cx="8686800" cy="4783138"/>
        </p:xfrm>
        <a:graphic>
          <a:graphicData uri="http://schemas.openxmlformats.org/drawingml/2006/table">
            <a:tbl>
              <a:tblPr/>
              <a:tblGrid>
                <a:gridCol w="2066925">
                  <a:extLst>
                    <a:ext uri="{9D8B030D-6E8A-4147-A177-3AD203B41FA5}">
                      <a16:colId xmlns:a16="http://schemas.microsoft.com/office/drawing/2014/main" val="20000"/>
                    </a:ext>
                  </a:extLst>
                </a:gridCol>
                <a:gridCol w="3171825">
                  <a:extLst>
                    <a:ext uri="{9D8B030D-6E8A-4147-A177-3AD203B41FA5}">
                      <a16:colId xmlns:a16="http://schemas.microsoft.com/office/drawing/2014/main" val="20001"/>
                    </a:ext>
                  </a:extLst>
                </a:gridCol>
                <a:gridCol w="3448050">
                  <a:extLst>
                    <a:ext uri="{9D8B030D-6E8A-4147-A177-3AD203B41FA5}">
                      <a16:colId xmlns:a16="http://schemas.microsoft.com/office/drawing/2014/main" val="20002"/>
                    </a:ext>
                  </a:extLst>
                </a:gridCol>
              </a:tblGrid>
              <a:tr h="6334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Referensi</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0"/>
                          <a:cs typeface="Arial" charset="0"/>
                        </a:rPr>
                        <a:t>Mazmur</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Hymne</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28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Mazmur 92</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Pujian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Panggilan utk menyembah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Alasan mengapa Tuhan patut dipuji</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Pujian kepada Allah yang bertahta diatas</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0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Mazmur 51</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Ratapan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Pengakuan dosa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Permintaan tolong kpd Tuhan</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Sebagaimana Adaku</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0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Mazmur 78</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Peringatan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r>
                        <a:rPr kumimoji="0" lang="en-US" sz="1800" b="1" i="0" u="none" strike="noStrike" cap="none" normalizeH="0" baseline="0">
                          <a:ln>
                            <a:noFill/>
                          </a:ln>
                          <a:solidFill>
                            <a:schemeClr val="tx1"/>
                          </a:solidFill>
                          <a:effectLst/>
                          <a:latin typeface="Arial" charset="0"/>
                          <a:ea typeface="ＭＳ Ｐゴシック" charset="0"/>
                          <a:cs typeface="Arial" charset="0"/>
                        </a:rPr>
                        <a:t>Perbuatan2 ajaib Tuhan</a:t>
                      </a: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Sungguh Besar Kau Allahku</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0954" name="Text Box 26"/>
          <p:cNvSpPr txBox="1">
            <a:spLocks noChangeArrowheads="1"/>
          </p:cNvSpPr>
          <p:nvPr/>
        </p:nvSpPr>
        <p:spPr bwMode="auto">
          <a:xfrm>
            <a:off x="827563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09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80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2"/>
          <p:cNvPicPr>
            <a:picLocks noChangeAspect="1" noChangeArrowheads="1"/>
          </p:cNvPicPr>
          <p:nvPr/>
        </p:nvPicPr>
        <p:blipFill>
          <a:blip r:embed="rId3">
            <a:lum bright="76000" contrast="-76000"/>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2979" name="Rectangle 3"/>
          <p:cNvSpPr>
            <a:spLocks noGrp="1" noChangeArrowheads="1"/>
          </p:cNvSpPr>
          <p:nvPr>
            <p:ph type="title"/>
          </p:nvPr>
        </p:nvSpPr>
        <p:spPr>
          <a:xfrm>
            <a:off x="419100" y="274638"/>
            <a:ext cx="8229600" cy="1143000"/>
          </a:xfrm>
          <a:noFill/>
        </p:spPr>
        <p:txBody>
          <a:bodyPr/>
          <a:lstStyle/>
          <a:p>
            <a:pPr eaLnBrk="1" hangingPunct="1"/>
            <a:r>
              <a:rPr lang="en-US" sz="4000" b="1" dirty="0" err="1">
                <a:latin typeface="Arial" charset="0"/>
              </a:rPr>
              <a:t>Kontras</a:t>
            </a:r>
            <a:r>
              <a:rPr lang="en-US" sz="4000" b="1" dirty="0">
                <a:latin typeface="Arial" charset="0"/>
              </a:rPr>
              <a:t> </a:t>
            </a:r>
            <a:r>
              <a:rPr lang="en-US" sz="4000" b="1" dirty="0" err="1">
                <a:latin typeface="Arial" charset="0"/>
              </a:rPr>
              <a:t>antara</a:t>
            </a:r>
            <a:r>
              <a:rPr lang="en-US" sz="4000" b="1" dirty="0">
                <a:latin typeface="Arial" charset="0"/>
              </a:rPr>
              <a:t> Kitab Mazmur dan </a:t>
            </a:r>
            <a:r>
              <a:rPr lang="en-US" sz="4000" b="1" dirty="0" err="1">
                <a:latin typeface="Arial" charset="0"/>
              </a:rPr>
              <a:t>Lagu-lagu</a:t>
            </a:r>
            <a:r>
              <a:rPr lang="en-US" sz="4000" b="1" dirty="0">
                <a:latin typeface="Arial" charset="0"/>
              </a:rPr>
              <a:t> </a:t>
            </a:r>
            <a:r>
              <a:rPr lang="en-US" sz="4000" b="1" dirty="0" err="1">
                <a:latin typeface="Arial" charset="0"/>
              </a:rPr>
              <a:t>Kontemporer</a:t>
            </a:r>
            <a:endParaRPr lang="en-GB" sz="4000" b="1" dirty="0">
              <a:latin typeface="Arial" charset="0"/>
            </a:endParaRPr>
          </a:p>
        </p:txBody>
      </p:sp>
      <p:graphicFrame>
        <p:nvGraphicFramePr>
          <p:cNvPr id="383026" name="Group 50"/>
          <p:cNvGraphicFramePr>
            <a:graphicFrameLocks noGrp="1"/>
          </p:cNvGraphicFramePr>
          <p:nvPr>
            <p:ph idx="1"/>
          </p:nvPr>
        </p:nvGraphicFramePr>
        <p:xfrm>
          <a:off x="0" y="1371600"/>
          <a:ext cx="8877300" cy="5242321"/>
        </p:xfrm>
        <a:graphic>
          <a:graphicData uri="http://schemas.openxmlformats.org/drawingml/2006/table">
            <a:tbl>
              <a:tblPr/>
              <a:tblGrid>
                <a:gridCol w="4205288">
                  <a:extLst>
                    <a:ext uri="{9D8B030D-6E8A-4147-A177-3AD203B41FA5}">
                      <a16:colId xmlns:a16="http://schemas.microsoft.com/office/drawing/2014/main" val="20000"/>
                    </a:ext>
                  </a:extLst>
                </a:gridCol>
                <a:gridCol w="4672012">
                  <a:extLst>
                    <a:ext uri="{9D8B030D-6E8A-4147-A177-3AD203B41FA5}">
                      <a16:colId xmlns:a16="http://schemas.microsoft.com/office/drawing/2014/main" val="20001"/>
                    </a:ext>
                  </a:extLst>
                </a:gridCol>
              </a:tblGrid>
              <a:tr h="609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chemeClr val="tx1"/>
                          </a:solidFill>
                          <a:effectLst/>
                          <a:latin typeface="Arial" charset="0"/>
                          <a:ea typeface="ＭＳ Ｐゴシック" charset="0"/>
                          <a:cs typeface="Arial" charset="0"/>
                        </a:rPr>
                        <a:t>Mazmur</a:t>
                      </a:r>
                      <a:endParaRPr kumimoji="0" lang="en-GB" sz="2700" b="1" i="0" u="none" strike="noStrike" cap="none" normalizeH="0" baseline="0" dirty="0">
                        <a:ln>
                          <a:noFill/>
                        </a:ln>
                        <a:solidFill>
                          <a:schemeClr val="tx1"/>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Lagu-lagu Kontemporer</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Penekanan pd pesan</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Penekanan pd mood/melodi </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a:ln>
                            <a:noFill/>
                          </a:ln>
                          <a:solidFill>
                            <a:schemeClr val="tx1"/>
                          </a:solidFill>
                          <a:effectLst/>
                          <a:latin typeface="Arial" charset="0"/>
                          <a:ea typeface="ＭＳ Ｐゴシック" charset="0"/>
                          <a:cs typeface="Arial" charset="0"/>
                        </a:rPr>
                        <a:t>Fokus lbh kpd teologi</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a:ln>
                            <a:noFill/>
                          </a:ln>
                          <a:solidFill>
                            <a:schemeClr val="tx1"/>
                          </a:solidFill>
                          <a:effectLst/>
                          <a:latin typeface="Arial" charset="0"/>
                          <a:ea typeface="ＭＳ Ｐゴシック" charset="0"/>
                          <a:cs typeface="Arial" charset="0"/>
                        </a:rPr>
                        <a:t>Fokus lbh pada </a:t>
                      </a:r>
                      <a:r>
                        <a:rPr kumimoji="0" lang="en-US" sz="2700" b="1" i="0" u="none" strike="noStrike" cap="none" normalizeH="0" baseline="0">
                          <a:ln>
                            <a:noFill/>
                          </a:ln>
                          <a:solidFill>
                            <a:schemeClr val="tx1"/>
                          </a:solidFill>
                          <a:effectLst/>
                          <a:latin typeface="Arial" charset="0"/>
                          <a:ea typeface="ＭＳ Ｐゴシック" charset="0"/>
                          <a:cs typeface="Arial" charset="0"/>
                        </a:rPr>
                        <a:t>antropologi</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a:ln>
                            <a:noFill/>
                          </a:ln>
                          <a:solidFill>
                            <a:schemeClr val="tx1"/>
                          </a:solidFill>
                          <a:effectLst/>
                          <a:latin typeface="Arial" charset="0"/>
                          <a:ea typeface="ＭＳ Ｐゴシック" charset="0"/>
                          <a:cs typeface="Arial" charset="0"/>
                        </a:rPr>
                        <a:t>Pujian kepada Allah atas siapa Dia dan segala hal yang dikerjakanNya dalam berbagai situasi</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a:ln>
                            <a:noFill/>
                          </a:ln>
                          <a:solidFill>
                            <a:schemeClr val="tx1"/>
                          </a:solidFill>
                          <a:effectLst/>
                          <a:latin typeface="Arial" charset="0"/>
                          <a:ea typeface="ＭＳ Ｐゴシック" charset="0"/>
                          <a:cs typeface="Arial" charset="0"/>
                        </a:rPr>
                        <a:t>Pujian kepada Allah atas segala hal baik yang dikerjakanNya / situasi kemenangan</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Lebih jelas tentang pengalaman kehidupan</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Lebih kabur tentang pengalaman hidup</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83001" name="Text Box 25"/>
          <p:cNvSpPr txBox="1">
            <a:spLocks noChangeArrowheads="1"/>
          </p:cNvSpPr>
          <p:nvPr/>
        </p:nvSpPr>
        <p:spPr bwMode="auto">
          <a:xfrm>
            <a:off x="827563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2979"/>
                                        </p:tgtEl>
                                        <p:attrNameLst>
                                          <p:attrName>style.visibility</p:attrName>
                                        </p:attrNameLst>
                                      </p:cBhvr>
                                      <p:to>
                                        <p:strVal val="visible"/>
                                      </p:to>
                                    </p:set>
                                    <p:animEffect transition="in" filter="blinds(horizontal)">
                                      <p:cBhvr>
                                        <p:cTn id="7" dur="500"/>
                                        <p:tgtEl>
                                          <p:spTgt spid="382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83026"/>
                                        </p:tgtEl>
                                        <p:attrNameLst>
                                          <p:attrName>style.visibility</p:attrName>
                                        </p:attrNameLst>
                                      </p:cBhvr>
                                      <p:to>
                                        <p:strVal val="visible"/>
                                      </p:to>
                                    </p:set>
                                    <p:animEffect transition="in" filter="slide(fromBottom)">
                                      <p:cBhvr>
                                        <p:cTn id="12" dur="500"/>
                                        <p:tgtEl>
                                          <p:spTgt spid="38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p:cNvPicPr>
            <a:picLocks noChangeAspect="1" noChangeArrowheads="1"/>
          </p:cNvPicPr>
          <p:nvPr/>
        </p:nvPicPr>
        <p:blipFill>
          <a:blip r:embed="rId3">
            <a:lum bright="76000" contrast="-76000"/>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8834" name="Text Box 3"/>
          <p:cNvSpPr txBox="1">
            <a:spLocks noChangeArrowheads="1"/>
          </p:cNvSpPr>
          <p:nvPr/>
        </p:nvSpPr>
        <p:spPr bwMode="auto">
          <a:xfrm>
            <a:off x="6096000" y="2743200"/>
            <a:ext cx="2514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248835" name="Text Box 4"/>
          <p:cNvSpPr txBox="1">
            <a:spLocks noChangeArrowheads="1"/>
          </p:cNvSpPr>
          <p:nvPr/>
        </p:nvSpPr>
        <p:spPr bwMode="auto">
          <a:xfrm>
            <a:off x="6096000" y="27432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248836" name="Rectangle 5"/>
          <p:cNvSpPr>
            <a:spLocks noGrp="1" noChangeArrowheads="1"/>
          </p:cNvSpPr>
          <p:nvPr>
            <p:ph type="title"/>
          </p:nvPr>
        </p:nvSpPr>
        <p:spPr>
          <a:xfrm>
            <a:off x="228600" y="381000"/>
            <a:ext cx="8382000" cy="685800"/>
          </a:xfrm>
          <a:noFill/>
        </p:spPr>
        <p:txBody>
          <a:bodyPr/>
          <a:lstStyle/>
          <a:p>
            <a:pPr eaLnBrk="1" hangingPunct="1"/>
            <a:r>
              <a:rPr lang="en-US" sz="4000" dirty="0">
                <a:latin typeface="Arial" charset="0"/>
              </a:rPr>
              <a:t>Mazmur </a:t>
            </a:r>
            <a:r>
              <a:rPr lang="en-US" sz="4000" dirty="0" err="1">
                <a:latin typeface="Arial" charset="0"/>
              </a:rPr>
              <a:t>membantu</a:t>
            </a:r>
            <a:r>
              <a:rPr lang="en-US" sz="4000" dirty="0">
                <a:latin typeface="Arial" charset="0"/>
              </a:rPr>
              <a:t> </a:t>
            </a:r>
            <a:r>
              <a:rPr lang="en-US" sz="4000" dirty="0" err="1">
                <a:latin typeface="Arial" charset="0"/>
              </a:rPr>
              <a:t>kita</a:t>
            </a:r>
            <a:r>
              <a:rPr lang="en-US" sz="4000" dirty="0">
                <a:latin typeface="Arial" charset="0"/>
              </a:rPr>
              <a:t> </a:t>
            </a:r>
            <a:r>
              <a:rPr lang="en-US" sz="4000" dirty="0" err="1">
                <a:latin typeface="Arial" charset="0"/>
              </a:rPr>
              <a:t>menyembah</a:t>
            </a:r>
            <a:r>
              <a:rPr lang="en-US" sz="4000" dirty="0">
                <a:latin typeface="Arial" charset="0"/>
              </a:rPr>
              <a:t> </a:t>
            </a:r>
            <a:r>
              <a:rPr lang="en-US" sz="4000" dirty="0" err="1">
                <a:latin typeface="Arial" charset="0"/>
              </a:rPr>
              <a:t>secara</a:t>
            </a:r>
            <a:r>
              <a:rPr lang="en-US" sz="4000" dirty="0">
                <a:latin typeface="Arial" charset="0"/>
              </a:rPr>
              <a:t> </a:t>
            </a:r>
            <a:r>
              <a:rPr lang="en-US" sz="4000" dirty="0" err="1">
                <a:latin typeface="Arial" charset="0"/>
              </a:rPr>
              <a:t>utuh</a:t>
            </a:r>
            <a:endParaRPr lang="en-US" dirty="0">
              <a:latin typeface="Arial" charset="0"/>
            </a:endParaRPr>
          </a:p>
        </p:txBody>
      </p:sp>
      <p:sp>
        <p:nvSpPr>
          <p:cNvPr id="385030" name="Text Box 6"/>
          <p:cNvSpPr txBox="1">
            <a:spLocks noChangeArrowheads="1"/>
          </p:cNvSpPr>
          <p:nvPr/>
        </p:nvSpPr>
        <p:spPr bwMode="auto">
          <a:xfrm>
            <a:off x="5715000" y="5486400"/>
            <a:ext cx="3505200" cy="143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solidFill>
                  <a:srgbClr val="0033CC"/>
                </a:solidFill>
              </a:rPr>
              <a:t>Menyukakan pikiran kita</a:t>
            </a:r>
            <a:r>
              <a:rPr lang="en-US" b="1"/>
              <a:t> </a:t>
            </a:r>
            <a:r>
              <a:rPr lang="en-US" sz="2000" b="1"/>
              <a:t>(Memberikan respon secara tepat dlm situasi yg berbeda)</a:t>
            </a:r>
          </a:p>
        </p:txBody>
      </p:sp>
      <p:sp>
        <p:nvSpPr>
          <p:cNvPr id="385031" name="Text Box 7"/>
          <p:cNvSpPr txBox="1">
            <a:spLocks noChangeArrowheads="1"/>
          </p:cNvSpPr>
          <p:nvPr/>
        </p:nvSpPr>
        <p:spPr bwMode="auto">
          <a:xfrm>
            <a:off x="1828800" y="1219200"/>
            <a:ext cx="54102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t>   </a:t>
            </a:r>
            <a:r>
              <a:rPr lang="en-US" b="1">
                <a:solidFill>
                  <a:srgbClr val="0000FF"/>
                </a:solidFill>
              </a:rPr>
              <a:t>Memberitahu pikiran kita</a:t>
            </a:r>
            <a:r>
              <a:rPr lang="en-US" b="1"/>
              <a:t> (Siapa Tuhan itu dan apa yang Dia telah perbuat)</a:t>
            </a:r>
          </a:p>
        </p:txBody>
      </p:sp>
      <p:sp>
        <p:nvSpPr>
          <p:cNvPr id="385032" name="Text Box 8"/>
          <p:cNvSpPr txBox="1">
            <a:spLocks noChangeArrowheads="1"/>
          </p:cNvSpPr>
          <p:nvPr/>
        </p:nvSpPr>
        <p:spPr bwMode="auto">
          <a:xfrm>
            <a:off x="-76200" y="5654675"/>
            <a:ext cx="35814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b="1">
                <a:solidFill>
                  <a:srgbClr val="0033CC"/>
                </a:solidFill>
              </a:rPr>
              <a:t>Mengarahkan kehendak kita</a:t>
            </a:r>
          </a:p>
          <a:p>
            <a:pPr algn="r" eaLnBrk="1" hangingPunct="1"/>
            <a:r>
              <a:rPr lang="en-US" b="1"/>
              <a:t>(Patuh sepenuh hati)</a:t>
            </a:r>
          </a:p>
        </p:txBody>
      </p:sp>
      <p:grpSp>
        <p:nvGrpSpPr>
          <p:cNvPr id="2" name="Group 9"/>
          <p:cNvGrpSpPr>
            <a:grpSpLocks/>
          </p:cNvGrpSpPr>
          <p:nvPr/>
        </p:nvGrpSpPr>
        <p:grpSpPr bwMode="auto">
          <a:xfrm>
            <a:off x="2209800" y="2209800"/>
            <a:ext cx="4267200" cy="3124200"/>
            <a:chOff x="1248" y="1200"/>
            <a:chExt cx="2688" cy="2400"/>
          </a:xfrm>
        </p:grpSpPr>
        <p:sp>
          <p:nvSpPr>
            <p:cNvPr id="248844" name="Line 10"/>
            <p:cNvSpPr>
              <a:spLocks noChangeShapeType="1"/>
            </p:cNvSpPr>
            <p:nvPr/>
          </p:nvSpPr>
          <p:spPr bwMode="auto">
            <a:xfrm flipH="1">
              <a:off x="1248" y="1200"/>
              <a:ext cx="1344" cy="2400"/>
            </a:xfrm>
            <a:prstGeom prst="line">
              <a:avLst/>
            </a:prstGeom>
            <a:noFill/>
            <a:ln w="762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8845" name="Line 11"/>
            <p:cNvSpPr>
              <a:spLocks noChangeShapeType="1"/>
            </p:cNvSpPr>
            <p:nvPr/>
          </p:nvSpPr>
          <p:spPr bwMode="auto">
            <a:xfrm>
              <a:off x="2592" y="1200"/>
              <a:ext cx="1344" cy="2400"/>
            </a:xfrm>
            <a:prstGeom prst="line">
              <a:avLst/>
            </a:prstGeom>
            <a:noFill/>
            <a:ln w="762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8846" name="Line 12"/>
            <p:cNvSpPr>
              <a:spLocks noChangeShapeType="1"/>
            </p:cNvSpPr>
            <p:nvPr/>
          </p:nvSpPr>
          <p:spPr bwMode="auto">
            <a:xfrm>
              <a:off x="1248" y="3600"/>
              <a:ext cx="2688" cy="0"/>
            </a:xfrm>
            <a:prstGeom prst="line">
              <a:avLst/>
            </a:prstGeom>
            <a:noFill/>
            <a:ln w="762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85037" name="Text Box 13"/>
          <p:cNvSpPr txBox="1">
            <a:spLocks noChangeArrowheads="1"/>
          </p:cNvSpPr>
          <p:nvPr/>
        </p:nvSpPr>
        <p:spPr bwMode="auto">
          <a:xfrm>
            <a:off x="6172200" y="2514600"/>
            <a:ext cx="297180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0033CC"/>
                </a:solidFill>
              </a:rPr>
              <a:t>Tuhan adalah Roh dan penyembah-penyembahNya harus menyembah dalam Roh dan kebenaran (Yohanes 4:24)</a:t>
            </a:r>
          </a:p>
        </p:txBody>
      </p:sp>
      <p:sp>
        <p:nvSpPr>
          <p:cNvPr id="385038" name="Text Box 14"/>
          <p:cNvSpPr txBox="1">
            <a:spLocks noChangeArrowheads="1"/>
          </p:cNvSpPr>
          <p:nvPr/>
        </p:nvSpPr>
        <p:spPr bwMode="auto">
          <a:xfrm>
            <a:off x="2895600" y="3657600"/>
            <a:ext cx="28194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dirty="0" err="1"/>
              <a:t>Efek</a:t>
            </a:r>
            <a:r>
              <a:rPr lang="en-US" b="1" dirty="0"/>
              <a:t> </a:t>
            </a:r>
            <a:r>
              <a:rPr lang="en-US" b="1" dirty="0" err="1"/>
              <a:t>membaca</a:t>
            </a:r>
            <a:r>
              <a:rPr lang="en-US" b="1" dirty="0"/>
              <a:t> kitab Mazmur pada </a:t>
            </a:r>
            <a:r>
              <a:rPr lang="en-US" b="1" dirty="0" err="1"/>
              <a:t>keutuhan</a:t>
            </a:r>
            <a:r>
              <a:rPr lang="en-US" b="1" dirty="0"/>
              <a:t> </a:t>
            </a:r>
            <a:r>
              <a:rPr lang="en-US" b="1" dirty="0" err="1"/>
              <a:t>seseorang</a:t>
            </a:r>
            <a:endParaRPr lang="en-US" b="1" dirty="0"/>
          </a:p>
        </p:txBody>
      </p:sp>
      <p:sp>
        <p:nvSpPr>
          <p:cNvPr id="248843" name="Text Box 15"/>
          <p:cNvSpPr txBox="1">
            <a:spLocks noChangeArrowheads="1"/>
          </p:cNvSpPr>
          <p:nvPr/>
        </p:nvSpPr>
        <p:spPr bwMode="auto">
          <a:xfrm>
            <a:off x="8229600" y="76200"/>
            <a:ext cx="879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388d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5038"/>
                                        </p:tgtEl>
                                        <p:attrNameLst>
                                          <p:attrName>style.visibility</p:attrName>
                                        </p:attrNameLst>
                                      </p:cBhvr>
                                      <p:to>
                                        <p:strVal val="visible"/>
                                      </p:to>
                                    </p:set>
                                    <p:animEffect transition="in" filter="fade">
                                      <p:cBhvr>
                                        <p:cTn id="12" dur="1000"/>
                                        <p:tgtEl>
                                          <p:spTgt spid="385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5031"/>
                                        </p:tgtEl>
                                        <p:attrNameLst>
                                          <p:attrName>style.visibility</p:attrName>
                                        </p:attrNameLst>
                                      </p:cBhvr>
                                      <p:to>
                                        <p:strVal val="visible"/>
                                      </p:to>
                                    </p:set>
                                    <p:animEffect transition="in" filter="fade">
                                      <p:cBhvr>
                                        <p:cTn id="17" dur="1000"/>
                                        <p:tgtEl>
                                          <p:spTgt spid="3850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5032"/>
                                        </p:tgtEl>
                                        <p:attrNameLst>
                                          <p:attrName>style.visibility</p:attrName>
                                        </p:attrNameLst>
                                      </p:cBhvr>
                                      <p:to>
                                        <p:strVal val="visible"/>
                                      </p:to>
                                    </p:set>
                                    <p:animEffect transition="in" filter="fade">
                                      <p:cBhvr>
                                        <p:cTn id="22" dur="1000"/>
                                        <p:tgtEl>
                                          <p:spTgt spid="3850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5030"/>
                                        </p:tgtEl>
                                        <p:attrNameLst>
                                          <p:attrName>style.visibility</p:attrName>
                                        </p:attrNameLst>
                                      </p:cBhvr>
                                      <p:to>
                                        <p:strVal val="visible"/>
                                      </p:to>
                                    </p:set>
                                    <p:animEffect transition="in" filter="fade">
                                      <p:cBhvr>
                                        <p:cTn id="27" dur="1000"/>
                                        <p:tgtEl>
                                          <p:spTgt spid="385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5037"/>
                                        </p:tgtEl>
                                        <p:attrNameLst>
                                          <p:attrName>style.visibility</p:attrName>
                                        </p:attrNameLst>
                                      </p:cBhvr>
                                      <p:to>
                                        <p:strVal val="visible"/>
                                      </p:to>
                                    </p:set>
                                    <p:animEffect transition="in" filter="fade">
                                      <p:cBhvr>
                                        <p:cTn id="32" dur="1000"/>
                                        <p:tgtEl>
                                          <p:spTgt spid="385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p:bldP spid="385031" grpId="0"/>
      <p:bldP spid="385032" grpId="0"/>
      <p:bldP spid="385037" grpId="0"/>
      <p:bldP spid="3850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299045" name="Group 37"/>
          <p:cNvGraphicFramePr>
            <a:graphicFrameLocks noGrp="1"/>
          </p:cNvGraphicFramePr>
          <p:nvPr>
            <p:ph type="tbl" idx="1"/>
          </p:nvPr>
        </p:nvGraphicFramePr>
        <p:xfrm>
          <a:off x="228600" y="762000"/>
          <a:ext cx="8915400" cy="3314700"/>
        </p:xfrm>
        <a:graphic>
          <a:graphicData uri="http://schemas.openxmlformats.org/drawingml/2006/table">
            <a:tbl>
              <a:tblPr/>
              <a:tblGrid>
                <a:gridCol w="1447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Ibrani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Tehilim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Buku Puji-Pujian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7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Yunani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Psalmoi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Puisi yg dinyanyikan dengan iringan alat-alat musik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Latin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Liber Psalmorum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pitchFamily="-107" charset="0"/>
                          <a:ea typeface="Arial" pitchFamily="-107" charset="0"/>
                          <a:cs typeface="Arial" pitchFamily="-107" charset="0"/>
                        </a:rPr>
                        <a:t>Kitab Mazmur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Inggris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Psalms, </a:t>
                      </a:r>
                      <a:b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b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The Psalter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Judul menyatakan tipe lagu-lagu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03448" name="Group 20"/>
          <p:cNvGrpSpPr>
            <a:grpSpLocks/>
          </p:cNvGrpSpPr>
          <p:nvPr/>
        </p:nvGrpSpPr>
        <p:grpSpPr bwMode="auto">
          <a:xfrm>
            <a:off x="0" y="3989388"/>
            <a:ext cx="9144000" cy="2944812"/>
            <a:chOff x="0" y="2465"/>
            <a:chExt cx="5472" cy="1855"/>
          </a:xfrm>
        </p:grpSpPr>
        <p:pic>
          <p:nvPicPr>
            <p:cNvPr id="103451" name="Picture 21"/>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0" y="2465"/>
              <a:ext cx="2736" cy="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52" name="Picture 22"/>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2736" y="2465"/>
              <a:ext cx="2736" cy="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9031" name="Rectangle 23"/>
          <p:cNvSpPr>
            <a:spLocks noGrp="1" noChangeArrowheads="1"/>
          </p:cNvSpPr>
          <p:nvPr>
            <p:ph type="title"/>
          </p:nvPr>
        </p:nvSpPr>
        <p:spPr>
          <a:xfrm>
            <a:off x="457200" y="152400"/>
            <a:ext cx="8229600" cy="609600"/>
          </a:xfrm>
          <a:effectLst>
            <a:outerShdw blurRad="63500" dist="35921" dir="2700000" algn="ctr" rotWithShape="0">
              <a:schemeClr val="tx2">
                <a:alpha val="74998"/>
              </a:schemeClr>
            </a:outerShdw>
          </a:effectLst>
        </p:spPr>
        <p:txBody>
          <a:bodyPr/>
          <a:lstStyle/>
          <a:p>
            <a:pPr eaLnBrk="1" hangingPunct="1">
              <a:defRPr/>
            </a:pPr>
            <a:r>
              <a:rPr lang="en-US" sz="4000" b="1">
                <a:solidFill>
                  <a:schemeClr val="bg1"/>
                </a:solidFill>
                <a:latin typeface="Arial" charset="0"/>
                <a:cs typeface="Arial" charset="0"/>
              </a:rPr>
              <a:t>NAMA-NAMA UNTUK KITAB INI</a:t>
            </a:r>
            <a:endParaRPr lang="en-US" b="1">
              <a:solidFill>
                <a:schemeClr val="accent2"/>
              </a:solidFill>
              <a:latin typeface="Arial" charset="0"/>
              <a:cs typeface="Arial" charset="0"/>
            </a:endParaRPr>
          </a:p>
        </p:txBody>
      </p:sp>
      <p:sp>
        <p:nvSpPr>
          <p:cNvPr id="299032" name="Text Box 2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9031"/>
                                        </p:tgtEl>
                                        <p:attrNameLst>
                                          <p:attrName>style.visibility</p:attrName>
                                        </p:attrNameLst>
                                      </p:cBhvr>
                                      <p:to>
                                        <p:strVal val="visible"/>
                                      </p:to>
                                    </p:set>
                                    <p:animEffect transition="in" filter="fade">
                                      <p:cBhvr>
                                        <p:cTn id="7" dur="1000"/>
                                        <p:tgtEl>
                                          <p:spTgt spid="299031"/>
                                        </p:tgtEl>
                                      </p:cBhvr>
                                    </p:animEffect>
                                    <p:anim calcmode="lin" valueType="num">
                                      <p:cBhvr>
                                        <p:cTn id="8" dur="1000" fill="hold"/>
                                        <p:tgtEl>
                                          <p:spTgt spid="299031"/>
                                        </p:tgtEl>
                                        <p:attrNameLst>
                                          <p:attrName>ppt_x</p:attrName>
                                        </p:attrNameLst>
                                      </p:cBhvr>
                                      <p:tavLst>
                                        <p:tav tm="0">
                                          <p:val>
                                            <p:strVal val="#ppt_x"/>
                                          </p:val>
                                        </p:tav>
                                        <p:tav tm="100000">
                                          <p:val>
                                            <p:strVal val="#ppt_x"/>
                                          </p:val>
                                        </p:tav>
                                      </p:tavLst>
                                    </p:anim>
                                    <p:anim calcmode="lin" valueType="num">
                                      <p:cBhvr>
                                        <p:cTn id="9" dur="1000" fill="hold"/>
                                        <p:tgtEl>
                                          <p:spTgt spid="299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1" grpId="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04800" y="76200"/>
            <a:ext cx="8229600" cy="838200"/>
          </a:xfrm>
        </p:spPr>
        <p:txBody>
          <a:bodyPr/>
          <a:lstStyle/>
          <a:p>
            <a:pPr eaLnBrk="1" hangingPunct="1"/>
            <a:r>
              <a:rPr lang="en-US" sz="3200" b="1" u="sng" dirty="0">
                <a:solidFill>
                  <a:srgbClr val="100D00"/>
                </a:solidFill>
                <a:latin typeface="Arial" charset="0"/>
              </a:rPr>
              <a:t>Tips </a:t>
            </a:r>
            <a:r>
              <a:rPr lang="en-US" sz="3200" b="1" u="sng" dirty="0" err="1">
                <a:solidFill>
                  <a:srgbClr val="100D00"/>
                </a:solidFill>
                <a:latin typeface="Arial" charset="0"/>
              </a:rPr>
              <a:t>untuk</a:t>
            </a:r>
            <a:r>
              <a:rPr lang="en-US" sz="3200" b="1" u="sng" dirty="0">
                <a:solidFill>
                  <a:srgbClr val="100D00"/>
                </a:solidFill>
                <a:latin typeface="Arial" charset="0"/>
              </a:rPr>
              <a:t> </a:t>
            </a:r>
            <a:r>
              <a:rPr lang="en-US" sz="3200" b="1" u="sng" dirty="0" err="1">
                <a:solidFill>
                  <a:srgbClr val="100D00"/>
                </a:solidFill>
                <a:latin typeface="Arial" charset="0"/>
              </a:rPr>
              <a:t>menafsirkan</a:t>
            </a:r>
            <a:r>
              <a:rPr lang="en-US" sz="3200" b="1" u="sng" dirty="0">
                <a:solidFill>
                  <a:srgbClr val="100D00"/>
                </a:solidFill>
                <a:latin typeface="Arial" charset="0"/>
              </a:rPr>
              <a:t> kitab Mazmur</a:t>
            </a:r>
          </a:p>
        </p:txBody>
      </p:sp>
      <p:sp>
        <p:nvSpPr>
          <p:cNvPr id="49155" name="Rectangle 3"/>
          <p:cNvSpPr>
            <a:spLocks noGrp="1" noChangeArrowheads="1"/>
          </p:cNvSpPr>
          <p:nvPr>
            <p:ph type="body" idx="1"/>
          </p:nvPr>
        </p:nvSpPr>
        <p:spPr>
          <a:xfrm>
            <a:off x="304800" y="914400"/>
            <a:ext cx="8686800" cy="5410200"/>
          </a:xfrm>
        </p:spPr>
        <p:txBody>
          <a:bodyPr/>
          <a:lstStyle/>
          <a:p>
            <a:pPr marL="609600" indent="-609600" eaLnBrk="1" hangingPunct="1">
              <a:lnSpc>
                <a:spcPct val="80000"/>
              </a:lnSpc>
              <a:spcBef>
                <a:spcPct val="50000"/>
              </a:spcBef>
              <a:buClr>
                <a:srgbClr val="100D00"/>
              </a:buClr>
              <a:buFontTx/>
              <a:buAutoNum type="alphaUcPeriod"/>
            </a:pPr>
            <a:r>
              <a:rPr lang="en-US" sz="2400" b="1" dirty="0" err="1">
                <a:solidFill>
                  <a:srgbClr val="100D00"/>
                </a:solidFill>
                <a:latin typeface="Arial" charset="0"/>
              </a:rPr>
              <a:t>Perhatikan</a:t>
            </a:r>
            <a:r>
              <a:rPr lang="en-US" sz="2400" b="1" dirty="0">
                <a:solidFill>
                  <a:srgbClr val="100D00"/>
                </a:solidFill>
                <a:latin typeface="Arial" charset="0"/>
              </a:rPr>
              <a:t> </a:t>
            </a:r>
            <a:r>
              <a:rPr lang="en-US" sz="2400" b="1" dirty="0" err="1">
                <a:solidFill>
                  <a:srgbClr val="100D00"/>
                </a:solidFill>
                <a:latin typeface="Arial" charset="0"/>
              </a:rPr>
              <a:t>strukturnya</a:t>
            </a:r>
            <a:endParaRPr lang="en-US" sz="2400" b="1" dirty="0">
              <a:solidFill>
                <a:srgbClr val="100D00"/>
              </a:solidFill>
              <a:latin typeface="Arial" charset="0"/>
            </a:endParaRPr>
          </a:p>
          <a:p>
            <a:pPr marL="609600" indent="-609600" eaLnBrk="1" hangingPunct="1">
              <a:lnSpc>
                <a:spcPct val="80000"/>
              </a:lnSpc>
              <a:spcBef>
                <a:spcPct val="50000"/>
              </a:spcBef>
              <a:buClr>
                <a:srgbClr val="100D00"/>
              </a:buClr>
              <a:buFontTx/>
              <a:buAutoNum type="alphaUcPeriod"/>
            </a:pPr>
            <a:r>
              <a:rPr lang="en-US" sz="2400" b="1" dirty="0" err="1">
                <a:solidFill>
                  <a:srgbClr val="100D00"/>
                </a:solidFill>
                <a:latin typeface="Arial" charset="0"/>
              </a:rPr>
              <a:t>Ringkas</a:t>
            </a:r>
            <a:r>
              <a:rPr lang="en-US" sz="2400" b="1" dirty="0">
                <a:solidFill>
                  <a:srgbClr val="100D00"/>
                </a:solidFill>
                <a:latin typeface="Arial" charset="0"/>
              </a:rPr>
              <a:t> </a:t>
            </a:r>
            <a:r>
              <a:rPr lang="en-US" sz="2400" b="1" dirty="0" err="1">
                <a:solidFill>
                  <a:srgbClr val="100D00"/>
                </a:solidFill>
                <a:latin typeface="Arial" charset="0"/>
              </a:rPr>
              <a:t>mazmur</a:t>
            </a:r>
            <a:r>
              <a:rPr lang="en-US" sz="2400" b="1" dirty="0">
                <a:solidFill>
                  <a:srgbClr val="100D00"/>
                </a:solidFill>
                <a:latin typeface="Arial" charset="0"/>
              </a:rPr>
              <a:t> </a:t>
            </a:r>
            <a:r>
              <a:rPr lang="en-US" sz="2400" b="1" dirty="0" err="1">
                <a:solidFill>
                  <a:srgbClr val="100D00"/>
                </a:solidFill>
                <a:latin typeface="Arial" charset="0"/>
              </a:rPr>
              <a:t>tsb</a:t>
            </a:r>
            <a:r>
              <a:rPr lang="en-US" sz="2400" b="1" dirty="0">
                <a:solidFill>
                  <a:srgbClr val="100D00"/>
                </a:solidFill>
                <a:latin typeface="Arial" charset="0"/>
              </a:rPr>
              <a:t> </a:t>
            </a:r>
            <a:r>
              <a:rPr lang="en-US" sz="2400" b="1" dirty="0" err="1">
                <a:solidFill>
                  <a:srgbClr val="100D00"/>
                </a:solidFill>
                <a:latin typeface="Arial" charset="0"/>
              </a:rPr>
              <a:t>dalam</a:t>
            </a:r>
            <a:r>
              <a:rPr lang="en-US" sz="2400" b="1" dirty="0">
                <a:solidFill>
                  <a:srgbClr val="100D00"/>
                </a:solidFill>
                <a:latin typeface="Arial" charset="0"/>
              </a:rPr>
              <a:t> </a:t>
            </a:r>
            <a:r>
              <a:rPr lang="en-US" sz="2400" b="1" dirty="0" err="1">
                <a:solidFill>
                  <a:srgbClr val="100D00"/>
                </a:solidFill>
                <a:latin typeface="Arial" charset="0"/>
              </a:rPr>
              <a:t>sebuah</a:t>
            </a:r>
            <a:r>
              <a:rPr lang="en-US" sz="2400" b="1" dirty="0">
                <a:solidFill>
                  <a:srgbClr val="100D00"/>
                </a:solidFill>
                <a:latin typeface="Arial" charset="0"/>
              </a:rPr>
              <a:t> </a:t>
            </a:r>
            <a:r>
              <a:rPr lang="en-US" sz="2400" b="1" dirty="0" err="1">
                <a:solidFill>
                  <a:srgbClr val="100D00"/>
                </a:solidFill>
                <a:latin typeface="Arial" charset="0"/>
              </a:rPr>
              <a:t>kalimat</a:t>
            </a:r>
            <a:r>
              <a:rPr lang="en-US" sz="2400" b="1" dirty="0">
                <a:solidFill>
                  <a:srgbClr val="100D00"/>
                </a:solidFill>
                <a:latin typeface="Arial" charset="0"/>
              </a:rPr>
              <a:t> (</a:t>
            </a:r>
            <a:r>
              <a:rPr lang="en-US" sz="2400" b="1" dirty="0" err="1">
                <a:solidFill>
                  <a:srgbClr val="100D00"/>
                </a:solidFill>
                <a:latin typeface="Arial" charset="0"/>
              </a:rPr>
              <a:t>perluas</a:t>
            </a:r>
            <a:r>
              <a:rPr lang="en-US" sz="2400" b="1" dirty="0">
                <a:solidFill>
                  <a:srgbClr val="100D00"/>
                </a:solidFill>
                <a:latin typeface="Arial" charset="0"/>
              </a:rPr>
              <a:t> </a:t>
            </a:r>
            <a:r>
              <a:rPr lang="en-US" sz="2400" b="1" dirty="0" err="1">
                <a:solidFill>
                  <a:srgbClr val="100D00"/>
                </a:solidFill>
                <a:latin typeface="Arial" charset="0"/>
              </a:rPr>
              <a:t>hlm</a:t>
            </a:r>
            <a:r>
              <a:rPr lang="en-US" sz="2400" b="1" dirty="0">
                <a:solidFill>
                  <a:srgbClr val="100D00"/>
                </a:solidFill>
                <a:latin typeface="Arial" charset="0"/>
              </a:rPr>
              <a:t>. 387)</a:t>
            </a:r>
          </a:p>
          <a:p>
            <a:pPr marL="609600" indent="-609600" eaLnBrk="1" hangingPunct="1">
              <a:lnSpc>
                <a:spcPct val="80000"/>
              </a:lnSpc>
              <a:spcBef>
                <a:spcPct val="50000"/>
              </a:spcBef>
              <a:buClr>
                <a:srgbClr val="100D00"/>
              </a:buClr>
              <a:buFontTx/>
              <a:buAutoNum type="alphaUcPeriod"/>
            </a:pPr>
            <a:r>
              <a:rPr lang="en-US" sz="2400" b="1" dirty="0" err="1">
                <a:solidFill>
                  <a:srgbClr val="100D00"/>
                </a:solidFill>
                <a:latin typeface="Arial" charset="0"/>
              </a:rPr>
              <a:t>Perhatikan</a:t>
            </a:r>
            <a:r>
              <a:rPr lang="en-US" sz="2400" b="1" dirty="0">
                <a:solidFill>
                  <a:srgbClr val="100D00"/>
                </a:solidFill>
                <a:latin typeface="Arial" charset="0"/>
              </a:rPr>
              <a:t> </a:t>
            </a:r>
            <a:r>
              <a:rPr lang="en-US" sz="2400" b="1" dirty="0" err="1">
                <a:solidFill>
                  <a:srgbClr val="100D00"/>
                </a:solidFill>
                <a:latin typeface="Arial" charset="0"/>
              </a:rPr>
              <a:t>judul</a:t>
            </a:r>
            <a:r>
              <a:rPr lang="en-US" sz="2400" b="1" dirty="0">
                <a:solidFill>
                  <a:srgbClr val="100D00"/>
                </a:solidFill>
                <a:latin typeface="Arial" charset="0"/>
              </a:rPr>
              <a:t> dan </a:t>
            </a:r>
            <a:r>
              <a:rPr lang="en-US" sz="2400" b="1" dirty="0" err="1">
                <a:solidFill>
                  <a:srgbClr val="100D00"/>
                </a:solidFill>
                <a:latin typeface="Arial" charset="0"/>
              </a:rPr>
              <a:t>informasi</a:t>
            </a:r>
            <a:r>
              <a:rPr lang="en-US" sz="2400" b="1" dirty="0">
                <a:solidFill>
                  <a:srgbClr val="100D00"/>
                </a:solidFill>
                <a:latin typeface="Arial" charset="0"/>
              </a:rPr>
              <a:t> </a:t>
            </a:r>
            <a:r>
              <a:rPr lang="en-US" sz="2400" b="1" dirty="0" err="1">
                <a:solidFill>
                  <a:srgbClr val="100D00"/>
                </a:solidFill>
                <a:latin typeface="Arial" charset="0"/>
              </a:rPr>
              <a:t>latar</a:t>
            </a:r>
            <a:r>
              <a:rPr lang="en-US" sz="2400" b="1" dirty="0">
                <a:solidFill>
                  <a:srgbClr val="100D00"/>
                </a:solidFill>
                <a:latin typeface="Arial" charset="0"/>
              </a:rPr>
              <a:t> </a:t>
            </a:r>
            <a:r>
              <a:rPr lang="en-US" sz="2400" b="1" dirty="0" err="1">
                <a:solidFill>
                  <a:srgbClr val="100D00"/>
                </a:solidFill>
                <a:latin typeface="Arial" charset="0"/>
              </a:rPr>
              <a:t>belakang</a:t>
            </a:r>
            <a:r>
              <a:rPr lang="en-US" sz="2400" b="1" dirty="0">
                <a:solidFill>
                  <a:srgbClr val="100D00"/>
                </a:solidFill>
                <a:latin typeface="Arial" charset="0"/>
              </a:rPr>
              <a:t> pd </a:t>
            </a:r>
            <a:r>
              <a:rPr lang="en-US" sz="2400" b="1" dirty="0" err="1">
                <a:solidFill>
                  <a:srgbClr val="100D00"/>
                </a:solidFill>
                <a:latin typeface="Arial" charset="0"/>
              </a:rPr>
              <a:t>bagian</a:t>
            </a:r>
            <a:r>
              <a:rPr lang="en-US" sz="2400" b="1" dirty="0">
                <a:solidFill>
                  <a:srgbClr val="100D00"/>
                </a:solidFill>
                <a:latin typeface="Arial" charset="0"/>
              </a:rPr>
              <a:t> </a:t>
            </a:r>
            <a:r>
              <a:rPr lang="en-US" sz="2400" b="1" dirty="0" err="1">
                <a:solidFill>
                  <a:srgbClr val="100D00"/>
                </a:solidFill>
                <a:latin typeface="Arial" charset="0"/>
              </a:rPr>
              <a:t>awal</a:t>
            </a:r>
            <a:r>
              <a:rPr lang="en-US" sz="2400" b="1" dirty="0">
                <a:latin typeface="Arial" charset="0"/>
              </a:rPr>
              <a:t> </a:t>
            </a:r>
          </a:p>
          <a:p>
            <a:pPr marL="609600" indent="-609600" eaLnBrk="1" hangingPunct="1">
              <a:lnSpc>
                <a:spcPct val="80000"/>
              </a:lnSpc>
              <a:spcBef>
                <a:spcPct val="50000"/>
              </a:spcBef>
              <a:buClr>
                <a:srgbClr val="100D00"/>
              </a:buClr>
              <a:buFontTx/>
              <a:buAutoNum type="alphaUcPeriod"/>
            </a:pPr>
            <a:r>
              <a:rPr lang="en-US" sz="2400" b="1" dirty="0" err="1">
                <a:latin typeface="Arial" charset="0"/>
              </a:rPr>
              <a:t>Klasifikasikan</a:t>
            </a:r>
            <a:r>
              <a:rPr lang="en-US" sz="2400" b="1" dirty="0">
                <a:latin typeface="Arial" charset="0"/>
              </a:rPr>
              <a:t> </a:t>
            </a:r>
            <a:r>
              <a:rPr lang="en-US" sz="2400" b="1" dirty="0" err="1">
                <a:latin typeface="Arial" charset="0"/>
              </a:rPr>
              <a:t>mazmur</a:t>
            </a:r>
            <a:r>
              <a:rPr lang="en-US" sz="2400" b="1" dirty="0">
                <a:latin typeface="Arial" charset="0"/>
              </a:rPr>
              <a:t> </a:t>
            </a:r>
            <a:r>
              <a:rPr lang="en-US" sz="2400" b="1" dirty="0" err="1">
                <a:latin typeface="Arial" charset="0"/>
              </a:rPr>
              <a:t>tsb</a:t>
            </a:r>
            <a:r>
              <a:rPr lang="en-US" sz="2400" b="1" dirty="0">
                <a:latin typeface="Arial" charset="0"/>
              </a:rPr>
              <a:t> </a:t>
            </a:r>
            <a:r>
              <a:rPr lang="en-US" sz="2400" b="1" dirty="0" err="1">
                <a:latin typeface="Arial" charset="0"/>
              </a:rPr>
              <a:t>menggunakan</a:t>
            </a:r>
            <a:r>
              <a:rPr lang="en-US" sz="2400" b="1" dirty="0">
                <a:latin typeface="Arial" charset="0"/>
              </a:rPr>
              <a:t> Lindsey</a:t>
            </a:r>
            <a:r>
              <a:rPr lang="ja-JP" altLang="en-US" sz="2400" b="1">
                <a:latin typeface="Arial" charset="0"/>
              </a:rPr>
              <a:t>’</a:t>
            </a:r>
            <a:r>
              <a:rPr lang="en-US" altLang="ja-JP" sz="2400" b="1" dirty="0">
                <a:latin typeface="Arial" charset="0"/>
              </a:rPr>
              <a:t>s </a:t>
            </a:r>
            <a:r>
              <a:rPr lang="en-US" altLang="ja-JP" sz="2400" b="1" dirty="0" err="1">
                <a:latin typeface="Arial" charset="0"/>
              </a:rPr>
              <a:t>hlm</a:t>
            </a:r>
            <a:r>
              <a:rPr lang="en-US" altLang="ja-JP" sz="2400" b="1" dirty="0">
                <a:latin typeface="Arial" charset="0"/>
              </a:rPr>
              <a:t>. 386</a:t>
            </a:r>
          </a:p>
          <a:p>
            <a:pPr marL="609600" indent="-609600" eaLnBrk="1" hangingPunct="1">
              <a:lnSpc>
                <a:spcPct val="80000"/>
              </a:lnSpc>
              <a:spcBef>
                <a:spcPct val="50000"/>
              </a:spcBef>
              <a:buClr>
                <a:srgbClr val="100D00"/>
              </a:buClr>
              <a:buFontTx/>
              <a:buAutoNum type="alphaUcPeriod"/>
            </a:pPr>
            <a:r>
              <a:rPr lang="en-US" sz="2400" b="1" dirty="0" err="1">
                <a:solidFill>
                  <a:srgbClr val="100D00"/>
                </a:solidFill>
                <a:latin typeface="Arial" charset="0"/>
              </a:rPr>
              <a:t>Tafsirkan</a:t>
            </a:r>
            <a:r>
              <a:rPr lang="en-US" sz="2400" b="1" dirty="0">
                <a:solidFill>
                  <a:srgbClr val="100D00"/>
                </a:solidFill>
                <a:latin typeface="Arial" charset="0"/>
              </a:rPr>
              <a:t> </a:t>
            </a:r>
            <a:r>
              <a:rPr lang="en-US" sz="2400" b="1" dirty="0" err="1">
                <a:solidFill>
                  <a:srgbClr val="100D00"/>
                </a:solidFill>
                <a:latin typeface="Arial" charset="0"/>
              </a:rPr>
              <a:t>mazmur</a:t>
            </a:r>
            <a:r>
              <a:rPr lang="en-US" sz="2400" b="1" dirty="0">
                <a:solidFill>
                  <a:srgbClr val="100D00"/>
                </a:solidFill>
                <a:latin typeface="Arial" charset="0"/>
              </a:rPr>
              <a:t> </a:t>
            </a:r>
            <a:r>
              <a:rPr lang="en-US" sz="2400" b="1" dirty="0" err="1">
                <a:solidFill>
                  <a:srgbClr val="100D00"/>
                </a:solidFill>
                <a:latin typeface="Arial" charset="0"/>
              </a:rPr>
              <a:t>dalam</a:t>
            </a:r>
            <a:r>
              <a:rPr lang="en-US" sz="2400" b="1" dirty="0">
                <a:solidFill>
                  <a:srgbClr val="100D00"/>
                </a:solidFill>
                <a:latin typeface="Arial" charset="0"/>
              </a:rPr>
              <a:t> </a:t>
            </a:r>
            <a:r>
              <a:rPr lang="en-US" sz="2400" b="1" dirty="0" err="1">
                <a:solidFill>
                  <a:srgbClr val="100D00"/>
                </a:solidFill>
                <a:latin typeface="Arial" charset="0"/>
              </a:rPr>
              <a:t>terang</a:t>
            </a:r>
            <a:r>
              <a:rPr lang="en-US" sz="2400" b="1" dirty="0">
                <a:solidFill>
                  <a:srgbClr val="100D00"/>
                </a:solidFill>
                <a:latin typeface="Arial" charset="0"/>
              </a:rPr>
              <a:t> </a:t>
            </a:r>
            <a:r>
              <a:rPr lang="en-US" sz="2400" b="1" dirty="0" err="1">
                <a:solidFill>
                  <a:srgbClr val="100D00"/>
                </a:solidFill>
                <a:latin typeface="Arial" charset="0"/>
              </a:rPr>
              <a:t>pernyataan</a:t>
            </a:r>
            <a:r>
              <a:rPr lang="en-US" sz="2400" b="1" dirty="0">
                <a:solidFill>
                  <a:srgbClr val="100D00"/>
                </a:solidFill>
                <a:latin typeface="Arial" charset="0"/>
              </a:rPr>
              <a:t> PB </a:t>
            </a:r>
            <a:r>
              <a:rPr lang="en-US" sz="2400" b="1" dirty="0" err="1">
                <a:solidFill>
                  <a:srgbClr val="100D00"/>
                </a:solidFill>
                <a:latin typeface="Arial" charset="0"/>
              </a:rPr>
              <a:t>untuk</a:t>
            </a:r>
            <a:r>
              <a:rPr lang="en-US" sz="2400" b="1" dirty="0">
                <a:solidFill>
                  <a:srgbClr val="100D00"/>
                </a:solidFill>
                <a:latin typeface="Arial" charset="0"/>
              </a:rPr>
              <a:t> </a:t>
            </a:r>
            <a:r>
              <a:rPr lang="en-US" sz="2400" b="1" dirty="0" err="1">
                <a:solidFill>
                  <a:srgbClr val="100D00"/>
                </a:solidFill>
                <a:latin typeface="Arial" charset="0"/>
              </a:rPr>
              <a:t>menafsirkan</a:t>
            </a:r>
            <a:r>
              <a:rPr lang="en-US" sz="2400" b="1" dirty="0">
                <a:solidFill>
                  <a:srgbClr val="100D00"/>
                </a:solidFill>
                <a:latin typeface="Arial" charset="0"/>
              </a:rPr>
              <a:t> </a:t>
            </a:r>
            <a:r>
              <a:rPr lang="en-US" sz="2400" b="1" dirty="0" err="1">
                <a:solidFill>
                  <a:srgbClr val="100D00"/>
                </a:solidFill>
                <a:latin typeface="Arial" charset="0"/>
              </a:rPr>
              <a:t>secara</a:t>
            </a:r>
            <a:r>
              <a:rPr lang="en-US" sz="2400" b="1" dirty="0">
                <a:solidFill>
                  <a:srgbClr val="100D00"/>
                </a:solidFill>
                <a:latin typeface="Arial" charset="0"/>
              </a:rPr>
              <a:t> </a:t>
            </a:r>
            <a:r>
              <a:rPr lang="en-US" sz="2400" b="1" dirty="0" err="1">
                <a:solidFill>
                  <a:srgbClr val="100D00"/>
                </a:solidFill>
                <a:latin typeface="Arial" charset="0"/>
              </a:rPr>
              <a:t>tepat</a:t>
            </a:r>
            <a:r>
              <a:rPr lang="en-US" sz="2400" b="1" dirty="0">
                <a:solidFill>
                  <a:srgbClr val="100D00"/>
                </a:solidFill>
                <a:latin typeface="Arial" charset="0"/>
              </a:rPr>
              <a:t> </a:t>
            </a:r>
            <a:r>
              <a:rPr lang="en-US" sz="2400" b="1" dirty="0" err="1">
                <a:solidFill>
                  <a:srgbClr val="100D00"/>
                </a:solidFill>
                <a:latin typeface="Arial" charset="0"/>
              </a:rPr>
              <a:t>teologi</a:t>
            </a:r>
            <a:r>
              <a:rPr lang="en-US" sz="2400" b="1" dirty="0">
                <a:solidFill>
                  <a:srgbClr val="100D00"/>
                </a:solidFill>
                <a:latin typeface="Arial" charset="0"/>
              </a:rPr>
              <a:t> yang </a:t>
            </a:r>
            <a:r>
              <a:rPr lang="en-US" sz="2400" b="1" dirty="0" err="1">
                <a:solidFill>
                  <a:srgbClr val="100D00"/>
                </a:solidFill>
                <a:latin typeface="Arial" charset="0"/>
              </a:rPr>
              <a:t>tidak</a:t>
            </a:r>
            <a:r>
              <a:rPr lang="en-US" sz="2400" b="1" dirty="0">
                <a:solidFill>
                  <a:srgbClr val="100D00"/>
                </a:solidFill>
                <a:latin typeface="Arial" charset="0"/>
              </a:rPr>
              <a:t> </a:t>
            </a:r>
            <a:r>
              <a:rPr lang="en-US" sz="2400" b="1" dirty="0" err="1">
                <a:solidFill>
                  <a:srgbClr val="100D00"/>
                </a:solidFill>
                <a:latin typeface="Arial" charset="0"/>
              </a:rPr>
              <a:t>utuh</a:t>
            </a:r>
            <a:r>
              <a:rPr lang="en-US" sz="2400" b="1" dirty="0">
                <a:solidFill>
                  <a:srgbClr val="100D00"/>
                </a:solidFill>
                <a:latin typeface="Arial" charset="0"/>
              </a:rPr>
              <a:t> (</a:t>
            </a:r>
            <a:r>
              <a:rPr lang="en-US" sz="2400" b="1" dirty="0" err="1">
                <a:solidFill>
                  <a:srgbClr val="100D00"/>
                </a:solidFill>
                <a:latin typeface="Arial" charset="0"/>
              </a:rPr>
              <a:t>cont</a:t>
            </a:r>
            <a:r>
              <a:rPr lang="en-US" sz="2400" b="1" dirty="0">
                <a:solidFill>
                  <a:srgbClr val="100D00"/>
                </a:solidFill>
                <a:latin typeface="Arial" charset="0"/>
              </a:rPr>
              <a:t>: </a:t>
            </a:r>
            <a:r>
              <a:rPr lang="en-US" sz="2400" b="1" dirty="0" err="1">
                <a:solidFill>
                  <a:srgbClr val="100D00"/>
                </a:solidFill>
                <a:latin typeface="Arial" charset="0"/>
              </a:rPr>
              <a:t>Mzm</a:t>
            </a:r>
            <a:r>
              <a:rPr lang="en-US" sz="2400" b="1" dirty="0">
                <a:solidFill>
                  <a:srgbClr val="100D00"/>
                </a:solidFill>
                <a:latin typeface="Arial" charset="0"/>
              </a:rPr>
              <a:t>. 51:11)</a:t>
            </a:r>
          </a:p>
          <a:p>
            <a:pPr marL="609600" indent="-609600" eaLnBrk="1" hangingPunct="1">
              <a:lnSpc>
                <a:spcPct val="80000"/>
              </a:lnSpc>
              <a:spcBef>
                <a:spcPct val="50000"/>
              </a:spcBef>
              <a:buClr>
                <a:srgbClr val="100D00"/>
              </a:buClr>
              <a:buFontTx/>
              <a:buAutoNum type="alphaUcPeriod"/>
            </a:pPr>
            <a:r>
              <a:rPr lang="en-US" sz="2400" b="1" dirty="0" err="1">
                <a:solidFill>
                  <a:srgbClr val="100D00"/>
                </a:solidFill>
                <a:latin typeface="Arial" charset="0"/>
              </a:rPr>
              <a:t>Tuliskan</a:t>
            </a:r>
            <a:r>
              <a:rPr lang="en-US" sz="2400" b="1" dirty="0">
                <a:solidFill>
                  <a:srgbClr val="100D00"/>
                </a:solidFill>
                <a:latin typeface="Arial" charset="0"/>
              </a:rPr>
              <a:t> </a:t>
            </a:r>
            <a:r>
              <a:rPr lang="en-US" sz="2400" b="1" dirty="0" err="1">
                <a:solidFill>
                  <a:srgbClr val="100D00"/>
                </a:solidFill>
                <a:latin typeface="Arial" charset="0"/>
              </a:rPr>
              <a:t>dengan</a:t>
            </a:r>
            <a:r>
              <a:rPr lang="en-US" sz="2400" b="1" dirty="0">
                <a:solidFill>
                  <a:srgbClr val="100D00"/>
                </a:solidFill>
                <a:latin typeface="Arial" charset="0"/>
              </a:rPr>
              <a:t> </a:t>
            </a:r>
            <a:r>
              <a:rPr lang="en-US" sz="2400" b="1" dirty="0" err="1">
                <a:solidFill>
                  <a:srgbClr val="100D00"/>
                </a:solidFill>
                <a:latin typeface="Arial" charset="0"/>
              </a:rPr>
              <a:t>bahasa</a:t>
            </a:r>
            <a:r>
              <a:rPr lang="en-US" sz="2400" b="1" dirty="0">
                <a:solidFill>
                  <a:srgbClr val="100D00"/>
                </a:solidFill>
                <a:latin typeface="Arial" charset="0"/>
              </a:rPr>
              <a:t> </a:t>
            </a:r>
            <a:r>
              <a:rPr lang="en-US" sz="2400" b="1" dirty="0" err="1">
                <a:solidFill>
                  <a:srgbClr val="100D00"/>
                </a:solidFill>
                <a:latin typeface="Arial" charset="0"/>
              </a:rPr>
              <a:t>sendiri</a:t>
            </a:r>
            <a:r>
              <a:rPr lang="en-US" sz="2400" b="1" dirty="0">
                <a:solidFill>
                  <a:srgbClr val="100D00"/>
                </a:solidFill>
                <a:latin typeface="Arial" charset="0"/>
              </a:rPr>
              <a:t> kata-kata </a:t>
            </a:r>
            <a:r>
              <a:rPr lang="en-US" sz="2400" b="1" dirty="0" err="1">
                <a:solidFill>
                  <a:srgbClr val="100D00"/>
                </a:solidFill>
                <a:latin typeface="Arial" charset="0"/>
              </a:rPr>
              <a:t>kiasan</a:t>
            </a:r>
            <a:r>
              <a:rPr lang="en-US" sz="2400" b="1" dirty="0">
                <a:solidFill>
                  <a:srgbClr val="100D00"/>
                </a:solidFill>
                <a:latin typeface="Arial" charset="0"/>
              </a:rPr>
              <a:t> dan </a:t>
            </a:r>
            <a:r>
              <a:rPr lang="en-US" sz="2400" b="1" dirty="0" err="1">
                <a:solidFill>
                  <a:srgbClr val="100D00"/>
                </a:solidFill>
                <a:latin typeface="Arial" charset="0"/>
              </a:rPr>
              <a:t>paralelisme</a:t>
            </a:r>
            <a:r>
              <a:rPr lang="en-US" sz="2400" b="1" dirty="0">
                <a:solidFill>
                  <a:srgbClr val="100D00"/>
                </a:solidFill>
                <a:latin typeface="Arial" charset="0"/>
              </a:rPr>
              <a:t> </a:t>
            </a:r>
            <a:r>
              <a:rPr lang="en-US" sz="2400" b="1" dirty="0" err="1">
                <a:solidFill>
                  <a:srgbClr val="100D00"/>
                </a:solidFill>
                <a:latin typeface="Arial" charset="0"/>
              </a:rPr>
              <a:t>ke</a:t>
            </a:r>
            <a:r>
              <a:rPr lang="en-US" sz="2400" b="1" dirty="0">
                <a:solidFill>
                  <a:srgbClr val="100D00"/>
                </a:solidFill>
                <a:latin typeface="Arial" charset="0"/>
              </a:rPr>
              <a:t> </a:t>
            </a:r>
            <a:r>
              <a:rPr lang="en-US" sz="2400" b="1" dirty="0" err="1">
                <a:solidFill>
                  <a:srgbClr val="100D00"/>
                </a:solidFill>
                <a:latin typeface="Arial" charset="0"/>
              </a:rPr>
              <a:t>dalam</a:t>
            </a:r>
            <a:r>
              <a:rPr lang="en-US" sz="2400" b="1" dirty="0">
                <a:solidFill>
                  <a:srgbClr val="100D00"/>
                </a:solidFill>
                <a:latin typeface="Arial" charset="0"/>
              </a:rPr>
              <a:t> </a:t>
            </a:r>
            <a:r>
              <a:rPr lang="en-US" sz="2400" b="1" dirty="0" err="1">
                <a:solidFill>
                  <a:srgbClr val="100D00"/>
                </a:solidFill>
                <a:latin typeface="Arial" charset="0"/>
              </a:rPr>
              <a:t>bahasa</a:t>
            </a:r>
            <a:r>
              <a:rPr lang="en-US" sz="2400" b="1" dirty="0">
                <a:solidFill>
                  <a:srgbClr val="100D00"/>
                </a:solidFill>
                <a:latin typeface="Arial" charset="0"/>
              </a:rPr>
              <a:t> </a:t>
            </a:r>
            <a:r>
              <a:rPr lang="en-US" sz="2400" b="1" dirty="0" err="1">
                <a:solidFill>
                  <a:srgbClr val="100D00"/>
                </a:solidFill>
                <a:latin typeface="Arial" charset="0"/>
              </a:rPr>
              <a:t>sehari-hari</a:t>
            </a:r>
            <a:endParaRPr lang="en-US" sz="2400" b="1" dirty="0">
              <a:solidFill>
                <a:srgbClr val="100D00"/>
              </a:solidFill>
              <a:latin typeface="Arial" charset="0"/>
            </a:endParaRPr>
          </a:p>
          <a:p>
            <a:pPr marL="609600" indent="-609600" eaLnBrk="1" hangingPunct="1">
              <a:lnSpc>
                <a:spcPct val="80000"/>
              </a:lnSpc>
              <a:spcBef>
                <a:spcPct val="50000"/>
              </a:spcBef>
              <a:buClr>
                <a:srgbClr val="100D00"/>
              </a:buClr>
              <a:buFontTx/>
              <a:buAutoNum type="alphaUcPeriod"/>
            </a:pPr>
            <a:r>
              <a:rPr lang="en-US" sz="2400" b="1" dirty="0" err="1">
                <a:solidFill>
                  <a:srgbClr val="100D00"/>
                </a:solidFill>
                <a:latin typeface="Arial" charset="0"/>
              </a:rPr>
              <a:t>Gunakan</a:t>
            </a:r>
            <a:r>
              <a:rPr lang="en-US" sz="2400" b="1" dirty="0">
                <a:solidFill>
                  <a:srgbClr val="100D00"/>
                </a:solidFill>
                <a:latin typeface="Arial" charset="0"/>
              </a:rPr>
              <a:t> </a:t>
            </a:r>
            <a:r>
              <a:rPr lang="en-US" sz="2400" b="1" dirty="0" err="1">
                <a:solidFill>
                  <a:srgbClr val="100D00"/>
                </a:solidFill>
                <a:latin typeface="Arial" charset="0"/>
              </a:rPr>
              <a:t>apa</a:t>
            </a:r>
            <a:r>
              <a:rPr lang="en-US" sz="2400" b="1" dirty="0">
                <a:solidFill>
                  <a:srgbClr val="100D00"/>
                </a:solidFill>
                <a:latin typeface="Arial" charset="0"/>
              </a:rPr>
              <a:t> </a:t>
            </a:r>
            <a:r>
              <a:rPr lang="en-US" sz="2400" b="1" dirty="0" err="1">
                <a:solidFill>
                  <a:srgbClr val="100D00"/>
                </a:solidFill>
                <a:latin typeface="Arial" charset="0"/>
              </a:rPr>
              <a:t>yg</a:t>
            </a:r>
            <a:r>
              <a:rPr lang="en-US" sz="2400" b="1" dirty="0">
                <a:solidFill>
                  <a:srgbClr val="100D00"/>
                </a:solidFill>
                <a:latin typeface="Arial" charset="0"/>
              </a:rPr>
              <a:t> </a:t>
            </a:r>
            <a:r>
              <a:rPr lang="en-US" sz="2400" b="1" dirty="0" err="1">
                <a:solidFill>
                  <a:srgbClr val="100D00"/>
                </a:solidFill>
                <a:latin typeface="Arial" charset="0"/>
              </a:rPr>
              <a:t>scr</a:t>
            </a:r>
            <a:r>
              <a:rPr lang="en-US" sz="2400" b="1" dirty="0">
                <a:solidFill>
                  <a:srgbClr val="100D00"/>
                </a:solidFill>
                <a:latin typeface="Arial" charset="0"/>
              </a:rPr>
              <a:t> </a:t>
            </a:r>
            <a:r>
              <a:rPr lang="en-US" sz="2400" b="1" dirty="0" err="1">
                <a:solidFill>
                  <a:srgbClr val="100D00"/>
                </a:solidFill>
                <a:latin typeface="Arial" charset="0"/>
              </a:rPr>
              <a:t>tdk</a:t>
            </a:r>
            <a:r>
              <a:rPr lang="en-US" sz="2400" b="1" dirty="0">
                <a:solidFill>
                  <a:srgbClr val="100D00"/>
                </a:solidFill>
                <a:latin typeface="Arial" charset="0"/>
              </a:rPr>
              <a:t> </a:t>
            </a:r>
            <a:r>
              <a:rPr lang="en-US" sz="2400" b="1" dirty="0" err="1">
                <a:solidFill>
                  <a:srgbClr val="100D00"/>
                </a:solidFill>
                <a:latin typeface="Arial" charset="0"/>
              </a:rPr>
              <a:t>langsung</a:t>
            </a:r>
            <a:r>
              <a:rPr lang="en-US" sz="2400" b="1" dirty="0">
                <a:solidFill>
                  <a:srgbClr val="100D00"/>
                </a:solidFill>
                <a:latin typeface="Arial" charset="0"/>
              </a:rPr>
              <a:t> </a:t>
            </a:r>
            <a:r>
              <a:rPr lang="en-US" sz="2400" b="1" dirty="0" err="1">
                <a:solidFill>
                  <a:srgbClr val="100D00"/>
                </a:solidFill>
                <a:latin typeface="Arial" charset="0"/>
              </a:rPr>
              <a:t>ditulis</a:t>
            </a:r>
            <a:r>
              <a:rPr lang="en-US" sz="2400" b="1" dirty="0">
                <a:solidFill>
                  <a:srgbClr val="100D00"/>
                </a:solidFill>
                <a:latin typeface="Arial" charset="0"/>
              </a:rPr>
              <a:t> </a:t>
            </a:r>
            <a:r>
              <a:rPr lang="en-US" sz="2400" b="1" dirty="0" err="1">
                <a:solidFill>
                  <a:srgbClr val="100D00"/>
                </a:solidFill>
                <a:latin typeface="Arial" charset="0"/>
              </a:rPr>
              <a:t>dlm</a:t>
            </a:r>
            <a:r>
              <a:rPr lang="en-US" sz="2400" b="1" dirty="0">
                <a:solidFill>
                  <a:srgbClr val="100D00"/>
                </a:solidFill>
                <a:latin typeface="Arial" charset="0"/>
              </a:rPr>
              <a:t> PB dan </a:t>
            </a:r>
            <a:r>
              <a:rPr lang="en-US" sz="2400" b="1" dirty="0" err="1">
                <a:solidFill>
                  <a:srgbClr val="100D00"/>
                </a:solidFill>
                <a:latin typeface="Arial" charset="0"/>
              </a:rPr>
              <a:t>kutipan-kutipan</a:t>
            </a:r>
            <a:r>
              <a:rPr lang="en-US" sz="2400" b="1" dirty="0">
                <a:solidFill>
                  <a:srgbClr val="100D00"/>
                </a:solidFill>
                <a:latin typeface="Arial" charset="0"/>
              </a:rPr>
              <a:t> PB </a:t>
            </a:r>
            <a:r>
              <a:rPr lang="en-US" sz="2400" b="1" dirty="0" err="1">
                <a:solidFill>
                  <a:srgbClr val="100D00"/>
                </a:solidFill>
                <a:latin typeface="Arial" charset="0"/>
              </a:rPr>
              <a:t>namun</a:t>
            </a:r>
            <a:r>
              <a:rPr lang="en-US" sz="2400" b="1" dirty="0">
                <a:solidFill>
                  <a:srgbClr val="100D00"/>
                </a:solidFill>
                <a:latin typeface="Arial" charset="0"/>
              </a:rPr>
              <a:t> </a:t>
            </a:r>
            <a:r>
              <a:rPr lang="en-US" sz="2400" b="1" dirty="0" err="1">
                <a:solidFill>
                  <a:srgbClr val="100D00"/>
                </a:solidFill>
                <a:latin typeface="Arial" charset="0"/>
              </a:rPr>
              <a:t>jangan</a:t>
            </a:r>
            <a:r>
              <a:rPr lang="en-US" sz="2400" b="1" dirty="0">
                <a:solidFill>
                  <a:srgbClr val="100D00"/>
                </a:solidFill>
                <a:latin typeface="Arial" charset="0"/>
              </a:rPr>
              <a:t> </a:t>
            </a:r>
            <a:r>
              <a:rPr lang="en-US" sz="2400" b="1" dirty="0" err="1">
                <a:solidFill>
                  <a:srgbClr val="100D00"/>
                </a:solidFill>
                <a:latin typeface="Arial" charset="0"/>
              </a:rPr>
              <a:t>membacanya</a:t>
            </a:r>
            <a:r>
              <a:rPr lang="en-US" sz="2400" b="1" dirty="0">
                <a:solidFill>
                  <a:srgbClr val="100D00"/>
                </a:solidFill>
                <a:latin typeface="Arial" charset="0"/>
              </a:rPr>
              <a:t> </a:t>
            </a:r>
            <a:r>
              <a:rPr lang="en-US" sz="2400" b="1" dirty="0" err="1">
                <a:solidFill>
                  <a:srgbClr val="100D00"/>
                </a:solidFill>
                <a:latin typeface="Arial" charset="0"/>
              </a:rPr>
              <a:t>kembali</a:t>
            </a:r>
            <a:r>
              <a:rPr lang="en-US" sz="2400" b="1" dirty="0">
                <a:solidFill>
                  <a:srgbClr val="100D00"/>
                </a:solidFill>
                <a:latin typeface="Arial" charset="0"/>
              </a:rPr>
              <a:t> </a:t>
            </a:r>
            <a:r>
              <a:rPr lang="en-US" sz="2400" b="1" dirty="0" err="1">
                <a:solidFill>
                  <a:srgbClr val="100D00"/>
                </a:solidFill>
                <a:latin typeface="Arial" charset="0"/>
              </a:rPr>
              <a:t>ke</a:t>
            </a:r>
            <a:r>
              <a:rPr lang="en-US" sz="2400" b="1" dirty="0">
                <a:solidFill>
                  <a:srgbClr val="100D00"/>
                </a:solidFill>
                <a:latin typeface="Arial" charset="0"/>
              </a:rPr>
              <a:t> </a:t>
            </a:r>
            <a:r>
              <a:rPr lang="en-US" sz="2400" b="1" dirty="0" err="1">
                <a:solidFill>
                  <a:srgbClr val="100D00"/>
                </a:solidFill>
                <a:latin typeface="Arial" charset="0"/>
              </a:rPr>
              <a:t>dalam</a:t>
            </a:r>
            <a:r>
              <a:rPr lang="en-US" sz="2400" b="1" dirty="0">
                <a:solidFill>
                  <a:srgbClr val="100D00"/>
                </a:solidFill>
                <a:latin typeface="Arial" charset="0"/>
              </a:rPr>
              <a:t> </a:t>
            </a:r>
            <a:r>
              <a:rPr lang="en-US" sz="2400" b="1" dirty="0" err="1">
                <a:solidFill>
                  <a:srgbClr val="100D00"/>
                </a:solidFill>
                <a:latin typeface="Arial" charset="0"/>
              </a:rPr>
              <a:t>teks</a:t>
            </a:r>
            <a:r>
              <a:rPr lang="en-US" sz="2400" b="1" dirty="0">
                <a:solidFill>
                  <a:srgbClr val="100D00"/>
                </a:solidFill>
                <a:latin typeface="Arial" charset="0"/>
              </a:rPr>
              <a:t> </a:t>
            </a:r>
            <a:r>
              <a:rPr lang="en-US" sz="2400" b="1" dirty="0" err="1">
                <a:solidFill>
                  <a:srgbClr val="100D00"/>
                </a:solidFill>
                <a:latin typeface="Arial" charset="0"/>
              </a:rPr>
              <a:t>apa</a:t>
            </a:r>
            <a:r>
              <a:rPr lang="en-US" sz="2400" b="1" dirty="0">
                <a:solidFill>
                  <a:srgbClr val="100D00"/>
                </a:solidFill>
                <a:latin typeface="Arial" charset="0"/>
              </a:rPr>
              <a:t> yang </a:t>
            </a:r>
            <a:r>
              <a:rPr lang="en-US" sz="2400" b="1" dirty="0" err="1">
                <a:solidFill>
                  <a:srgbClr val="100D00"/>
                </a:solidFill>
                <a:latin typeface="Arial" charset="0"/>
              </a:rPr>
              <a:t>penulis</a:t>
            </a:r>
            <a:r>
              <a:rPr lang="en-US" sz="2400" b="1" dirty="0">
                <a:solidFill>
                  <a:srgbClr val="100D00"/>
                </a:solidFill>
                <a:latin typeface="Arial" charset="0"/>
              </a:rPr>
              <a:t> PL </a:t>
            </a:r>
            <a:r>
              <a:rPr lang="en-US" sz="2400" b="1" dirty="0" err="1">
                <a:solidFill>
                  <a:srgbClr val="100D00"/>
                </a:solidFill>
                <a:latin typeface="Arial" charset="0"/>
              </a:rPr>
              <a:t>tidak</a:t>
            </a:r>
            <a:r>
              <a:rPr lang="en-US" sz="2400" b="1" dirty="0">
                <a:solidFill>
                  <a:srgbClr val="100D00"/>
                </a:solidFill>
                <a:latin typeface="Arial" charset="0"/>
              </a:rPr>
              <a:t> </a:t>
            </a:r>
            <a:r>
              <a:rPr lang="en-US" sz="2400" b="1" dirty="0" err="1">
                <a:solidFill>
                  <a:srgbClr val="100D00"/>
                </a:solidFill>
                <a:latin typeface="Arial" charset="0"/>
              </a:rPr>
              <a:t>pahami</a:t>
            </a:r>
            <a:r>
              <a:rPr lang="en-US" sz="2400" b="1" dirty="0">
                <a:solidFill>
                  <a:srgbClr val="100D00"/>
                </a:solidFill>
                <a:latin typeface="Arial" charset="0"/>
              </a:rPr>
              <a:t> (</a:t>
            </a:r>
            <a:r>
              <a:rPr lang="en-US" sz="2400" b="1" dirty="0" err="1">
                <a:solidFill>
                  <a:srgbClr val="100D00"/>
                </a:solidFill>
                <a:latin typeface="Arial" charset="0"/>
              </a:rPr>
              <a:t>cont</a:t>
            </a:r>
            <a:r>
              <a:rPr lang="en-US" sz="2400" b="1" dirty="0">
                <a:solidFill>
                  <a:srgbClr val="100D00"/>
                </a:solidFill>
                <a:latin typeface="Arial" charset="0"/>
              </a:rPr>
              <a:t>: </a:t>
            </a:r>
            <a:r>
              <a:rPr lang="en-US" sz="2400" b="1" dirty="0" err="1">
                <a:solidFill>
                  <a:srgbClr val="100D00"/>
                </a:solidFill>
                <a:latin typeface="Arial" charset="0"/>
              </a:rPr>
              <a:t>Mzm</a:t>
            </a:r>
            <a:r>
              <a:rPr lang="en-US" sz="2400" b="1" dirty="0">
                <a:solidFill>
                  <a:srgbClr val="100D00"/>
                </a:solidFill>
                <a:latin typeface="Arial" charset="0"/>
              </a:rPr>
              <a:t>. 16:10 </a:t>
            </a:r>
            <a:r>
              <a:rPr lang="en-US" sz="2400" b="1" dirty="0" err="1">
                <a:solidFill>
                  <a:srgbClr val="100D00"/>
                </a:solidFill>
                <a:latin typeface="Arial" charset="0"/>
              </a:rPr>
              <a:t>diperluas</a:t>
            </a:r>
            <a:r>
              <a:rPr lang="en-US" sz="2400" b="1" dirty="0">
                <a:solidFill>
                  <a:srgbClr val="100D00"/>
                </a:solidFill>
                <a:latin typeface="Arial" charset="0"/>
              </a:rPr>
              <a:t> di </a:t>
            </a:r>
            <a:r>
              <a:rPr lang="en-US" sz="2400" b="1" dirty="0" err="1">
                <a:solidFill>
                  <a:srgbClr val="100D00"/>
                </a:solidFill>
                <a:latin typeface="Arial" charset="0"/>
              </a:rPr>
              <a:t>Kis</a:t>
            </a:r>
            <a:r>
              <a:rPr lang="en-US" sz="2400" b="1" dirty="0">
                <a:solidFill>
                  <a:srgbClr val="100D00"/>
                </a:solidFill>
                <a:latin typeface="Arial" charset="0"/>
              </a:rPr>
              <a:t> 2:25-31)</a:t>
            </a:r>
          </a:p>
        </p:txBody>
      </p:sp>
      <p:sp>
        <p:nvSpPr>
          <p:cNvPr id="49158" name="Text Box 6"/>
          <p:cNvSpPr txBox="1">
            <a:spLocks noChangeArrowheads="1"/>
          </p:cNvSpPr>
          <p:nvPr/>
        </p:nvSpPr>
        <p:spPr bwMode="auto">
          <a:xfrm>
            <a:off x="8375650" y="76200"/>
            <a:ext cx="69215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p>
            <a:pPr>
              <a:defRPr/>
            </a:pPr>
            <a:r>
              <a:rPr lang="en-US" b="1">
                <a:solidFill>
                  <a:srgbClr val="100D00"/>
                </a:solidFill>
                <a:latin typeface="Arial" pitchFamily="-107" charset="0"/>
                <a:ea typeface="Arial" pitchFamily="-107" charset="0"/>
                <a:cs typeface="Arial" pitchFamily="-107" charset="0"/>
              </a:rPr>
              <a:t>391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to="" calcmode="lin" valueType="num">
                                      <p:cBhvr>
                                        <p:cTn id="17" dur="1" fill="hold"/>
                                        <p:tgtEl>
                                          <p:spTgt spid="4915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 to="" calcmode="lin" valueType="num">
                                      <p:cBhvr>
                                        <p:cTn id="22" dur="1" fill="hold"/>
                                        <p:tgtEl>
                                          <p:spTgt spid="4915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 to="" calcmode="lin" valueType="num">
                                      <p:cBhvr>
                                        <p:cTn id="27" dur="1" fill="hold"/>
                                        <p:tgtEl>
                                          <p:spTgt spid="4915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 to="" calcmode="lin" valueType="num">
                                      <p:cBhvr>
                                        <p:cTn id="32" dur="1" fill="hold"/>
                                        <p:tgtEl>
                                          <p:spTgt spid="4915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 to="" calcmode="lin" valueType="num">
                                      <p:cBhvr>
                                        <p:cTn id="37" dur="1" fill="hold"/>
                                        <p:tgtEl>
                                          <p:spTgt spid="4915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52400" y="685800"/>
            <a:ext cx="8229600" cy="1143000"/>
          </a:xfrm>
          <a:noFill/>
        </p:spPr>
        <p:txBody>
          <a:bodyPr/>
          <a:lstStyle/>
          <a:p>
            <a:pPr eaLnBrk="1" hangingPunct="1"/>
            <a:r>
              <a:rPr lang="en-US" sz="6000" b="1">
                <a:solidFill>
                  <a:schemeClr val="tx1"/>
                </a:solidFill>
                <a:latin typeface="Arial" charset="0"/>
              </a:rPr>
              <a:t>KESIMPULAN</a:t>
            </a:r>
          </a:p>
        </p:txBody>
      </p:sp>
      <p:sp>
        <p:nvSpPr>
          <p:cNvPr id="387075" name="Rectangle 3"/>
          <p:cNvSpPr>
            <a:spLocks noGrp="1" noChangeArrowheads="1"/>
          </p:cNvSpPr>
          <p:nvPr>
            <p:ph type="body" idx="1"/>
          </p:nvPr>
        </p:nvSpPr>
        <p:spPr>
          <a:xfrm>
            <a:off x="457200" y="2057400"/>
            <a:ext cx="6553200" cy="4191000"/>
          </a:xfrm>
        </p:spPr>
        <p:txBody>
          <a:bodyPr/>
          <a:lstStyle/>
          <a:p>
            <a:pPr marL="0" indent="0" eaLnBrk="1" hangingPunct="1">
              <a:buFontTx/>
              <a:buNone/>
            </a:pPr>
            <a:r>
              <a:rPr lang="en-US" sz="2600" b="1">
                <a:latin typeface="Arial" charset="0"/>
              </a:rPr>
              <a:t>James McClendon:</a:t>
            </a:r>
          </a:p>
          <a:p>
            <a:pPr marL="0" indent="0" eaLnBrk="1" hangingPunct="1">
              <a:buFontTx/>
              <a:buNone/>
            </a:pPr>
            <a:r>
              <a:rPr lang="ja-JP" altLang="en-US" sz="2600" b="1">
                <a:latin typeface="Arial" charset="0"/>
              </a:rPr>
              <a:t>“</a:t>
            </a:r>
            <a:r>
              <a:rPr lang="en-US" altLang="ja-JP" sz="2600" b="1">
                <a:latin typeface="Arial" charset="0"/>
              </a:rPr>
              <a:t>Penyembahan adl praktek dari respon makhluk ciptaan yg interaktif terhadap apa yang Tuhan lakukan dan minta dan janjikan: hal ini bukanlah manipulasi manusia ataupun kuasa magis Tuhan, tapi ini adl percakapan dua sisi, dialog dengan Tuhan yang penuh rahmat.</a:t>
            </a:r>
            <a:r>
              <a:rPr lang="ja-JP" altLang="en-US" sz="2600" b="1">
                <a:latin typeface="Arial" charset="0"/>
              </a:rPr>
              <a:t>”</a:t>
            </a:r>
            <a:endParaRPr lang="en-US" sz="2600" b="1">
              <a:latin typeface="Arial" charset="0"/>
            </a:endParaRPr>
          </a:p>
        </p:txBody>
      </p:sp>
      <p:grpSp>
        <p:nvGrpSpPr>
          <p:cNvPr id="252932" name="Group 4"/>
          <p:cNvGrpSpPr>
            <a:grpSpLocks/>
          </p:cNvGrpSpPr>
          <p:nvPr/>
        </p:nvGrpSpPr>
        <p:grpSpPr bwMode="auto">
          <a:xfrm>
            <a:off x="7315200" y="0"/>
            <a:ext cx="1828800" cy="6858000"/>
            <a:chOff x="4608" y="0"/>
            <a:chExt cx="1152" cy="4320"/>
          </a:xfrm>
        </p:grpSpPr>
        <p:pic>
          <p:nvPicPr>
            <p:cNvPr id="252933" name="Picture 5"/>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4608" y="0"/>
              <a:ext cx="1152" cy="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2934" name="Picture 6"/>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4608" y="2064"/>
              <a:ext cx="1152" cy="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7074"/>
                                        </p:tgtEl>
                                        <p:attrNameLst>
                                          <p:attrName>style.visibility</p:attrName>
                                        </p:attrNameLst>
                                      </p:cBhvr>
                                      <p:to>
                                        <p:strVal val="visible"/>
                                      </p:to>
                                    </p:set>
                                    <p:animEffect transition="in" filter="box(in)">
                                      <p:cBhvr>
                                        <p:cTn id="7" dur="500"/>
                                        <p:tgtEl>
                                          <p:spTgt spid="387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87075">
                                            <p:txEl>
                                              <p:pRg st="0" end="0"/>
                                            </p:txEl>
                                          </p:spTgt>
                                        </p:tgtEl>
                                        <p:attrNameLst>
                                          <p:attrName>style.visibility</p:attrName>
                                        </p:attrNameLst>
                                      </p:cBhvr>
                                      <p:to>
                                        <p:strVal val="visible"/>
                                      </p:to>
                                    </p:set>
                                    <p:anim calcmode="lin" valueType="num">
                                      <p:cBhvr>
                                        <p:cTn id="12" dur="500" fill="hold"/>
                                        <p:tgtEl>
                                          <p:spTgt spid="3870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70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870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87075">
                                            <p:txEl>
                                              <p:pRg st="1" end="1"/>
                                            </p:txEl>
                                          </p:spTgt>
                                        </p:tgtEl>
                                        <p:attrNameLst>
                                          <p:attrName>style.visibility</p:attrName>
                                        </p:attrNameLst>
                                      </p:cBhvr>
                                      <p:to>
                                        <p:strVal val="visible"/>
                                      </p:to>
                                    </p:set>
                                    <p:anim calcmode="lin" valueType="num">
                                      <p:cBhvr>
                                        <p:cTn id="19" dur="500" fill="hold"/>
                                        <p:tgtEl>
                                          <p:spTgt spid="3870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8707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87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a:xfrm>
            <a:off x="1524000" y="609600"/>
            <a:ext cx="6553200" cy="1143000"/>
          </a:xfrm>
          <a:noFill/>
        </p:spPr>
        <p:txBody>
          <a:bodyPr/>
          <a:lstStyle/>
          <a:p>
            <a:pPr algn="l" eaLnBrk="1" hangingPunct="1"/>
            <a:r>
              <a:rPr lang="en-US" sz="4000" b="1" dirty="0" err="1">
                <a:latin typeface="Arial" charset="0"/>
              </a:rPr>
              <a:t>Kualitas</a:t>
            </a:r>
            <a:r>
              <a:rPr lang="en-US" sz="4000" b="1" dirty="0">
                <a:latin typeface="Arial" charset="0"/>
              </a:rPr>
              <a:t> </a:t>
            </a:r>
            <a:r>
              <a:rPr lang="en-US" sz="4000" b="1" dirty="0" err="1">
                <a:latin typeface="Arial" charset="0"/>
              </a:rPr>
              <a:t>yg</a:t>
            </a:r>
            <a:r>
              <a:rPr lang="en-US" sz="4000" b="1" dirty="0">
                <a:latin typeface="Arial" charset="0"/>
              </a:rPr>
              <a:t> </a:t>
            </a:r>
            <a:r>
              <a:rPr lang="en-US" sz="4000" b="1" dirty="0" err="1">
                <a:latin typeface="Arial" charset="0"/>
              </a:rPr>
              <a:t>menarik</a:t>
            </a:r>
            <a:r>
              <a:rPr lang="en-US" sz="4000" b="1" dirty="0">
                <a:latin typeface="Arial" charset="0"/>
              </a:rPr>
              <a:t> </a:t>
            </a:r>
            <a:r>
              <a:rPr lang="en-US" sz="4000" b="1" dirty="0" err="1">
                <a:latin typeface="Arial" charset="0"/>
              </a:rPr>
              <a:t>dari</a:t>
            </a:r>
            <a:r>
              <a:rPr lang="en-US" sz="4000" b="1" dirty="0">
                <a:latin typeface="Arial" charset="0"/>
              </a:rPr>
              <a:t> Kitab Mazmur</a:t>
            </a:r>
            <a:endParaRPr lang="en-GB" sz="4000" dirty="0">
              <a:latin typeface="Arial" charset="0"/>
            </a:endParaRPr>
          </a:p>
        </p:txBody>
      </p:sp>
      <p:sp>
        <p:nvSpPr>
          <p:cNvPr id="389123" name="Rectangle 3"/>
          <p:cNvSpPr>
            <a:spLocks noGrp="1" noChangeArrowheads="1"/>
          </p:cNvSpPr>
          <p:nvPr>
            <p:ph type="subTitle" idx="1"/>
          </p:nvPr>
        </p:nvSpPr>
        <p:spPr>
          <a:xfrm>
            <a:off x="1066800" y="1905000"/>
            <a:ext cx="7696200" cy="3124200"/>
          </a:xfrm>
        </p:spPr>
        <p:txBody>
          <a:bodyPr/>
          <a:lstStyle/>
          <a:p>
            <a:pPr marL="990600" lvl="1" indent="-533400" algn="l" eaLnBrk="1" hangingPunct="1">
              <a:lnSpc>
                <a:spcPct val="90000"/>
              </a:lnSpc>
            </a:pPr>
            <a:r>
              <a:rPr lang="en-US" sz="3200" b="1">
                <a:latin typeface="Arial" charset="0"/>
                <a:ea typeface="Arial" charset="0"/>
                <a:cs typeface="Arial" charset="0"/>
              </a:rPr>
              <a:t>Mazmur-mazmur ini adl puisi:</a:t>
            </a:r>
          </a:p>
          <a:p>
            <a:pPr marL="990600" lvl="1" indent="-533400" algn="l" eaLnBrk="1" hangingPunct="1">
              <a:lnSpc>
                <a:spcPct val="90000"/>
              </a:lnSpc>
              <a:buFontTx/>
              <a:buChar char="–"/>
            </a:pPr>
            <a:r>
              <a:rPr lang="en-US" sz="3200" b="1">
                <a:latin typeface="Arial" charset="0"/>
                <a:ea typeface="Arial" charset="0"/>
                <a:cs typeface="Arial" charset="0"/>
              </a:rPr>
              <a:t>Suatu jenis seni</a:t>
            </a:r>
          </a:p>
          <a:p>
            <a:pPr marL="990600" lvl="1" indent="-533400" algn="l" eaLnBrk="1" hangingPunct="1">
              <a:lnSpc>
                <a:spcPct val="90000"/>
              </a:lnSpc>
              <a:buFontTx/>
              <a:buChar char="–"/>
            </a:pPr>
            <a:r>
              <a:rPr lang="en-US" sz="3200" b="1">
                <a:latin typeface="Arial" charset="0"/>
                <a:ea typeface="Arial" charset="0"/>
                <a:cs typeface="Arial" charset="0"/>
              </a:rPr>
              <a:t>Menyenangkan (dpt dinikmati)</a:t>
            </a:r>
          </a:p>
          <a:p>
            <a:pPr marL="990600" lvl="1" indent="-533400" algn="l" eaLnBrk="1" hangingPunct="1">
              <a:lnSpc>
                <a:spcPct val="90000"/>
              </a:lnSpc>
              <a:buFontTx/>
              <a:buChar char="–"/>
            </a:pPr>
            <a:r>
              <a:rPr lang="en-US" sz="3200" b="1">
                <a:latin typeface="Arial" charset="0"/>
                <a:ea typeface="Arial" charset="0"/>
                <a:cs typeface="Arial" charset="0"/>
              </a:rPr>
              <a:t>Ditujukan secara langsung kepada keutuhan manusia atau perkumpulan jemaat</a:t>
            </a:r>
            <a:endParaRPr lang="en-GB" sz="3200" b="1">
              <a:latin typeface="Arial" charset="0"/>
              <a:ea typeface="Arial" charset="0"/>
              <a:cs typeface="Arial" charset="0"/>
            </a:endParaRPr>
          </a:p>
        </p:txBody>
      </p:sp>
      <p:pic>
        <p:nvPicPr>
          <p:cNvPr id="254980" name="Picture 4"/>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0" y="5105400"/>
            <a:ext cx="1828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1" name="Picture 5"/>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1828800" y="5105400"/>
            <a:ext cx="1828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2" name="Picture 6"/>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3657600" y="5105400"/>
            <a:ext cx="1828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3" name="Picture 7"/>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5486400" y="5105400"/>
            <a:ext cx="1828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4" name="Picture 8"/>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7315200" y="5105400"/>
            <a:ext cx="1828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2"/>
                                        </p:tgtEl>
                                        <p:attrNameLst>
                                          <p:attrName>style.visibility</p:attrName>
                                        </p:attrNameLst>
                                      </p:cBhvr>
                                      <p:to>
                                        <p:strVal val="visible"/>
                                      </p:to>
                                    </p:set>
                                    <p:anim calcmode="lin" valueType="num">
                                      <p:cBhvr additive="base">
                                        <p:cTn id="7" dur="500" fill="hold"/>
                                        <p:tgtEl>
                                          <p:spTgt spid="389122"/>
                                        </p:tgtEl>
                                        <p:attrNameLst>
                                          <p:attrName>ppt_x</p:attrName>
                                        </p:attrNameLst>
                                      </p:cBhvr>
                                      <p:tavLst>
                                        <p:tav tm="0">
                                          <p:val>
                                            <p:strVal val="#ppt_x"/>
                                          </p:val>
                                        </p:tav>
                                        <p:tav tm="100000">
                                          <p:val>
                                            <p:strVal val="#ppt_x"/>
                                          </p:val>
                                        </p:tav>
                                      </p:tavLst>
                                    </p:anim>
                                    <p:anim calcmode="lin" valueType="num">
                                      <p:cBhvr additive="base">
                                        <p:cTn id="8" dur="500" fill="hold"/>
                                        <p:tgtEl>
                                          <p:spTgt spid="389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389123">
                                            <p:txEl>
                                              <p:pRg st="0" end="0"/>
                                            </p:txEl>
                                          </p:spTgt>
                                        </p:tgtEl>
                                        <p:attrNameLst>
                                          <p:attrName>style.visibility</p:attrName>
                                        </p:attrNameLst>
                                      </p:cBhvr>
                                      <p:to>
                                        <p:strVal val="visible"/>
                                      </p:to>
                                    </p:set>
                                    <p:animEffect transition="in" filter="slide(fromBottom)">
                                      <p:cBhvr>
                                        <p:cTn id="13" dur="500"/>
                                        <p:tgtEl>
                                          <p:spTgt spid="389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389123">
                                            <p:txEl>
                                              <p:pRg st="1" end="1"/>
                                            </p:txEl>
                                          </p:spTgt>
                                        </p:tgtEl>
                                        <p:attrNameLst>
                                          <p:attrName>style.visibility</p:attrName>
                                        </p:attrNameLst>
                                      </p:cBhvr>
                                      <p:to>
                                        <p:strVal val="visible"/>
                                      </p:to>
                                    </p:set>
                                    <p:animEffect transition="in" filter="slide(fromBottom)">
                                      <p:cBhvr>
                                        <p:cTn id="18" dur="500"/>
                                        <p:tgtEl>
                                          <p:spTgt spid="3891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389123">
                                            <p:txEl>
                                              <p:pRg st="2" end="2"/>
                                            </p:txEl>
                                          </p:spTgt>
                                        </p:tgtEl>
                                        <p:attrNameLst>
                                          <p:attrName>style.visibility</p:attrName>
                                        </p:attrNameLst>
                                      </p:cBhvr>
                                      <p:to>
                                        <p:strVal val="visible"/>
                                      </p:to>
                                    </p:set>
                                    <p:animEffect transition="in" filter="slide(fromBottom)">
                                      <p:cBhvr>
                                        <p:cTn id="23" dur="500"/>
                                        <p:tgtEl>
                                          <p:spTgt spid="3891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89123">
                                            <p:txEl>
                                              <p:pRg st="3" end="3"/>
                                            </p:txEl>
                                          </p:spTgt>
                                        </p:tgtEl>
                                        <p:attrNameLst>
                                          <p:attrName>style.visibility</p:attrName>
                                        </p:attrNameLst>
                                      </p:cBhvr>
                                      <p:to>
                                        <p:strVal val="visible"/>
                                      </p:to>
                                    </p:set>
                                    <p:anim calcmode="lin" valueType="num">
                                      <p:cBhvr>
                                        <p:cTn id="28" dur="1000" fill="hold"/>
                                        <p:tgtEl>
                                          <p:spTgt spid="3891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891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89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381000" y="427038"/>
            <a:ext cx="3733800" cy="715962"/>
          </a:xfrm>
          <a:noFill/>
        </p:spPr>
        <p:txBody>
          <a:bodyPr/>
          <a:lstStyle/>
          <a:p>
            <a:pPr algn="l" eaLnBrk="1" hangingPunct="1"/>
            <a:r>
              <a:rPr lang="en-US" sz="4000">
                <a:latin typeface="Arial" charset="0"/>
              </a:rPr>
              <a:t>Aplikasi</a:t>
            </a:r>
          </a:p>
        </p:txBody>
      </p:sp>
      <p:sp>
        <p:nvSpPr>
          <p:cNvPr id="391171" name="Rectangle 3"/>
          <p:cNvSpPr>
            <a:spLocks noGrp="1" noChangeArrowheads="1"/>
          </p:cNvSpPr>
          <p:nvPr>
            <p:ph type="body" idx="1"/>
          </p:nvPr>
        </p:nvSpPr>
        <p:spPr>
          <a:xfrm>
            <a:off x="152400" y="1600200"/>
            <a:ext cx="7086600" cy="4525963"/>
          </a:xfrm>
        </p:spPr>
        <p:txBody>
          <a:bodyPr/>
          <a:lstStyle/>
          <a:p>
            <a:pPr marL="609600" indent="-609600" eaLnBrk="1" hangingPunct="1">
              <a:lnSpc>
                <a:spcPct val="90000"/>
              </a:lnSpc>
              <a:buFontTx/>
              <a:buNone/>
            </a:pPr>
            <a:r>
              <a:rPr lang="en-US" sz="2400" b="1">
                <a:latin typeface="Arial" charset="0"/>
              </a:rPr>
              <a:t>Catatan:</a:t>
            </a:r>
          </a:p>
          <a:p>
            <a:pPr marL="609600" indent="-609600" eaLnBrk="1" hangingPunct="1">
              <a:lnSpc>
                <a:spcPct val="90000"/>
              </a:lnSpc>
              <a:buFontTx/>
              <a:buAutoNum type="arabicPeriod"/>
            </a:pPr>
            <a:r>
              <a:rPr lang="en-US" sz="2400" b="1">
                <a:latin typeface="Arial" charset="0"/>
              </a:rPr>
              <a:t>Seting (tempat, waktu)</a:t>
            </a:r>
          </a:p>
          <a:p>
            <a:pPr marL="609600" indent="-609600" eaLnBrk="1" hangingPunct="1">
              <a:lnSpc>
                <a:spcPct val="90000"/>
              </a:lnSpc>
              <a:buFontTx/>
              <a:buAutoNum type="arabicPeriod"/>
            </a:pPr>
            <a:r>
              <a:rPr lang="en-US" sz="2400" b="1">
                <a:latin typeface="Arial" charset="0"/>
              </a:rPr>
              <a:t>Pelaku atau jenis</a:t>
            </a:r>
          </a:p>
          <a:p>
            <a:pPr marL="609600" indent="-609600" eaLnBrk="1" hangingPunct="1">
              <a:lnSpc>
                <a:spcPct val="90000"/>
              </a:lnSpc>
              <a:buFontTx/>
              <a:buAutoNum type="arabicPeriod"/>
            </a:pPr>
            <a:r>
              <a:rPr lang="en-US" sz="2400" b="1">
                <a:latin typeface="Arial" charset="0"/>
              </a:rPr>
              <a:t>Struktur</a:t>
            </a:r>
          </a:p>
          <a:p>
            <a:pPr marL="609600" indent="-609600" eaLnBrk="1" hangingPunct="1">
              <a:lnSpc>
                <a:spcPct val="90000"/>
              </a:lnSpc>
              <a:buFontTx/>
              <a:buNone/>
            </a:pPr>
            <a:r>
              <a:rPr lang="en-US" sz="2400" b="1">
                <a:latin typeface="Arial" charset="0"/>
              </a:rPr>
              <a:t> </a:t>
            </a:r>
          </a:p>
          <a:p>
            <a:pPr marL="609600" indent="-609600" eaLnBrk="1" hangingPunct="1">
              <a:lnSpc>
                <a:spcPct val="90000"/>
              </a:lnSpc>
              <a:buFontTx/>
              <a:buNone/>
            </a:pPr>
            <a:r>
              <a:rPr lang="en-US" sz="2400" b="1">
                <a:latin typeface="Arial" charset="0"/>
              </a:rPr>
              <a:t>Ketahui siapa Tuhan itu dan apa yang Dia telah perbuat</a:t>
            </a:r>
          </a:p>
          <a:p>
            <a:pPr marL="609600" indent="-609600" eaLnBrk="1" hangingPunct="1">
              <a:lnSpc>
                <a:spcPct val="90000"/>
              </a:lnSpc>
              <a:buFontTx/>
              <a:buNone/>
            </a:pPr>
            <a:endParaRPr lang="en-US" sz="2400" b="1">
              <a:latin typeface="Arial" charset="0"/>
            </a:endParaRPr>
          </a:p>
          <a:p>
            <a:pPr marL="609600" indent="-609600" eaLnBrk="1" hangingPunct="1">
              <a:lnSpc>
                <a:spcPct val="90000"/>
              </a:lnSpc>
              <a:buFontTx/>
              <a:buNone/>
            </a:pPr>
            <a:r>
              <a:rPr lang="en-US" sz="2400" b="1">
                <a:latin typeface="Arial" charset="0"/>
              </a:rPr>
              <a:t>Respon kita (berdasarkan pd kitab  Roma 12:1):</a:t>
            </a:r>
          </a:p>
          <a:p>
            <a:pPr marL="609600" indent="-609600" eaLnBrk="1" hangingPunct="1">
              <a:lnSpc>
                <a:spcPct val="90000"/>
              </a:lnSpc>
              <a:buFontTx/>
              <a:buAutoNum type="arabicPeriod"/>
            </a:pPr>
            <a:r>
              <a:rPr lang="en-US" sz="2400" b="1">
                <a:latin typeface="Arial" charset="0"/>
              </a:rPr>
              <a:t>Pengorbanan </a:t>
            </a:r>
          </a:p>
          <a:p>
            <a:pPr marL="609600" indent="-609600" eaLnBrk="1" hangingPunct="1">
              <a:lnSpc>
                <a:spcPct val="90000"/>
              </a:lnSpc>
              <a:buFontTx/>
              <a:buAutoNum type="arabicPeriod"/>
            </a:pPr>
            <a:r>
              <a:rPr lang="en-US" sz="2400" b="1">
                <a:latin typeface="Arial" charset="0"/>
              </a:rPr>
              <a:t>Pelayanan </a:t>
            </a:r>
          </a:p>
          <a:p>
            <a:pPr marL="609600" indent="-609600" eaLnBrk="1" hangingPunct="1">
              <a:lnSpc>
                <a:spcPct val="90000"/>
              </a:lnSpc>
              <a:buFontTx/>
              <a:buNone/>
            </a:pPr>
            <a:endParaRPr lang="en-US" sz="2400" b="1">
              <a:latin typeface="Arial" charset="0"/>
            </a:endParaRPr>
          </a:p>
        </p:txBody>
      </p:sp>
      <p:grpSp>
        <p:nvGrpSpPr>
          <p:cNvPr id="257028" name="Group 4"/>
          <p:cNvGrpSpPr>
            <a:grpSpLocks/>
          </p:cNvGrpSpPr>
          <p:nvPr/>
        </p:nvGrpSpPr>
        <p:grpSpPr bwMode="auto">
          <a:xfrm>
            <a:off x="7315200" y="0"/>
            <a:ext cx="1828800" cy="6858000"/>
            <a:chOff x="4608" y="0"/>
            <a:chExt cx="1152" cy="4320"/>
          </a:xfrm>
        </p:grpSpPr>
        <p:pic>
          <p:nvPicPr>
            <p:cNvPr id="257029" name="Picture 5"/>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4608" y="0"/>
              <a:ext cx="1152" cy="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7030" name="Picture 6"/>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4608" y="2064"/>
              <a:ext cx="1152" cy="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1170"/>
                                        </p:tgtEl>
                                        <p:attrNameLst>
                                          <p:attrName>style.visibility</p:attrName>
                                        </p:attrNameLst>
                                      </p:cBhvr>
                                      <p:to>
                                        <p:strVal val="visible"/>
                                      </p:to>
                                    </p:set>
                                    <p:animEffect transition="in" filter="strips(downRight)">
                                      <p:cBhvr>
                                        <p:cTn id="7" dur="1000"/>
                                        <p:tgtEl>
                                          <p:spTgt spid="391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1171">
                                            <p:txEl>
                                              <p:pRg st="0" end="0"/>
                                            </p:txEl>
                                          </p:spTgt>
                                        </p:tgtEl>
                                        <p:attrNameLst>
                                          <p:attrName>style.visibility</p:attrName>
                                        </p:attrNameLst>
                                      </p:cBhvr>
                                      <p:to>
                                        <p:strVal val="visible"/>
                                      </p:to>
                                    </p:set>
                                    <p:animEffect transition="in" filter="box(in)">
                                      <p:cBhvr>
                                        <p:cTn id="12" dur="500"/>
                                        <p:tgtEl>
                                          <p:spTgt spid="391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91171">
                                            <p:txEl>
                                              <p:pRg st="1" end="1"/>
                                            </p:txEl>
                                          </p:spTgt>
                                        </p:tgtEl>
                                        <p:attrNameLst>
                                          <p:attrName>style.visibility</p:attrName>
                                        </p:attrNameLst>
                                      </p:cBhvr>
                                      <p:to>
                                        <p:strVal val="visible"/>
                                      </p:to>
                                    </p:set>
                                    <p:anim calcmode="lin" valueType="num">
                                      <p:cBhvr>
                                        <p:cTn id="17" dur="1000" fill="hold"/>
                                        <p:tgtEl>
                                          <p:spTgt spid="391171">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9117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9117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91171">
                                            <p:txEl>
                                              <p:pRg st="2" end="2"/>
                                            </p:txEl>
                                          </p:spTgt>
                                        </p:tgtEl>
                                        <p:attrNameLst>
                                          <p:attrName>style.visibility</p:attrName>
                                        </p:attrNameLst>
                                      </p:cBhvr>
                                      <p:to>
                                        <p:strVal val="visible"/>
                                      </p:to>
                                    </p:set>
                                    <p:anim calcmode="lin" valueType="num">
                                      <p:cBhvr>
                                        <p:cTn id="24" dur="1000" fill="hold"/>
                                        <p:tgtEl>
                                          <p:spTgt spid="391171">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91171">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9117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1171">
                                            <p:txEl>
                                              <p:pRg st="3" end="3"/>
                                            </p:txEl>
                                          </p:spTgt>
                                        </p:tgtEl>
                                        <p:attrNameLst>
                                          <p:attrName>style.visibility</p:attrName>
                                        </p:attrNameLst>
                                      </p:cBhvr>
                                      <p:to>
                                        <p:strVal val="visible"/>
                                      </p:to>
                                    </p:set>
                                    <p:animEffect transition="in" filter="fade">
                                      <p:cBhvr>
                                        <p:cTn id="31" dur="2000"/>
                                        <p:tgtEl>
                                          <p:spTgt spid="39117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391171">
                                            <p:txEl>
                                              <p:pRg st="5" end="5"/>
                                            </p:txEl>
                                          </p:spTgt>
                                        </p:tgtEl>
                                        <p:attrNameLst>
                                          <p:attrName>style.visibility</p:attrName>
                                        </p:attrNameLst>
                                      </p:cBhvr>
                                      <p:to>
                                        <p:strVal val="visible"/>
                                      </p:to>
                                    </p:set>
                                    <p:anim calcmode="lin" valueType="num">
                                      <p:cBhvr>
                                        <p:cTn id="36" dur="1000" fill="hold"/>
                                        <p:tgtEl>
                                          <p:spTgt spid="391171">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91171">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91171">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91171">
                                            <p:txEl>
                                              <p:pRg st="7" end="7"/>
                                            </p:txEl>
                                          </p:spTgt>
                                        </p:tgtEl>
                                        <p:attrNameLst>
                                          <p:attrName>style.visibility</p:attrName>
                                        </p:attrNameLst>
                                      </p:cBhvr>
                                      <p:to>
                                        <p:strVal val="visible"/>
                                      </p:to>
                                    </p:set>
                                    <p:animEffect transition="in" filter="box(in)">
                                      <p:cBhvr>
                                        <p:cTn id="43" dur="500"/>
                                        <p:tgtEl>
                                          <p:spTgt spid="391171">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91171">
                                            <p:txEl>
                                              <p:pRg st="8" end="8"/>
                                            </p:txEl>
                                          </p:spTgt>
                                        </p:tgtEl>
                                        <p:attrNameLst>
                                          <p:attrName>style.visibility</p:attrName>
                                        </p:attrNameLst>
                                      </p:cBhvr>
                                      <p:to>
                                        <p:strVal val="visible"/>
                                      </p:to>
                                    </p:set>
                                    <p:animEffect transition="in" filter="box(in)">
                                      <p:cBhvr>
                                        <p:cTn id="48" dur="500"/>
                                        <p:tgtEl>
                                          <p:spTgt spid="391171">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91171">
                                            <p:txEl>
                                              <p:pRg st="9" end="9"/>
                                            </p:txEl>
                                          </p:spTgt>
                                        </p:tgtEl>
                                        <p:attrNameLst>
                                          <p:attrName>style.visibility</p:attrName>
                                        </p:attrNameLst>
                                      </p:cBhvr>
                                      <p:to>
                                        <p:strVal val="visible"/>
                                      </p:to>
                                    </p:set>
                                    <p:animEffect transition="in" filter="box(in)">
                                      <p:cBhvr>
                                        <p:cTn id="53" dur="500"/>
                                        <p:tgtEl>
                                          <p:spTgt spid="391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0" grpId="0"/>
      <p:bldP spid="39117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E5F8FB"/>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04800" y="503238"/>
            <a:ext cx="5791200" cy="6202362"/>
          </a:xfrm>
          <a:noFill/>
        </p:spPr>
        <p:txBody>
          <a:bodyPr/>
          <a:lstStyle/>
          <a:p>
            <a:pPr eaLnBrk="1" hangingPunct="1"/>
            <a:r>
              <a:rPr lang="en-GB" sz="3200" b="1">
                <a:latin typeface="Arial" charset="0"/>
              </a:rPr>
              <a:t>Dia Girangkanku </a:t>
            </a:r>
            <a:br>
              <a:rPr lang="en-GB" sz="3200" b="1">
                <a:latin typeface="Arial" charset="0"/>
              </a:rPr>
            </a:br>
            <a:r>
              <a:rPr lang="en-GB" sz="3200" b="1">
                <a:latin typeface="Arial" charset="0"/>
              </a:rPr>
              <a:t>(Mazmur 119:24)</a:t>
            </a:r>
            <a:br>
              <a:rPr lang="en-GB" sz="3200" b="1">
                <a:latin typeface="Arial" charset="0"/>
              </a:rPr>
            </a:br>
            <a:br>
              <a:rPr lang="en-GB" sz="2800">
                <a:latin typeface="Arial" charset="0"/>
              </a:rPr>
            </a:br>
            <a:r>
              <a:rPr lang="en-GB" sz="2800">
                <a:latin typeface="Arial" charset="0"/>
              </a:rPr>
              <a:t>Kumasuki gerbangNya dengan hati bersyukur,</a:t>
            </a:r>
            <a:br>
              <a:rPr lang="en-GB" sz="2800">
                <a:latin typeface="Arial" charset="0"/>
              </a:rPr>
            </a:br>
            <a:r>
              <a:rPr lang="en-GB" sz="2800">
                <a:latin typeface="Arial" charset="0"/>
              </a:rPr>
              <a:t>HalamanNya dengan pujian. </a:t>
            </a:r>
            <a:br>
              <a:rPr lang="en-GB" sz="2800">
                <a:latin typeface="Arial" charset="0"/>
              </a:rPr>
            </a:br>
            <a:r>
              <a:rPr lang="en-GB" sz="2800">
                <a:latin typeface="Arial" charset="0"/>
              </a:rPr>
              <a:t>Kataku hari ini hari buat Tuhan,</a:t>
            </a:r>
            <a:br>
              <a:rPr lang="en-GB" sz="2800">
                <a:latin typeface="Arial" charset="0"/>
              </a:rPr>
            </a:br>
            <a:r>
              <a:rPr lang="en-GB" sz="2800">
                <a:latin typeface="Arial" charset="0"/>
              </a:rPr>
              <a:t>Kubersuka s’bab Dia girangkanku. </a:t>
            </a:r>
            <a:br>
              <a:rPr lang="en-GB" sz="2800">
                <a:latin typeface="Arial" charset="0"/>
              </a:rPr>
            </a:br>
            <a:r>
              <a:rPr lang="en-GB" sz="2800">
                <a:latin typeface="Arial" charset="0"/>
              </a:rPr>
              <a:t>Dia girangkanku Dia girangkanku,</a:t>
            </a:r>
            <a:br>
              <a:rPr lang="en-GB" sz="2800">
                <a:latin typeface="Arial" charset="0"/>
              </a:rPr>
            </a:br>
            <a:r>
              <a:rPr lang="en-GB" sz="2800">
                <a:latin typeface="Arial" charset="0"/>
              </a:rPr>
              <a:t>Kubersuka s’bab Dia girangkanku</a:t>
            </a:r>
            <a:br>
              <a:rPr lang="en-GB" sz="2800">
                <a:latin typeface="Arial" charset="0"/>
              </a:rPr>
            </a:br>
            <a:r>
              <a:rPr lang="en-GB" sz="2800">
                <a:latin typeface="Arial" charset="0"/>
              </a:rPr>
              <a:t>Dia girangkanku,</a:t>
            </a:r>
            <a:br>
              <a:rPr lang="en-GB" sz="2800">
                <a:latin typeface="Arial" charset="0"/>
              </a:rPr>
            </a:br>
            <a:r>
              <a:rPr lang="en-GB" sz="2800">
                <a:latin typeface="Arial" charset="0"/>
              </a:rPr>
              <a:t>Dia girangkanku,</a:t>
            </a:r>
            <a:br>
              <a:rPr lang="en-GB" sz="2800">
                <a:latin typeface="Arial" charset="0"/>
              </a:rPr>
            </a:br>
            <a:r>
              <a:rPr lang="en-GB" sz="2800">
                <a:latin typeface="Arial" charset="0"/>
              </a:rPr>
              <a:t>Kubersuka s’bab Dia girangkanku. </a:t>
            </a:r>
            <a:endParaRPr lang="en-US" sz="4800">
              <a:latin typeface="Arial" charset="0"/>
            </a:endParaRPr>
          </a:p>
        </p:txBody>
      </p:sp>
      <p:pic>
        <p:nvPicPr>
          <p:cNvPr id="259075" name="Picture 3" descr="0204003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8" y="2590800"/>
            <a:ext cx="2836862"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4"/>
          <p:cNvSpPr>
            <a:spLocks noChangeArrowheads="1"/>
          </p:cNvSpPr>
          <p:nvPr/>
        </p:nvSpPr>
        <p:spPr bwMode="auto">
          <a:xfrm>
            <a:off x="1066800" y="1219200"/>
            <a:ext cx="6934200" cy="618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000" b="1"/>
              <a:t>O Tuhanku, Allahku, mengapa Engkau mengijinkan hal ini terjadi kepadaku? </a:t>
            </a:r>
          </a:p>
          <a:p>
            <a:pPr algn="ctr"/>
            <a:endParaRPr lang="en-US" sz="4000" b="1"/>
          </a:p>
          <a:p>
            <a:pPr algn="ctr"/>
            <a:r>
              <a:rPr lang="en-US" sz="4000" b="1"/>
              <a:t>Mengapa Engkau tidak menyelamatkanku, tidak mendengar seruan keluh kesahku?</a:t>
            </a:r>
          </a:p>
          <a:p>
            <a:pPr algn="ctr"/>
            <a:endParaRPr lang="en-US" sz="4000" b="1"/>
          </a:p>
        </p:txBody>
      </p:sp>
      <p:sp>
        <p:nvSpPr>
          <p:cNvPr id="124933" name="Rectangle 5"/>
          <p:cNvSpPr>
            <a:spLocks noGrp="1" noChangeArrowheads="1"/>
          </p:cNvSpPr>
          <p:nvPr>
            <p:ph type="title" idx="4294967295"/>
          </p:nvPr>
        </p:nvSpPr>
        <p:spPr/>
        <p:txBody>
          <a:bodyPr/>
          <a:lstStyle/>
          <a:p>
            <a:pPr eaLnBrk="1" hangingPunct="1">
              <a:defRPr/>
            </a:pPr>
            <a:r>
              <a:rPr lang="en-US">
                <a:latin typeface="Tahoma" charset="0"/>
                <a:cs typeface="Arial" charset="0"/>
              </a:rPr>
              <a:t>Ratapan</a:t>
            </a:r>
          </a:p>
        </p:txBody>
      </p:sp>
    </p:spTree>
  </p:cSld>
  <p:clrMapOvr>
    <a:overrideClrMapping bg1="dk2" tx1="lt1" bg2="dk1" tx2="lt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4"/>
          <p:cNvSpPr>
            <a:spLocks noChangeArrowheads="1"/>
          </p:cNvSpPr>
          <p:nvPr/>
        </p:nvSpPr>
        <p:spPr bwMode="auto">
          <a:xfrm>
            <a:off x="533400" y="1447800"/>
            <a:ext cx="8305800" cy="503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3600" b="1" dirty="0" err="1"/>
              <a:t>Tuhan</a:t>
            </a:r>
            <a:r>
              <a:rPr lang="en-US" sz="3600" b="1" dirty="0"/>
              <a:t>, </a:t>
            </a:r>
            <a:r>
              <a:rPr lang="en-US" sz="3600" b="1" dirty="0" err="1"/>
              <a:t>dengarkanlah</a:t>
            </a:r>
            <a:r>
              <a:rPr lang="en-US" sz="3600" b="1" dirty="0"/>
              <a:t> </a:t>
            </a:r>
            <a:r>
              <a:rPr lang="en-US" sz="3600" b="1" dirty="0" err="1"/>
              <a:t>doaku</a:t>
            </a:r>
            <a:r>
              <a:rPr lang="en-US" sz="3600" b="1" dirty="0"/>
              <a:t>,</a:t>
            </a:r>
          </a:p>
          <a:p>
            <a:pPr algn="ctr"/>
            <a:r>
              <a:rPr lang="en-US" sz="3600" b="1" dirty="0"/>
              <a:t>Dan </a:t>
            </a:r>
            <a:r>
              <a:rPr lang="en-US" sz="3600" b="1" dirty="0" err="1"/>
              <a:t>biarlah</a:t>
            </a:r>
            <a:r>
              <a:rPr lang="en-US" sz="3600" b="1" dirty="0"/>
              <a:t> </a:t>
            </a:r>
            <a:r>
              <a:rPr lang="en-US" sz="3600" b="1" dirty="0" err="1"/>
              <a:t>teriakku</a:t>
            </a:r>
            <a:r>
              <a:rPr lang="en-US" sz="3600" b="1" dirty="0"/>
              <a:t> </a:t>
            </a:r>
            <a:r>
              <a:rPr lang="en-US" sz="3600" b="1" dirty="0" err="1"/>
              <a:t>minta</a:t>
            </a:r>
            <a:r>
              <a:rPr lang="en-US" sz="3600" b="1" dirty="0"/>
              <a:t> </a:t>
            </a:r>
            <a:r>
              <a:rPr lang="en-US" sz="3600" b="1" dirty="0" err="1"/>
              <a:t>tolong</a:t>
            </a:r>
            <a:r>
              <a:rPr lang="en-US" sz="3600" b="1" dirty="0"/>
              <a:t> </a:t>
            </a:r>
            <a:r>
              <a:rPr lang="en-US" sz="3600" b="1" dirty="0" err="1"/>
              <a:t>sampai</a:t>
            </a:r>
            <a:r>
              <a:rPr lang="en-US" sz="3600" b="1" dirty="0"/>
              <a:t> </a:t>
            </a:r>
            <a:r>
              <a:rPr lang="en-US" sz="3600" b="1" dirty="0" err="1"/>
              <a:t>kepadaMu</a:t>
            </a:r>
            <a:r>
              <a:rPr lang="en-US" sz="3600" b="1" dirty="0"/>
              <a:t>.</a:t>
            </a:r>
          </a:p>
          <a:p>
            <a:pPr algn="ctr"/>
            <a:r>
              <a:rPr lang="en-US" sz="3600" b="1" dirty="0" err="1"/>
              <a:t>Janganlah</a:t>
            </a:r>
            <a:r>
              <a:rPr lang="en-US" sz="3600" b="1" dirty="0"/>
              <a:t> </a:t>
            </a:r>
            <a:r>
              <a:rPr lang="en-US" sz="3600" b="1" dirty="0" err="1"/>
              <a:t>sembunyikan</a:t>
            </a:r>
            <a:r>
              <a:rPr lang="en-US" sz="3600" b="1" dirty="0"/>
              <a:t> </a:t>
            </a:r>
            <a:r>
              <a:rPr lang="en-US" sz="3600" b="1" dirty="0" err="1"/>
              <a:t>wajahMu</a:t>
            </a:r>
            <a:r>
              <a:rPr lang="en-US" sz="3600" b="1" dirty="0"/>
              <a:t> </a:t>
            </a:r>
            <a:r>
              <a:rPr lang="en-US" sz="3600" b="1" dirty="0" err="1"/>
              <a:t>terhadap</a:t>
            </a:r>
            <a:r>
              <a:rPr lang="en-US" sz="3600" b="1" dirty="0"/>
              <a:t> </a:t>
            </a:r>
            <a:r>
              <a:rPr lang="en-US" sz="3600" b="1" dirty="0" err="1"/>
              <a:t>aku</a:t>
            </a:r>
            <a:r>
              <a:rPr lang="en-US" sz="3600" b="1" dirty="0"/>
              <a:t> pada </a:t>
            </a:r>
            <a:r>
              <a:rPr lang="en-US" sz="3600" b="1" dirty="0" err="1"/>
              <a:t>hari</a:t>
            </a:r>
            <a:r>
              <a:rPr lang="en-US" sz="3600" b="1" dirty="0"/>
              <a:t> </a:t>
            </a:r>
            <a:r>
              <a:rPr lang="en-US" sz="3600" b="1" dirty="0" err="1"/>
              <a:t>aku</a:t>
            </a:r>
            <a:r>
              <a:rPr lang="en-US" sz="3600" b="1" dirty="0"/>
              <a:t> </a:t>
            </a:r>
            <a:r>
              <a:rPr lang="en-US" sz="3600" b="1" dirty="0" err="1"/>
              <a:t>tersesak</a:t>
            </a:r>
            <a:r>
              <a:rPr lang="en-US" sz="3600" b="1" dirty="0"/>
              <a:t>.</a:t>
            </a:r>
          </a:p>
          <a:p>
            <a:pPr algn="ctr"/>
            <a:r>
              <a:rPr lang="en-US" sz="3600" b="1" dirty="0" err="1"/>
              <a:t>Sendengkanlah</a:t>
            </a:r>
            <a:r>
              <a:rPr lang="en-US" sz="3600" b="1" dirty="0"/>
              <a:t> </a:t>
            </a:r>
            <a:r>
              <a:rPr lang="en-US" sz="3600" b="1" dirty="0" err="1"/>
              <a:t>telingaMu</a:t>
            </a:r>
            <a:r>
              <a:rPr lang="en-US" sz="3600" b="1" dirty="0"/>
              <a:t> </a:t>
            </a:r>
            <a:r>
              <a:rPr lang="en-US" sz="3600" b="1" dirty="0" err="1"/>
              <a:t>kepadaku</a:t>
            </a:r>
            <a:r>
              <a:rPr lang="en-US" sz="3600" b="1" dirty="0"/>
              <a:t> pada </a:t>
            </a:r>
            <a:r>
              <a:rPr lang="en-US" sz="3600" b="1" dirty="0" err="1"/>
              <a:t>hari</a:t>
            </a:r>
            <a:r>
              <a:rPr lang="en-US" sz="3600" b="1" dirty="0"/>
              <a:t> </a:t>
            </a:r>
            <a:r>
              <a:rPr lang="en-US" sz="3600" b="1" dirty="0" err="1"/>
              <a:t>aku</a:t>
            </a:r>
            <a:r>
              <a:rPr lang="en-US" sz="3600" b="1" dirty="0"/>
              <a:t> </a:t>
            </a:r>
            <a:r>
              <a:rPr lang="en-US" sz="3600" b="1" dirty="0" err="1"/>
              <a:t>berseru</a:t>
            </a:r>
            <a:r>
              <a:rPr lang="en-US" sz="3600" b="1" dirty="0"/>
              <a:t>, </a:t>
            </a:r>
            <a:r>
              <a:rPr lang="en-US" sz="3600" b="1" dirty="0" err="1"/>
              <a:t>segeralah</a:t>
            </a:r>
            <a:r>
              <a:rPr lang="en-US" sz="3600" b="1" dirty="0"/>
              <a:t> </a:t>
            </a:r>
            <a:r>
              <a:rPr lang="en-US" sz="3600" b="1" dirty="0" err="1"/>
              <a:t>menjawab</a:t>
            </a:r>
            <a:r>
              <a:rPr lang="en-US" sz="3600" b="1" dirty="0"/>
              <a:t> </a:t>
            </a:r>
            <a:r>
              <a:rPr lang="en-US" sz="3600" b="1" dirty="0" err="1"/>
              <a:t>aku</a:t>
            </a:r>
            <a:r>
              <a:rPr lang="en-US" sz="3600" b="1" dirty="0"/>
              <a:t>!</a:t>
            </a:r>
          </a:p>
          <a:p>
            <a:pPr algn="ctr"/>
            <a:r>
              <a:rPr lang="en-US" sz="3600" b="1" dirty="0"/>
              <a:t>Mazmur 102:2-3</a:t>
            </a:r>
          </a:p>
        </p:txBody>
      </p:sp>
      <p:sp>
        <p:nvSpPr>
          <p:cNvPr id="125957" name="Rectangle 5"/>
          <p:cNvSpPr>
            <a:spLocks noGrp="1" noChangeArrowheads="1"/>
          </p:cNvSpPr>
          <p:nvPr>
            <p:ph type="title" idx="4294967295"/>
          </p:nvPr>
        </p:nvSpPr>
        <p:spPr/>
        <p:txBody>
          <a:bodyPr/>
          <a:lstStyle/>
          <a:p>
            <a:pPr eaLnBrk="1" hangingPunct="1">
              <a:defRPr/>
            </a:pPr>
            <a:r>
              <a:rPr lang="en-US">
                <a:latin typeface="Tahoma" charset="0"/>
                <a:cs typeface="Arial" charset="0"/>
              </a:rPr>
              <a:t>Ratapan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title" idx="4294967295"/>
          </p:nvPr>
        </p:nvSpPr>
        <p:spPr>
          <a:xfrm>
            <a:off x="457200" y="277813"/>
            <a:ext cx="8229600" cy="712787"/>
          </a:xfrm>
        </p:spPr>
        <p:txBody>
          <a:bodyPr/>
          <a:lstStyle/>
          <a:p>
            <a:pPr eaLnBrk="1" hangingPunct="1">
              <a:defRPr/>
            </a:pPr>
            <a:r>
              <a:rPr lang="en-US" sz="3800">
                <a:latin typeface="Tahoma" charset="0"/>
                <a:cs typeface="Arial" charset="0"/>
              </a:rPr>
              <a:t>Pujian </a:t>
            </a:r>
          </a:p>
        </p:txBody>
      </p:sp>
      <p:sp>
        <p:nvSpPr>
          <p:cNvPr id="265218" name="Text Box 4"/>
          <p:cNvSpPr txBox="1">
            <a:spLocks noChangeArrowheads="1"/>
          </p:cNvSpPr>
          <p:nvPr/>
        </p:nvSpPr>
        <p:spPr bwMode="auto">
          <a:xfrm>
            <a:off x="533400" y="1219200"/>
            <a:ext cx="8077200" cy="521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err="1"/>
              <a:t>Bersorak-sorailah</a:t>
            </a:r>
            <a:r>
              <a:rPr lang="en-US" sz="2800" dirty="0"/>
              <a:t>, </a:t>
            </a:r>
            <a:r>
              <a:rPr lang="en-US" sz="2800" dirty="0" err="1"/>
              <a:t>hai</a:t>
            </a:r>
            <a:r>
              <a:rPr lang="en-US" sz="2800" dirty="0"/>
              <a:t> orang-orang </a:t>
            </a:r>
            <a:r>
              <a:rPr lang="en-US" sz="2800" dirty="0" err="1"/>
              <a:t>benar</a:t>
            </a:r>
            <a:r>
              <a:rPr lang="en-US" sz="2800" dirty="0"/>
              <a:t>, </a:t>
            </a:r>
            <a:r>
              <a:rPr lang="en-US" sz="2800" dirty="0" err="1"/>
              <a:t>dalam</a:t>
            </a:r>
            <a:r>
              <a:rPr lang="en-US" sz="2800" dirty="0"/>
              <a:t> </a:t>
            </a:r>
            <a:r>
              <a:rPr lang="en-US" sz="2800" dirty="0" err="1"/>
              <a:t>Tuhan</a:t>
            </a:r>
            <a:r>
              <a:rPr lang="en-US" sz="2800" dirty="0"/>
              <a:t>!</a:t>
            </a:r>
          </a:p>
          <a:p>
            <a:pPr eaLnBrk="1" hangingPunct="1"/>
            <a:r>
              <a:rPr lang="en-US" sz="2800" dirty="0" err="1"/>
              <a:t>Sebab</a:t>
            </a:r>
            <a:r>
              <a:rPr lang="en-US" sz="2800" dirty="0"/>
              <a:t> </a:t>
            </a:r>
            <a:r>
              <a:rPr lang="en-US" sz="2800" dirty="0" err="1"/>
              <a:t>memuji-muji</a:t>
            </a:r>
            <a:r>
              <a:rPr lang="en-US" sz="2800" dirty="0"/>
              <a:t> </a:t>
            </a:r>
            <a:r>
              <a:rPr lang="en-US" sz="2800" dirty="0" err="1"/>
              <a:t>itu</a:t>
            </a:r>
            <a:r>
              <a:rPr lang="en-US" sz="2800" dirty="0"/>
              <a:t> </a:t>
            </a:r>
            <a:r>
              <a:rPr lang="en-US" sz="2800" dirty="0" err="1"/>
              <a:t>layak</a:t>
            </a:r>
            <a:r>
              <a:rPr lang="en-US" sz="2800" dirty="0"/>
              <a:t> </a:t>
            </a:r>
            <a:r>
              <a:rPr lang="en-US" sz="2800" dirty="0" err="1"/>
              <a:t>bagi</a:t>
            </a:r>
            <a:r>
              <a:rPr lang="en-US" sz="2800" dirty="0"/>
              <a:t> orang- orang </a:t>
            </a:r>
            <a:r>
              <a:rPr lang="en-US" sz="2800" dirty="0" err="1"/>
              <a:t>jujur</a:t>
            </a:r>
            <a:r>
              <a:rPr lang="en-US" sz="2800" dirty="0"/>
              <a:t>.</a:t>
            </a:r>
          </a:p>
          <a:p>
            <a:pPr eaLnBrk="1" hangingPunct="1"/>
            <a:r>
              <a:rPr lang="en-US" sz="2800" dirty="0" err="1"/>
              <a:t>Bersyukurlah</a:t>
            </a:r>
            <a:r>
              <a:rPr lang="en-US" sz="2800" dirty="0"/>
              <a:t> </a:t>
            </a:r>
            <a:r>
              <a:rPr lang="en-US" sz="2800" dirty="0" err="1"/>
              <a:t>kepada</a:t>
            </a:r>
            <a:r>
              <a:rPr lang="en-US" sz="2800" dirty="0"/>
              <a:t> </a:t>
            </a:r>
            <a:r>
              <a:rPr lang="en-US" sz="2800" dirty="0" err="1"/>
              <a:t>Tuhan</a:t>
            </a:r>
            <a:r>
              <a:rPr lang="en-US" sz="2800" dirty="0"/>
              <a:t> </a:t>
            </a:r>
            <a:r>
              <a:rPr lang="en-US" sz="2800" dirty="0" err="1"/>
              <a:t>dengan</a:t>
            </a:r>
            <a:r>
              <a:rPr lang="en-US" sz="2800" dirty="0"/>
              <a:t> </a:t>
            </a:r>
            <a:r>
              <a:rPr lang="en-US" sz="2800" dirty="0" err="1"/>
              <a:t>kecapi</a:t>
            </a:r>
            <a:r>
              <a:rPr lang="en-US" sz="2800" dirty="0"/>
              <a:t>,</a:t>
            </a:r>
          </a:p>
          <a:p>
            <a:pPr eaLnBrk="1" hangingPunct="1"/>
            <a:r>
              <a:rPr lang="en-US" sz="2800" dirty="0" err="1"/>
              <a:t>Bermazmurlah</a:t>
            </a:r>
            <a:r>
              <a:rPr lang="en-US" sz="2800" dirty="0"/>
              <a:t> </a:t>
            </a:r>
            <a:r>
              <a:rPr lang="en-US" sz="2800" dirty="0" err="1"/>
              <a:t>bagiNya</a:t>
            </a:r>
            <a:r>
              <a:rPr lang="en-US" sz="2800" dirty="0"/>
              <a:t> </a:t>
            </a:r>
            <a:r>
              <a:rPr lang="en-US" sz="2800" dirty="0" err="1"/>
              <a:t>dengan</a:t>
            </a:r>
            <a:r>
              <a:rPr lang="en-US" sz="2800" dirty="0"/>
              <a:t> </a:t>
            </a:r>
            <a:r>
              <a:rPr lang="en-US" sz="2800" dirty="0" err="1"/>
              <a:t>gambus</a:t>
            </a:r>
            <a:r>
              <a:rPr lang="en-US" sz="2800" dirty="0"/>
              <a:t> </a:t>
            </a:r>
            <a:r>
              <a:rPr lang="en-US" sz="2800" dirty="0" err="1"/>
              <a:t>sepuluh</a:t>
            </a:r>
            <a:r>
              <a:rPr lang="en-US" sz="2800" dirty="0"/>
              <a:t> </a:t>
            </a:r>
            <a:r>
              <a:rPr lang="en-US" sz="2800" dirty="0" err="1"/>
              <a:t>tali</a:t>
            </a:r>
            <a:r>
              <a:rPr lang="en-US" sz="2800" dirty="0"/>
              <a:t>!</a:t>
            </a:r>
          </a:p>
          <a:p>
            <a:pPr eaLnBrk="1" hangingPunct="1"/>
            <a:r>
              <a:rPr lang="en-US" sz="2800" dirty="0" err="1"/>
              <a:t>Nyanyikanlah</a:t>
            </a:r>
            <a:r>
              <a:rPr lang="en-US" sz="2800" dirty="0"/>
              <a:t> </a:t>
            </a:r>
            <a:r>
              <a:rPr lang="en-US" sz="2800" dirty="0" err="1"/>
              <a:t>bagiNya</a:t>
            </a:r>
            <a:r>
              <a:rPr lang="en-US" sz="2800" dirty="0"/>
              <a:t> </a:t>
            </a:r>
            <a:r>
              <a:rPr lang="en-US" sz="2800" dirty="0" err="1"/>
              <a:t>nyanyian</a:t>
            </a:r>
            <a:r>
              <a:rPr lang="en-US" sz="2800" dirty="0"/>
              <a:t> </a:t>
            </a:r>
            <a:r>
              <a:rPr lang="en-US" sz="2800" dirty="0" err="1"/>
              <a:t>baru</a:t>
            </a:r>
            <a:r>
              <a:rPr lang="en-US" sz="2800" dirty="0"/>
              <a:t>; </a:t>
            </a:r>
            <a:r>
              <a:rPr lang="en-US" sz="2800" dirty="0" err="1"/>
              <a:t>petiklah</a:t>
            </a:r>
            <a:r>
              <a:rPr lang="en-US" sz="2800" dirty="0"/>
              <a:t> </a:t>
            </a:r>
            <a:r>
              <a:rPr lang="en-US" sz="2800" dirty="0" err="1"/>
              <a:t>kecapi</a:t>
            </a:r>
            <a:r>
              <a:rPr lang="en-US" sz="2800" dirty="0"/>
              <a:t> </a:t>
            </a:r>
          </a:p>
          <a:p>
            <a:pPr eaLnBrk="1" hangingPunct="1"/>
            <a:r>
              <a:rPr lang="en-US" sz="2800" dirty="0" err="1"/>
              <a:t>Baik-baik</a:t>
            </a:r>
            <a:r>
              <a:rPr lang="en-US" sz="2800" dirty="0"/>
              <a:t> </a:t>
            </a:r>
            <a:r>
              <a:rPr lang="en-US" sz="2800" dirty="0" err="1"/>
              <a:t>dengan</a:t>
            </a:r>
            <a:r>
              <a:rPr lang="en-US" sz="2800" dirty="0"/>
              <a:t> </a:t>
            </a:r>
            <a:r>
              <a:rPr lang="en-US" sz="2800" dirty="0" err="1"/>
              <a:t>sorak</a:t>
            </a:r>
            <a:r>
              <a:rPr lang="en-US" sz="2800" dirty="0"/>
              <a:t> </a:t>
            </a:r>
            <a:r>
              <a:rPr lang="en-US" sz="2800" dirty="0" err="1"/>
              <a:t>sorai</a:t>
            </a:r>
            <a:r>
              <a:rPr lang="en-US" sz="2800" dirty="0"/>
              <a:t>!</a:t>
            </a:r>
          </a:p>
          <a:p>
            <a:pPr eaLnBrk="1" hangingPunct="1"/>
            <a:endParaRPr lang="en-US" sz="2800" dirty="0"/>
          </a:p>
          <a:p>
            <a:pPr algn="ctr" eaLnBrk="1" hangingPunct="1"/>
            <a:r>
              <a:rPr lang="en-US" sz="2800" dirty="0"/>
              <a:t>Mazmur 33:1-3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4"/>
          <p:cNvSpPr>
            <a:spLocks noChangeArrowheads="1"/>
          </p:cNvSpPr>
          <p:nvPr/>
        </p:nvSpPr>
        <p:spPr bwMode="auto">
          <a:xfrm>
            <a:off x="533400" y="914400"/>
            <a:ext cx="8229600" cy="545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3200" b="1" dirty="0" err="1"/>
              <a:t>Mengapa</a:t>
            </a:r>
            <a:r>
              <a:rPr lang="en-US" sz="3200" b="1" dirty="0"/>
              <a:t> </a:t>
            </a:r>
            <a:r>
              <a:rPr lang="en-US" sz="3200" b="1" dirty="0" err="1"/>
              <a:t>engkau</a:t>
            </a:r>
            <a:r>
              <a:rPr lang="en-US" sz="3200" b="1" dirty="0"/>
              <a:t> </a:t>
            </a:r>
            <a:r>
              <a:rPr lang="en-US" sz="3200" b="1" dirty="0" err="1"/>
              <a:t>memegahkan</a:t>
            </a:r>
            <a:r>
              <a:rPr lang="en-US" sz="3200" b="1" dirty="0"/>
              <a:t> </a:t>
            </a:r>
            <a:r>
              <a:rPr lang="en-US" sz="3200" b="1" dirty="0" err="1"/>
              <a:t>diri</a:t>
            </a:r>
            <a:r>
              <a:rPr lang="en-US" sz="3200" b="1" dirty="0"/>
              <a:t> </a:t>
            </a:r>
            <a:r>
              <a:rPr lang="en-US" sz="3200" b="1" dirty="0" err="1"/>
              <a:t>dengan</a:t>
            </a:r>
            <a:r>
              <a:rPr lang="en-US" sz="3200" b="1" dirty="0"/>
              <a:t> </a:t>
            </a:r>
            <a:r>
              <a:rPr lang="en-US" sz="3200" b="1" dirty="0" err="1"/>
              <a:t>kejahatan</a:t>
            </a:r>
            <a:r>
              <a:rPr lang="en-US" sz="3200" b="1" dirty="0"/>
              <a:t>, </a:t>
            </a:r>
            <a:r>
              <a:rPr lang="en-US" sz="3200" b="1" dirty="0" err="1"/>
              <a:t>hai</a:t>
            </a:r>
            <a:r>
              <a:rPr lang="en-US" sz="3200" b="1" dirty="0"/>
              <a:t> </a:t>
            </a:r>
            <a:r>
              <a:rPr lang="en-US" sz="3200" b="1" dirty="0" err="1"/>
              <a:t>pahlawan</a:t>
            </a:r>
            <a:r>
              <a:rPr lang="en-US" sz="3200" b="1" dirty="0"/>
              <a:t>, </a:t>
            </a:r>
            <a:r>
              <a:rPr lang="en-US" sz="3200" b="1" dirty="0" err="1"/>
              <a:t>terhadap</a:t>
            </a:r>
            <a:r>
              <a:rPr lang="en-US" sz="3200" b="1" dirty="0"/>
              <a:t> orang yang </a:t>
            </a:r>
            <a:r>
              <a:rPr lang="en-US" sz="3200" b="1" dirty="0" err="1"/>
              <a:t>dikasihi</a:t>
            </a:r>
            <a:r>
              <a:rPr lang="en-US" sz="3200" b="1" dirty="0"/>
              <a:t> Allah </a:t>
            </a:r>
            <a:r>
              <a:rPr lang="en-US" sz="3200" b="1" dirty="0" err="1"/>
              <a:t>sepanjang</a:t>
            </a:r>
            <a:r>
              <a:rPr lang="en-US" sz="3200" b="1" dirty="0"/>
              <a:t> </a:t>
            </a:r>
            <a:r>
              <a:rPr lang="en-US" sz="3200" b="1" dirty="0" err="1"/>
              <a:t>hari</a:t>
            </a:r>
            <a:r>
              <a:rPr lang="en-US" sz="3200" b="1" dirty="0"/>
              <a:t>?</a:t>
            </a:r>
          </a:p>
          <a:p>
            <a:pPr algn="ctr"/>
            <a:r>
              <a:rPr lang="en-US" sz="3200" b="1" dirty="0" err="1"/>
              <a:t>Engkau</a:t>
            </a:r>
            <a:r>
              <a:rPr lang="en-US" sz="3200" b="1" dirty="0"/>
              <a:t> </a:t>
            </a:r>
            <a:r>
              <a:rPr lang="en-US" sz="3200" b="1" dirty="0" err="1"/>
              <a:t>merancangkan</a:t>
            </a:r>
            <a:r>
              <a:rPr lang="en-US" sz="3200" b="1" dirty="0"/>
              <a:t> </a:t>
            </a:r>
            <a:r>
              <a:rPr lang="en-US" sz="3200" b="1" dirty="0" err="1"/>
              <a:t>penghancuran</a:t>
            </a:r>
            <a:r>
              <a:rPr lang="en-US" sz="3200" b="1" dirty="0"/>
              <a:t>, </a:t>
            </a:r>
            <a:r>
              <a:rPr lang="en-US" sz="3200" b="1" dirty="0" err="1"/>
              <a:t>lidahmu</a:t>
            </a:r>
            <a:r>
              <a:rPr lang="en-US" sz="3200" b="1" dirty="0"/>
              <a:t> </a:t>
            </a:r>
            <a:r>
              <a:rPr lang="en-US" sz="3200" b="1" dirty="0" err="1"/>
              <a:t>seperti</a:t>
            </a:r>
            <a:r>
              <a:rPr lang="en-US" sz="3200" b="1" dirty="0"/>
              <a:t> </a:t>
            </a:r>
            <a:r>
              <a:rPr lang="en-US" sz="3200" b="1" dirty="0" err="1"/>
              <a:t>pisau</a:t>
            </a:r>
            <a:r>
              <a:rPr lang="en-US" sz="3200" b="1" dirty="0"/>
              <a:t> </a:t>
            </a:r>
            <a:r>
              <a:rPr lang="en-US" sz="3200" b="1" dirty="0" err="1"/>
              <a:t>cukur</a:t>
            </a:r>
            <a:r>
              <a:rPr lang="en-US" sz="3200" b="1" dirty="0"/>
              <a:t> yang </a:t>
            </a:r>
            <a:r>
              <a:rPr lang="en-US" sz="3200" b="1" dirty="0" err="1"/>
              <a:t>diasah</a:t>
            </a:r>
            <a:r>
              <a:rPr lang="en-US" sz="3200" b="1" dirty="0"/>
              <a:t>, </a:t>
            </a:r>
            <a:r>
              <a:rPr lang="en-US" sz="3200" b="1" dirty="0" err="1"/>
              <a:t>hai</a:t>
            </a:r>
            <a:r>
              <a:rPr lang="en-US" sz="3200" b="1" dirty="0"/>
              <a:t> </a:t>
            </a:r>
            <a:r>
              <a:rPr lang="en-US" sz="3200" b="1" dirty="0" err="1"/>
              <a:t>engkau</a:t>
            </a:r>
            <a:r>
              <a:rPr lang="en-US" sz="3200" b="1" dirty="0"/>
              <a:t>, </a:t>
            </a:r>
            <a:r>
              <a:rPr lang="en-US" sz="3200" b="1" dirty="0" err="1"/>
              <a:t>penipu</a:t>
            </a:r>
            <a:r>
              <a:rPr lang="en-US" sz="3200" b="1" dirty="0"/>
              <a:t>!</a:t>
            </a:r>
          </a:p>
          <a:p>
            <a:pPr algn="ctr"/>
            <a:r>
              <a:rPr lang="en-US" sz="3200" b="1" dirty="0" err="1"/>
              <a:t>Engkau</a:t>
            </a:r>
            <a:r>
              <a:rPr lang="en-US" sz="3200" b="1" dirty="0"/>
              <a:t> </a:t>
            </a:r>
            <a:r>
              <a:rPr lang="en-US" sz="3200" b="1" dirty="0" err="1"/>
              <a:t>mencintai</a:t>
            </a:r>
            <a:r>
              <a:rPr lang="en-US" sz="3200" b="1" dirty="0"/>
              <a:t> yang </a:t>
            </a:r>
            <a:r>
              <a:rPr lang="en-US" sz="3200" b="1" dirty="0" err="1"/>
              <a:t>jahat</a:t>
            </a:r>
            <a:r>
              <a:rPr lang="en-US" sz="3200" b="1" dirty="0"/>
              <a:t> </a:t>
            </a:r>
            <a:r>
              <a:rPr lang="en-US" sz="3200" b="1" dirty="0" err="1"/>
              <a:t>lebih</a:t>
            </a:r>
            <a:r>
              <a:rPr lang="en-US" sz="3200" b="1" dirty="0"/>
              <a:t> </a:t>
            </a:r>
            <a:r>
              <a:rPr lang="en-US" sz="3200" b="1" dirty="0" err="1"/>
              <a:t>daripada</a:t>
            </a:r>
            <a:r>
              <a:rPr lang="en-US" sz="3200" b="1" dirty="0"/>
              <a:t> yang </a:t>
            </a:r>
            <a:r>
              <a:rPr lang="en-US" sz="3200" b="1" dirty="0" err="1"/>
              <a:t>baik</a:t>
            </a:r>
            <a:r>
              <a:rPr lang="en-US" sz="3200" b="1" dirty="0"/>
              <a:t>, dan </a:t>
            </a:r>
            <a:r>
              <a:rPr lang="en-US" sz="3200" b="1" dirty="0" err="1"/>
              <a:t>dusta</a:t>
            </a:r>
            <a:r>
              <a:rPr lang="en-US" sz="3200" b="1" dirty="0"/>
              <a:t> </a:t>
            </a:r>
            <a:r>
              <a:rPr lang="en-US" sz="3200" b="1" dirty="0" err="1"/>
              <a:t>lebih</a:t>
            </a:r>
            <a:r>
              <a:rPr lang="en-US" sz="3200" b="1" dirty="0"/>
              <a:t> </a:t>
            </a:r>
            <a:r>
              <a:rPr lang="en-US" sz="3200" b="1" dirty="0" err="1"/>
              <a:t>daripada</a:t>
            </a:r>
            <a:r>
              <a:rPr lang="en-US" sz="3200" b="1" dirty="0"/>
              <a:t> </a:t>
            </a:r>
            <a:r>
              <a:rPr lang="en-US" sz="3200" b="1" dirty="0" err="1"/>
              <a:t>perkataan</a:t>
            </a:r>
            <a:r>
              <a:rPr lang="en-US" sz="3200" b="1" dirty="0"/>
              <a:t> yang </a:t>
            </a:r>
            <a:r>
              <a:rPr lang="en-US" sz="3200" b="1" dirty="0" err="1"/>
              <a:t>benar</a:t>
            </a:r>
            <a:r>
              <a:rPr lang="en-US" sz="3200" b="1" dirty="0"/>
              <a:t>. </a:t>
            </a:r>
          </a:p>
          <a:p>
            <a:pPr algn="ctr"/>
            <a:r>
              <a:rPr lang="en-US" sz="3200" b="1" dirty="0"/>
              <a:t>Mazmur 52:3-5</a:t>
            </a:r>
          </a:p>
        </p:txBody>
      </p:sp>
      <p:sp>
        <p:nvSpPr>
          <p:cNvPr id="126981" name="Rectangle 5"/>
          <p:cNvSpPr>
            <a:spLocks noGrp="1" noChangeArrowheads="1"/>
          </p:cNvSpPr>
          <p:nvPr>
            <p:ph type="title" idx="4294967295"/>
          </p:nvPr>
        </p:nvSpPr>
        <p:spPr>
          <a:xfrm>
            <a:off x="457200" y="277813"/>
            <a:ext cx="8229600" cy="560387"/>
          </a:xfrm>
        </p:spPr>
        <p:txBody>
          <a:bodyPr/>
          <a:lstStyle/>
          <a:p>
            <a:pPr eaLnBrk="1" hangingPunct="1">
              <a:defRPr/>
            </a:pPr>
            <a:r>
              <a:rPr lang="en-US" sz="3800">
                <a:latin typeface="Tahoma" charset="0"/>
                <a:cs typeface="Arial" charset="0"/>
              </a:rPr>
              <a:t>Peringatan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4"/>
          <p:cNvSpPr>
            <a:spLocks noChangeArrowheads="1"/>
          </p:cNvSpPr>
          <p:nvPr/>
        </p:nvSpPr>
        <p:spPr bwMode="auto">
          <a:xfrm>
            <a:off x="838200" y="1752600"/>
            <a:ext cx="7543800" cy="368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000" b="1" dirty="0" err="1"/>
              <a:t>Berbahagialah</a:t>
            </a:r>
            <a:r>
              <a:rPr lang="en-US" sz="4000" b="1" dirty="0"/>
              <a:t> </a:t>
            </a:r>
            <a:r>
              <a:rPr lang="en-US" sz="4000" b="1" dirty="0" err="1"/>
              <a:t>manusia</a:t>
            </a:r>
            <a:r>
              <a:rPr lang="en-US" sz="4000" b="1" dirty="0"/>
              <a:t>, yang </a:t>
            </a:r>
            <a:r>
              <a:rPr lang="en-US" sz="4000" b="1" dirty="0" err="1"/>
              <a:t>kesalahannya</a:t>
            </a:r>
            <a:r>
              <a:rPr lang="en-US" sz="4000" b="1" dirty="0"/>
              <a:t> </a:t>
            </a:r>
            <a:r>
              <a:rPr lang="en-US" sz="4000" b="1" dirty="0" err="1"/>
              <a:t>tidak</a:t>
            </a:r>
            <a:r>
              <a:rPr lang="en-US" sz="4000" b="1" dirty="0"/>
              <a:t> </a:t>
            </a:r>
            <a:r>
              <a:rPr lang="en-US" sz="4000" b="1" dirty="0" err="1"/>
              <a:t>diperhitungkan</a:t>
            </a:r>
            <a:r>
              <a:rPr lang="en-US" sz="4000" b="1" dirty="0"/>
              <a:t> </a:t>
            </a:r>
            <a:r>
              <a:rPr lang="en-US" sz="4000" b="1" dirty="0" err="1"/>
              <a:t>Tuhan</a:t>
            </a:r>
            <a:r>
              <a:rPr lang="en-US" sz="4000" b="1" dirty="0"/>
              <a:t>, </a:t>
            </a:r>
          </a:p>
          <a:p>
            <a:pPr algn="ctr"/>
            <a:r>
              <a:rPr lang="en-US" sz="4000" b="1" dirty="0"/>
              <a:t>Dan yang </a:t>
            </a:r>
            <a:r>
              <a:rPr lang="en-US" sz="4000" b="1" dirty="0" err="1"/>
              <a:t>tidak</a:t>
            </a:r>
            <a:r>
              <a:rPr lang="en-US" sz="4000" b="1" dirty="0"/>
              <a:t> </a:t>
            </a:r>
            <a:r>
              <a:rPr lang="en-US" sz="4000" b="1" dirty="0" err="1"/>
              <a:t>berjiwa</a:t>
            </a:r>
            <a:r>
              <a:rPr lang="en-US" sz="4000" b="1" dirty="0"/>
              <a:t> </a:t>
            </a:r>
            <a:r>
              <a:rPr lang="en-US" sz="4000" b="1" dirty="0" err="1"/>
              <a:t>penipu</a:t>
            </a:r>
            <a:r>
              <a:rPr lang="en-US" sz="4000" b="1" dirty="0"/>
              <a:t>!</a:t>
            </a:r>
          </a:p>
          <a:p>
            <a:pPr algn="ctr"/>
            <a:r>
              <a:rPr lang="en-US" sz="3600" b="1" dirty="0"/>
              <a:t>Mazmur 32:2</a:t>
            </a:r>
          </a:p>
        </p:txBody>
      </p:sp>
      <p:sp>
        <p:nvSpPr>
          <p:cNvPr id="128005" name="Rectangle 5"/>
          <p:cNvSpPr>
            <a:spLocks noGrp="1" noChangeArrowheads="1"/>
          </p:cNvSpPr>
          <p:nvPr>
            <p:ph type="title" idx="4294967295"/>
          </p:nvPr>
        </p:nvSpPr>
        <p:spPr/>
        <p:txBody>
          <a:bodyPr/>
          <a:lstStyle/>
          <a:p>
            <a:pPr eaLnBrk="1" hangingPunct="1">
              <a:defRPr/>
            </a:pPr>
            <a:r>
              <a:rPr lang="en-US">
                <a:latin typeface="Tahoma" charset="0"/>
                <a:cs typeface="Arial" charset="0"/>
              </a:rPr>
              <a:t>Berkat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3" name="Picture 4" descr="Scenery 2"/>
          <p:cNvPicPr>
            <a:picLocks noGrp="1" noChangeAspect="1" noChangeArrowheads="1"/>
          </p:cNvPicPr>
          <p:nvPr>
            <p:ph sz="half" idx="2"/>
          </p:nvPr>
        </p:nvPicPr>
        <p:blipFill>
          <a:blip r:embed="rId3">
            <a:lum bright="-18000"/>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xmlns="">
                <a:solidFill>
                  <a:srgbClr val="FFFFFF"/>
                </a:solidFill>
              </a14:hiddenFill>
            </a:ext>
          </a:extLst>
        </p:spPr>
      </p:pic>
      <p:sp>
        <p:nvSpPr>
          <p:cNvPr id="87042" name="Rectangle 2"/>
          <p:cNvSpPr>
            <a:spLocks noGrp="1" noChangeArrowheads="1"/>
          </p:cNvSpPr>
          <p:nvPr>
            <p:ph type="title"/>
          </p:nvPr>
        </p:nvSpPr>
        <p:spPr>
          <a:effectLst>
            <a:outerShdw blurRad="63500" dist="53882" dir="2700000" algn="ctr" rotWithShape="0">
              <a:srgbClr val="100D00">
                <a:alpha val="74998"/>
              </a:srgbClr>
            </a:outerShdw>
          </a:effectLst>
        </p:spPr>
        <p:txBody>
          <a:bodyPr/>
          <a:lstStyle/>
          <a:p>
            <a:pPr eaLnBrk="1" hangingPunct="1">
              <a:defRPr/>
            </a:pPr>
            <a:r>
              <a:rPr lang="en-US" b="1">
                <a:solidFill>
                  <a:srgbClr val="FFFFFF"/>
                </a:solidFill>
                <a:latin typeface="Arial" charset="0"/>
                <a:cs typeface="Arial" charset="0"/>
              </a:rPr>
              <a:t>Tujuan</a:t>
            </a:r>
          </a:p>
        </p:txBody>
      </p:sp>
      <p:sp>
        <p:nvSpPr>
          <p:cNvPr id="87043" name="Rectangle 3"/>
          <p:cNvSpPr>
            <a:spLocks noGrp="1" noChangeArrowheads="1"/>
          </p:cNvSpPr>
          <p:nvPr>
            <p:ph type="body" sz="half" idx="1"/>
          </p:nvPr>
        </p:nvSpPr>
        <p:spPr>
          <a:xfrm>
            <a:off x="457200" y="1600200"/>
            <a:ext cx="8153400" cy="4530725"/>
          </a:xfrm>
          <a:effectLst>
            <a:outerShdw blurRad="63500" dist="53882" dir="2700000" algn="ctr" rotWithShape="0">
              <a:srgbClr val="100D00">
                <a:alpha val="74998"/>
              </a:srgbClr>
            </a:outerShdw>
          </a:effectLst>
        </p:spPr>
        <p:txBody>
          <a:bodyPr/>
          <a:lstStyle/>
          <a:p>
            <a:pPr eaLnBrk="1" hangingPunct="1">
              <a:lnSpc>
                <a:spcPct val="90000"/>
              </a:lnSpc>
              <a:defRPr/>
            </a:pPr>
            <a:r>
              <a:rPr lang="en-US" sz="2800" b="1" dirty="0">
                <a:solidFill>
                  <a:srgbClr val="FFFFFF"/>
                </a:solidFill>
                <a:latin typeface="Verdana" charset="0"/>
                <a:cs typeface="Arial" charset="0"/>
              </a:rPr>
              <a:t>Kitab Mazmur </a:t>
            </a:r>
            <a:r>
              <a:rPr lang="en-US" sz="2800" b="1" dirty="0" err="1">
                <a:solidFill>
                  <a:srgbClr val="FFFFFF"/>
                </a:solidFill>
                <a:latin typeface="Verdana" charset="0"/>
                <a:cs typeface="Arial" charset="0"/>
              </a:rPr>
              <a:t>terdiri</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dari</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himne-himne</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umat</a:t>
            </a:r>
            <a:r>
              <a:rPr lang="en-US" sz="2800" b="1" dirty="0">
                <a:solidFill>
                  <a:srgbClr val="FFFFFF"/>
                </a:solidFill>
                <a:latin typeface="Verdana" charset="0"/>
                <a:cs typeface="Arial" charset="0"/>
              </a:rPr>
              <a:t> Israel </a:t>
            </a:r>
            <a:r>
              <a:rPr lang="en-US" sz="2800" b="1" dirty="0" err="1">
                <a:solidFill>
                  <a:srgbClr val="FFFFFF"/>
                </a:solidFill>
                <a:latin typeface="Verdana" charset="0"/>
                <a:cs typeface="Arial" charset="0"/>
              </a:rPr>
              <a:t>yag</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dipakai</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sbg</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sarana</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pujian</a:t>
            </a:r>
            <a:r>
              <a:rPr lang="en-US" sz="2800" b="1" dirty="0">
                <a:solidFill>
                  <a:srgbClr val="FFFFFF"/>
                </a:solidFill>
                <a:latin typeface="Verdana" charset="0"/>
                <a:cs typeface="Arial" charset="0"/>
              </a:rPr>
              <a:t> dan </a:t>
            </a:r>
            <a:r>
              <a:rPr lang="en-US" sz="2800" b="1" dirty="0" err="1">
                <a:solidFill>
                  <a:srgbClr val="FFFFFF"/>
                </a:solidFill>
                <a:latin typeface="Verdana" charset="0"/>
                <a:cs typeface="Arial" charset="0"/>
              </a:rPr>
              <a:t>penyembahan</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kepada</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Tuhan</a:t>
            </a:r>
            <a:endParaRPr lang="en-US" sz="2800" b="1" dirty="0">
              <a:solidFill>
                <a:srgbClr val="FFFFFF"/>
              </a:solidFill>
              <a:latin typeface="Verdana" charset="0"/>
              <a:cs typeface="Arial" charset="0"/>
            </a:endParaRPr>
          </a:p>
          <a:p>
            <a:pPr eaLnBrk="1" hangingPunct="1">
              <a:lnSpc>
                <a:spcPct val="90000"/>
              </a:lnSpc>
              <a:defRPr/>
            </a:pPr>
            <a:endParaRPr lang="en-US" sz="2800" b="1" dirty="0">
              <a:solidFill>
                <a:srgbClr val="FFFFFF"/>
              </a:solidFill>
              <a:latin typeface="Verdana" charset="0"/>
              <a:cs typeface="Arial" charset="0"/>
            </a:endParaRPr>
          </a:p>
          <a:p>
            <a:pPr eaLnBrk="1" hangingPunct="1">
              <a:lnSpc>
                <a:spcPct val="90000"/>
              </a:lnSpc>
              <a:defRPr/>
            </a:pPr>
            <a:r>
              <a:rPr lang="en-US" sz="2800" b="1" dirty="0">
                <a:solidFill>
                  <a:srgbClr val="FFFFFF"/>
                </a:solidFill>
                <a:latin typeface="Verdana" charset="0"/>
                <a:cs typeface="Arial" charset="0"/>
              </a:rPr>
              <a:t>Kitab Mazmur </a:t>
            </a:r>
            <a:r>
              <a:rPr lang="en-US" sz="2800" b="1" dirty="0" err="1">
                <a:solidFill>
                  <a:srgbClr val="FFFFFF"/>
                </a:solidFill>
                <a:latin typeface="Verdana" charset="0"/>
                <a:cs typeface="Arial" charset="0"/>
              </a:rPr>
              <a:t>membantu</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umat</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Tuhan</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menemukan</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sarana</a:t>
            </a:r>
            <a:r>
              <a:rPr lang="en-US" sz="2800" b="1" dirty="0">
                <a:solidFill>
                  <a:srgbClr val="FFFFFF"/>
                </a:solidFill>
                <a:latin typeface="Verdana" charset="0"/>
                <a:cs typeface="Arial" charset="0"/>
              </a:rPr>
              <a:t> yang </a:t>
            </a:r>
            <a:r>
              <a:rPr lang="en-US" sz="2800" b="1" dirty="0" err="1">
                <a:solidFill>
                  <a:srgbClr val="FFFFFF"/>
                </a:solidFill>
                <a:latin typeface="Verdana" charset="0"/>
                <a:cs typeface="Arial" charset="0"/>
              </a:rPr>
              <a:t>tepat</a:t>
            </a:r>
            <a:r>
              <a:rPr lang="en-US" sz="2800" b="1" dirty="0">
                <a:solidFill>
                  <a:srgbClr val="FFFFFF"/>
                </a:solidFill>
                <a:latin typeface="Verdana" charset="0"/>
                <a:cs typeface="Arial" charset="0"/>
              </a:rPr>
              <a:t> melalui </a:t>
            </a:r>
            <a:r>
              <a:rPr lang="en-US" sz="2800" b="1" dirty="0" err="1">
                <a:solidFill>
                  <a:srgbClr val="FFFFFF"/>
                </a:solidFill>
                <a:latin typeface="Verdana" charset="0"/>
                <a:cs typeface="Arial" charset="0"/>
              </a:rPr>
              <a:t>beragam</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pengalaman</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hidup</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berfungsi</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sebagai</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pernyataan</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perasaan</a:t>
            </a:r>
            <a:r>
              <a:rPr lang="en-US" sz="2800" b="1" dirty="0">
                <a:solidFill>
                  <a:srgbClr val="FFFFFF"/>
                </a:solidFill>
                <a:latin typeface="Verdana" charset="0"/>
                <a:cs typeface="Arial" charset="0"/>
              </a:rPr>
              <a:t> </a:t>
            </a:r>
            <a:r>
              <a:rPr lang="en-US" sz="2800" b="1" dirty="0" err="1">
                <a:solidFill>
                  <a:srgbClr val="FFFFFF"/>
                </a:solidFill>
                <a:latin typeface="Verdana" charset="0"/>
                <a:cs typeface="Arial" charset="0"/>
              </a:rPr>
              <a:t>manusia</a:t>
            </a:r>
            <a:r>
              <a:rPr lang="en-US" sz="2800" b="1" dirty="0">
                <a:solidFill>
                  <a:srgbClr val="FFFFFF"/>
                </a:solidFill>
                <a:latin typeface="Verdana" charset="0"/>
                <a:cs typeface="Arial" charset="0"/>
              </a:rPr>
              <a:t>)</a:t>
            </a:r>
          </a:p>
        </p:txBody>
      </p:sp>
      <p:sp>
        <p:nvSpPr>
          <p:cNvPr id="87046" name="Text Box 6"/>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randombar(horizontal)">
                                      <p:cBhvr>
                                        <p:cTn id="7" dur="600">
                                          <p:stCondLst>
                                            <p:cond delay="0"/>
                                          </p:stCondLst>
                                        </p:cTn>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randombar(horizontal)">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randombar(horizontal)">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4"/>
          <p:cNvSpPr>
            <a:spLocks noChangeArrowheads="1"/>
          </p:cNvSpPr>
          <p:nvPr/>
        </p:nvSpPr>
        <p:spPr bwMode="auto">
          <a:xfrm>
            <a:off x="914400" y="1219200"/>
            <a:ext cx="7239000" cy="490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en-US" sz="4000" b="1" dirty="0">
              <a:sym typeface="Symbol" charset="0"/>
            </a:endParaRPr>
          </a:p>
          <a:p>
            <a:pPr algn="ctr"/>
            <a:r>
              <a:rPr lang="en-US" sz="4000" b="1" dirty="0" err="1">
                <a:sym typeface="Symbol" charset="0"/>
              </a:rPr>
              <a:t>Berilah</a:t>
            </a:r>
            <a:r>
              <a:rPr lang="en-US" sz="4000" b="1" dirty="0">
                <a:sym typeface="Symbol" charset="0"/>
              </a:rPr>
              <a:t> </a:t>
            </a:r>
            <a:r>
              <a:rPr lang="en-US" sz="4000" b="1" dirty="0" err="1">
                <a:sym typeface="Symbol" charset="0"/>
              </a:rPr>
              <a:t>keadilan</a:t>
            </a:r>
            <a:r>
              <a:rPr lang="en-US" sz="4000" b="1" dirty="0">
                <a:sym typeface="Symbol" charset="0"/>
              </a:rPr>
              <a:t> </a:t>
            </a:r>
            <a:r>
              <a:rPr lang="en-US" sz="4000" b="1" dirty="0" err="1">
                <a:sym typeface="Symbol" charset="0"/>
              </a:rPr>
              <a:t>kepadaku</a:t>
            </a:r>
            <a:r>
              <a:rPr lang="en-US" sz="4000" b="1" dirty="0">
                <a:sym typeface="Symbol" charset="0"/>
              </a:rPr>
              <a:t>, ya Allah, dan </a:t>
            </a:r>
            <a:r>
              <a:rPr lang="en-US" sz="4000" b="1" dirty="0" err="1">
                <a:sym typeface="Symbol" charset="0"/>
              </a:rPr>
              <a:t>perjuangkanlah</a:t>
            </a:r>
            <a:r>
              <a:rPr lang="en-US" sz="4000" b="1" dirty="0">
                <a:sym typeface="Symbol" charset="0"/>
              </a:rPr>
              <a:t> </a:t>
            </a:r>
            <a:r>
              <a:rPr lang="en-US" sz="4000" b="1" dirty="0" err="1">
                <a:sym typeface="Symbol" charset="0"/>
              </a:rPr>
              <a:t>perkaraku</a:t>
            </a:r>
            <a:r>
              <a:rPr lang="en-US" sz="4000" b="1" dirty="0">
                <a:sym typeface="Symbol" charset="0"/>
              </a:rPr>
              <a:t> </a:t>
            </a:r>
            <a:r>
              <a:rPr lang="en-US" sz="4000" b="1" dirty="0" err="1">
                <a:sym typeface="Symbol" charset="0"/>
              </a:rPr>
              <a:t>terhadap</a:t>
            </a:r>
            <a:r>
              <a:rPr lang="en-US" sz="4000" b="1" dirty="0">
                <a:sym typeface="Symbol" charset="0"/>
              </a:rPr>
              <a:t> </a:t>
            </a:r>
            <a:r>
              <a:rPr lang="en-US" sz="4000" b="1" dirty="0" err="1">
                <a:sym typeface="Symbol" charset="0"/>
              </a:rPr>
              <a:t>kaum</a:t>
            </a:r>
            <a:r>
              <a:rPr lang="en-US" sz="4000" b="1" dirty="0">
                <a:sym typeface="Symbol" charset="0"/>
              </a:rPr>
              <a:t> yang </a:t>
            </a:r>
            <a:r>
              <a:rPr lang="en-US" sz="4000" b="1" dirty="0" err="1">
                <a:sym typeface="Symbol" charset="0"/>
              </a:rPr>
              <a:t>tidak</a:t>
            </a:r>
            <a:r>
              <a:rPr lang="en-US" sz="4000" b="1" dirty="0">
                <a:sym typeface="Symbol" charset="0"/>
              </a:rPr>
              <a:t> </a:t>
            </a:r>
            <a:r>
              <a:rPr lang="en-US" sz="4000" b="1" dirty="0" err="1">
                <a:sym typeface="Symbol" charset="0"/>
              </a:rPr>
              <a:t>saleh</a:t>
            </a:r>
            <a:r>
              <a:rPr lang="en-US" sz="4000" b="1" dirty="0">
                <a:sym typeface="Symbol" charset="0"/>
              </a:rPr>
              <a:t>!</a:t>
            </a:r>
          </a:p>
          <a:p>
            <a:pPr algn="ctr"/>
            <a:r>
              <a:rPr lang="en-US" sz="4000" b="1" dirty="0" err="1">
                <a:sym typeface="Symbol" charset="0"/>
              </a:rPr>
              <a:t>Luputkanlah</a:t>
            </a:r>
            <a:r>
              <a:rPr lang="en-US" sz="4000" b="1" dirty="0">
                <a:sym typeface="Symbol" charset="0"/>
              </a:rPr>
              <a:t> </a:t>
            </a:r>
            <a:r>
              <a:rPr lang="en-US" sz="4000" b="1" dirty="0" err="1">
                <a:sym typeface="Symbol" charset="0"/>
              </a:rPr>
              <a:t>aku</a:t>
            </a:r>
            <a:r>
              <a:rPr lang="en-US" sz="4000" b="1" dirty="0">
                <a:sym typeface="Symbol" charset="0"/>
              </a:rPr>
              <a:t> </a:t>
            </a:r>
            <a:r>
              <a:rPr lang="en-US" sz="4000" b="1" dirty="0" err="1">
                <a:sym typeface="Symbol" charset="0"/>
              </a:rPr>
              <a:t>dari</a:t>
            </a:r>
            <a:r>
              <a:rPr lang="en-US" sz="4000" b="1" dirty="0">
                <a:sym typeface="Symbol" charset="0"/>
              </a:rPr>
              <a:t> orang </a:t>
            </a:r>
            <a:r>
              <a:rPr lang="en-US" sz="4000" b="1" dirty="0" err="1">
                <a:sym typeface="Symbol" charset="0"/>
              </a:rPr>
              <a:t>penipu</a:t>
            </a:r>
            <a:r>
              <a:rPr lang="en-US" sz="4000" b="1" dirty="0">
                <a:sym typeface="Symbol" charset="0"/>
              </a:rPr>
              <a:t> dan orang </a:t>
            </a:r>
            <a:r>
              <a:rPr lang="en-US" sz="4000" b="1" dirty="0" err="1">
                <a:sym typeface="Symbol" charset="0"/>
              </a:rPr>
              <a:t>curang</a:t>
            </a:r>
            <a:r>
              <a:rPr lang="en-US" sz="4000" b="1" dirty="0">
                <a:sym typeface="Symbol" charset="0"/>
              </a:rPr>
              <a:t>!</a:t>
            </a:r>
          </a:p>
          <a:p>
            <a:pPr algn="ctr"/>
            <a:r>
              <a:rPr lang="en-US" sz="3600" b="1" dirty="0">
                <a:sym typeface="Symbol" charset="0"/>
              </a:rPr>
              <a:t>Mazmur 43:1</a:t>
            </a:r>
          </a:p>
        </p:txBody>
      </p:sp>
      <p:sp>
        <p:nvSpPr>
          <p:cNvPr id="130053" name="Rectangle 5"/>
          <p:cNvSpPr>
            <a:spLocks noGrp="1" noChangeArrowheads="1"/>
          </p:cNvSpPr>
          <p:nvPr>
            <p:ph type="title" idx="4294967295"/>
          </p:nvPr>
        </p:nvSpPr>
        <p:spPr/>
        <p:txBody>
          <a:bodyPr/>
          <a:lstStyle/>
          <a:p>
            <a:pPr eaLnBrk="1" hangingPunct="1">
              <a:defRPr/>
            </a:pPr>
            <a:r>
              <a:rPr lang="en-US">
                <a:latin typeface="Tahoma" charset="0"/>
                <a:cs typeface="Arial" charset="0"/>
              </a:rPr>
              <a:t>Permohonan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4"/>
          <p:cNvSpPr>
            <a:spLocks noChangeArrowheads="1"/>
          </p:cNvSpPr>
          <p:nvPr/>
        </p:nvSpPr>
        <p:spPr bwMode="auto">
          <a:xfrm>
            <a:off x="609600" y="1412875"/>
            <a:ext cx="8077200" cy="448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3600" b="1" dirty="0" err="1">
                <a:sym typeface="Symbol" charset="0"/>
              </a:rPr>
              <a:t>Mengapa</a:t>
            </a:r>
            <a:r>
              <a:rPr lang="en-US" sz="3600" b="1" dirty="0">
                <a:sym typeface="Symbol" charset="0"/>
              </a:rPr>
              <a:t> </a:t>
            </a:r>
            <a:r>
              <a:rPr lang="en-US" sz="3600" b="1" dirty="0" err="1">
                <a:sym typeface="Symbol" charset="0"/>
              </a:rPr>
              <a:t>engkau</a:t>
            </a:r>
            <a:r>
              <a:rPr lang="en-US" sz="3600" b="1" dirty="0">
                <a:sym typeface="Symbol" charset="0"/>
              </a:rPr>
              <a:t> </a:t>
            </a:r>
            <a:r>
              <a:rPr lang="en-US" sz="3600" b="1" dirty="0" err="1">
                <a:sym typeface="Symbol" charset="0"/>
              </a:rPr>
              <a:t>tertekan</a:t>
            </a:r>
            <a:r>
              <a:rPr lang="en-US" sz="3600" b="1" dirty="0">
                <a:sym typeface="Symbol" charset="0"/>
              </a:rPr>
              <a:t>, </a:t>
            </a:r>
            <a:r>
              <a:rPr lang="en-US" sz="3600" b="1" dirty="0" err="1">
                <a:sym typeface="Symbol" charset="0"/>
              </a:rPr>
              <a:t>hai</a:t>
            </a:r>
            <a:r>
              <a:rPr lang="en-US" sz="3600" b="1" dirty="0">
                <a:sym typeface="Symbol" charset="0"/>
              </a:rPr>
              <a:t> </a:t>
            </a:r>
            <a:r>
              <a:rPr lang="en-US" sz="3600" b="1" dirty="0" err="1">
                <a:sym typeface="Symbol" charset="0"/>
              </a:rPr>
              <a:t>jiwaku</a:t>
            </a:r>
            <a:r>
              <a:rPr lang="en-US" sz="3600" b="1" dirty="0">
                <a:sym typeface="Symbol" charset="0"/>
              </a:rPr>
              <a:t>, dan </a:t>
            </a:r>
            <a:r>
              <a:rPr lang="en-US" sz="3600" b="1" dirty="0" err="1">
                <a:sym typeface="Symbol" charset="0"/>
              </a:rPr>
              <a:t>mengapa</a:t>
            </a:r>
            <a:r>
              <a:rPr lang="en-US" sz="3600" b="1" dirty="0">
                <a:sym typeface="Symbol" charset="0"/>
              </a:rPr>
              <a:t> </a:t>
            </a:r>
            <a:r>
              <a:rPr lang="en-US" sz="3600" b="1" dirty="0" err="1">
                <a:sym typeface="Symbol" charset="0"/>
              </a:rPr>
              <a:t>engkau</a:t>
            </a:r>
            <a:r>
              <a:rPr lang="en-US" sz="3600" b="1" dirty="0">
                <a:sym typeface="Symbol" charset="0"/>
              </a:rPr>
              <a:t> </a:t>
            </a:r>
            <a:r>
              <a:rPr lang="en-US" sz="3600" b="1" dirty="0" err="1">
                <a:sym typeface="Symbol" charset="0"/>
              </a:rPr>
              <a:t>gelisah</a:t>
            </a:r>
            <a:r>
              <a:rPr lang="en-US" sz="3600" b="1" dirty="0">
                <a:sym typeface="Symbol" charset="0"/>
              </a:rPr>
              <a:t> di </a:t>
            </a:r>
            <a:r>
              <a:rPr lang="en-US" sz="3600" b="1" dirty="0" err="1">
                <a:sym typeface="Symbol" charset="0"/>
              </a:rPr>
              <a:t>dalam</a:t>
            </a:r>
            <a:r>
              <a:rPr lang="en-US" sz="3600" b="1" dirty="0">
                <a:sym typeface="Symbol" charset="0"/>
              </a:rPr>
              <a:t> </a:t>
            </a:r>
            <a:r>
              <a:rPr lang="en-US" sz="3600" b="1" dirty="0" err="1">
                <a:sym typeface="Symbol" charset="0"/>
              </a:rPr>
              <a:t>diriku</a:t>
            </a:r>
            <a:r>
              <a:rPr lang="en-US" sz="3600" b="1" dirty="0">
                <a:sym typeface="Symbol" charset="0"/>
              </a:rPr>
              <a:t>?</a:t>
            </a:r>
          </a:p>
          <a:p>
            <a:pPr algn="ctr"/>
            <a:r>
              <a:rPr lang="en-US" sz="3600" b="1" dirty="0" err="1">
                <a:sym typeface="Symbol" charset="0"/>
              </a:rPr>
              <a:t>Berharaplah</a:t>
            </a:r>
            <a:r>
              <a:rPr lang="en-US" sz="3600" b="1" dirty="0">
                <a:sym typeface="Symbol" charset="0"/>
              </a:rPr>
              <a:t> </a:t>
            </a:r>
            <a:r>
              <a:rPr lang="en-US" sz="3600" b="1" dirty="0" err="1">
                <a:sym typeface="Symbol" charset="0"/>
              </a:rPr>
              <a:t>kepada</a:t>
            </a:r>
            <a:r>
              <a:rPr lang="en-US" sz="3600" b="1" dirty="0">
                <a:sym typeface="Symbol" charset="0"/>
              </a:rPr>
              <a:t> Allah! </a:t>
            </a:r>
            <a:r>
              <a:rPr lang="en-US" sz="3600" b="1" dirty="0" err="1">
                <a:sym typeface="Symbol" charset="0"/>
              </a:rPr>
              <a:t>Sebab</a:t>
            </a:r>
            <a:r>
              <a:rPr lang="en-US" sz="3600" b="1" dirty="0">
                <a:sym typeface="Symbol" charset="0"/>
              </a:rPr>
              <a:t> </a:t>
            </a:r>
            <a:r>
              <a:rPr lang="en-US" sz="3600" b="1" dirty="0" err="1">
                <a:sym typeface="Symbol" charset="0"/>
              </a:rPr>
              <a:t>aku</a:t>
            </a:r>
            <a:r>
              <a:rPr lang="en-US" sz="3600" b="1" dirty="0">
                <a:sym typeface="Symbol" charset="0"/>
              </a:rPr>
              <a:t> </a:t>
            </a:r>
            <a:r>
              <a:rPr lang="en-US" sz="3600" b="1" dirty="0" err="1">
                <a:sym typeface="Symbol" charset="0"/>
              </a:rPr>
              <a:t>bersyukur</a:t>
            </a:r>
            <a:r>
              <a:rPr lang="en-US" sz="3600" b="1" dirty="0">
                <a:sym typeface="Symbol" charset="0"/>
              </a:rPr>
              <a:t> </a:t>
            </a:r>
            <a:r>
              <a:rPr lang="en-US" sz="3600" b="1" dirty="0" err="1">
                <a:sym typeface="Symbol" charset="0"/>
              </a:rPr>
              <a:t>lagi</a:t>
            </a:r>
            <a:r>
              <a:rPr lang="en-US" sz="3600" b="1" dirty="0">
                <a:sym typeface="Symbol" charset="0"/>
              </a:rPr>
              <a:t> </a:t>
            </a:r>
            <a:r>
              <a:rPr lang="en-US" sz="3600" b="1" dirty="0" err="1">
                <a:sym typeface="Symbol" charset="0"/>
              </a:rPr>
              <a:t>kepada</a:t>
            </a:r>
            <a:r>
              <a:rPr lang="en-US" sz="3600" b="1" dirty="0">
                <a:sym typeface="Symbol" charset="0"/>
              </a:rPr>
              <a:t>-Nya, </a:t>
            </a:r>
            <a:r>
              <a:rPr lang="en-US" sz="3600" b="1" dirty="0" err="1">
                <a:sym typeface="Symbol" charset="0"/>
              </a:rPr>
              <a:t>penolongku</a:t>
            </a:r>
            <a:r>
              <a:rPr lang="en-US" sz="3600" b="1" dirty="0">
                <a:sym typeface="Symbol" charset="0"/>
              </a:rPr>
              <a:t> dan </a:t>
            </a:r>
            <a:r>
              <a:rPr lang="en-US" sz="3600" b="1" dirty="0" err="1">
                <a:sym typeface="Symbol" charset="0"/>
              </a:rPr>
              <a:t>Allahku</a:t>
            </a:r>
            <a:r>
              <a:rPr lang="en-US" sz="3600" b="1" dirty="0">
                <a:sym typeface="Symbol" charset="0"/>
              </a:rPr>
              <a:t>!</a:t>
            </a:r>
          </a:p>
          <a:p>
            <a:pPr algn="ctr"/>
            <a:endParaRPr lang="en-US" sz="3600" b="1" dirty="0">
              <a:sym typeface="Symbol" charset="0"/>
            </a:endParaRPr>
          </a:p>
          <a:p>
            <a:pPr algn="ctr"/>
            <a:r>
              <a:rPr lang="en-US" sz="3600" b="1" dirty="0">
                <a:sym typeface="Symbol" charset="0"/>
              </a:rPr>
              <a:t>Mazmur 43:5</a:t>
            </a:r>
          </a:p>
        </p:txBody>
      </p:sp>
      <p:sp>
        <p:nvSpPr>
          <p:cNvPr id="131077" name="Rectangle 5"/>
          <p:cNvSpPr>
            <a:spLocks noGrp="1" noChangeArrowheads="1"/>
          </p:cNvSpPr>
          <p:nvPr>
            <p:ph type="title" idx="4294967295"/>
          </p:nvPr>
        </p:nvSpPr>
        <p:spPr/>
        <p:txBody>
          <a:bodyPr/>
          <a:lstStyle/>
          <a:p>
            <a:pPr eaLnBrk="1" hangingPunct="1">
              <a:defRPr/>
            </a:pPr>
            <a:r>
              <a:rPr lang="en-US">
                <a:latin typeface="Tahoma" charset="0"/>
                <a:cs typeface="Arial" charset="0"/>
              </a:rPr>
              <a:t>Nyanyian Kepercayaan pd Tuhan</a:t>
            </a:r>
          </a:p>
        </p:txBody>
      </p:sp>
    </p:spTree>
  </p:cSld>
  <p:clrMapOvr>
    <a:overrideClrMapping bg1="dk2" tx1="lt1" bg2="dk1"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2" descr="5019"/>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1" name="Rectangle 3"/>
          <p:cNvSpPr>
            <a:spLocks noChangeArrowheads="1"/>
          </p:cNvSpPr>
          <p:nvPr/>
        </p:nvSpPr>
        <p:spPr bwMode="auto">
          <a:xfrm>
            <a:off x="457200" y="1524000"/>
            <a:ext cx="8229600" cy="3916363"/>
          </a:xfrm>
          <a:prstGeom prst="rect">
            <a:avLst/>
          </a:prstGeom>
          <a:noFill/>
          <a:ln w="9525">
            <a:noFill/>
            <a:miter lim="800000"/>
            <a:headEnd/>
            <a:tailEnd/>
          </a:ln>
          <a:effectLst>
            <a:outerShdw blurRad="63500" dist="38099" dir="2700000" algn="ctr" rotWithShape="0">
              <a:srgbClr val="100D00">
                <a:alpha val="74998"/>
              </a:srgbClr>
            </a:outerShdw>
          </a:effectLst>
        </p:spPr>
        <p:txBody>
          <a:bodyPr/>
          <a:lstStyle/>
          <a:p>
            <a:pPr marL="342900" indent="-342900" algn="ctr">
              <a:spcBef>
                <a:spcPct val="20000"/>
              </a:spcBef>
              <a:buClr>
                <a:schemeClr val="hlink"/>
              </a:buClr>
              <a:buSzPct val="70000"/>
              <a:buFont typeface="Wingdings" charset="0"/>
              <a:buChar char="u"/>
              <a:defRPr/>
            </a:pPr>
            <a:r>
              <a:rPr lang="en-US" sz="4400" b="1">
                <a:solidFill>
                  <a:srgbClr val="FFFFFF"/>
                </a:solidFill>
                <a:effectLst>
                  <a:outerShdw blurRad="38100" dist="38100" dir="2700000" algn="tl">
                    <a:srgbClr val="000000"/>
                  </a:outerShdw>
                </a:effectLst>
                <a:latin typeface="Verdana" charset="0"/>
                <a:cs typeface="Arial" charset="0"/>
              </a:rPr>
              <a:t>Doa dan penyembahan </a:t>
            </a:r>
          </a:p>
          <a:p>
            <a:pPr marL="342900" indent="-342900" algn="ctr">
              <a:spcBef>
                <a:spcPct val="20000"/>
              </a:spcBef>
              <a:buClr>
                <a:schemeClr val="hlink"/>
              </a:buClr>
              <a:buSzPct val="70000"/>
              <a:buFont typeface="Wingdings" charset="0"/>
              <a:buNone/>
              <a:defRPr/>
            </a:pPr>
            <a:r>
              <a:rPr lang="ja-JP" altLang="en-US" sz="4400" b="1">
                <a:solidFill>
                  <a:srgbClr val="FFFFFF"/>
                </a:solidFill>
                <a:effectLst>
                  <a:outerShdw blurRad="38100" dist="38100" dir="2700000" algn="tl">
                    <a:srgbClr val="000000"/>
                  </a:outerShdw>
                </a:effectLst>
                <a:latin typeface="Verdana" charset="0"/>
                <a:cs typeface="Arial" charset="0"/>
              </a:rPr>
              <a:t>“</a:t>
            </a:r>
            <a:r>
              <a:rPr lang="en-US" sz="4400" b="1">
                <a:solidFill>
                  <a:srgbClr val="FFFFFF"/>
                </a:solidFill>
                <a:effectLst>
                  <a:outerShdw blurRad="38100" dist="38100" dir="2700000" algn="tl">
                    <a:srgbClr val="000000"/>
                  </a:outerShdw>
                </a:effectLst>
                <a:latin typeface="Verdana" charset="0"/>
                <a:cs typeface="Arial" charset="0"/>
              </a:rPr>
              <a:t>merupakan penawar bagi hidup yang menyembah berhala</a:t>
            </a:r>
            <a:r>
              <a:rPr lang="ja-JP" altLang="en-US" sz="4400" b="1">
                <a:solidFill>
                  <a:srgbClr val="FFFFFF"/>
                </a:solidFill>
                <a:effectLst>
                  <a:outerShdw blurRad="38100" dist="38100" dir="2700000" algn="tl">
                    <a:srgbClr val="000000"/>
                  </a:outerShdw>
                </a:effectLst>
                <a:latin typeface="Verdana" charset="0"/>
                <a:cs typeface="Arial" charset="0"/>
              </a:rPr>
              <a:t>”</a:t>
            </a:r>
            <a:endParaRPr lang="en-US" sz="4400" b="1">
              <a:solidFill>
                <a:srgbClr val="FFFFFF"/>
              </a:solidFill>
              <a:effectLst>
                <a:outerShdw blurRad="38100" dist="38100" dir="2700000" algn="tl">
                  <a:srgbClr val="000000"/>
                </a:outerShdw>
              </a:effectLst>
              <a:latin typeface="Verdana" charset="0"/>
              <a:cs typeface="Arial" charset="0"/>
            </a:endParaRPr>
          </a:p>
          <a:p>
            <a:pPr marL="342900" indent="-342900" algn="ctr">
              <a:spcBef>
                <a:spcPct val="20000"/>
              </a:spcBef>
              <a:buClr>
                <a:schemeClr val="hlink"/>
              </a:buClr>
              <a:buSzPct val="70000"/>
              <a:buFont typeface="Wingdings" charset="0"/>
              <a:buChar char="u"/>
              <a:defRPr/>
            </a:pPr>
            <a:endParaRPr lang="en-US" sz="4400" b="1">
              <a:solidFill>
                <a:srgbClr val="FFFFFF"/>
              </a:solidFill>
              <a:effectLst>
                <a:outerShdw blurRad="38100" dist="38100" dir="2700000" algn="tl">
                  <a:srgbClr val="000000"/>
                </a:outerShdw>
              </a:effectLst>
              <a:latin typeface="Verdana" charset="0"/>
              <a:cs typeface="Arial" charset="0"/>
            </a:endParaRPr>
          </a:p>
          <a:p>
            <a:pPr marL="342900" indent="-342900" algn="ctr">
              <a:spcBef>
                <a:spcPct val="20000"/>
              </a:spcBef>
              <a:buClr>
                <a:schemeClr val="hlink"/>
              </a:buClr>
              <a:buSzPct val="70000"/>
              <a:buFont typeface="Wingdings" charset="0"/>
              <a:buNone/>
              <a:defRPr/>
            </a:pPr>
            <a:r>
              <a:rPr lang="en-US" sz="2800" b="1">
                <a:solidFill>
                  <a:srgbClr val="FFFFFF"/>
                </a:solidFill>
                <a:effectLst>
                  <a:outerShdw blurRad="38100" dist="38100" dir="2700000" algn="tl">
                    <a:srgbClr val="000000"/>
                  </a:outerShdw>
                </a:effectLst>
                <a:latin typeface="Verdana" charset="0"/>
                <a:cs typeface="Arial" charset="0"/>
              </a:rPr>
              <a:t>~ Dr. Ho Chiao Ek</a:t>
            </a:r>
          </a:p>
          <a:p>
            <a:pPr marL="342900" indent="-342900" algn="ctr">
              <a:spcBef>
                <a:spcPct val="20000"/>
              </a:spcBef>
              <a:buClr>
                <a:schemeClr val="hlink"/>
              </a:buClr>
              <a:buSzPct val="70000"/>
              <a:buFont typeface="Wingdings" charset="0"/>
              <a:buNone/>
              <a:defRPr/>
            </a:pPr>
            <a:r>
              <a:rPr lang="en-US" sz="2800" b="1">
                <a:solidFill>
                  <a:srgbClr val="FFFFFF"/>
                </a:solidFill>
                <a:effectLst>
                  <a:outerShdw blurRad="38100" dist="38100" dir="2700000" algn="tl">
                    <a:srgbClr val="000000"/>
                  </a:outerShdw>
                </a:effectLst>
                <a:latin typeface="Verdana" charset="0"/>
                <a:cs typeface="Arial" charset="0"/>
              </a:rPr>
              <a:t>(East Asia School of Theology)</a:t>
            </a:r>
            <a:endParaRPr lang="en-US" b="1">
              <a:solidFill>
                <a:srgbClr val="FFFFFF"/>
              </a:solidFill>
              <a:effectLst>
                <a:outerShdw blurRad="38100" dist="38100" dir="2700000" algn="tl">
                  <a:srgbClr val="000000"/>
                </a:outerShdw>
              </a:effectLst>
              <a:latin typeface="Verdana" charset="0"/>
              <a:cs typeface="Arial" charset="0"/>
            </a:endParaRPr>
          </a:p>
        </p:txBody>
      </p:sp>
      <p:sp>
        <p:nvSpPr>
          <p:cNvPr id="114692" name="Rectangle 4"/>
          <p:cNvSpPr>
            <a:spLocks noGrp="1" noChangeArrowheads="1"/>
          </p:cNvSpPr>
          <p:nvPr>
            <p:ph type="title" idx="4294967295"/>
          </p:nvPr>
        </p:nvSpPr>
        <p:spPr/>
        <p:txBody>
          <a:bodyPr/>
          <a:lstStyle/>
          <a:p>
            <a:pPr eaLnBrk="1" hangingPunct="1">
              <a:defRPr/>
            </a:pPr>
            <a:r>
              <a:rPr lang="en-US" dirty="0" err="1">
                <a:latin typeface="Arial" charset="0"/>
                <a:cs typeface="Arial" charset="0"/>
              </a:rPr>
              <a:t>Relevansi</a:t>
            </a:r>
            <a:r>
              <a:rPr lang="en-US" dirty="0">
                <a:latin typeface="Arial" charset="0"/>
                <a:cs typeface="Arial" charset="0"/>
              </a:rPr>
              <a:t> Kitab Mazmur</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2" descr="coast8"/>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endParaRPr lang="en-US" sz="4400" b="1">
              <a:effectLst>
                <a:outerShdw blurRad="38100" dist="38100" dir="2700000" algn="tl">
                  <a:srgbClr val="000000"/>
                </a:outerShdw>
              </a:effectLst>
              <a:latin typeface="Arial" pitchFamily="-107" charset="0"/>
              <a:ea typeface="Arial" pitchFamily="-107" charset="0"/>
              <a:cs typeface="Arial" pitchFamily="-107" charset="0"/>
            </a:endParaRPr>
          </a:p>
        </p:txBody>
      </p:sp>
      <p:sp>
        <p:nvSpPr>
          <p:cNvPr id="110597" name="Rectangle 5"/>
          <p:cNvSpPr>
            <a:spLocks noChangeArrowheads="1"/>
          </p:cNvSpPr>
          <p:nvPr/>
        </p:nvSpPr>
        <p:spPr bwMode="auto">
          <a:xfrm>
            <a:off x="381000" y="1219200"/>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Hatiku merindukanMu, Penyelamatku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Aku akan mengikutiMu, Tuhanku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Kebaikan dan kasihMu selebar langit</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KesetiaanMu tak berkesudahan</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Tuhanku dan Rajaku, kunyanyikan kebesaran NamaMu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Kubawa persembahan pujian kepadaMu</a:t>
            </a:r>
          </a:p>
        </p:txBody>
      </p:sp>
      <p:sp>
        <p:nvSpPr>
          <p:cNvPr id="110598" name="Rectangle 6"/>
          <p:cNvSpPr>
            <a:spLocks noGrp="1" noChangeArrowheads="1"/>
          </p:cNvSpPr>
          <p:nvPr>
            <p:ph type="title" idx="4294967295"/>
          </p:nvPr>
        </p:nvSpPr>
        <p:spPr/>
        <p:txBody>
          <a:bodyPr/>
          <a:lstStyle/>
          <a:p>
            <a:pPr eaLnBrk="1" hangingPunct="1">
              <a:defRPr/>
            </a:pPr>
            <a:r>
              <a:rPr lang="en-US" b="1">
                <a:solidFill>
                  <a:schemeClr val="tx1"/>
                </a:solidFill>
                <a:latin typeface="Arial" charset="0"/>
                <a:cs typeface="Arial" charset="0"/>
              </a:rPr>
              <a:t>Hatiku MerindukanMu</a:t>
            </a:r>
            <a:endParaRPr lang="en-US">
              <a:latin typeface="Arial" charset="0"/>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3" descr="coast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4" name="Rectangle 4"/>
          <p:cNvSpPr>
            <a:spLocks noChangeArrowheads="1"/>
          </p:cNvSpPr>
          <p:nvPr/>
        </p:nvSpPr>
        <p:spPr bwMode="auto">
          <a:xfrm>
            <a:off x="457200" y="990600"/>
            <a:ext cx="8229600" cy="51355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Yesus, O Yesus, Kuserahkan hidupku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Yesus, O Yesus, Kuserahkan hidupku </a:t>
            </a:r>
          </a:p>
        </p:txBody>
      </p:sp>
      <p:sp>
        <p:nvSpPr>
          <p:cNvPr id="107525" name="Rectangle 5"/>
          <p:cNvSpPr>
            <a:spLocks noGrp="1" noChangeArrowheads="1"/>
          </p:cNvSpPr>
          <p:nvPr>
            <p:ph type="title" idx="4294967295"/>
          </p:nvPr>
        </p:nvSpPr>
        <p:spPr>
          <a:xfrm>
            <a:off x="4191000" y="6324600"/>
            <a:ext cx="4876800" cy="533400"/>
          </a:xfrm>
        </p:spPr>
        <p:txBody>
          <a:bodyPr/>
          <a:lstStyle/>
          <a:p>
            <a:pPr algn="r" eaLnBrk="1" hangingPunct="1">
              <a:defRPr/>
            </a:pPr>
            <a:r>
              <a:rPr lang="en-US" sz="2400" b="1">
                <a:solidFill>
                  <a:schemeClr val="tx1"/>
                </a:solidFill>
                <a:latin typeface="Arial" charset="0"/>
                <a:cs typeface="Arial" charset="0"/>
              </a:rPr>
              <a:t>Hatiku MerindukanMu - 2</a:t>
            </a:r>
            <a:endParaRPr lang="en-US" sz="2400">
              <a:latin typeface="Arial" charset="0"/>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2" descr="coast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Rectangle 3"/>
          <p:cNvSpPr>
            <a:spLocks noChangeArrowheads="1"/>
          </p:cNvSpPr>
          <p:nvPr/>
        </p:nvSpPr>
        <p:spPr bwMode="auto">
          <a:xfrm>
            <a:off x="457200" y="533400"/>
            <a:ext cx="8229600" cy="55927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Jiwaku merenungkan kemuliaanMu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Ku menyembah dalam keterpesonaan yang kudus</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Dalam keteduhan dan hati yang percaya teguh</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Ku berdiam di dalam kebesaran diriMu</a:t>
            </a:r>
          </a:p>
          <a:p>
            <a:pPr marL="342900" indent="-342900">
              <a:spcBef>
                <a:spcPct val="20000"/>
              </a:spcBef>
              <a:buClr>
                <a:schemeClr val="hlink"/>
              </a:buClr>
              <a:buSzPct val="70000"/>
              <a:buFont typeface="Wingdings" charset="0"/>
              <a:buNone/>
              <a:defRPr/>
            </a:pPr>
            <a:r>
              <a:rPr lang="en-US" sz="3200" b="1">
                <a:solidFill>
                  <a:srgbClr val="FFFFFF"/>
                </a:solidFill>
                <a:effectLst>
                  <a:outerShdw blurRad="38100" dist="38100" dir="2700000" algn="tl">
                    <a:srgbClr val="000000"/>
                  </a:outerShdw>
                </a:effectLst>
                <a:latin typeface="Verdana" charset="0"/>
                <a:cs typeface="Arial" charset="0"/>
              </a:rPr>
              <a:t>Ku</a:t>
            </a:r>
            <a:r>
              <a:rPr lang="ja-JP" altLang="en-US" sz="3200" b="1">
                <a:solidFill>
                  <a:srgbClr val="FFFFFF"/>
                </a:solidFill>
                <a:effectLst>
                  <a:outerShdw blurRad="38100" dist="38100" dir="2700000" algn="tl">
                    <a:srgbClr val="000000"/>
                  </a:outerShdw>
                </a:effectLst>
                <a:latin typeface="Verdana" charset="0"/>
                <a:cs typeface="Arial" charset="0"/>
              </a:rPr>
              <a:t>’</a:t>
            </a:r>
            <a:r>
              <a:rPr lang="en-US" sz="3200" b="1">
                <a:solidFill>
                  <a:srgbClr val="FFFFFF"/>
                </a:solidFill>
                <a:effectLst>
                  <a:outerShdw blurRad="38100" dist="38100" dir="2700000" algn="tl">
                    <a:srgbClr val="000000"/>
                  </a:outerShdw>
                </a:effectLst>
                <a:latin typeface="Verdana" charset="0"/>
                <a:cs typeface="Arial" charset="0"/>
              </a:rPr>
              <a:t> kan nyanyikan kepada dunia, kasih dan anugerahMu</a:t>
            </a:r>
          </a:p>
          <a:p>
            <a:pPr marL="342900" indent="-342900">
              <a:spcBef>
                <a:spcPct val="20000"/>
              </a:spcBef>
              <a:buClr>
                <a:schemeClr val="hlink"/>
              </a:buClr>
              <a:buSzPct val="70000"/>
              <a:buFont typeface="Wingdings" charset="0"/>
              <a:buNone/>
              <a:defRPr/>
            </a:pPr>
            <a:r>
              <a:rPr lang="en-US" sz="3200" b="1">
                <a:solidFill>
                  <a:srgbClr val="FFFFFF"/>
                </a:solidFill>
                <a:effectLst>
                  <a:outerShdw blurRad="38100" dist="38100" dir="2700000" algn="tl">
                    <a:srgbClr val="000000"/>
                  </a:outerShdw>
                </a:effectLst>
                <a:latin typeface="Verdana" charset="0"/>
                <a:cs typeface="Arial" charset="0"/>
              </a:rPr>
              <a:t>Sampai ku berjumpa wajahMu </a:t>
            </a:r>
          </a:p>
          <a:p>
            <a:pPr marL="342900" indent="-342900">
              <a:spcBef>
                <a:spcPct val="20000"/>
              </a:spcBef>
              <a:buClr>
                <a:schemeClr val="hlink"/>
              </a:buClr>
              <a:buSzPct val="70000"/>
              <a:buFont typeface="Wingdings" charset="0"/>
              <a:buNone/>
              <a:defRPr/>
            </a:pPr>
            <a:endParaRPr lang="en-US" sz="3200" b="1">
              <a:solidFill>
                <a:srgbClr val="FF0000"/>
              </a:solidFill>
              <a:effectLst>
                <a:outerShdw blurRad="38100" dist="38100" dir="2700000" algn="tl">
                  <a:srgbClr val="000000"/>
                </a:outerShdw>
              </a:effectLst>
              <a:latin typeface="Verdana" charset="0"/>
              <a:cs typeface="Arial" charset="0"/>
            </a:endParaRPr>
          </a:p>
        </p:txBody>
      </p:sp>
      <p:sp>
        <p:nvSpPr>
          <p:cNvPr id="111620" name="Rectangle 4"/>
          <p:cNvSpPr>
            <a:spLocks noGrp="1" noChangeArrowheads="1"/>
          </p:cNvSpPr>
          <p:nvPr>
            <p:ph type="title" idx="4294967295"/>
          </p:nvPr>
        </p:nvSpPr>
        <p:spPr>
          <a:xfrm>
            <a:off x="4800600" y="6324600"/>
            <a:ext cx="4343400" cy="533400"/>
          </a:xfrm>
        </p:spPr>
        <p:txBody>
          <a:bodyPr/>
          <a:lstStyle/>
          <a:p>
            <a:pPr algn="r" eaLnBrk="1" hangingPunct="1">
              <a:defRPr/>
            </a:pPr>
            <a:r>
              <a:rPr lang="en-US" sz="2400" b="1">
                <a:solidFill>
                  <a:schemeClr val="tx1"/>
                </a:solidFill>
                <a:latin typeface="Arial" charset="0"/>
                <a:cs typeface="Arial" charset="0"/>
              </a:rPr>
              <a:t>Hatiku MerindukanMu - 3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2964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3650" name="Rectangle 71"/>
          <p:cNvSpPr>
            <a:spLocks noGrp="1" noChangeArrowheads="1"/>
          </p:cNvSpPr>
          <p:nvPr>
            <p:ph type="title" idx="4294967295"/>
          </p:nvPr>
        </p:nvSpPr>
        <p:spPr/>
        <p:txBody>
          <a:bodyPr/>
          <a:lstStyle/>
          <a:p>
            <a:pPr eaLnBrk="1" hangingPunct="1"/>
            <a:r>
              <a:rPr lang="en-US">
                <a:latin typeface="Arial" charset="0"/>
              </a:rPr>
              <a:t>Book Chart</a:t>
            </a:r>
          </a:p>
        </p:txBody>
      </p:sp>
      <p:graphicFrame>
        <p:nvGraphicFramePr>
          <p:cNvPr id="117847" name="Group 87"/>
          <p:cNvGraphicFramePr>
            <a:graphicFrameLocks noGrp="1"/>
          </p:cNvGraphicFramePr>
          <p:nvPr/>
        </p:nvGraphicFramePr>
        <p:xfrm>
          <a:off x="76200" y="0"/>
          <a:ext cx="9144000" cy="7021712"/>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728569">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1" u="none" strike="noStrike" cap="none" normalizeH="0" baseline="0" dirty="0">
                          <a:ln>
                            <a:noFill/>
                          </a:ln>
                          <a:solidFill>
                            <a:srgbClr val="FFFF66"/>
                          </a:solidFill>
                          <a:effectLst/>
                          <a:latin typeface="Arial" pitchFamily="-107" charset="0"/>
                          <a:ea typeface="Arial" pitchFamily="-107" charset="0"/>
                          <a:cs typeface="Arial" pitchFamily="-107" charset="0"/>
                        </a:rPr>
                        <a:t>Mazmur:</a:t>
                      </a:r>
                      <a:r>
                        <a:rPr kumimoji="0" lang="en-US" sz="3600" b="0" i="0" u="none" strike="noStrike" cap="none" normalizeH="0" baseline="0" dirty="0">
                          <a:ln>
                            <a:noFill/>
                          </a:ln>
                          <a:solidFill>
                            <a:srgbClr val="FFFF66"/>
                          </a:solidFill>
                          <a:effectLst/>
                          <a:latin typeface="Arial" pitchFamily="-107" charset="0"/>
                          <a:ea typeface="Arial" pitchFamily="-107" charset="0"/>
                          <a:cs typeface="Arial" pitchFamily="-107" charset="0"/>
                        </a:rPr>
                        <a:t> </a:t>
                      </a:r>
                      <a:r>
                        <a:rPr kumimoji="0" lang="en-US" sz="3200" b="0" i="0" u="none" strike="noStrike" cap="none" normalizeH="0" baseline="0" dirty="0" err="1">
                          <a:ln>
                            <a:noFill/>
                          </a:ln>
                          <a:solidFill>
                            <a:srgbClr val="FFFF66"/>
                          </a:solidFill>
                          <a:effectLst/>
                          <a:latin typeface="Arial" pitchFamily="-107" charset="0"/>
                          <a:ea typeface="Arial" pitchFamily="-107" charset="0"/>
                          <a:cs typeface="Arial" pitchFamily="-107" charset="0"/>
                        </a:rPr>
                        <a:t>Pujian</a:t>
                      </a:r>
                      <a:r>
                        <a:rPr kumimoji="0" lang="en-US" sz="3200" b="0" i="0" u="none" strike="noStrike" cap="none" normalizeH="0" baseline="0" dirty="0">
                          <a:ln>
                            <a:noFill/>
                          </a:ln>
                          <a:solidFill>
                            <a:srgbClr val="FFFF66"/>
                          </a:solidFill>
                          <a:effectLst/>
                          <a:latin typeface="Arial" pitchFamily="-107" charset="0"/>
                          <a:ea typeface="Arial" pitchFamily="-107" charset="0"/>
                          <a:cs typeface="Arial" pitchFamily="-107" charset="0"/>
                        </a:rPr>
                        <a:t> dan </a:t>
                      </a:r>
                      <a:r>
                        <a:rPr kumimoji="0" lang="en-US" sz="3200" b="0" i="0" u="none" strike="noStrike" cap="none" normalizeH="0" baseline="0" dirty="0" err="1">
                          <a:ln>
                            <a:noFill/>
                          </a:ln>
                          <a:solidFill>
                            <a:srgbClr val="FFFF66"/>
                          </a:solidFill>
                          <a:effectLst/>
                          <a:latin typeface="Arial" pitchFamily="-107" charset="0"/>
                          <a:ea typeface="Arial" pitchFamily="-107" charset="0"/>
                          <a:cs typeface="Arial" pitchFamily="-107" charset="0"/>
                        </a:rPr>
                        <a:t>Permohonan</a:t>
                      </a:r>
                      <a:r>
                        <a:rPr kumimoji="0" lang="en-US" sz="3200" b="0" i="0" u="none" strike="noStrike" cap="none" normalizeH="0" baseline="0" dirty="0">
                          <a:ln>
                            <a:noFill/>
                          </a:ln>
                          <a:solidFill>
                            <a:srgbClr val="FFFF66"/>
                          </a:solidFill>
                          <a:effectLst/>
                          <a:latin typeface="Arial" pitchFamily="-107" charset="0"/>
                          <a:ea typeface="Arial" pitchFamily="-107" charset="0"/>
                          <a:cs typeface="Arial" pitchFamily="-107" charset="0"/>
                        </a:rPr>
                        <a:t> </a:t>
                      </a:r>
                      <a:r>
                        <a:rPr kumimoji="0" lang="en-US" sz="3200" b="0" i="0" u="none" strike="noStrike" cap="none" normalizeH="0" baseline="0" dirty="0" err="1">
                          <a:ln>
                            <a:noFill/>
                          </a:ln>
                          <a:solidFill>
                            <a:srgbClr val="FFFF66"/>
                          </a:solidFill>
                          <a:effectLst/>
                          <a:latin typeface="Arial" pitchFamily="-107" charset="0"/>
                          <a:ea typeface="Arial" pitchFamily="-107" charset="0"/>
                          <a:cs typeface="Arial" pitchFamily="-107" charset="0"/>
                        </a:rPr>
                        <a:t>kpd</a:t>
                      </a:r>
                      <a:r>
                        <a:rPr kumimoji="0" lang="en-US" sz="3200" b="0" i="0" u="none" strike="noStrike" cap="none" normalizeH="0" baseline="0" dirty="0">
                          <a:ln>
                            <a:noFill/>
                          </a:ln>
                          <a:solidFill>
                            <a:srgbClr val="FFFF66"/>
                          </a:solidFill>
                          <a:effectLst/>
                          <a:latin typeface="Arial" pitchFamily="-107" charset="0"/>
                          <a:ea typeface="Arial" pitchFamily="-107" charset="0"/>
                          <a:cs typeface="Arial" pitchFamily="-107" charset="0"/>
                        </a:rPr>
                        <a:t> Allah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60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(42-72)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(73-89)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(90-106)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(107-150)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3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Nomor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31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056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Pengarang dan jumlah mzm yg dikarang</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Daud-37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Daud-18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Korah-7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N.N-4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Salomo-1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Asaf-1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Asaf-11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Korah-3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Ethan-1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Heman-1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Daud-1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Musa-1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Salomo-1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Jenis utama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Pujian-12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Pujian-22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Doksologi penutup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41:13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72:18-19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89:52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106:48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150:1-6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Pengumpul yg mngkin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Daud</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Hezekia or Yosia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Ezra or Nehemia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r h="9143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Kemgknan wkt pngumpulan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c. 1020-970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c. 970-610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pitchFamily="-107" charset="0"/>
                          <a:ea typeface="Arial" pitchFamily="-107" charset="0"/>
                          <a:cs typeface="Arial" pitchFamily="-107" charset="0"/>
                        </a:rPr>
                        <a:t>Until </a:t>
                      </a:r>
                      <a:r>
                        <a:rPr kumimoji="0" lang="en-US" sz="2000" b="0" i="0" u="none" strike="noStrike" cap="none" normalizeH="0" baseline="0" dirty="0" err="1">
                          <a:ln>
                            <a:noFill/>
                          </a:ln>
                          <a:solidFill>
                            <a:srgbClr val="FFFF66"/>
                          </a:solidFill>
                          <a:effectLst/>
                          <a:latin typeface="Arial" pitchFamily="-107" charset="0"/>
                          <a:ea typeface="Arial" pitchFamily="-107" charset="0"/>
                          <a:cs typeface="Arial" pitchFamily="-107" charset="0"/>
                        </a:rPr>
                        <a:t>c</a:t>
                      </a:r>
                      <a:r>
                        <a:rPr kumimoji="0" lang="en-US" sz="2000" b="0" i="0" u="none" strike="noStrike" cap="none" normalizeH="0" baseline="0" dirty="0">
                          <a:ln>
                            <a:noFill/>
                          </a:ln>
                          <a:solidFill>
                            <a:srgbClr val="FFFF66"/>
                          </a:solidFill>
                          <a:effectLst/>
                          <a:latin typeface="Arial" pitchFamily="-107" charset="0"/>
                          <a:ea typeface="Arial" pitchFamily="-107" charset="0"/>
                          <a:cs typeface="Arial" pitchFamily="-107" charset="0"/>
                        </a:rPr>
                        <a:t>. 430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r h="728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FFFF66"/>
                          </a:solidFill>
                          <a:effectLst/>
                          <a:latin typeface="Arial" pitchFamily="-107" charset="0"/>
                          <a:ea typeface="Arial" pitchFamily="-107" charset="0"/>
                          <a:cs typeface="Arial" pitchFamily="-107" charset="0"/>
                        </a:rPr>
                        <a:t>Jangka</a:t>
                      </a:r>
                      <a:r>
                        <a:rPr kumimoji="0" lang="en-US" sz="1800" b="0" i="0" u="none" strike="noStrike" cap="none" normalizeH="0" baseline="0" dirty="0">
                          <a:ln>
                            <a:noFill/>
                          </a:ln>
                          <a:solidFill>
                            <a:srgbClr val="FFFF66"/>
                          </a:solidFill>
                          <a:effectLst/>
                          <a:latin typeface="Arial" pitchFamily="-107" charset="0"/>
                          <a:ea typeface="Arial" pitchFamily="-107" charset="0"/>
                          <a:cs typeface="Arial" pitchFamily="-107" charset="0"/>
                        </a:rPr>
                        <a:t> </a:t>
                      </a:r>
                      <a:r>
                        <a:rPr kumimoji="0" lang="en-US" sz="1800" b="0" i="0" u="none" strike="noStrike" cap="none" normalizeH="0" baseline="0" dirty="0" err="1">
                          <a:ln>
                            <a:noFill/>
                          </a:ln>
                          <a:solidFill>
                            <a:srgbClr val="FFFF66"/>
                          </a:solidFill>
                          <a:effectLst/>
                          <a:latin typeface="Arial" pitchFamily="-107" charset="0"/>
                          <a:ea typeface="Arial" pitchFamily="-107" charset="0"/>
                          <a:cs typeface="Arial" pitchFamily="-107" charset="0"/>
                        </a:rPr>
                        <a:t>penulisan</a:t>
                      </a:r>
                      <a:endParaRPr kumimoji="0" lang="en-US" sz="1800" b="0" i="0" u="none" strike="noStrike" cap="none" normalizeH="0" baseline="0" dirty="0">
                        <a:ln>
                          <a:noFill/>
                        </a:ln>
                        <a:solidFill>
                          <a:srgbClr val="FFFF66"/>
                        </a:solidFill>
                        <a:effectLst/>
                        <a:latin typeface="Arial" pitchFamily="-107" charset="0"/>
                        <a:ea typeface="Arial" pitchFamily="-107" charset="0"/>
                        <a:cs typeface="Arial" pitchFamily="-107"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66"/>
                          </a:solidFill>
                          <a:effectLst/>
                          <a:latin typeface="Arial" pitchFamily="-107" charset="0"/>
                          <a:ea typeface="Arial" pitchFamily="-107" charset="0"/>
                          <a:cs typeface="Arial" pitchFamily="-107" charset="0"/>
                        </a:rPr>
                        <a:t>About 1000 Years (</a:t>
                      </a:r>
                      <a:r>
                        <a:rPr kumimoji="0" lang="en-US" sz="2400" b="0" i="0" u="none" strike="noStrike" cap="none" normalizeH="0" baseline="0" dirty="0" err="1">
                          <a:ln>
                            <a:noFill/>
                          </a:ln>
                          <a:solidFill>
                            <a:srgbClr val="FFFF66"/>
                          </a:solidFill>
                          <a:effectLst/>
                          <a:latin typeface="Arial" pitchFamily="-107" charset="0"/>
                          <a:ea typeface="Arial" pitchFamily="-107" charset="0"/>
                          <a:cs typeface="Arial" pitchFamily="-107" charset="0"/>
                        </a:rPr>
                        <a:t>c</a:t>
                      </a:r>
                      <a:r>
                        <a:rPr kumimoji="0" lang="en-US" sz="2400" b="0" i="0" u="none" strike="noStrike" cap="none" normalizeH="0" baseline="0" dirty="0">
                          <a:ln>
                            <a:noFill/>
                          </a:ln>
                          <a:solidFill>
                            <a:srgbClr val="FFFF66"/>
                          </a:solidFill>
                          <a:effectLst/>
                          <a:latin typeface="Arial" pitchFamily="-107" charset="0"/>
                          <a:ea typeface="Arial" pitchFamily="-107" charset="0"/>
                          <a:cs typeface="Arial" pitchFamily="-107" charset="0"/>
                        </a:rPr>
                        <a:t>. 1410-430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283710" name="Rectangle 62"/>
          <p:cNvSpPr>
            <a:spLocks noChangeArrowheads="1"/>
          </p:cNvSpPr>
          <p:nvPr/>
        </p:nvSpPr>
        <p:spPr bwMode="auto">
          <a:xfrm>
            <a:off x="0" y="7010400"/>
            <a:ext cx="9144000" cy="2362200"/>
          </a:xfrm>
          <a:prstGeom prst="rect">
            <a:avLst/>
          </a:prstGeom>
          <a:solidFill>
            <a:srgbClr val="FFFFFF">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3711" name="Text Box 63"/>
          <p:cNvSpPr txBox="1">
            <a:spLocks noChangeArrowheads="1"/>
          </p:cNvSpPr>
          <p:nvPr/>
        </p:nvSpPr>
        <p:spPr bwMode="auto">
          <a:xfrm>
            <a:off x="8534400" y="0"/>
            <a:ext cx="685800" cy="3667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rPr>
              <a:t>380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381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t>Perjanjian Lama — </a:t>
            </a:r>
            <a:r>
              <a:rPr lang="en-US" sz="2800" b="1" dirty="0">
                <a:solidFill>
                  <a:srgbClr val="FFFFFF"/>
                </a:solidFill>
                <a:latin typeface="Arial" charset="0"/>
                <a:ea typeface="MS PGothic" charset="0"/>
              </a:rPr>
              <a:t>biblestudydownloads.com</a:t>
            </a:r>
            <a:endParaRPr lang="en-US" sz="1000" b="1" dirty="0">
              <a:solidFill>
                <a:srgbClr val="FFFFFF"/>
              </a:solidFill>
              <a:latin typeface="Arial" charset="0"/>
              <a:ea typeface="MS PGothic" charset="0"/>
            </a:endParaRPr>
          </a:p>
        </p:txBody>
      </p:sp>
      <p:pic>
        <p:nvPicPr>
          <p:cNvPr id="69635"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a:r>
              <a:rPr lang="en-US" sz="4000" b="1">
                <a:solidFill>
                  <a:srgbClr val="FFFFFF"/>
                </a:solidFill>
              </a:rPr>
              <a:t>Dapatkan slide ini tanpa biaya</a:t>
            </a:r>
            <a:endParaRPr lang="en-US" sz="1400" b="1">
              <a:solidFill>
                <a:srgbClr val="FFFFFF"/>
              </a:solidFill>
            </a:endParaRPr>
          </a:p>
        </p:txBody>
      </p:sp>
    </p:spTree>
    <p:extLst>
      <p:ext uri="{BB962C8B-B14F-4D97-AF65-F5344CB8AC3E}">
        <p14:creationId xmlns:p14="http://schemas.microsoft.com/office/powerpoint/2010/main" val="1417247174"/>
      </p:ext>
    </p:extLst>
  </p:cSld>
  <p:clrMapOvr>
    <a:masterClrMapping/>
  </p:clrMapOvr>
  <p:transition/>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Arial"/>
        <a:cs typeface="Arial"/>
      </a:majorFont>
      <a:minorFont>
        <a:latin typeface="Arial Black"/>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themeOverride>
</file>

<file path=ppt/theme/themeOverride2.xml><?xml version="1.0" encoding="utf-8"?>
<a:themeOverride xmlns:a="http://schemas.openxmlformats.org/drawingml/2006/main">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themeOverride>
</file>

<file path=docProps/app.xml><?xml version="1.0" encoding="utf-8"?>
<Properties xmlns="http://schemas.openxmlformats.org/officeDocument/2006/extended-properties" xmlns:vt="http://schemas.openxmlformats.org/officeDocument/2006/docPropsVTypes">
  <Template>Cliff</Template>
  <TotalTime>2413</TotalTime>
  <Words>4153</Words>
  <Application>Microsoft Macintosh PowerPoint</Application>
  <PresentationFormat>On-screen Show (4:3)</PresentationFormat>
  <Paragraphs>1068</Paragraphs>
  <Slides>98</Slides>
  <Notes>96</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98</vt:i4>
      </vt:variant>
    </vt:vector>
  </HeadingPairs>
  <TitlesOfParts>
    <vt:vector size="117" baseType="lpstr">
      <vt:lpstr>Arial</vt:lpstr>
      <vt:lpstr>Arial Black</vt:lpstr>
      <vt:lpstr>Blackmoor LET</vt:lpstr>
      <vt:lpstr>Bwhebb</vt:lpstr>
      <vt:lpstr>Monotype Corsiva</vt:lpstr>
      <vt:lpstr>Symbol</vt:lpstr>
      <vt:lpstr>Tahoma</vt:lpstr>
      <vt:lpstr>Times New Roman</vt:lpstr>
      <vt:lpstr>Verdana</vt:lpstr>
      <vt:lpstr>Wingdings</vt:lpstr>
      <vt:lpstr>Ripple</vt:lpstr>
      <vt:lpstr>Refined</vt:lpstr>
      <vt:lpstr>Clouds</vt:lpstr>
      <vt:lpstr>Curtain Call</vt:lpstr>
      <vt:lpstr>Fireworks</vt:lpstr>
      <vt:lpstr>Cliff</vt:lpstr>
      <vt:lpstr>Default Design</vt:lpstr>
      <vt:lpstr>4_Default Design</vt:lpstr>
      <vt:lpstr>1_Orbit</vt:lpstr>
      <vt:lpstr>Mazmur</vt:lpstr>
      <vt:lpstr>Title Slide</vt:lpstr>
      <vt:lpstr>Dari terbitnya matahari</vt:lpstr>
      <vt:lpstr>MAZMUR:</vt:lpstr>
      <vt:lpstr>Kilasan </vt:lpstr>
      <vt:lpstr>Tahukah Anda?</vt:lpstr>
      <vt:lpstr>Dimanakah letak kitab Mazmur paling tepat?</vt:lpstr>
      <vt:lpstr>NAMA-NAMA UNTUK KITAB INI</vt:lpstr>
      <vt:lpstr>Tujuan</vt:lpstr>
      <vt:lpstr>Kata Kunci </vt:lpstr>
      <vt:lpstr>Ayat Kunci</vt:lpstr>
      <vt:lpstr>Lokasi Penulisan Kitab Mazmur:  Tanah Israel</vt:lpstr>
      <vt:lpstr>Ringkasan Pernyataan </vt:lpstr>
      <vt:lpstr>Book Chart</vt:lpstr>
      <vt:lpstr>Tokoh Utama:  Daud &amp; Asaf</vt:lpstr>
      <vt:lpstr>Penulisan</vt:lpstr>
      <vt:lpstr>Penulisan</vt:lpstr>
      <vt:lpstr>PENULISAN</vt:lpstr>
      <vt:lpstr>Tentang para penulis</vt:lpstr>
      <vt:lpstr>Which David?</vt:lpstr>
      <vt:lpstr>Tentang para penulis</vt:lpstr>
      <vt:lpstr>Tentang para penulis</vt:lpstr>
      <vt:lpstr>Tentang para penulis</vt:lpstr>
      <vt:lpstr>Para pembaca/ penerima</vt:lpstr>
      <vt:lpstr>Peristiwa</vt:lpstr>
      <vt:lpstr>Peristiwa</vt:lpstr>
      <vt:lpstr>Peristiwa</vt:lpstr>
      <vt:lpstr>The Nevel</vt:lpstr>
      <vt:lpstr>The Shofar</vt:lpstr>
      <vt:lpstr>Kitab Mazmur mencakup 1000 Tahun</vt:lpstr>
      <vt:lpstr>TAHUN PENYUSUNAN</vt:lpstr>
      <vt:lpstr>Klasifikasi Kitab</vt:lpstr>
      <vt:lpstr>Alasan Klasifikasi</vt:lpstr>
      <vt:lpstr>KOMPILASI/ PENGGABUNGAN</vt:lpstr>
      <vt:lpstr>Alasan Klasifikasi</vt:lpstr>
      <vt:lpstr>Hubungan Perjanjian dengan Allah</vt:lpstr>
      <vt:lpstr>LIMA BAGIAN DALAM SATU</vt:lpstr>
      <vt:lpstr>Nama-nama Allah </vt:lpstr>
      <vt:lpstr>Alasan Klasifikasi</vt:lpstr>
      <vt:lpstr>Mazmur2 Terpisah Terklasifikasikan secara Umum</vt:lpstr>
      <vt:lpstr>Doa melalui Mazmur2</vt:lpstr>
      <vt:lpstr>Pujian ada di tiap Mazmur!</vt:lpstr>
      <vt:lpstr>Para seniman dan biduan</vt:lpstr>
      <vt:lpstr>Penulisan</vt:lpstr>
      <vt:lpstr>Alat-alat Musik</vt:lpstr>
      <vt:lpstr>Judul Nyanyian</vt:lpstr>
      <vt:lpstr>Judul Nyanyian</vt:lpstr>
      <vt:lpstr>Judul Nyanyian</vt:lpstr>
      <vt:lpstr>Penanda2 Melodi</vt:lpstr>
      <vt:lpstr>The Shema</vt:lpstr>
      <vt:lpstr>Hari ke-1: Mazmur 24</vt:lpstr>
      <vt:lpstr>Festival Tabernakel:  Mazmur 29</vt:lpstr>
      <vt:lpstr>Prosesi: Mazmur 68</vt:lpstr>
      <vt:lpstr>Julukan Allah</vt:lpstr>
      <vt:lpstr>Pengharapan setelah kehidupan di bumi</vt:lpstr>
      <vt:lpstr>Karakteristik Puisi Ibrani</vt:lpstr>
      <vt:lpstr>PARALELISME</vt:lpstr>
      <vt:lpstr>PENGGAMBARAN</vt:lpstr>
      <vt:lpstr>Jenis-jenis Mazmur</vt:lpstr>
      <vt:lpstr>Kategori Mazmur </vt:lpstr>
      <vt:lpstr>Jenis-jenis Mazmur</vt:lpstr>
      <vt:lpstr>Jenis-jenis Mazmur</vt:lpstr>
      <vt:lpstr>Jenis-jenis Mazmur</vt:lpstr>
      <vt:lpstr>Jenis-jenis Mazmur</vt:lpstr>
      <vt:lpstr>Jenis-jenis Mazmur</vt:lpstr>
      <vt:lpstr>Jenis-jenis Mazmur</vt:lpstr>
      <vt:lpstr>Jenis-jenis Mazmur</vt:lpstr>
      <vt:lpstr>Jenis-jenis Mazmur</vt:lpstr>
      <vt:lpstr>Jenis-jenis Mazmur</vt:lpstr>
      <vt:lpstr>Jenis-jenis Mazmur</vt:lpstr>
      <vt:lpstr>Nubuatan Mesianik yang digenapi dlm Kitab Mazmur</vt:lpstr>
      <vt:lpstr>Review</vt:lpstr>
      <vt:lpstr>Garis Besar</vt:lpstr>
      <vt:lpstr>Apa relevansi Kitab Mazmur bagi Orang Kristen saat ini?</vt:lpstr>
      <vt:lpstr>Penyembahan di bawah perjanjian (covenant) yang baru</vt:lpstr>
      <vt:lpstr>Nilai dalam Kitab Mazmur</vt:lpstr>
      <vt:lpstr>Perbandingan antara Kitab Mazmur dan Hymne  </vt:lpstr>
      <vt:lpstr>Kontras antara Kitab Mazmur dan Lagu-lagu Kontemporer</vt:lpstr>
      <vt:lpstr>Mazmur membantu kita menyembah secara utuh</vt:lpstr>
      <vt:lpstr>Tips untuk menafsirkan kitab Mazmur</vt:lpstr>
      <vt:lpstr>KESIMPULAN</vt:lpstr>
      <vt:lpstr>Kualitas yg menarik dari Kitab Mazmur</vt:lpstr>
      <vt:lpstr>Aplikasi</vt:lpstr>
      <vt:lpstr>Dia Girangkanku  (Mazmur 119:24)  Kumasuki gerbangNya dengan hati bersyukur, HalamanNya dengan pujian.  Kataku hari ini hari buat Tuhan, Kubersuka s’bab Dia girangkanku.  Dia girangkanku Dia girangkanku, Kubersuka s’bab Dia girangkanku Dia girangkanku, Dia girangkanku, Kubersuka s’bab Dia girangkanku. </vt:lpstr>
      <vt:lpstr>Ratapan</vt:lpstr>
      <vt:lpstr>Ratapan</vt:lpstr>
      <vt:lpstr>Pujian </vt:lpstr>
      <vt:lpstr>Peringatan</vt:lpstr>
      <vt:lpstr>Berkat</vt:lpstr>
      <vt:lpstr>Permohonan </vt:lpstr>
      <vt:lpstr>Nyanyian Kepercayaan pd Tuhan</vt:lpstr>
      <vt:lpstr>Relevansi Kitab Mazmur</vt:lpstr>
      <vt:lpstr>Hatiku MerindukanMu</vt:lpstr>
      <vt:lpstr>Hatiku MerindukanMu - 2</vt:lpstr>
      <vt:lpstr>Hatiku MerindukanMu - 3</vt:lpstr>
      <vt:lpstr>Book Chart</vt:lpstr>
      <vt:lpstr>PowerPoint Presentation</vt:lpstr>
      <vt:lpstr>Perjanjian Lama — biblestudydownloads.com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Psalms</dc:title>
  <dc:creator>Lishan</dc:creator>
  <cp:lastModifiedBy>Rick Griffith</cp:lastModifiedBy>
  <cp:revision>208</cp:revision>
  <dcterms:created xsi:type="dcterms:W3CDTF">2003-10-03T08:57:47Z</dcterms:created>
  <dcterms:modified xsi:type="dcterms:W3CDTF">2024-08-24T00:39:20Z</dcterms:modified>
</cp:coreProperties>
</file>