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5" r:id="rId2"/>
    <p:sldMasterId id="2147483700" r:id="rId3"/>
    <p:sldMasterId id="2147483712" r:id="rId4"/>
  </p:sldMasterIdLst>
  <p:notesMasterIdLst>
    <p:notesMasterId r:id="rId50"/>
  </p:notesMasterIdLst>
  <p:sldIdLst>
    <p:sldId id="315" r:id="rId5"/>
    <p:sldId id="279" r:id="rId6"/>
    <p:sldId id="280" r:id="rId7"/>
    <p:sldId id="284" r:id="rId8"/>
    <p:sldId id="305" r:id="rId9"/>
    <p:sldId id="306" r:id="rId10"/>
    <p:sldId id="307" r:id="rId11"/>
    <p:sldId id="308" r:id="rId12"/>
    <p:sldId id="309" r:id="rId13"/>
    <p:sldId id="310" r:id="rId14"/>
    <p:sldId id="311" r:id="rId15"/>
    <p:sldId id="312" r:id="rId16"/>
    <p:sldId id="313" r:id="rId17"/>
    <p:sldId id="314" r:id="rId18"/>
    <p:sldId id="277" r:id="rId19"/>
    <p:sldId id="274" r:id="rId20"/>
    <p:sldId id="272" r:id="rId21"/>
    <p:sldId id="273" r:id="rId22"/>
    <p:sldId id="275" r:id="rId23"/>
    <p:sldId id="276" r:id="rId24"/>
    <p:sldId id="281" r:id="rId25"/>
    <p:sldId id="282" r:id="rId26"/>
    <p:sldId id="283" r:id="rId27"/>
    <p:sldId id="258" r:id="rId28"/>
    <p:sldId id="285" r:id="rId29"/>
    <p:sldId id="278" r:id="rId30"/>
    <p:sldId id="300" r:id="rId31"/>
    <p:sldId id="263" r:id="rId32"/>
    <p:sldId id="262" r:id="rId33"/>
    <p:sldId id="264" r:id="rId34"/>
    <p:sldId id="298" r:id="rId35"/>
    <p:sldId id="299" r:id="rId36"/>
    <p:sldId id="265" r:id="rId37"/>
    <p:sldId id="266" r:id="rId38"/>
    <p:sldId id="267" r:id="rId39"/>
    <p:sldId id="268" r:id="rId40"/>
    <p:sldId id="269" r:id="rId41"/>
    <p:sldId id="301" r:id="rId42"/>
    <p:sldId id="302" r:id="rId43"/>
    <p:sldId id="271" r:id="rId44"/>
    <p:sldId id="303" r:id="rId45"/>
    <p:sldId id="270" r:id="rId46"/>
    <p:sldId id="304" r:id="rId47"/>
    <p:sldId id="316" r:id="rId48"/>
    <p:sldId id="317"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FF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9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6" d="100"/>
          <a:sy n="56" d="100"/>
        </p:scale>
        <p:origin x="-120" y="-4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8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4" Type="http://schemas.openxmlformats.org/officeDocument/2006/relationships/slide" Target="slides/slide42.xml"/><Relationship Id="rId1" Type="http://schemas.openxmlformats.org/officeDocument/2006/relationships/slide" Target="slides/slide26.xml"/><Relationship Id="rId2"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39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139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39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9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139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DEB49BE-CCD5-F64D-8375-A760EE0613E9}" type="slidenum">
              <a:rPr lang="en-US"/>
              <a:pPr>
                <a:defRPr/>
              </a:pPr>
              <a:t>‹#›</a:t>
            </a:fld>
            <a:endParaRPr lang="en-US"/>
          </a:p>
        </p:txBody>
      </p:sp>
    </p:spTree>
    <p:extLst>
      <p:ext uri="{BB962C8B-B14F-4D97-AF65-F5344CB8AC3E}">
        <p14:creationId xmlns:p14="http://schemas.microsoft.com/office/powerpoint/2010/main" val="2621932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1A8BBB88-5E70-B04A-BCF6-404144ACE955}" type="slidenum">
              <a:rPr lang="en-US" sz="1200" smtClean="0"/>
              <a:pPr eaLnBrk="1" hangingPunct="1">
                <a:defRPr/>
              </a:pPr>
              <a:t>1</a:t>
            </a:fld>
            <a:endParaRPr lang="en-US" sz="120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278F00-0AF7-D44C-9040-CDDCA1427918}" type="slidenum">
              <a:rPr lang="en-US"/>
              <a:pPr>
                <a:defRPr/>
              </a:pPr>
              <a:t>10</a:t>
            </a:fld>
            <a:endParaRPr lang="en-US"/>
          </a:p>
        </p:txBody>
      </p:sp>
      <p:sp>
        <p:nvSpPr>
          <p:cNvPr id="246786"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467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2867F8-CC84-0D4B-89CB-94D8B757F6F6}" type="slidenum">
              <a:rPr lang="en-US"/>
              <a:pPr>
                <a:defRPr/>
              </a:pPr>
              <a:t>11</a:t>
            </a:fld>
            <a:endParaRPr lang="en-US"/>
          </a:p>
        </p:txBody>
      </p:sp>
      <p:sp>
        <p:nvSpPr>
          <p:cNvPr id="248834"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488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1BF714-5D13-5E48-973E-7A3B646BBB1D}" type="slidenum">
              <a:rPr lang="en-US"/>
              <a:pPr>
                <a:defRPr/>
              </a:pPr>
              <a:t>12</a:t>
            </a:fld>
            <a:endParaRPr lang="en-US"/>
          </a:p>
        </p:txBody>
      </p:sp>
      <p:sp>
        <p:nvSpPr>
          <p:cNvPr id="250882"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508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9C4AB2-DEB0-FA45-A133-ADEEAA8674B3}" type="slidenum">
              <a:rPr lang="en-US"/>
              <a:pPr>
                <a:defRPr/>
              </a:pPr>
              <a:t>13</a:t>
            </a:fld>
            <a:endParaRPr lang="en-US"/>
          </a:p>
        </p:txBody>
      </p:sp>
      <p:sp>
        <p:nvSpPr>
          <p:cNvPr id="252930"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C6CAB-1138-8842-BE9D-9B74BCC02488}" type="slidenum">
              <a:rPr lang="en-US"/>
              <a:pPr>
                <a:defRPr/>
              </a:pPr>
              <a:t>14</a:t>
            </a:fld>
            <a:endParaRPr lang="en-US"/>
          </a:p>
        </p:txBody>
      </p:sp>
      <p:sp>
        <p:nvSpPr>
          <p:cNvPr id="254978"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B00F11-D165-9B41-85E9-4F1C809F74F6}" type="slidenum">
              <a:rPr lang="en-US"/>
              <a:pPr>
                <a:defRPr/>
              </a:pPr>
              <a:t>15</a:t>
            </a:fld>
            <a:endParaRPr lang="en-US"/>
          </a:p>
        </p:txBody>
      </p:sp>
      <p:sp>
        <p:nvSpPr>
          <p:cNvPr id="204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4150FB-AE3A-A444-94E3-20B81C895467}" type="slidenum">
              <a:rPr lang="en-US"/>
              <a:pPr>
                <a:defRPr/>
              </a:pPr>
              <a:t>16</a:t>
            </a:fld>
            <a:endParaRPr lang="en-US"/>
          </a:p>
        </p:txBody>
      </p:sp>
      <p:sp>
        <p:nvSpPr>
          <p:cNvPr id="205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4C7BAE-78D6-CF4A-865D-CFFEF3414905}" type="slidenum">
              <a:rPr lang="en-US"/>
              <a:pPr>
                <a:defRPr/>
              </a:pPr>
              <a:t>17</a:t>
            </a:fld>
            <a:endParaRPr lang="en-US"/>
          </a:p>
        </p:txBody>
      </p:sp>
      <p:sp>
        <p:nvSpPr>
          <p:cNvPr id="206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5BE44A-538A-F642-9A28-5027034CB0DE}" type="slidenum">
              <a:rPr lang="en-US"/>
              <a:pPr>
                <a:defRPr/>
              </a:pPr>
              <a:t>18</a:t>
            </a:fld>
            <a:endParaRPr lang="en-US"/>
          </a:p>
        </p:txBody>
      </p:sp>
      <p:sp>
        <p:nvSpPr>
          <p:cNvPr id="207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F095DA-A93C-5E40-84F5-43572E827832}" type="slidenum">
              <a:rPr lang="en-US"/>
              <a:pPr>
                <a:defRPr/>
              </a:pPr>
              <a:t>19</a:t>
            </a:fld>
            <a:endParaRPr lang="en-US"/>
          </a:p>
        </p:txBody>
      </p:sp>
      <p:sp>
        <p:nvSpPr>
          <p:cNvPr id="208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1C4050-8F6E-844D-AE99-7D472F22EF85}" type="slidenum">
              <a:rPr lang="en-US"/>
              <a:pPr>
                <a:defRPr/>
              </a:pPr>
              <a:t>2</a:t>
            </a:fld>
            <a:endParaRPr lang="en-US"/>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FBFC12-F8A4-9A4D-ABD6-82B5C25051BC}" type="slidenum">
              <a:rPr lang="en-US"/>
              <a:pPr>
                <a:defRPr/>
              </a:pPr>
              <a:t>20</a:t>
            </a:fld>
            <a:endParaRPr lang="en-US"/>
          </a:p>
        </p:txBody>
      </p:sp>
      <p:sp>
        <p:nvSpPr>
          <p:cNvPr id="209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9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465418-05E8-E347-8B85-52DB09116E07}" type="slidenum">
              <a:rPr lang="en-US"/>
              <a:pPr>
                <a:defRPr/>
              </a:pPr>
              <a:t>21</a:t>
            </a:fld>
            <a:endParaRPr lang="en-US"/>
          </a:p>
        </p:txBody>
      </p:sp>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0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CD2F14-25C6-2749-A4A6-8FC2E880C4FF}" type="slidenum">
              <a:rPr lang="en-US"/>
              <a:pPr>
                <a:defRPr/>
              </a:pPr>
              <a:t>22</a:t>
            </a:fld>
            <a:endParaRPr lang="en-US"/>
          </a:p>
        </p:txBody>
      </p:sp>
      <p:sp>
        <p:nvSpPr>
          <p:cNvPr id="211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1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274457-43F2-5E45-A52A-F992C4DA3CF0}" type="slidenum">
              <a:rPr lang="en-US"/>
              <a:pPr>
                <a:defRPr/>
              </a:pPr>
              <a:t>23</a:t>
            </a:fld>
            <a:endParaRPr lang="en-US"/>
          </a:p>
        </p:txBody>
      </p:sp>
      <p:sp>
        <p:nvSpPr>
          <p:cNvPr id="21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16957A-A42A-C848-BFF4-5A3BC06A7B14}" type="slidenum">
              <a:rPr lang="en-US"/>
              <a:pPr>
                <a:defRPr/>
              </a:pPr>
              <a:t>24</a:t>
            </a:fld>
            <a:endParaRPr lang="en-US"/>
          </a:p>
        </p:txBody>
      </p:sp>
      <p:sp>
        <p:nvSpPr>
          <p:cNvPr id="214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4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379066-D8E5-CE4D-A339-0210630487AE}" type="slidenum">
              <a:rPr lang="en-US"/>
              <a:pPr>
                <a:defRPr/>
              </a:pPr>
              <a:t>25</a:t>
            </a:fld>
            <a:endParaRPr lang="en-US"/>
          </a:p>
        </p:txBody>
      </p:sp>
      <p:sp>
        <p:nvSpPr>
          <p:cNvPr id="21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55C924-74E6-0746-B13E-8447D7E1DDC1}" type="slidenum">
              <a:rPr lang="en-US"/>
              <a:pPr>
                <a:defRPr/>
              </a:pPr>
              <a:t>26</a:t>
            </a:fld>
            <a:endParaRPr lang="en-US"/>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818058-7B5C-7944-8130-ABB7738AD1F7}" type="slidenum">
              <a:rPr lang="en-US"/>
              <a:pPr>
                <a:defRPr/>
              </a:pPr>
              <a:t>27</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25334E-157E-EB4D-AE65-66371473898D}" type="slidenum">
              <a:rPr lang="en-US"/>
              <a:pPr>
                <a:defRPr/>
              </a:pPr>
              <a:t>28</a:t>
            </a:fld>
            <a:endParaRPr lang="en-US"/>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8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F43000-1A05-CB44-BEA9-04854203A65E}" type="slidenum">
              <a:rPr lang="en-US"/>
              <a:pPr>
                <a:defRPr/>
              </a:pPr>
              <a:t>29</a:t>
            </a:fld>
            <a:endParaRPr lang="en-US"/>
          </a:p>
        </p:txBody>
      </p:sp>
      <p:sp>
        <p:nvSpPr>
          <p:cNvPr id="219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9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35313E-7566-4142-B8F5-F3112D24D71A}" type="slidenum">
              <a:rPr lang="en-US"/>
              <a:pPr>
                <a:defRPr/>
              </a:pPr>
              <a:t>3</a:t>
            </a:fld>
            <a:endParaRPr lang="en-US"/>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D7EE9E-75B8-C24B-B440-0899041B580A}" type="slidenum">
              <a:rPr lang="en-US"/>
              <a:pPr>
                <a:defRPr/>
              </a:pPr>
              <a:t>30</a:t>
            </a:fld>
            <a:endParaRPr lang="en-US"/>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768F3A-E76A-EC47-8441-802ABC6F24D9}" type="slidenum">
              <a:rPr lang="en-US"/>
              <a:pPr>
                <a:defRPr/>
              </a:pPr>
              <a:t>31</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1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5CB239-C97C-4142-AA9A-64194E213B31}" type="slidenum">
              <a:rPr lang="en-US"/>
              <a:pPr>
                <a:defRPr/>
              </a:pPr>
              <a:t>32</a:t>
            </a:fld>
            <a:endParaRPr lang="en-US"/>
          </a:p>
        </p:txBody>
      </p:sp>
      <p:sp>
        <p:nvSpPr>
          <p:cNvPr id="222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2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A496E2-BCD1-DC49-8BA1-C4FB5CDC2EF1}" type="slidenum">
              <a:rPr lang="en-US"/>
              <a:pPr>
                <a:defRPr/>
              </a:pPr>
              <a:t>33</a:t>
            </a:fld>
            <a:endParaRPr lang="en-US"/>
          </a:p>
        </p:txBody>
      </p:sp>
      <p:sp>
        <p:nvSpPr>
          <p:cNvPr id="223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3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738B5E-9BEB-BC4D-95D4-5FD0EDAF3905}" type="slidenum">
              <a:rPr lang="en-US"/>
              <a:pPr>
                <a:defRPr/>
              </a:pPr>
              <a:t>34</a:t>
            </a:fld>
            <a:endParaRPr lang="en-US"/>
          </a:p>
        </p:txBody>
      </p:sp>
      <p:sp>
        <p:nvSpPr>
          <p:cNvPr id="224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4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FC06EA9-E234-BB47-A315-1599E67C794E}" type="slidenum">
              <a:rPr lang="en-US"/>
              <a:pPr>
                <a:defRPr/>
              </a:pPr>
              <a:t>35</a:t>
            </a:fld>
            <a:endParaRPr lang="en-US"/>
          </a:p>
        </p:txBody>
      </p:sp>
      <p:sp>
        <p:nvSpPr>
          <p:cNvPr id="225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F3E9E3-E3B9-394C-9481-199CCB3BA251}" type="slidenum">
              <a:rPr lang="en-US"/>
              <a:pPr>
                <a:defRPr/>
              </a:pPr>
              <a:t>36</a:t>
            </a:fld>
            <a:endParaRPr lang="en-US"/>
          </a:p>
        </p:txBody>
      </p:sp>
      <p:sp>
        <p:nvSpPr>
          <p:cNvPr id="226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6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CB03BA-5409-3A4C-8580-85E4F8233F72}" type="slidenum">
              <a:rPr lang="en-US"/>
              <a:pPr>
                <a:defRPr/>
              </a:pPr>
              <a:t>37</a:t>
            </a:fld>
            <a:endParaRPr lang="en-US"/>
          </a:p>
        </p:txBody>
      </p:sp>
      <p:sp>
        <p:nvSpPr>
          <p:cNvPr id="227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F1A6FF-A3E4-0645-A566-5AA340261936}" type="slidenum">
              <a:rPr lang="en-US"/>
              <a:pPr>
                <a:defRPr/>
              </a:pPr>
              <a:t>38</a:t>
            </a:fld>
            <a:endParaRPr lang="en-US"/>
          </a:p>
        </p:txBody>
      </p:sp>
      <p:sp>
        <p:nvSpPr>
          <p:cNvPr id="228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8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FB28D4-B564-C34B-A2D6-3490C3C29061}" type="slidenum">
              <a:rPr lang="en-US"/>
              <a:pPr>
                <a:defRPr/>
              </a:pPr>
              <a:t>39</a:t>
            </a:fld>
            <a:endParaRPr lang="en-US"/>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A0BBE5-019F-5D42-A57F-DEFC53CF3AB6}" type="slidenum">
              <a:rPr lang="en-US"/>
              <a:pPr>
                <a:defRPr/>
              </a:pPr>
              <a:t>4</a:t>
            </a:fld>
            <a:endParaRPr lang="en-US"/>
          </a:p>
        </p:txBody>
      </p:sp>
      <p:sp>
        <p:nvSpPr>
          <p:cNvPr id="203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3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67F624-867E-AA44-9A23-3CB3011D88FC}" type="slidenum">
              <a:rPr lang="en-US"/>
              <a:pPr>
                <a:defRPr/>
              </a:pPr>
              <a:t>40</a:t>
            </a:fld>
            <a:endParaRPr lang="en-US"/>
          </a:p>
        </p:txBody>
      </p:sp>
      <p:sp>
        <p:nvSpPr>
          <p:cNvPr id="230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0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7743AA-04C5-DB4E-8076-87D5A76EDC7A}" type="slidenum">
              <a:rPr lang="en-US"/>
              <a:pPr>
                <a:defRPr/>
              </a:pPr>
              <a:t>41</a:t>
            </a:fld>
            <a:endParaRPr lang="en-US"/>
          </a:p>
        </p:txBody>
      </p:sp>
      <p:sp>
        <p:nvSpPr>
          <p:cNvPr id="23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39819D-1EB0-0E43-9DC7-7753E1542C7A}" type="slidenum">
              <a:rPr lang="en-US"/>
              <a:pPr>
                <a:defRPr/>
              </a:pPr>
              <a:t>42</a:t>
            </a:fld>
            <a:endParaRPr lang="en-US"/>
          </a:p>
        </p:txBody>
      </p:sp>
      <p:sp>
        <p:nvSpPr>
          <p:cNvPr id="232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5CBD12-91AC-B042-9F9B-244B65A82F14}" type="slidenum">
              <a:rPr lang="en-US"/>
              <a:pPr>
                <a:defRPr/>
              </a:pPr>
              <a:t>43</a:t>
            </a:fld>
            <a:endParaRPr lang="en-US"/>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45</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7B8F2D-4998-D544-BFE7-93B52270AB79}" type="slidenum">
              <a:rPr lang="en-US"/>
              <a:pPr>
                <a:defRPr/>
              </a:pPr>
              <a:t>5</a:t>
            </a:fld>
            <a:endParaRPr lang="en-US"/>
          </a:p>
        </p:txBody>
      </p:sp>
      <p:sp>
        <p:nvSpPr>
          <p:cNvPr id="236546"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365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3B3AAC-AFC0-5542-8B8D-4F3436C9D895}" type="slidenum">
              <a:rPr lang="en-US"/>
              <a:pPr>
                <a:defRPr/>
              </a:pPr>
              <a:t>6</a:t>
            </a:fld>
            <a:endParaRPr lang="en-US"/>
          </a:p>
        </p:txBody>
      </p:sp>
      <p:sp>
        <p:nvSpPr>
          <p:cNvPr id="23859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7" tIns="44450" rIns="90487" bIns="44450"/>
          <a:lstStyle/>
          <a:p>
            <a:pPr eaLnBrk="1" hangingPunct="1">
              <a:defRPr/>
            </a:pPr>
            <a:endParaRPr lang="en-US" smtClean="0">
              <a:cs typeface="+mn-cs"/>
            </a:endParaRPr>
          </a:p>
        </p:txBody>
      </p:sp>
      <p:sp>
        <p:nvSpPr>
          <p:cNvPr id="238595" name="Rectangle 3"/>
          <p:cNvSpPr>
            <a:spLocks noGrp="1" noRot="1" noChangeAspect="1" noChangeArrowheads="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A7951-5ABE-584F-BDC5-EC14E2D90419}" type="slidenum">
              <a:rPr lang="en-US"/>
              <a:pPr>
                <a:defRPr/>
              </a:pPr>
              <a:t>7</a:t>
            </a:fld>
            <a:endParaRPr lang="en-US"/>
          </a:p>
        </p:txBody>
      </p:sp>
      <p:sp>
        <p:nvSpPr>
          <p:cNvPr id="240642"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406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23A298-8A52-6D4E-961D-6AD8286A7990}" type="slidenum">
              <a:rPr lang="en-US"/>
              <a:pPr>
                <a:defRPr/>
              </a:pPr>
              <a:t>8</a:t>
            </a:fld>
            <a:endParaRPr lang="en-US"/>
          </a:p>
        </p:txBody>
      </p:sp>
      <p:sp>
        <p:nvSpPr>
          <p:cNvPr id="242690"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426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48CAD3-9039-784C-BD6B-B6F20F907492}" type="slidenum">
              <a:rPr lang="en-US"/>
              <a:pPr>
                <a:defRPr/>
              </a:pPr>
              <a:t>9</a:t>
            </a:fld>
            <a:endParaRPr lang="en-US"/>
          </a:p>
        </p:txBody>
      </p:sp>
      <p:sp>
        <p:nvSpPr>
          <p:cNvPr id="244738" name="Rectangle 2"/>
          <p:cNvSpPr>
            <a:spLocks noGrp="1" noRot="1" noChangeAspect="1" noChangeArrowheads="1"/>
          </p:cNvSpPr>
          <p:nvPr>
            <p:ph type="sldImg"/>
          </p:nvPr>
        </p:nvSpPr>
        <p:spPr>
          <a:xfrm>
            <a:off x="1150938" y="692150"/>
            <a:ext cx="4556125" cy="3416300"/>
          </a:xfrm>
          <a:solidFill>
            <a:srgbClr val="FFFFFF"/>
          </a:solidFill>
          <a:ln/>
          <a:extLst>
            <a:ext uri="{FAA26D3D-D897-4be2-8F04-BA451C77F1D7}">
              <ma14:placeholderFlag xmlns:ma14="http://schemas.microsoft.com/office/mac/drawingml/2011/main" val="1"/>
            </a:ext>
          </a:extLst>
        </p:spPr>
      </p:sp>
      <p:sp>
        <p:nvSpPr>
          <p:cNvPr id="2447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7" name="Picture 5"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pPr lvl="0"/>
            <a:r>
              <a:rPr lang="en-US" noProof="0" smtClean="0"/>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a:defRPr smtClean="0"/>
            </a:lvl1pPr>
          </a:lstStyle>
          <a:p>
            <a:pPr>
              <a:defRPr/>
            </a:pPr>
            <a:fld id="{DC621FA9-A347-0A4B-982D-86F21FB7E2D8}" type="slidenum">
              <a:rPr lang="en-US"/>
              <a:pPr>
                <a:defRPr/>
              </a:pPr>
              <a:t>‹#›</a:t>
            </a:fld>
            <a:endParaRPr lang="en-US"/>
          </a:p>
        </p:txBody>
      </p:sp>
    </p:spTree>
    <p:extLst>
      <p:ext uri="{BB962C8B-B14F-4D97-AF65-F5344CB8AC3E}">
        <p14:creationId xmlns:p14="http://schemas.microsoft.com/office/powerpoint/2010/main" val="385629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40D5727-898C-B742-AC10-4D0DB7A6AD09}" type="slidenum">
              <a:rPr lang="en-US"/>
              <a:pPr>
                <a:defRPr/>
              </a:pPr>
              <a:t>‹#›</a:t>
            </a:fld>
            <a:endParaRPr lang="en-US"/>
          </a:p>
        </p:txBody>
      </p:sp>
    </p:spTree>
    <p:extLst>
      <p:ext uri="{BB962C8B-B14F-4D97-AF65-F5344CB8AC3E}">
        <p14:creationId xmlns:p14="http://schemas.microsoft.com/office/powerpoint/2010/main" val="232877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87F5B57-DBC7-D244-B36E-E105F88CCAB5}" type="slidenum">
              <a:rPr lang="en-US"/>
              <a:pPr>
                <a:defRPr/>
              </a:pPr>
              <a:t>‹#›</a:t>
            </a:fld>
            <a:endParaRPr lang="en-US"/>
          </a:p>
        </p:txBody>
      </p:sp>
    </p:spTree>
    <p:extLst>
      <p:ext uri="{BB962C8B-B14F-4D97-AF65-F5344CB8AC3E}">
        <p14:creationId xmlns:p14="http://schemas.microsoft.com/office/powerpoint/2010/main" val="21447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9915803"/>
      </p:ext>
    </p:extLst>
  </p:cSld>
  <p:clrMapOvr>
    <a:masterClrMapping/>
  </p:clrMapOvr>
  <p:transition xmlns:p14="http://schemas.microsoft.com/office/powerpoint/2010/mai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5571675"/>
      </p:ext>
    </p:extLst>
  </p:cSld>
  <p:clrMapOvr>
    <a:masterClrMapping/>
  </p:clrMapOvr>
  <p:transition xmlns:p14="http://schemas.microsoft.com/office/powerpoint/2010/mai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08398447"/>
      </p:ext>
    </p:extLst>
  </p:cSld>
  <p:clrMapOvr>
    <a:masterClrMapping/>
  </p:clrMapOvr>
  <p:transition xmlns:p14="http://schemas.microsoft.com/office/powerpoint/2010/mai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810982"/>
      </p:ext>
    </p:extLst>
  </p:cSld>
  <p:clrMapOvr>
    <a:masterClrMapping/>
  </p:clrMapOvr>
  <p:transition xmlns:p14="http://schemas.microsoft.com/office/powerpoint/2010/mai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0336911"/>
      </p:ext>
    </p:extLst>
  </p:cSld>
  <p:clrMapOvr>
    <a:masterClrMapping/>
  </p:clrMapOvr>
  <p:transition xmlns:p14="http://schemas.microsoft.com/office/powerpoint/2010/mai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517628491"/>
      </p:ext>
    </p:extLst>
  </p:cSld>
  <p:clrMapOvr>
    <a:masterClrMapping/>
  </p:clrMapOvr>
  <p:transition xmlns:p14="http://schemas.microsoft.com/office/powerpoint/2010/mai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251853"/>
      </p:ext>
    </p:extLst>
  </p:cSld>
  <p:clrMapOvr>
    <a:masterClrMapping/>
  </p:clrMapOvr>
  <p:transition xmlns:p14="http://schemas.microsoft.com/office/powerpoint/2010/mai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0034724"/>
      </p:ext>
    </p:extLst>
  </p:cSld>
  <p:clrMapOvr>
    <a:masterClrMapping/>
  </p:clrMapOvr>
  <p:transition xmlns:p14="http://schemas.microsoft.com/office/powerpoint/2010/mai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72F2899-BD33-584E-B59A-F64D5083E53C}" type="slidenum">
              <a:rPr lang="en-US"/>
              <a:pPr>
                <a:defRPr/>
              </a:pPr>
              <a:t>‹#›</a:t>
            </a:fld>
            <a:endParaRPr lang="en-US"/>
          </a:p>
        </p:txBody>
      </p:sp>
    </p:spTree>
    <p:extLst>
      <p:ext uri="{BB962C8B-B14F-4D97-AF65-F5344CB8AC3E}">
        <p14:creationId xmlns:p14="http://schemas.microsoft.com/office/powerpoint/2010/main" val="854653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432242"/>
      </p:ext>
    </p:extLst>
  </p:cSld>
  <p:clrMapOvr>
    <a:masterClrMapping/>
  </p:clrMapOvr>
  <p:transition xmlns:p14="http://schemas.microsoft.com/office/powerpoint/2010/mai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3844447"/>
      </p:ext>
    </p:extLst>
  </p:cSld>
  <p:clrMapOvr>
    <a:masterClrMapping/>
  </p:clrMapOvr>
  <p:transition xmlns:p14="http://schemas.microsoft.com/office/powerpoint/2010/mai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231111"/>
      </p:ext>
    </p:extLst>
  </p:cSld>
  <p:clrMapOvr>
    <a:masterClrMapping/>
  </p:clrMapOvr>
  <p:transition xmlns:p14="http://schemas.microsoft.com/office/powerpoint/2010/mai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3025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25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5734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008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434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370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34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674C898-290B-2F4B-946C-B98C5C3CDFB5}" type="slidenum">
              <a:rPr lang="en-US"/>
              <a:pPr>
                <a:defRPr/>
              </a:pPr>
              <a:t>‹#›</a:t>
            </a:fld>
            <a:endParaRPr lang="en-US"/>
          </a:p>
        </p:txBody>
      </p:sp>
    </p:spTree>
    <p:extLst>
      <p:ext uri="{BB962C8B-B14F-4D97-AF65-F5344CB8AC3E}">
        <p14:creationId xmlns:p14="http://schemas.microsoft.com/office/powerpoint/2010/main" val="2958022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593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7752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997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2790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1045255537"/>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223669440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330523936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416374516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28808955"/>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64286430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DC43E10-901B-3B4D-928F-660281FC043E}" type="slidenum">
              <a:rPr lang="en-US"/>
              <a:pPr>
                <a:defRPr/>
              </a:pPr>
              <a:t>‹#›</a:t>
            </a:fld>
            <a:endParaRPr lang="en-US"/>
          </a:p>
        </p:txBody>
      </p:sp>
    </p:spTree>
    <p:extLst>
      <p:ext uri="{BB962C8B-B14F-4D97-AF65-F5344CB8AC3E}">
        <p14:creationId xmlns:p14="http://schemas.microsoft.com/office/powerpoint/2010/main" val="581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419921123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253357582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1685525510"/>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2108996200"/>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73075122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A1ADFCC-59E1-2E44-A3E0-D71AEF1E3958}" type="slidenum">
              <a:rPr lang="en-US"/>
              <a:pPr>
                <a:defRPr/>
              </a:pPr>
              <a:t>‹#›</a:t>
            </a:fld>
            <a:endParaRPr lang="en-US"/>
          </a:p>
        </p:txBody>
      </p:sp>
    </p:spTree>
    <p:extLst>
      <p:ext uri="{BB962C8B-B14F-4D97-AF65-F5344CB8AC3E}">
        <p14:creationId xmlns:p14="http://schemas.microsoft.com/office/powerpoint/2010/main" val="363263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4118CE5-D262-7E45-956C-57524FC2C3C6}" type="slidenum">
              <a:rPr lang="en-US"/>
              <a:pPr>
                <a:defRPr/>
              </a:pPr>
              <a:t>‹#›</a:t>
            </a:fld>
            <a:endParaRPr lang="en-US"/>
          </a:p>
        </p:txBody>
      </p:sp>
    </p:spTree>
    <p:extLst>
      <p:ext uri="{BB962C8B-B14F-4D97-AF65-F5344CB8AC3E}">
        <p14:creationId xmlns:p14="http://schemas.microsoft.com/office/powerpoint/2010/main" val="377284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743337EC-5C10-1044-A100-5CA95295F55E}" type="slidenum">
              <a:rPr lang="en-US"/>
              <a:pPr>
                <a:defRPr/>
              </a:pPr>
              <a:t>‹#›</a:t>
            </a:fld>
            <a:endParaRPr lang="en-US"/>
          </a:p>
        </p:txBody>
      </p:sp>
    </p:spTree>
    <p:extLst>
      <p:ext uri="{BB962C8B-B14F-4D97-AF65-F5344CB8AC3E}">
        <p14:creationId xmlns:p14="http://schemas.microsoft.com/office/powerpoint/2010/main" val="94753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11A1469-44A9-1448-A874-5E19D5CF773A}" type="slidenum">
              <a:rPr lang="en-US"/>
              <a:pPr>
                <a:defRPr/>
              </a:pPr>
              <a:t>‹#›</a:t>
            </a:fld>
            <a:endParaRPr lang="en-US"/>
          </a:p>
        </p:txBody>
      </p:sp>
    </p:spTree>
    <p:extLst>
      <p:ext uri="{BB962C8B-B14F-4D97-AF65-F5344CB8AC3E}">
        <p14:creationId xmlns:p14="http://schemas.microsoft.com/office/powerpoint/2010/main" val="10213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6005E2F-B9AF-F643-A7CB-A1A699A21E04}" type="slidenum">
              <a:rPr lang="en-US"/>
              <a:pPr>
                <a:defRPr/>
              </a:pPr>
              <a:t>‹#›</a:t>
            </a:fld>
            <a:endParaRPr lang="en-US"/>
          </a:p>
        </p:txBody>
      </p:sp>
    </p:spTree>
    <p:extLst>
      <p:ext uri="{BB962C8B-B14F-4D97-AF65-F5344CB8AC3E}">
        <p14:creationId xmlns:p14="http://schemas.microsoft.com/office/powerpoint/2010/main" val="4272688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67587"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88"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4" name="Picture 5" descr="URBBANND"/>
            <p:cNvPicPr>
              <a:picLocks noChangeAspect="1" noChangeArrowheads="1"/>
            </p:cNvPicPr>
            <p:nvPr/>
          </p:nvPicPr>
          <p:blipFill>
            <a:blip r:embed="rId13">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759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400" smtClean="0">
                <a:latin typeface="+mn-lt"/>
                <a:cs typeface="+mn-cs"/>
              </a:defRPr>
            </a:lvl1pPr>
          </a:lstStyle>
          <a:p>
            <a:pPr>
              <a:defRPr/>
            </a:pPr>
            <a:endParaRPr lang="en-US"/>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a:defRPr sz="1400" smtClean="0">
                <a:latin typeface="+mn-lt"/>
                <a:cs typeface="+mn-cs"/>
              </a:defRPr>
            </a:lvl1pPr>
          </a:lstStyle>
          <a:p>
            <a:pPr>
              <a:defRPr/>
            </a:pPr>
            <a:endParaRPr lang="en-US"/>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smtClean="0">
                <a:latin typeface="+mn-lt"/>
                <a:cs typeface="+mn-cs"/>
              </a:defRPr>
            </a:lvl1pPr>
          </a:lstStyle>
          <a:p>
            <a:pPr>
              <a:defRPr/>
            </a:pPr>
            <a:fld id="{ED60BA3F-EBB9-7549-946A-9322C6668A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Impact" charset="0"/>
          <a:ea typeface="ＭＳ Ｐゴシック" charset="0"/>
        </a:defRPr>
      </a:lvl6pPr>
      <a:lvl7pPr marL="914400" algn="l" rtl="0" fontAlgn="base">
        <a:spcBef>
          <a:spcPct val="0"/>
        </a:spcBef>
        <a:spcAft>
          <a:spcPct val="0"/>
        </a:spcAft>
        <a:defRPr sz="4400">
          <a:solidFill>
            <a:schemeClr val="tx2"/>
          </a:solidFill>
          <a:latin typeface="Impact" charset="0"/>
          <a:ea typeface="ＭＳ Ｐゴシック" charset="0"/>
        </a:defRPr>
      </a:lvl7pPr>
      <a:lvl8pPr marL="1371600" algn="l" rtl="0" fontAlgn="base">
        <a:spcBef>
          <a:spcPct val="0"/>
        </a:spcBef>
        <a:spcAft>
          <a:spcPct val="0"/>
        </a:spcAft>
        <a:defRPr sz="4400">
          <a:solidFill>
            <a:schemeClr val="tx2"/>
          </a:solidFill>
          <a:latin typeface="Impact" charset="0"/>
          <a:ea typeface="ＭＳ Ｐゴシック" charset="0"/>
        </a:defRPr>
      </a:lvl8pPr>
      <a:lvl9pPr marL="1828800" algn="l" rtl="0" fontAlgn="base">
        <a:spcBef>
          <a:spcPct val="0"/>
        </a:spcBef>
        <a:spcAft>
          <a:spcPct val="0"/>
        </a:spcAft>
        <a:defRPr sz="4400">
          <a:solidFill>
            <a:schemeClr val="tx2"/>
          </a:solidFill>
          <a:latin typeface="Impact"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mn-ea"/>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mn-ea"/>
        </a:defRPr>
      </a:lvl5pPr>
      <a:lvl6pPr marL="2514600" indent="-228600" algn="l" rtl="0" fontAlgn="base">
        <a:spcBef>
          <a:spcPct val="20000"/>
        </a:spcBef>
        <a:spcAft>
          <a:spcPct val="0"/>
        </a:spcAft>
        <a:buSzPct val="115000"/>
        <a:buBlip>
          <a:blip r:embed="rId14"/>
        </a:buBlip>
        <a:defRPr sz="2000">
          <a:solidFill>
            <a:schemeClr val="tx1"/>
          </a:solidFill>
          <a:latin typeface="+mn-lt"/>
          <a:ea typeface="+mn-ea"/>
        </a:defRPr>
      </a:lvl6pPr>
      <a:lvl7pPr marL="2971800" indent="-228600" algn="l" rtl="0" fontAlgn="base">
        <a:spcBef>
          <a:spcPct val="20000"/>
        </a:spcBef>
        <a:spcAft>
          <a:spcPct val="0"/>
        </a:spcAft>
        <a:buSzPct val="115000"/>
        <a:buBlip>
          <a:blip r:embed="rId14"/>
        </a:buBlip>
        <a:defRPr sz="2000">
          <a:solidFill>
            <a:schemeClr val="tx1"/>
          </a:solidFill>
          <a:latin typeface="+mn-lt"/>
          <a:ea typeface="+mn-ea"/>
        </a:defRPr>
      </a:lvl7pPr>
      <a:lvl8pPr marL="3429000" indent="-228600" algn="l" rtl="0" fontAlgn="base">
        <a:spcBef>
          <a:spcPct val="20000"/>
        </a:spcBef>
        <a:spcAft>
          <a:spcPct val="0"/>
        </a:spcAft>
        <a:buSzPct val="115000"/>
        <a:buBlip>
          <a:blip r:embed="rId14"/>
        </a:buBlip>
        <a:defRPr sz="2000">
          <a:solidFill>
            <a:schemeClr val="tx1"/>
          </a:solidFill>
          <a:latin typeface="+mn-lt"/>
          <a:ea typeface="+mn-ea"/>
        </a:defRPr>
      </a:lvl8pPr>
      <a:lvl9pPr marL="3886200" indent="-228600" algn="l" rtl="0" fontAlgn="base">
        <a:spcBef>
          <a:spcPct val="20000"/>
        </a:spcBef>
        <a:spcAft>
          <a:spcPct val="0"/>
        </a:spcAft>
        <a:buSzPct val="115000"/>
        <a:buBlip>
          <a:blip r:embed="rId14"/>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32888" cy="6845300"/>
            <a:chOff x="0" y="0"/>
            <a:chExt cx="5753" cy="4312"/>
          </a:xfrm>
        </p:grpSpPr>
        <p:sp>
          <p:nvSpPr>
            <p:cNvPr id="234499"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078" name="Group 4"/>
            <p:cNvGrpSpPr>
              <a:grpSpLocks/>
            </p:cNvGrpSpPr>
            <p:nvPr/>
          </p:nvGrpSpPr>
          <p:grpSpPr bwMode="auto">
            <a:xfrm>
              <a:off x="246" y="204"/>
              <a:ext cx="5271" cy="3889"/>
              <a:chOff x="246" y="204"/>
              <a:chExt cx="5271" cy="3889"/>
            </a:xfrm>
          </p:grpSpPr>
          <p:sp>
            <p:nvSpPr>
              <p:cNvPr id="234501"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4502"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3"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4"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5"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6"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7"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8"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09"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0"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1"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2"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3"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4"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5"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6"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7"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8"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19"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0"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1"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2"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4523"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3079" name="Group 28"/>
            <p:cNvGrpSpPr>
              <a:grpSpLocks/>
            </p:cNvGrpSpPr>
            <p:nvPr/>
          </p:nvGrpSpPr>
          <p:grpSpPr bwMode="auto">
            <a:xfrm>
              <a:off x="0" y="0"/>
              <a:ext cx="1246" cy="1232"/>
              <a:chOff x="0" y="0"/>
              <a:chExt cx="1246" cy="1232"/>
            </a:xfrm>
          </p:grpSpPr>
          <p:sp>
            <p:nvSpPr>
              <p:cNvPr id="234525" name="Rectangle 29"/>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4526" name="Rectangle 30"/>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4527"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34528" name="Text Box 32"/>
          <p:cNvSpPr txBox="1">
            <a:spLocks noChangeArrowheads="1"/>
          </p:cNvSpPr>
          <p:nvPr userDrawn="1"/>
        </p:nvSpPr>
        <p:spPr bwMode="auto">
          <a:xfrm>
            <a:off x="436563" y="6569075"/>
            <a:ext cx="9731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900" b="1">
                <a:solidFill>
                  <a:srgbClr val="FFFFFF"/>
                </a:solidFill>
                <a:latin typeface="Arial" charset="0"/>
                <a:cs typeface="+mn-cs"/>
              </a:rPr>
              <a:t>© </a:t>
            </a:r>
            <a:r>
              <a:rPr lang="en-US" sz="1000" b="1">
                <a:solidFill>
                  <a:srgbClr val="FFFFFF"/>
                </a:solidFill>
                <a:latin typeface="Arial" charset="0"/>
                <a:cs typeface="+mn-cs"/>
              </a:rPr>
              <a:t>2004</a:t>
            </a:r>
            <a:r>
              <a:rPr lang="en-US" sz="900" b="1">
                <a:solidFill>
                  <a:srgbClr val="FFFFFF"/>
                </a:solidFill>
                <a:latin typeface="Arial" charset="0"/>
                <a:cs typeface="+mn-cs"/>
              </a:rPr>
              <a:t> TBBMI</a:t>
            </a:r>
          </a:p>
        </p:txBody>
      </p:sp>
      <p:sp>
        <p:nvSpPr>
          <p:cNvPr id="234529" name="Rectangle 33"/>
          <p:cNvSpPr>
            <a:spLocks noChangeArrowheads="1"/>
          </p:cNvSpPr>
          <p:nvPr userDrawn="1"/>
        </p:nvSpPr>
        <p:spPr bwMode="auto">
          <a:xfrm>
            <a:off x="7540625" y="6532563"/>
            <a:ext cx="7366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8.0.03d.</a:t>
            </a:r>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xmlns:p14="http://schemas.microsoft.com/office/powerpoint/2010/mai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7173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endParaRPr lang="en-US" smtClean="0">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endParaRPr lang="en-US" smtClean="0">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fld id="{5D917906-2338-6249-97C0-C58375F020F7}" type="slidenum">
              <a:rPr lang="en-US" smtClean="0">
                <a:latin typeface="Arial" charset="0"/>
                <a:ea typeface="MS PGothic" charset="0"/>
                <a:cs typeface="MS PGothic" charset="0"/>
              </a:rPr>
              <a:pPr/>
              <a:t>‹#›</a:t>
            </a:fld>
            <a:endParaRPr lang="en-US" smtClean="0">
              <a:latin typeface="Arial" charset="0"/>
              <a:ea typeface="MS PGothic" charset="0"/>
              <a:cs typeface="MS PGothic" charset="0"/>
            </a:endParaRPr>
          </a:p>
        </p:txBody>
      </p:sp>
    </p:spTree>
    <p:extLst>
      <p:ext uri="{BB962C8B-B14F-4D97-AF65-F5344CB8AC3E}">
        <p14:creationId xmlns:p14="http://schemas.microsoft.com/office/powerpoint/2010/main" val="3158003192"/>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1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
            <a:ext cx="509746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195" name="Rectangle 3"/>
          <p:cNvSpPr>
            <a:spLocks noGrp="1" noChangeArrowheads="1"/>
          </p:cNvSpPr>
          <p:nvPr>
            <p:ph type="title"/>
          </p:nvPr>
        </p:nvSpPr>
        <p:spPr>
          <a:xfrm>
            <a:off x="2667000" y="304800"/>
            <a:ext cx="3078163" cy="641350"/>
          </a:xfrm>
          <a:gradFill rotWithShape="0">
            <a:gsLst>
              <a:gs pos="0">
                <a:schemeClr val="bg2"/>
              </a:gs>
              <a:gs pos="100000">
                <a:schemeClr val="bg2">
                  <a:gamma/>
                  <a:shade val="46275"/>
                  <a:invGamma/>
                </a:schemeClr>
              </a:gs>
            </a:gsLst>
            <a:path path="rect">
              <a:fillToRect r="100000" b="100000"/>
            </a:path>
          </a:gradFill>
          <a:effectLst/>
        </p:spPr>
        <p:txBody>
          <a:bodyPr anchor="t">
            <a:spAutoFit/>
          </a:bodyPr>
          <a:lstStyle/>
          <a:p>
            <a:pPr algn="ctr" eaLnBrk="1" hangingPunct="1">
              <a:spcBef>
                <a:spcPct val="50000"/>
              </a:spcBef>
              <a:defRPr/>
            </a:pPr>
            <a:r>
              <a:rPr lang="en-US" sz="3600" b="1" dirty="0">
                <a:solidFill>
                  <a:srgbClr val="FFFFFF"/>
                </a:solidFill>
                <a:latin typeface="Arial Black" pitchFamily="-111" charset="0"/>
                <a:ea typeface="Times New Roman" pitchFamily="-111" charset="0"/>
                <a:cs typeface="Times New Roman" pitchFamily="-111" charset="0"/>
              </a:rPr>
              <a:t>Ezra</a:t>
            </a:r>
          </a:p>
        </p:txBody>
      </p:sp>
      <p:sp>
        <p:nvSpPr>
          <p:cNvPr id="8197" name="Text Box 5"/>
          <p:cNvSpPr txBox="1">
            <a:spLocks noChangeArrowheads="1"/>
          </p:cNvSpPr>
          <p:nvPr/>
        </p:nvSpPr>
        <p:spPr bwMode="auto">
          <a:xfrm>
            <a:off x="5715000" y="4822825"/>
            <a:ext cx="3429000" cy="2062163"/>
          </a:xfrm>
          <a:prstGeom prst="rect">
            <a:avLst/>
          </a:prstGeom>
          <a:gradFill rotWithShape="0">
            <a:gsLst>
              <a:gs pos="0">
                <a:schemeClr val="bg2"/>
              </a:gs>
              <a:gs pos="100000">
                <a:schemeClr val="bg2">
                  <a:gamma/>
                  <a:shade val="46275"/>
                  <a:invGamma/>
                </a:schemeClr>
              </a:gs>
            </a:gsLst>
            <a:path path="rect">
              <a:fillToRect r="100000" b="100000"/>
            </a:path>
          </a:gra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altLang="zh-CN" sz="3200" b="1" dirty="0" err="1">
                <a:solidFill>
                  <a:srgbClr val="FFFFFF"/>
                </a:solidFill>
                <a:latin typeface="Arial Black" charset="0"/>
                <a:ea typeface="宋体" charset="0"/>
                <a:cs typeface="宋体" charset="0"/>
              </a:rPr>
              <a:t>Memperbaiki</a:t>
            </a:r>
            <a:r>
              <a:rPr lang="en-US" altLang="zh-CN" sz="3200" b="1" dirty="0">
                <a:solidFill>
                  <a:srgbClr val="FFFFFF"/>
                </a:solidFill>
                <a:latin typeface="Arial Black" charset="0"/>
                <a:ea typeface="宋体" charset="0"/>
                <a:cs typeface="宋体" charset="0"/>
              </a:rPr>
              <a:t> </a:t>
            </a:r>
            <a:r>
              <a:rPr lang="en-US" altLang="zh-CN" sz="3200" b="1" dirty="0" err="1">
                <a:solidFill>
                  <a:srgbClr val="FFFFFF"/>
                </a:solidFill>
                <a:latin typeface="Arial Black" charset="0"/>
                <a:ea typeface="宋体" charset="0"/>
                <a:cs typeface="宋体" charset="0"/>
              </a:rPr>
              <a:t>rumah</a:t>
            </a:r>
            <a:r>
              <a:rPr lang="en-US" altLang="zh-CN" sz="3200" b="1" dirty="0">
                <a:solidFill>
                  <a:srgbClr val="FFFFFF"/>
                </a:solidFill>
                <a:latin typeface="Arial Black" charset="0"/>
                <a:ea typeface="宋体" charset="0"/>
                <a:cs typeface="宋体" charset="0"/>
              </a:rPr>
              <a:t> Allah </a:t>
            </a:r>
            <a:r>
              <a:rPr lang="en-US" altLang="zh-CN" sz="3200" b="1" dirty="0" err="1">
                <a:solidFill>
                  <a:srgbClr val="FFFFFF"/>
                </a:solidFill>
                <a:latin typeface="Arial Black" charset="0"/>
                <a:ea typeface="宋体" charset="0"/>
                <a:cs typeface="宋体" charset="0"/>
              </a:rPr>
              <a:t>dan</a:t>
            </a:r>
            <a:r>
              <a:rPr lang="en-US" altLang="zh-CN" sz="3200" b="1" dirty="0">
                <a:solidFill>
                  <a:srgbClr val="FFFFFF"/>
                </a:solidFill>
                <a:latin typeface="Arial Black" charset="0"/>
                <a:ea typeface="宋体" charset="0"/>
                <a:cs typeface="宋体" charset="0"/>
              </a:rPr>
              <a:t> orang-orang </a:t>
            </a:r>
            <a:r>
              <a:rPr lang="en-US" altLang="zh-CN" sz="3200" b="1" dirty="0" err="1">
                <a:solidFill>
                  <a:srgbClr val="FFFFFF"/>
                </a:solidFill>
                <a:latin typeface="Arial Black" charset="0"/>
                <a:ea typeface="宋体" charset="0"/>
                <a:cs typeface="宋体" charset="0"/>
              </a:rPr>
              <a:t>nya</a:t>
            </a:r>
            <a:endParaRPr lang="en-US" sz="3200" b="1" dirty="0">
              <a:solidFill>
                <a:srgbClr val="FFFFFF"/>
              </a:solidFill>
              <a:latin typeface="Arial Black" charset="0"/>
              <a:ea typeface="宋体" charset="0"/>
              <a:cs typeface="宋体" charset="0"/>
            </a:endParaRPr>
          </a:p>
        </p:txBody>
      </p:sp>
      <p:sp>
        <p:nvSpPr>
          <p:cNvPr id="6" name="Text Box 5"/>
          <p:cNvSpPr txBox="1">
            <a:spLocks noChangeArrowheads="1"/>
          </p:cNvSpPr>
          <p:nvPr/>
        </p:nvSpPr>
        <p:spPr bwMode="auto">
          <a:xfrm>
            <a:off x="0" y="6165850"/>
            <a:ext cx="5795963"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Dr. Rick Griffith, Singapore Bible College</a:t>
            </a:r>
          </a:p>
          <a:p>
            <a:pPr algn="ctr" fontAlgn="auto">
              <a:spcBef>
                <a:spcPts val="0"/>
              </a:spcBef>
              <a:spcAft>
                <a:spcPts val="0"/>
              </a:spcAft>
              <a:defRPr/>
            </a:pPr>
            <a:r>
              <a:rPr lang="en-US" sz="2000" b="1" kern="0" dirty="0" err="1" smtClean="0">
                <a:solidFill>
                  <a:srgbClr val="FFFFFF"/>
                </a:solidFill>
                <a:effectLst>
                  <a:outerShdw blurRad="38100" dist="38100" dir="2700000" algn="tl">
                    <a:srgbClr val="000000"/>
                  </a:outerShdw>
                </a:effectLst>
                <a:latin typeface="Arial"/>
                <a:cs typeface="Arial"/>
              </a:rPr>
              <a:t>www.biblestudydownloads.com</a:t>
            </a:r>
            <a:endParaRPr lang="en-US" sz="2000" b="1" kern="0" dirty="0" smtClean="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ssolve">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2057400" y="685800"/>
            <a:ext cx="6324600" cy="5410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45763" name="Picture 3"/>
          <p:cNvPicPr>
            <a:picLocks noChangeArrowheads="1"/>
          </p:cNvPicPr>
          <p:nvPr/>
        </p:nvPicPr>
        <p:blipFill>
          <a:blip r:embed="rId3">
            <a:extLst>
              <a:ext uri="{28A0092B-C50C-407E-A947-70E740481C1C}">
                <a14:useLocalDpi xmlns:a14="http://schemas.microsoft.com/office/drawing/2010/main" val="0"/>
              </a:ext>
            </a:extLst>
          </a:blip>
          <a:srcRect l="1541" r="1419"/>
          <a:stretch>
            <a:fillRect/>
          </a:stretch>
        </p:blipFill>
        <p:spPr bwMode="auto">
          <a:xfrm>
            <a:off x="2038350" y="685800"/>
            <a:ext cx="61912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764" name="Rectangle 4"/>
          <p:cNvSpPr>
            <a:spLocks noChangeArrowheads="1"/>
          </p:cNvSpPr>
          <p:nvPr/>
        </p:nvSpPr>
        <p:spPr bwMode="auto">
          <a:xfrm>
            <a:off x="1905000" y="685800"/>
            <a:ext cx="6629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65"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66"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67" name="Rectangle 7"/>
          <p:cNvSpPr>
            <a:spLocks noChangeArrowheads="1"/>
          </p:cNvSpPr>
          <p:nvPr/>
        </p:nvSpPr>
        <p:spPr bwMode="auto">
          <a:xfrm>
            <a:off x="2881313" y="5502275"/>
            <a:ext cx="48625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a:solidFill>
                  <a:schemeClr val="bg2"/>
                </a:solidFill>
                <a:latin typeface="Times" charset="0"/>
                <a:cs typeface="+mn-cs"/>
              </a:rPr>
              <a:t>THE STAGE OF THE ACTION</a:t>
            </a:r>
          </a:p>
        </p:txBody>
      </p:sp>
      <p:sp>
        <p:nvSpPr>
          <p:cNvPr id="245768" name="Rectangle 8"/>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5769"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nvGrpSpPr>
          <p:cNvPr id="245770" name="Group 10"/>
          <p:cNvGrpSpPr>
            <a:grpSpLocks/>
          </p:cNvGrpSpPr>
          <p:nvPr/>
        </p:nvGrpSpPr>
        <p:grpSpPr bwMode="auto">
          <a:xfrm>
            <a:off x="4025900" y="2019300"/>
            <a:ext cx="2522538" cy="1617663"/>
            <a:chOff x="2536" y="1272"/>
            <a:chExt cx="1589" cy="1019"/>
          </a:xfrm>
        </p:grpSpPr>
        <p:sp>
          <p:nvSpPr>
            <p:cNvPr id="245771" name="Line 11"/>
            <p:cNvSpPr>
              <a:spLocks noChangeShapeType="1"/>
            </p:cNvSpPr>
            <p:nvPr/>
          </p:nvSpPr>
          <p:spPr bwMode="auto">
            <a:xfrm flipH="1" flipV="1">
              <a:off x="3507" y="1843"/>
              <a:ext cx="618" cy="448"/>
            </a:xfrm>
            <a:prstGeom prst="line">
              <a:avLst/>
            </a:prstGeom>
            <a:noFill/>
            <a:ln w="76200">
              <a:solidFill>
                <a:srgbClr val="D83104"/>
              </a:solidFill>
              <a:round/>
              <a:headEnd/>
              <a:tailEnd type="triangle" w="med" len="med"/>
            </a:ln>
            <a:effectLst>
              <a:outerShdw blurRad="63500" dist="81320" dir="308041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45772" name="Freeform 12"/>
            <p:cNvSpPr>
              <a:spLocks/>
            </p:cNvSpPr>
            <p:nvPr/>
          </p:nvSpPr>
          <p:spPr bwMode="auto">
            <a:xfrm>
              <a:off x="2536" y="1272"/>
              <a:ext cx="1480" cy="656"/>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D83104"/>
              </a:solidFill>
              <a:prstDash val="solid"/>
              <a:round/>
              <a:headEnd type="none" w="med" len="med"/>
              <a:tailEnd type="triangle" w="med" len="med"/>
            </a:ln>
            <a:effectLst>
              <a:outerShdw blurRad="63500" dist="63500" dir="2212194"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sp>
        <p:nvSpPr>
          <p:cNvPr id="245773" name="Rectangle 13"/>
          <p:cNvSpPr>
            <a:spLocks noChangeArrowheads="1"/>
          </p:cNvSpPr>
          <p:nvPr/>
        </p:nvSpPr>
        <p:spPr bwMode="auto">
          <a:xfrm>
            <a:off x="77470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5774" name="Text Box 14"/>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45775" name="Freeform 15"/>
          <p:cNvSpPr>
            <a:spLocks/>
          </p:cNvSpPr>
          <p:nvPr/>
        </p:nvSpPr>
        <p:spPr bwMode="auto">
          <a:xfrm>
            <a:off x="4178300" y="2171700"/>
            <a:ext cx="2349500" cy="1041400"/>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chemeClr val="accent1"/>
            </a:solidFill>
            <a:prstDash val="solid"/>
            <a:round/>
            <a:headEnd type="none" w="med" len="med"/>
            <a:tailEnd type="triangle" w="med" len="med"/>
          </a:ln>
          <a:effectLst>
            <a:outerShdw blurRad="63500" dist="63500" dir="2212194"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5776" name="Freeform 16"/>
          <p:cNvSpPr>
            <a:spLocks/>
          </p:cNvSpPr>
          <p:nvPr/>
        </p:nvSpPr>
        <p:spPr bwMode="auto">
          <a:xfrm>
            <a:off x="4330700" y="2324100"/>
            <a:ext cx="2349500" cy="1041400"/>
          </a:xfrm>
          <a:custGeom>
            <a:avLst/>
            <a:gdLst>
              <a:gd name="T0" fmla="*/ 1480 w 1480"/>
              <a:gd name="T1" fmla="*/ 656 h 656"/>
              <a:gd name="T2" fmla="*/ 1344 w 1480"/>
              <a:gd name="T3" fmla="*/ 544 h 656"/>
              <a:gd name="T4" fmla="*/ 1320 w 1480"/>
              <a:gd name="T5" fmla="*/ 520 h 656"/>
              <a:gd name="T6" fmla="*/ 1296 w 1480"/>
              <a:gd name="T7" fmla="*/ 504 h 656"/>
              <a:gd name="T8" fmla="*/ 1200 w 1480"/>
              <a:gd name="T9" fmla="*/ 416 h 656"/>
              <a:gd name="T10" fmla="*/ 1048 w 1480"/>
              <a:gd name="T11" fmla="*/ 248 h 656"/>
              <a:gd name="T12" fmla="*/ 984 w 1480"/>
              <a:gd name="T13" fmla="*/ 176 h 656"/>
              <a:gd name="T14" fmla="*/ 944 w 1480"/>
              <a:gd name="T15" fmla="*/ 128 h 656"/>
              <a:gd name="T16" fmla="*/ 904 w 1480"/>
              <a:gd name="T17" fmla="*/ 80 h 656"/>
              <a:gd name="T18" fmla="*/ 624 w 1480"/>
              <a:gd name="T19" fmla="*/ 0 h 656"/>
              <a:gd name="T20" fmla="*/ 368 w 1480"/>
              <a:gd name="T21" fmla="*/ 8 h 656"/>
              <a:gd name="T22" fmla="*/ 296 w 1480"/>
              <a:gd name="T23" fmla="*/ 32 h 656"/>
              <a:gd name="T24" fmla="*/ 80 w 1480"/>
              <a:gd name="T25" fmla="*/ 312 h 656"/>
              <a:gd name="T26" fmla="*/ 48 w 1480"/>
              <a:gd name="T27" fmla="*/ 536 h 656"/>
              <a:gd name="T28" fmla="*/ 16 w 1480"/>
              <a:gd name="T29" fmla="*/ 584 h 656"/>
              <a:gd name="T30" fmla="*/ 0 w 1480"/>
              <a:gd name="T31" fmla="*/ 60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00FF00"/>
            </a:solidFill>
            <a:prstDash val="solid"/>
            <a:round/>
            <a:headEnd type="none" w="med" len="med"/>
            <a:tailEnd type="triangle" w="med" len="med"/>
          </a:ln>
          <a:effectLst>
            <a:outerShdw blurRad="63500" dist="63500" dir="2212194"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grpSp>
        <p:nvGrpSpPr>
          <p:cNvPr id="23566" name="Group 17"/>
          <p:cNvGrpSpPr>
            <a:grpSpLocks/>
          </p:cNvGrpSpPr>
          <p:nvPr/>
        </p:nvGrpSpPr>
        <p:grpSpPr bwMode="auto">
          <a:xfrm>
            <a:off x="7948613" y="3352800"/>
            <a:ext cx="1195387" cy="1098550"/>
            <a:chOff x="3544" y="2589"/>
            <a:chExt cx="753" cy="692"/>
          </a:xfrm>
        </p:grpSpPr>
        <p:sp>
          <p:nvSpPr>
            <p:cNvPr id="245778" name="Freeform 1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5779" name="Freeform 1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5780" name="AutoShape 2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1" name="Rectangle 2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2" name="Line 22"/>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3" name="Line 23"/>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4" name="Rectangle 24"/>
            <p:cNvSpPr>
              <a:spLocks noChangeArrowheads="1"/>
            </p:cNvSpPr>
            <p:nvPr/>
          </p:nvSpPr>
          <p:spPr bwMode="auto">
            <a:xfrm>
              <a:off x="3544" y="2589"/>
              <a:ext cx="578"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5785" name="Line 25"/>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6" name="Line 26"/>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87" name="Rectangle 27"/>
            <p:cNvSpPr>
              <a:spLocks noChangeArrowheads="1"/>
            </p:cNvSpPr>
            <p:nvPr/>
          </p:nvSpPr>
          <p:spPr bwMode="auto">
            <a:xfrm>
              <a:off x="3665" y="2752"/>
              <a:ext cx="45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45788" name="Rectangle 28"/>
            <p:cNvSpPr>
              <a:spLocks noChangeArrowheads="1"/>
            </p:cNvSpPr>
            <p:nvPr/>
          </p:nvSpPr>
          <p:spPr bwMode="auto">
            <a:xfrm>
              <a:off x="3695" y="2864"/>
              <a:ext cx="36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45789" name="Rectangle 29"/>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5790" name="Rectangle 30"/>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91" name="Rectangle 31"/>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792" name="Rectangle 32"/>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45793" name="Text Box 33"/>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5794" name="Rectangle 34"/>
          <p:cNvSpPr>
            <a:spLocks noChangeArrowheads="1"/>
          </p:cNvSpPr>
          <p:nvPr/>
        </p:nvSpPr>
        <p:spPr bwMode="auto">
          <a:xfrm>
            <a:off x="2270125" y="1219200"/>
            <a:ext cx="6516688" cy="7588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a:tailEnd/>
              </a14:hiddenLine>
            </a:ext>
          </a:extLst>
        </p:spPr>
        <p:txBody>
          <a:bodyPr lIns="90487" tIns="44450" rIns="90487" bIns="44450">
            <a:spAutoFit/>
          </a:bodyPr>
          <a:lstStyle/>
          <a:p>
            <a:pPr eaLnBrk="0" hangingPunct="0">
              <a:defRPr/>
            </a:pPr>
            <a:r>
              <a:rPr lang="en-US" sz="4400" b="1">
                <a:solidFill>
                  <a:srgbClr val="F8131B"/>
                </a:solidFill>
                <a:latin typeface="Helvetica" charset="0"/>
                <a:cs typeface="+mn-cs"/>
              </a:rPr>
              <a:t>3 JALUR untuk Kembali</a:t>
            </a:r>
          </a:p>
        </p:txBody>
      </p:sp>
      <p:sp>
        <p:nvSpPr>
          <p:cNvPr id="245795" name="Rectangle 35"/>
          <p:cNvSpPr>
            <a:spLocks noChangeArrowheads="1"/>
          </p:cNvSpPr>
          <p:nvPr/>
        </p:nvSpPr>
        <p:spPr bwMode="auto">
          <a:xfrm>
            <a:off x="8083550" y="6532563"/>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62</a:t>
            </a:r>
          </a:p>
        </p:txBody>
      </p:sp>
      <p:sp>
        <p:nvSpPr>
          <p:cNvPr id="245796" name="Text Box 36"/>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5794"/>
                                        </p:tgtEl>
                                        <p:attrNameLst>
                                          <p:attrName>style.visibility</p:attrName>
                                        </p:attrNameLst>
                                      </p:cBhvr>
                                      <p:to>
                                        <p:strVal val="visible"/>
                                      </p:to>
                                    </p:set>
                                    <p:anim calcmode="lin" valueType="num">
                                      <p:cBhvr additive="base">
                                        <p:cTn id="7" dur="500" fill="hold"/>
                                        <p:tgtEl>
                                          <p:spTgt spid="245794"/>
                                        </p:tgtEl>
                                        <p:attrNameLst>
                                          <p:attrName>ppt_x</p:attrName>
                                        </p:attrNameLst>
                                      </p:cBhvr>
                                      <p:tavLst>
                                        <p:tav tm="0">
                                          <p:val>
                                            <p:strVal val="1+#ppt_w/2"/>
                                          </p:val>
                                        </p:tav>
                                        <p:tav tm="100000">
                                          <p:val>
                                            <p:strVal val="#ppt_x"/>
                                          </p:val>
                                        </p:tav>
                                      </p:tavLst>
                                    </p:anim>
                                    <p:anim calcmode="lin" valueType="num">
                                      <p:cBhvr additive="base">
                                        <p:cTn id="8" dur="500" fill="hold"/>
                                        <p:tgtEl>
                                          <p:spTgt spid="2457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2" fill="hold" nodeType="afterEffect">
                                  <p:stCondLst>
                                    <p:cond delay="0"/>
                                  </p:stCondLst>
                                  <p:childTnLst>
                                    <p:set>
                                      <p:cBhvr>
                                        <p:cTn id="11" dur="1" fill="hold">
                                          <p:stCondLst>
                                            <p:cond delay="0"/>
                                          </p:stCondLst>
                                        </p:cTn>
                                        <p:tgtEl>
                                          <p:spTgt spid="245770"/>
                                        </p:tgtEl>
                                        <p:attrNameLst>
                                          <p:attrName>style.visibility</p:attrName>
                                        </p:attrNameLst>
                                      </p:cBhvr>
                                      <p:to>
                                        <p:strVal val="visible"/>
                                      </p:to>
                                    </p:set>
                                    <p:animEffect transition="in" filter="wipe(right)">
                                      <p:cBhvr>
                                        <p:cTn id="12" dur="500"/>
                                        <p:tgtEl>
                                          <p:spTgt spid="245770"/>
                                        </p:tgtEl>
                                      </p:cBhvr>
                                    </p:animEffect>
                                  </p:childTnLst>
                                </p:cTn>
                              </p:par>
                            </p:childTnLst>
                          </p:cTn>
                        </p:par>
                        <p:par>
                          <p:cTn id="13" fill="hold" nodeType="afterGroup">
                            <p:stCondLst>
                              <p:cond delay="1000"/>
                            </p:stCondLst>
                            <p:childTnLst>
                              <p:par>
                                <p:cTn id="14" presetID="22" presetClass="entr" presetSubtype="2" fill="hold" nodeType="afterEffect">
                                  <p:stCondLst>
                                    <p:cond delay="1000"/>
                                  </p:stCondLst>
                                  <p:childTnLst>
                                    <p:set>
                                      <p:cBhvr>
                                        <p:cTn id="15" dur="1" fill="hold">
                                          <p:stCondLst>
                                            <p:cond delay="0"/>
                                          </p:stCondLst>
                                        </p:cTn>
                                        <p:tgtEl>
                                          <p:spTgt spid="245775"/>
                                        </p:tgtEl>
                                        <p:attrNameLst>
                                          <p:attrName>style.visibility</p:attrName>
                                        </p:attrNameLst>
                                      </p:cBhvr>
                                      <p:to>
                                        <p:strVal val="visible"/>
                                      </p:to>
                                    </p:set>
                                    <p:animEffect transition="in" filter="wipe(right)">
                                      <p:cBhvr>
                                        <p:cTn id="16" dur="500"/>
                                        <p:tgtEl>
                                          <p:spTgt spid="245775"/>
                                        </p:tgtEl>
                                      </p:cBhvr>
                                    </p:animEffect>
                                  </p:childTnLst>
                                </p:cTn>
                              </p:par>
                            </p:childTnLst>
                          </p:cTn>
                        </p:par>
                        <p:par>
                          <p:cTn id="17" fill="hold" nodeType="afterGroup">
                            <p:stCondLst>
                              <p:cond delay="2500"/>
                            </p:stCondLst>
                            <p:childTnLst>
                              <p:par>
                                <p:cTn id="18" presetID="22" presetClass="entr" presetSubtype="2" fill="hold" nodeType="afterEffect">
                                  <p:stCondLst>
                                    <p:cond delay="1000"/>
                                  </p:stCondLst>
                                  <p:childTnLst>
                                    <p:set>
                                      <p:cBhvr>
                                        <p:cTn id="19" dur="1" fill="hold">
                                          <p:stCondLst>
                                            <p:cond delay="0"/>
                                          </p:stCondLst>
                                        </p:cTn>
                                        <p:tgtEl>
                                          <p:spTgt spid="245776"/>
                                        </p:tgtEl>
                                        <p:attrNameLst>
                                          <p:attrName>style.visibility</p:attrName>
                                        </p:attrNameLst>
                                      </p:cBhvr>
                                      <p:to>
                                        <p:strVal val="visible"/>
                                      </p:to>
                                    </p:set>
                                    <p:animEffect transition="in" filter="wipe(right)">
                                      <p:cBhvr>
                                        <p:cTn id="20" dur="500"/>
                                        <p:tgtEl>
                                          <p:spTgt spid="245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11" name="Rectangle 3"/>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47812" name="Rectangle 4"/>
          <p:cNvSpPr>
            <a:spLocks noChangeArrowheads="1"/>
          </p:cNvSpPr>
          <p:nvPr/>
        </p:nvSpPr>
        <p:spPr bwMode="auto">
          <a:xfrm>
            <a:off x="3084513" y="996950"/>
            <a:ext cx="1860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2"/>
                </a:solidFill>
                <a:latin typeface="Times" charset="0"/>
                <a:cs typeface="+mn-cs"/>
              </a:rPr>
              <a:t>PENAWANAN</a:t>
            </a:r>
          </a:p>
        </p:txBody>
      </p:sp>
      <p:sp>
        <p:nvSpPr>
          <p:cNvPr id="247813" name="Rectangle 5"/>
          <p:cNvSpPr>
            <a:spLocks noChangeArrowheads="1"/>
          </p:cNvSpPr>
          <p:nvPr/>
        </p:nvSpPr>
        <p:spPr bwMode="auto">
          <a:xfrm>
            <a:off x="3630613" y="1844675"/>
            <a:ext cx="190976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bg2"/>
                </a:solidFill>
                <a:latin typeface="Times" charset="0"/>
                <a:cs typeface="+mn-cs"/>
              </a:rPr>
              <a:t>70 TAHUN</a:t>
            </a:r>
          </a:p>
        </p:txBody>
      </p:sp>
      <p:sp>
        <p:nvSpPr>
          <p:cNvPr id="247814" name="Rectangle 6"/>
          <p:cNvSpPr>
            <a:spLocks noChangeArrowheads="1"/>
          </p:cNvSpPr>
          <p:nvPr/>
        </p:nvSpPr>
        <p:spPr bwMode="auto">
          <a:xfrm>
            <a:off x="3276600" y="2301875"/>
            <a:ext cx="3378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2800" b="1">
                <a:solidFill>
                  <a:schemeClr val="bg2"/>
                </a:solidFill>
                <a:latin typeface="Times" charset="0"/>
                <a:cs typeface="+mn-cs"/>
              </a:rPr>
              <a:t>      3  JALUR</a:t>
            </a:r>
          </a:p>
        </p:txBody>
      </p:sp>
      <p:sp>
        <p:nvSpPr>
          <p:cNvPr id="247815" name="Rectangle 7"/>
          <p:cNvSpPr>
            <a:spLocks noChangeArrowheads="1"/>
          </p:cNvSpPr>
          <p:nvPr/>
        </p:nvSpPr>
        <p:spPr bwMode="auto">
          <a:xfrm>
            <a:off x="3221038" y="2736850"/>
            <a:ext cx="26543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b="1">
                <a:solidFill>
                  <a:schemeClr val="accent2"/>
                </a:solidFill>
                <a:latin typeface="Times" charset="0"/>
                <a:cs typeface="+mn-cs"/>
              </a:rPr>
              <a:t>100 Tahun / 50,000</a:t>
            </a:r>
          </a:p>
        </p:txBody>
      </p:sp>
      <p:sp>
        <p:nvSpPr>
          <p:cNvPr id="247816" name="Oval 8"/>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7817" name="Freeform 9"/>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7818" name="Rectangle 10"/>
          <p:cNvSpPr>
            <a:spLocks noChangeArrowheads="1"/>
          </p:cNvSpPr>
          <p:nvPr/>
        </p:nvSpPr>
        <p:spPr bwMode="auto">
          <a:xfrm>
            <a:off x="1169988" y="2600325"/>
            <a:ext cx="18446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600">
                <a:solidFill>
                  <a:schemeClr val="tx2"/>
                </a:solidFill>
                <a:latin typeface="Times" charset="0"/>
                <a:cs typeface="+mn-cs"/>
              </a:rPr>
              <a:t>A R </a:t>
            </a:r>
            <a:r>
              <a:rPr lang="en-US" sz="6000">
                <a:solidFill>
                  <a:srgbClr val="51DC00"/>
                </a:solidFill>
                <a:latin typeface="Times" charset="0"/>
                <a:cs typeface="+mn-cs"/>
              </a:rPr>
              <a:t>C</a:t>
            </a:r>
          </a:p>
        </p:txBody>
      </p:sp>
      <p:sp>
        <p:nvSpPr>
          <p:cNvPr id="247819" name="Rectangle 11"/>
          <p:cNvSpPr>
            <a:spLocks noChangeArrowheads="1"/>
          </p:cNvSpPr>
          <p:nvPr/>
        </p:nvSpPr>
        <p:spPr bwMode="auto">
          <a:xfrm>
            <a:off x="7172325" y="5473700"/>
            <a:ext cx="1176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0" name="Rectangle 12"/>
          <p:cNvSpPr>
            <a:spLocks noChangeArrowheads="1"/>
          </p:cNvSpPr>
          <p:nvPr/>
        </p:nvSpPr>
        <p:spPr bwMode="auto">
          <a:xfrm>
            <a:off x="3829050" y="3209925"/>
            <a:ext cx="150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1" name="Line 13"/>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2" name="Line 14"/>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3" name="Line 15"/>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4" name="Line 16"/>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5" name="Rectangle 1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7826" name="Line 18"/>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47827" name="Rectangle 19"/>
          <p:cNvSpPr>
            <a:spLocks noChangeArrowheads="1"/>
          </p:cNvSpPr>
          <p:nvPr/>
        </p:nvSpPr>
        <p:spPr bwMode="auto">
          <a:xfrm>
            <a:off x="7499350" y="6102350"/>
            <a:ext cx="1185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28" name="Rectangle 20"/>
          <p:cNvSpPr>
            <a:spLocks noChangeArrowheads="1"/>
          </p:cNvSpPr>
          <p:nvPr/>
        </p:nvSpPr>
        <p:spPr bwMode="auto">
          <a:xfrm>
            <a:off x="77597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7829" name="Text Box 21"/>
          <p:cNvSpPr txBox="1">
            <a:spLocks noChangeArrowheads="1"/>
          </p:cNvSpPr>
          <p:nvPr/>
        </p:nvSpPr>
        <p:spPr bwMode="auto">
          <a:xfrm>
            <a:off x="1765300" y="-22225"/>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b="1">
                <a:latin typeface="Comic Sans MS" charset="0"/>
                <a:cs typeface="+mn-cs"/>
              </a:rPr>
              <a:t>Ezra 1-2</a:t>
            </a:r>
          </a:p>
        </p:txBody>
      </p:sp>
      <p:grpSp>
        <p:nvGrpSpPr>
          <p:cNvPr id="25621" name="Group 22"/>
          <p:cNvGrpSpPr>
            <a:grpSpLocks/>
          </p:cNvGrpSpPr>
          <p:nvPr/>
        </p:nvGrpSpPr>
        <p:grpSpPr bwMode="auto">
          <a:xfrm>
            <a:off x="7943850" y="3435350"/>
            <a:ext cx="1195388" cy="1098550"/>
            <a:chOff x="3544" y="2589"/>
            <a:chExt cx="753" cy="692"/>
          </a:xfrm>
        </p:grpSpPr>
        <p:sp>
          <p:nvSpPr>
            <p:cNvPr id="247831"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7832"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7833"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4"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5" name="Line 27"/>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6" name="Line 28"/>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7" name="Rectangle 29"/>
            <p:cNvSpPr>
              <a:spLocks noChangeArrowheads="1"/>
            </p:cNvSpPr>
            <p:nvPr/>
          </p:nvSpPr>
          <p:spPr bwMode="auto">
            <a:xfrm>
              <a:off x="3544" y="2589"/>
              <a:ext cx="578"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7838" name="Line 30"/>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39" name="Line 31"/>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40" name="Rectangle 32"/>
            <p:cNvSpPr>
              <a:spLocks noChangeArrowheads="1"/>
            </p:cNvSpPr>
            <p:nvPr/>
          </p:nvSpPr>
          <p:spPr bwMode="auto">
            <a:xfrm>
              <a:off x="3665" y="2752"/>
              <a:ext cx="45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47841" name="Rectangle 33"/>
            <p:cNvSpPr>
              <a:spLocks noChangeArrowheads="1"/>
            </p:cNvSpPr>
            <p:nvPr/>
          </p:nvSpPr>
          <p:spPr bwMode="auto">
            <a:xfrm>
              <a:off x="3695" y="2864"/>
              <a:ext cx="36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47842" name="Rectangle 34"/>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7843" name="Rectangle 35"/>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44" name="Rectangle 36"/>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7845" name="Rectangle 37"/>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Tahun/ 50,000</a:t>
              </a:r>
            </a:p>
          </p:txBody>
        </p:sp>
      </p:grpSp>
      <p:sp>
        <p:nvSpPr>
          <p:cNvPr id="247846" name="Text Box 38"/>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7847" name="Rectangle 39"/>
          <p:cNvSpPr>
            <a:spLocks noChangeArrowheads="1"/>
          </p:cNvSpPr>
          <p:nvPr/>
        </p:nvSpPr>
        <p:spPr bwMode="auto">
          <a:xfrm>
            <a:off x="8083550" y="6532563"/>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63</a:t>
            </a:r>
          </a:p>
        </p:txBody>
      </p:sp>
      <p:sp>
        <p:nvSpPr>
          <p:cNvPr id="247848" name="Text Box 40"/>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7815"/>
                                        </p:tgtEl>
                                        <p:attrNameLst>
                                          <p:attrName>style.visibility</p:attrName>
                                        </p:attrNameLst>
                                      </p:cBhvr>
                                      <p:to>
                                        <p:strVal val="visible"/>
                                      </p:to>
                                    </p:set>
                                    <p:anim calcmode="lin" valueType="num">
                                      <p:cBhvr>
                                        <p:cTn id="7" dur="500" fill="hold"/>
                                        <p:tgtEl>
                                          <p:spTgt spid="247815"/>
                                        </p:tgtEl>
                                        <p:attrNameLst>
                                          <p:attrName>ppt_x</p:attrName>
                                        </p:attrNameLst>
                                      </p:cBhvr>
                                      <p:tavLst>
                                        <p:tav tm="0">
                                          <p:val>
                                            <p:strVal val="#ppt_x-#ppt_w/2"/>
                                          </p:val>
                                        </p:tav>
                                        <p:tav tm="100000">
                                          <p:val>
                                            <p:strVal val="#ppt_x"/>
                                          </p:val>
                                        </p:tav>
                                      </p:tavLst>
                                    </p:anim>
                                    <p:anim calcmode="lin" valueType="num">
                                      <p:cBhvr>
                                        <p:cTn id="8" dur="500" fill="hold"/>
                                        <p:tgtEl>
                                          <p:spTgt spid="247815"/>
                                        </p:tgtEl>
                                        <p:attrNameLst>
                                          <p:attrName>ppt_y</p:attrName>
                                        </p:attrNameLst>
                                      </p:cBhvr>
                                      <p:tavLst>
                                        <p:tav tm="0">
                                          <p:val>
                                            <p:strVal val="#ppt_y"/>
                                          </p:val>
                                        </p:tav>
                                        <p:tav tm="100000">
                                          <p:val>
                                            <p:strVal val="#ppt_y"/>
                                          </p:val>
                                        </p:tav>
                                      </p:tavLst>
                                    </p:anim>
                                    <p:anim calcmode="lin" valueType="num">
                                      <p:cBhvr>
                                        <p:cTn id="9" dur="500" fill="hold"/>
                                        <p:tgtEl>
                                          <p:spTgt spid="247815"/>
                                        </p:tgtEl>
                                        <p:attrNameLst>
                                          <p:attrName>ppt_w</p:attrName>
                                        </p:attrNameLst>
                                      </p:cBhvr>
                                      <p:tavLst>
                                        <p:tav tm="0">
                                          <p:val>
                                            <p:fltVal val="0"/>
                                          </p:val>
                                        </p:tav>
                                        <p:tav tm="100000">
                                          <p:val>
                                            <p:strVal val="#ppt_w"/>
                                          </p:val>
                                        </p:tav>
                                      </p:tavLst>
                                    </p:anim>
                                    <p:anim calcmode="lin" valueType="num">
                                      <p:cBhvr>
                                        <p:cTn id="10" dur="500" fill="hold"/>
                                        <p:tgtEl>
                                          <p:spTgt spid="2478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6819900" y="5473700"/>
            <a:ext cx="1528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5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4986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pic>
        <p:nvPicPr>
          <p:cNvPr id="24986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565150"/>
            <a:ext cx="7908925" cy="5727700"/>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9862" name="Rectangle 6"/>
          <p:cNvSpPr>
            <a:spLocks noChangeArrowheads="1"/>
          </p:cNvSpPr>
          <p:nvPr/>
        </p:nvSpPr>
        <p:spPr bwMode="auto">
          <a:xfrm>
            <a:off x="604838" y="457200"/>
            <a:ext cx="7956550" cy="5740400"/>
          </a:xfrm>
          <a:prstGeom prst="rect">
            <a:avLst/>
          </a:prstGeom>
          <a:solidFill>
            <a:srgbClr val="022A9A">
              <a:alpha val="50000"/>
            </a:srgb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2000">
              <a:solidFill>
                <a:srgbClr val="00DFCA"/>
              </a:solidFill>
              <a:latin typeface="Comic Sans MS" charset="0"/>
              <a:cs typeface="+mn-cs"/>
            </a:endParaRPr>
          </a:p>
        </p:txBody>
      </p:sp>
      <p:sp>
        <p:nvSpPr>
          <p:cNvPr id="249863" name="Text Box 7"/>
          <p:cNvSpPr txBox="1">
            <a:spLocks noChangeArrowheads="1"/>
          </p:cNvSpPr>
          <p:nvPr/>
        </p:nvSpPr>
        <p:spPr bwMode="auto">
          <a:xfrm>
            <a:off x="1252538" y="930275"/>
            <a:ext cx="7059612" cy="1047750"/>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5400" b="1">
                <a:solidFill>
                  <a:srgbClr val="25F7FA"/>
                </a:solidFill>
                <a:latin typeface="Comic Sans MS" charset="0"/>
                <a:cs typeface="+mn-cs"/>
              </a:rPr>
              <a:t>50,000 KEMBALI!</a:t>
            </a:r>
          </a:p>
        </p:txBody>
      </p:sp>
      <p:sp>
        <p:nvSpPr>
          <p:cNvPr id="249864" name="Text Box 8"/>
          <p:cNvSpPr txBox="1">
            <a:spLocks noChangeArrowheads="1"/>
          </p:cNvSpPr>
          <p:nvPr/>
        </p:nvSpPr>
        <p:spPr bwMode="auto">
          <a:xfrm>
            <a:off x="800100" y="2235200"/>
            <a:ext cx="7213600" cy="398938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sz="4400" b="1">
                <a:solidFill>
                  <a:srgbClr val="FFFF00"/>
                </a:solidFill>
                <a:latin typeface="Comic Sans MS" charset="0"/>
                <a:cs typeface="+mn-cs"/>
              </a:rPr>
              <a:t>TAPI MASIH BANYAK YANG TINGGAL UNTUK MEMBIAYAI PERJALANAN KEMBALI ITU.</a:t>
            </a:r>
          </a:p>
        </p:txBody>
      </p:sp>
      <p:sp>
        <p:nvSpPr>
          <p:cNvPr id="249865" name="Rectangle 9"/>
          <p:cNvSpPr>
            <a:spLocks noChangeArrowheads="1"/>
          </p:cNvSpPr>
          <p:nvPr/>
        </p:nvSpPr>
        <p:spPr bwMode="auto">
          <a:xfrm>
            <a:off x="77597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9866" name="Text Box 10"/>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49867" name="Freeform 11"/>
          <p:cNvSpPr>
            <a:spLocks/>
          </p:cNvSpPr>
          <p:nvPr/>
        </p:nvSpPr>
        <p:spPr bwMode="auto">
          <a:xfrm>
            <a:off x="8753475" y="3641725"/>
            <a:ext cx="204788" cy="65088"/>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9868" name="Freeform 12"/>
          <p:cNvSpPr>
            <a:spLocks/>
          </p:cNvSpPr>
          <p:nvPr/>
        </p:nvSpPr>
        <p:spPr bwMode="auto">
          <a:xfrm>
            <a:off x="8753475" y="3629025"/>
            <a:ext cx="204788"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9869" name="AutoShape 13"/>
          <p:cNvSpPr>
            <a:spLocks noChangeArrowheads="1"/>
          </p:cNvSpPr>
          <p:nvPr/>
        </p:nvSpPr>
        <p:spPr bwMode="auto">
          <a:xfrm>
            <a:off x="8024813" y="3448050"/>
            <a:ext cx="730250" cy="420688"/>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0" name="Rectangle 14"/>
          <p:cNvSpPr>
            <a:spLocks noChangeArrowheads="1"/>
          </p:cNvSpPr>
          <p:nvPr/>
        </p:nvSpPr>
        <p:spPr bwMode="auto">
          <a:xfrm>
            <a:off x="8023225" y="3627438"/>
            <a:ext cx="969963" cy="906462"/>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1" name="Line 15"/>
          <p:cNvSpPr>
            <a:spLocks noChangeShapeType="1"/>
          </p:cNvSpPr>
          <p:nvPr/>
        </p:nvSpPr>
        <p:spPr bwMode="auto">
          <a:xfrm>
            <a:off x="8074025" y="38766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2" name="Line 16"/>
          <p:cNvSpPr>
            <a:spLocks noChangeShapeType="1"/>
          </p:cNvSpPr>
          <p:nvPr/>
        </p:nvSpPr>
        <p:spPr bwMode="auto">
          <a:xfrm>
            <a:off x="8074025" y="40544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3" name="Rectangle 17"/>
          <p:cNvSpPr>
            <a:spLocks noChangeArrowheads="1"/>
          </p:cNvSpPr>
          <p:nvPr/>
        </p:nvSpPr>
        <p:spPr bwMode="auto">
          <a:xfrm>
            <a:off x="7943850" y="3435350"/>
            <a:ext cx="917575" cy="233363"/>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9874" name="Line 18"/>
          <p:cNvSpPr>
            <a:spLocks noChangeShapeType="1"/>
          </p:cNvSpPr>
          <p:nvPr/>
        </p:nvSpPr>
        <p:spPr bwMode="auto">
          <a:xfrm>
            <a:off x="8074025" y="444817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5" name="Line 19"/>
          <p:cNvSpPr>
            <a:spLocks noChangeShapeType="1"/>
          </p:cNvSpPr>
          <p:nvPr/>
        </p:nvSpPr>
        <p:spPr bwMode="auto">
          <a:xfrm>
            <a:off x="8074025" y="4251325"/>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6" name="Rectangle 20"/>
          <p:cNvSpPr>
            <a:spLocks noChangeArrowheads="1"/>
          </p:cNvSpPr>
          <p:nvPr/>
        </p:nvSpPr>
        <p:spPr bwMode="auto">
          <a:xfrm>
            <a:off x="8135938" y="3694113"/>
            <a:ext cx="6762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Years</a:t>
            </a:r>
          </a:p>
        </p:txBody>
      </p:sp>
      <p:sp>
        <p:nvSpPr>
          <p:cNvPr id="249877" name="Rectangle 21"/>
          <p:cNvSpPr>
            <a:spLocks noChangeArrowheads="1"/>
          </p:cNvSpPr>
          <p:nvPr/>
        </p:nvSpPr>
        <p:spPr bwMode="auto">
          <a:xfrm>
            <a:off x="8183563" y="3871913"/>
            <a:ext cx="60007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Treks</a:t>
            </a:r>
          </a:p>
        </p:txBody>
      </p:sp>
      <p:sp>
        <p:nvSpPr>
          <p:cNvPr id="249878" name="Rectangle 22"/>
          <p:cNvSpPr>
            <a:spLocks noChangeArrowheads="1"/>
          </p:cNvSpPr>
          <p:nvPr/>
        </p:nvSpPr>
        <p:spPr bwMode="auto">
          <a:xfrm>
            <a:off x="8147050" y="3605213"/>
            <a:ext cx="592138" cy="11112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9" name="Rectangle 23"/>
          <p:cNvSpPr>
            <a:spLocks noChangeArrowheads="1"/>
          </p:cNvSpPr>
          <p:nvPr/>
        </p:nvSpPr>
        <p:spPr bwMode="auto">
          <a:xfrm>
            <a:off x="8054975" y="3603625"/>
            <a:ext cx="592138" cy="11112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80" name="Rectangle 24"/>
          <p:cNvSpPr>
            <a:spLocks noChangeArrowheads="1"/>
          </p:cNvSpPr>
          <p:nvPr/>
        </p:nvSpPr>
        <p:spPr bwMode="auto">
          <a:xfrm>
            <a:off x="7978775" y="4098925"/>
            <a:ext cx="1160463" cy="2111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Years / 50,000</a:t>
            </a:r>
          </a:p>
        </p:txBody>
      </p:sp>
      <p:sp>
        <p:nvSpPr>
          <p:cNvPr id="249881" name="Text Box 25"/>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9882" name="Rectangle 26"/>
          <p:cNvSpPr>
            <a:spLocks noChangeArrowheads="1"/>
          </p:cNvSpPr>
          <p:nvPr/>
        </p:nvSpPr>
        <p:spPr bwMode="auto">
          <a:xfrm>
            <a:off x="8083550" y="6529388"/>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64</a:t>
            </a:r>
          </a:p>
        </p:txBody>
      </p:sp>
      <p:sp>
        <p:nvSpPr>
          <p:cNvPr id="249883" name="Text Box 27"/>
          <p:cNvSpPr txBox="1">
            <a:spLocks noChangeArrowheads="1"/>
          </p:cNvSpPr>
          <p:nvPr/>
        </p:nvSpPr>
        <p:spPr bwMode="auto">
          <a:xfrm>
            <a:off x="1765300" y="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b="1">
                <a:latin typeface="Comic Sans MS" charset="0"/>
                <a:cs typeface="+mn-cs"/>
              </a:rPr>
              <a:t>Ezra 1:4</a:t>
            </a:r>
          </a:p>
        </p:txBody>
      </p:sp>
      <p:sp>
        <p:nvSpPr>
          <p:cNvPr id="249884" name="Text Box 28"/>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
        <p:nvSpPr>
          <p:cNvPr id="249885" name="Text Box 29"/>
          <p:cNvSpPr txBox="1">
            <a:spLocks noChangeArrowheads="1"/>
          </p:cNvSpPr>
          <p:nvPr/>
        </p:nvSpPr>
        <p:spPr bwMode="auto">
          <a:xfrm>
            <a:off x="8586788" y="64008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1</a:t>
            </a:r>
            <a:endParaRPr lang="en-US" sz="2000">
              <a:solidFill>
                <a:srgbClr val="FFA27C"/>
              </a:solidFill>
              <a:latin typeface="B VAG Rounded Bold" charset="0"/>
              <a:cs typeface="+mn-cs"/>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9863"/>
                                        </p:tgtEl>
                                        <p:attrNameLst>
                                          <p:attrName>style.visibility</p:attrName>
                                        </p:attrNameLst>
                                      </p:cBhvr>
                                      <p:to>
                                        <p:strVal val="visible"/>
                                      </p:to>
                                    </p:set>
                                    <p:animEffect transition="in" filter="dissolve">
                                      <p:cBhvr>
                                        <p:cTn id="7" dur="500"/>
                                        <p:tgtEl>
                                          <p:spTgt spid="2498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64"/>
                                        </p:tgtEl>
                                        <p:attrNameLst>
                                          <p:attrName>style.visibility</p:attrName>
                                        </p:attrNameLst>
                                      </p:cBhvr>
                                      <p:to>
                                        <p:strVal val="visible"/>
                                      </p:to>
                                    </p:set>
                                    <p:animEffect transition="in" filter="dissolve">
                                      <p:cBhvr>
                                        <p:cTn id="12" dur="5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autoUpdateAnimBg="0"/>
      <p:bldP spid="24986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07" name="Rectangle 3"/>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51908" name="Rectangle 4"/>
          <p:cNvSpPr>
            <a:spLocks noChangeArrowheads="1"/>
          </p:cNvSpPr>
          <p:nvPr/>
        </p:nvSpPr>
        <p:spPr bwMode="auto">
          <a:xfrm>
            <a:off x="3084513" y="996950"/>
            <a:ext cx="1606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2"/>
                </a:solidFill>
                <a:latin typeface="Times" charset="0"/>
                <a:cs typeface="+mn-cs"/>
              </a:rPr>
              <a:t>CAPTIVITY</a:t>
            </a:r>
          </a:p>
        </p:txBody>
      </p:sp>
      <p:sp>
        <p:nvSpPr>
          <p:cNvPr id="251909" name="Rectangle 5"/>
          <p:cNvSpPr>
            <a:spLocks noChangeArrowheads="1"/>
          </p:cNvSpPr>
          <p:nvPr/>
        </p:nvSpPr>
        <p:spPr bwMode="auto">
          <a:xfrm>
            <a:off x="3630613" y="1844675"/>
            <a:ext cx="16335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bg2"/>
                </a:solidFill>
                <a:latin typeface="Times" charset="0"/>
                <a:cs typeface="+mn-cs"/>
              </a:rPr>
              <a:t>70 Tahun</a:t>
            </a:r>
          </a:p>
        </p:txBody>
      </p:sp>
      <p:sp>
        <p:nvSpPr>
          <p:cNvPr id="251910" name="Rectangle 6"/>
          <p:cNvSpPr>
            <a:spLocks noChangeArrowheads="1"/>
          </p:cNvSpPr>
          <p:nvPr/>
        </p:nvSpPr>
        <p:spPr bwMode="auto">
          <a:xfrm>
            <a:off x="3706813" y="2301875"/>
            <a:ext cx="1346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bg2"/>
                </a:solidFill>
                <a:latin typeface="Times" charset="0"/>
                <a:cs typeface="+mn-cs"/>
              </a:rPr>
              <a:t>3  Jalur</a:t>
            </a:r>
          </a:p>
        </p:txBody>
      </p:sp>
      <p:sp>
        <p:nvSpPr>
          <p:cNvPr id="251911" name="Rectangle 7"/>
          <p:cNvSpPr>
            <a:spLocks noChangeArrowheads="1"/>
          </p:cNvSpPr>
          <p:nvPr/>
        </p:nvSpPr>
        <p:spPr bwMode="auto">
          <a:xfrm>
            <a:off x="3221038" y="2736850"/>
            <a:ext cx="26543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b="1">
                <a:solidFill>
                  <a:schemeClr val="bg2"/>
                </a:solidFill>
                <a:latin typeface="Times" charset="0"/>
                <a:cs typeface="+mn-cs"/>
              </a:rPr>
              <a:t>100 Tahun / 50,000</a:t>
            </a:r>
          </a:p>
        </p:txBody>
      </p:sp>
      <p:sp>
        <p:nvSpPr>
          <p:cNvPr id="251912" name="Rectangle 8"/>
          <p:cNvSpPr>
            <a:spLocks noChangeArrowheads="1"/>
          </p:cNvSpPr>
          <p:nvPr/>
        </p:nvSpPr>
        <p:spPr bwMode="auto">
          <a:xfrm>
            <a:off x="3783013" y="3216275"/>
            <a:ext cx="15049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2"/>
                </a:solidFill>
                <a:latin typeface="Times" charset="0"/>
                <a:cs typeface="+mn-cs"/>
              </a:rPr>
              <a:t>Z - E - N</a:t>
            </a:r>
          </a:p>
        </p:txBody>
      </p:sp>
      <p:sp>
        <p:nvSpPr>
          <p:cNvPr id="251913" name="Freeform 9"/>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67676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1914" name="Rectangle 10"/>
          <p:cNvSpPr>
            <a:spLocks noChangeArrowheads="1"/>
          </p:cNvSpPr>
          <p:nvPr/>
        </p:nvSpPr>
        <p:spPr bwMode="auto">
          <a:xfrm>
            <a:off x="7172325" y="5473700"/>
            <a:ext cx="1176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5" name="Rectangle 11"/>
          <p:cNvSpPr>
            <a:spLocks noChangeArrowheads="1"/>
          </p:cNvSpPr>
          <p:nvPr/>
        </p:nvSpPr>
        <p:spPr bwMode="auto">
          <a:xfrm>
            <a:off x="3829050" y="3209925"/>
            <a:ext cx="150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6" name="Line 12"/>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7" name="Line 13"/>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8" name="Line 14"/>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19" name="Line 15"/>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0" name="Rectangle 16"/>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51921"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51922" name="Rectangle 18"/>
          <p:cNvSpPr>
            <a:spLocks noChangeArrowheads="1"/>
          </p:cNvSpPr>
          <p:nvPr/>
        </p:nvSpPr>
        <p:spPr bwMode="auto">
          <a:xfrm>
            <a:off x="7499350" y="6102350"/>
            <a:ext cx="1185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3" name="Text Box 19"/>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51924" name="Text Box 20"/>
          <p:cNvSpPr txBox="1">
            <a:spLocks noChangeArrowheads="1"/>
          </p:cNvSpPr>
          <p:nvPr/>
        </p:nvSpPr>
        <p:spPr bwMode="auto">
          <a:xfrm>
            <a:off x="1754188" y="-34925"/>
            <a:ext cx="5957887"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Yer. 29:10; Ezra 3:8; Neh. 2:5-6</a:t>
            </a:r>
          </a:p>
        </p:txBody>
      </p:sp>
      <p:sp>
        <p:nvSpPr>
          <p:cNvPr id="251925" name="Text Box 21"/>
          <p:cNvSpPr txBox="1">
            <a:spLocks noChangeArrowheads="1"/>
          </p:cNvSpPr>
          <p:nvPr/>
        </p:nvSpPr>
        <p:spPr bwMode="auto">
          <a:xfrm>
            <a:off x="2582863" y="501650"/>
            <a:ext cx="3748087"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latin typeface="Comic Sans MS" charset="0"/>
                <a:cs typeface="+mn-cs"/>
              </a:rPr>
              <a:t>ZERUBBABEL</a:t>
            </a:r>
          </a:p>
        </p:txBody>
      </p:sp>
      <p:sp>
        <p:nvSpPr>
          <p:cNvPr id="251926" name="Text Box 22"/>
          <p:cNvSpPr txBox="1">
            <a:spLocks noChangeArrowheads="1"/>
          </p:cNvSpPr>
          <p:nvPr/>
        </p:nvSpPr>
        <p:spPr bwMode="auto">
          <a:xfrm>
            <a:off x="1573213" y="1851025"/>
            <a:ext cx="2822575"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latin typeface="Comic Sans MS" charset="0"/>
                <a:cs typeface="+mn-cs"/>
              </a:rPr>
              <a:t>EZRA</a:t>
            </a:r>
          </a:p>
        </p:txBody>
      </p:sp>
      <p:sp>
        <p:nvSpPr>
          <p:cNvPr id="251927" name="Text Box 23"/>
          <p:cNvSpPr txBox="1">
            <a:spLocks noChangeArrowheads="1"/>
          </p:cNvSpPr>
          <p:nvPr/>
        </p:nvSpPr>
        <p:spPr bwMode="auto">
          <a:xfrm>
            <a:off x="674688" y="3787775"/>
            <a:ext cx="4071937"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latin typeface="Comic Sans MS" charset="0"/>
                <a:cs typeface="+mn-cs"/>
              </a:rPr>
              <a:t>NEHEMIA</a:t>
            </a:r>
          </a:p>
        </p:txBody>
      </p:sp>
      <p:sp>
        <p:nvSpPr>
          <p:cNvPr id="251928" name="Freeform 24"/>
          <p:cNvSpPr>
            <a:spLocks/>
          </p:cNvSpPr>
          <p:nvPr/>
        </p:nvSpPr>
        <p:spPr bwMode="auto">
          <a:xfrm>
            <a:off x="1816100" y="2859088"/>
            <a:ext cx="642938" cy="565150"/>
          </a:xfrm>
          <a:custGeom>
            <a:avLst/>
            <a:gdLst>
              <a:gd name="T0" fmla="*/ 101 w 405"/>
              <a:gd name="T1" fmla="*/ 199 h 356"/>
              <a:gd name="T2" fmla="*/ 232 w 405"/>
              <a:gd name="T3" fmla="*/ 316 h 356"/>
              <a:gd name="T4" fmla="*/ 269 w 405"/>
              <a:gd name="T5" fmla="*/ 322 h 356"/>
              <a:gd name="T6" fmla="*/ 293 w 405"/>
              <a:gd name="T7" fmla="*/ 346 h 356"/>
              <a:gd name="T8" fmla="*/ 317 w 405"/>
              <a:gd name="T9" fmla="*/ 356 h 356"/>
              <a:gd name="T10" fmla="*/ 333 w 405"/>
              <a:gd name="T11" fmla="*/ 354 h 356"/>
              <a:gd name="T12" fmla="*/ 349 w 405"/>
              <a:gd name="T13" fmla="*/ 348 h 356"/>
              <a:gd name="T14" fmla="*/ 381 w 405"/>
              <a:gd name="T15" fmla="*/ 351 h 356"/>
              <a:gd name="T16" fmla="*/ 405 w 405"/>
              <a:gd name="T17" fmla="*/ 332 h 356"/>
              <a:gd name="T18" fmla="*/ 379 w 405"/>
              <a:gd name="T19" fmla="*/ 268 h 356"/>
              <a:gd name="T20" fmla="*/ 352 w 405"/>
              <a:gd name="T21" fmla="*/ 242 h 356"/>
              <a:gd name="T22" fmla="*/ 291 w 405"/>
              <a:gd name="T23" fmla="*/ 140 h 356"/>
              <a:gd name="T24" fmla="*/ 272 w 405"/>
              <a:gd name="T25" fmla="*/ 124 h 356"/>
              <a:gd name="T26" fmla="*/ 139 w 405"/>
              <a:gd name="T27" fmla="*/ 31 h 356"/>
              <a:gd name="T28" fmla="*/ 91 w 405"/>
              <a:gd name="T29" fmla="*/ 10 h 356"/>
              <a:gd name="T30" fmla="*/ 64 w 405"/>
              <a:gd name="T31" fmla="*/ 2 h 356"/>
              <a:gd name="T32" fmla="*/ 21 w 405"/>
              <a:gd name="T33" fmla="*/ 18 h 356"/>
              <a:gd name="T34" fmla="*/ 8 w 405"/>
              <a:gd name="T35" fmla="*/ 60 h 356"/>
              <a:gd name="T36" fmla="*/ 24 w 405"/>
              <a:gd name="T37" fmla="*/ 154 h 356"/>
              <a:gd name="T38" fmla="*/ 35 w 405"/>
              <a:gd name="T39" fmla="*/ 178 h 356"/>
              <a:gd name="T40" fmla="*/ 24 w 405"/>
              <a:gd name="T41" fmla="*/ 218 h 356"/>
              <a:gd name="T42" fmla="*/ 67 w 405"/>
              <a:gd name="T43" fmla="*/ 287 h 356"/>
              <a:gd name="T44" fmla="*/ 91 w 405"/>
              <a:gd name="T45" fmla="*/ 268 h 356"/>
              <a:gd name="T46" fmla="*/ 101 w 405"/>
              <a:gd name="T47" fmla="*/ 252 h 356"/>
              <a:gd name="T48" fmla="*/ 101 w 405"/>
              <a:gd name="T49" fmla="*/ 19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5" h="356">
                <a:moveTo>
                  <a:pt x="101" y="199"/>
                </a:moveTo>
                <a:cubicBezTo>
                  <a:pt x="144" y="234"/>
                  <a:pt x="181" y="290"/>
                  <a:pt x="232" y="316"/>
                </a:cubicBezTo>
                <a:cubicBezTo>
                  <a:pt x="243" y="321"/>
                  <a:pt x="255" y="320"/>
                  <a:pt x="269" y="322"/>
                </a:cubicBezTo>
                <a:cubicBezTo>
                  <a:pt x="279" y="328"/>
                  <a:pt x="284" y="340"/>
                  <a:pt x="293" y="346"/>
                </a:cubicBezTo>
                <a:cubicBezTo>
                  <a:pt x="300" y="350"/>
                  <a:pt x="309" y="351"/>
                  <a:pt x="317" y="356"/>
                </a:cubicBezTo>
                <a:cubicBezTo>
                  <a:pt x="322" y="355"/>
                  <a:pt x="327" y="355"/>
                  <a:pt x="333" y="354"/>
                </a:cubicBezTo>
                <a:cubicBezTo>
                  <a:pt x="338" y="352"/>
                  <a:pt x="349" y="348"/>
                  <a:pt x="349" y="348"/>
                </a:cubicBezTo>
                <a:cubicBezTo>
                  <a:pt x="358" y="340"/>
                  <a:pt x="370" y="346"/>
                  <a:pt x="381" y="351"/>
                </a:cubicBezTo>
                <a:cubicBezTo>
                  <a:pt x="402" y="347"/>
                  <a:pt x="400" y="349"/>
                  <a:pt x="405" y="332"/>
                </a:cubicBezTo>
                <a:cubicBezTo>
                  <a:pt x="402" y="308"/>
                  <a:pt x="394" y="286"/>
                  <a:pt x="379" y="268"/>
                </a:cubicBezTo>
                <a:cubicBezTo>
                  <a:pt x="373" y="252"/>
                  <a:pt x="366" y="248"/>
                  <a:pt x="352" y="242"/>
                </a:cubicBezTo>
                <a:cubicBezTo>
                  <a:pt x="343" y="203"/>
                  <a:pt x="318" y="167"/>
                  <a:pt x="291" y="140"/>
                </a:cubicBezTo>
                <a:cubicBezTo>
                  <a:pt x="287" y="129"/>
                  <a:pt x="282" y="127"/>
                  <a:pt x="272" y="124"/>
                </a:cubicBezTo>
                <a:cubicBezTo>
                  <a:pt x="230" y="82"/>
                  <a:pt x="195" y="52"/>
                  <a:pt x="139" y="31"/>
                </a:cubicBezTo>
                <a:cubicBezTo>
                  <a:pt x="125" y="19"/>
                  <a:pt x="107" y="15"/>
                  <a:pt x="91" y="10"/>
                </a:cubicBezTo>
                <a:cubicBezTo>
                  <a:pt x="82" y="7"/>
                  <a:pt x="64" y="2"/>
                  <a:pt x="64" y="2"/>
                </a:cubicBezTo>
                <a:cubicBezTo>
                  <a:pt x="37" y="3"/>
                  <a:pt x="34" y="0"/>
                  <a:pt x="21" y="18"/>
                </a:cubicBezTo>
                <a:cubicBezTo>
                  <a:pt x="17" y="32"/>
                  <a:pt x="12" y="46"/>
                  <a:pt x="8" y="60"/>
                </a:cubicBezTo>
                <a:cubicBezTo>
                  <a:pt x="9" y="100"/>
                  <a:pt x="0" y="126"/>
                  <a:pt x="24" y="154"/>
                </a:cubicBezTo>
                <a:cubicBezTo>
                  <a:pt x="27" y="162"/>
                  <a:pt x="31" y="169"/>
                  <a:pt x="35" y="178"/>
                </a:cubicBezTo>
                <a:cubicBezTo>
                  <a:pt x="29" y="191"/>
                  <a:pt x="28" y="204"/>
                  <a:pt x="24" y="218"/>
                </a:cubicBezTo>
                <a:cubicBezTo>
                  <a:pt x="29" y="245"/>
                  <a:pt x="39" y="274"/>
                  <a:pt x="67" y="287"/>
                </a:cubicBezTo>
                <a:cubicBezTo>
                  <a:pt x="97" y="281"/>
                  <a:pt x="76" y="290"/>
                  <a:pt x="91" y="268"/>
                </a:cubicBezTo>
                <a:cubicBezTo>
                  <a:pt x="94" y="262"/>
                  <a:pt x="101" y="252"/>
                  <a:pt x="101" y="252"/>
                </a:cubicBezTo>
                <a:cubicBezTo>
                  <a:pt x="105" y="235"/>
                  <a:pt x="101" y="216"/>
                  <a:pt x="101" y="199"/>
                </a:cubicBezTo>
                <a:close/>
              </a:path>
            </a:pathLst>
          </a:custGeom>
          <a:solidFill>
            <a:srgbClr val="676767"/>
          </a:solidFill>
          <a:ln>
            <a:noFill/>
          </a:ln>
          <a:effectLst/>
          <a:extLs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9720" name="Group 25"/>
          <p:cNvGrpSpPr>
            <a:grpSpLocks/>
          </p:cNvGrpSpPr>
          <p:nvPr/>
        </p:nvGrpSpPr>
        <p:grpSpPr bwMode="auto">
          <a:xfrm>
            <a:off x="7943850" y="3435350"/>
            <a:ext cx="1195388" cy="1098550"/>
            <a:chOff x="3544" y="2589"/>
            <a:chExt cx="753" cy="692"/>
          </a:xfrm>
        </p:grpSpPr>
        <p:sp>
          <p:nvSpPr>
            <p:cNvPr id="251930" name="Freeform 26"/>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1931" name="Freeform 27"/>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1932" name="AutoShape 28"/>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3" name="Rectangle 29"/>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4" name="Line 30"/>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5" name="Line 31"/>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6" name="Rectangle 32"/>
            <p:cNvSpPr>
              <a:spLocks noChangeArrowheads="1"/>
            </p:cNvSpPr>
            <p:nvPr/>
          </p:nvSpPr>
          <p:spPr bwMode="auto">
            <a:xfrm>
              <a:off x="3544" y="2589"/>
              <a:ext cx="690"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	</a:t>
              </a:r>
            </a:p>
          </p:txBody>
        </p:sp>
        <p:sp>
          <p:nvSpPr>
            <p:cNvPr id="251937" name="Line 33"/>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8" name="Line 34"/>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39" name="Rectangle 35"/>
            <p:cNvSpPr>
              <a:spLocks noChangeArrowheads="1"/>
            </p:cNvSpPr>
            <p:nvPr/>
          </p:nvSpPr>
          <p:spPr bwMode="auto">
            <a:xfrm>
              <a:off x="3665" y="2752"/>
              <a:ext cx="458"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51940" name="Rectangle 36"/>
            <p:cNvSpPr>
              <a:spLocks noChangeArrowheads="1"/>
            </p:cNvSpPr>
            <p:nvPr/>
          </p:nvSpPr>
          <p:spPr bwMode="auto">
            <a:xfrm>
              <a:off x="3695" y="2864"/>
              <a:ext cx="36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51941" name="Rectangle 37"/>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1000" b="1">
                  <a:solidFill>
                    <a:srgbClr val="000000"/>
                  </a:solidFill>
                  <a:latin typeface="Helvetica" charset="0"/>
                  <a:cs typeface="+mn-cs"/>
                </a:rPr>
                <a:t>Z - E - N</a:t>
              </a:r>
            </a:p>
          </p:txBody>
        </p:sp>
        <p:sp>
          <p:nvSpPr>
            <p:cNvPr id="251942" name="Rectangle 38"/>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43" name="Rectangle 39"/>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44" name="Rectangle 40"/>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tahun / 50,000</a:t>
              </a:r>
            </a:p>
          </p:txBody>
        </p:sp>
      </p:grpSp>
      <p:sp>
        <p:nvSpPr>
          <p:cNvPr id="251945" name="Text Box 41"/>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51946" name="Text Box 42"/>
          <p:cNvSpPr txBox="1">
            <a:spLocks noChangeArrowheads="1"/>
          </p:cNvSpPr>
          <p:nvPr/>
        </p:nvSpPr>
        <p:spPr bwMode="auto">
          <a:xfrm>
            <a:off x="8594725" y="6405563"/>
            <a:ext cx="3238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4</a:t>
            </a:r>
            <a:endParaRPr lang="en-US" sz="2000">
              <a:solidFill>
                <a:srgbClr val="FFA27C"/>
              </a:solidFill>
              <a:latin typeface="B VAG Rounded Bold" charset="0"/>
              <a:cs typeface="+mn-cs"/>
            </a:endParaRPr>
          </a:p>
        </p:txBody>
      </p:sp>
      <p:sp>
        <p:nvSpPr>
          <p:cNvPr id="251947" name="Rectangle 43"/>
          <p:cNvSpPr>
            <a:spLocks noChangeArrowheads="1"/>
          </p:cNvSpPr>
          <p:nvPr/>
        </p:nvSpPr>
        <p:spPr bwMode="auto">
          <a:xfrm>
            <a:off x="8083550" y="6526213"/>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65</a:t>
            </a:r>
          </a:p>
        </p:txBody>
      </p:sp>
      <p:sp>
        <p:nvSpPr>
          <p:cNvPr id="251948" name="Text Box 44"/>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51912"/>
                                        </p:tgtEl>
                                        <p:attrNameLst>
                                          <p:attrName>style.visibility</p:attrName>
                                        </p:attrNameLst>
                                      </p:cBhvr>
                                      <p:to>
                                        <p:strVal val="visible"/>
                                      </p:to>
                                    </p:set>
                                    <p:anim calcmode="lin" valueType="num">
                                      <p:cBhvr>
                                        <p:cTn id="7" dur="500" fill="hold"/>
                                        <p:tgtEl>
                                          <p:spTgt spid="251912"/>
                                        </p:tgtEl>
                                        <p:attrNameLst>
                                          <p:attrName>ppt_x</p:attrName>
                                        </p:attrNameLst>
                                      </p:cBhvr>
                                      <p:tavLst>
                                        <p:tav tm="0">
                                          <p:val>
                                            <p:strVal val="#ppt_x-#ppt_w/2"/>
                                          </p:val>
                                        </p:tav>
                                        <p:tav tm="100000">
                                          <p:val>
                                            <p:strVal val="#ppt_x"/>
                                          </p:val>
                                        </p:tav>
                                      </p:tavLst>
                                    </p:anim>
                                    <p:anim calcmode="lin" valueType="num">
                                      <p:cBhvr>
                                        <p:cTn id="8" dur="500" fill="hold"/>
                                        <p:tgtEl>
                                          <p:spTgt spid="251912"/>
                                        </p:tgtEl>
                                        <p:attrNameLst>
                                          <p:attrName>ppt_y</p:attrName>
                                        </p:attrNameLst>
                                      </p:cBhvr>
                                      <p:tavLst>
                                        <p:tav tm="0">
                                          <p:val>
                                            <p:strVal val="#ppt_y"/>
                                          </p:val>
                                        </p:tav>
                                        <p:tav tm="100000">
                                          <p:val>
                                            <p:strVal val="#ppt_y"/>
                                          </p:val>
                                        </p:tav>
                                      </p:tavLst>
                                    </p:anim>
                                    <p:anim calcmode="lin" valueType="num">
                                      <p:cBhvr>
                                        <p:cTn id="9" dur="500" fill="hold"/>
                                        <p:tgtEl>
                                          <p:spTgt spid="251912"/>
                                        </p:tgtEl>
                                        <p:attrNameLst>
                                          <p:attrName>ppt_w</p:attrName>
                                        </p:attrNameLst>
                                      </p:cBhvr>
                                      <p:tavLst>
                                        <p:tav tm="0">
                                          <p:val>
                                            <p:fltVal val="0"/>
                                          </p:val>
                                        </p:tav>
                                        <p:tav tm="100000">
                                          <p:val>
                                            <p:strVal val="#ppt_w"/>
                                          </p:val>
                                        </p:tav>
                                      </p:tavLst>
                                    </p:anim>
                                    <p:anim calcmode="lin" valueType="num">
                                      <p:cBhvr>
                                        <p:cTn id="10" dur="500" fill="hold"/>
                                        <p:tgtEl>
                                          <p:spTgt spid="25191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1925"/>
                                        </p:tgtEl>
                                        <p:attrNameLst>
                                          <p:attrName>style.visibility</p:attrName>
                                        </p:attrNameLst>
                                      </p:cBhvr>
                                      <p:to>
                                        <p:strVal val="visible"/>
                                      </p:to>
                                    </p:set>
                                    <p:anim calcmode="lin" valueType="num">
                                      <p:cBhvr>
                                        <p:cTn id="15" dur="500" fill="hold"/>
                                        <p:tgtEl>
                                          <p:spTgt spid="251925"/>
                                        </p:tgtEl>
                                        <p:attrNameLst>
                                          <p:attrName>ppt_w</p:attrName>
                                        </p:attrNameLst>
                                      </p:cBhvr>
                                      <p:tavLst>
                                        <p:tav tm="0">
                                          <p:val>
                                            <p:fltVal val="0"/>
                                          </p:val>
                                        </p:tav>
                                        <p:tav tm="100000">
                                          <p:val>
                                            <p:strVal val="#ppt_w"/>
                                          </p:val>
                                        </p:tav>
                                      </p:tavLst>
                                    </p:anim>
                                    <p:anim calcmode="lin" valueType="num">
                                      <p:cBhvr>
                                        <p:cTn id="16" dur="500" fill="hold"/>
                                        <p:tgtEl>
                                          <p:spTgt spid="251925"/>
                                        </p:tgtEl>
                                        <p:attrNameLst>
                                          <p:attrName>ppt_h</p:attrName>
                                        </p:attrNameLst>
                                      </p:cBhvr>
                                      <p:tavLst>
                                        <p:tav tm="0">
                                          <p:val>
                                            <p:fltVal val="0"/>
                                          </p:val>
                                        </p:tav>
                                        <p:tav tm="100000">
                                          <p:val>
                                            <p:strVal val="#ppt_h"/>
                                          </p:val>
                                        </p:tav>
                                      </p:tavLst>
                                    </p:anim>
                                    <p:anim calcmode="lin" valueType="num">
                                      <p:cBhvr>
                                        <p:cTn id="17" dur="500" fill="hold"/>
                                        <p:tgtEl>
                                          <p:spTgt spid="251925"/>
                                        </p:tgtEl>
                                        <p:attrNameLst>
                                          <p:attrName>ppt_x</p:attrName>
                                        </p:attrNameLst>
                                      </p:cBhvr>
                                      <p:tavLst>
                                        <p:tav tm="0">
                                          <p:val>
                                            <p:fltVal val="0.5"/>
                                          </p:val>
                                        </p:tav>
                                        <p:tav tm="100000">
                                          <p:val>
                                            <p:strVal val="#ppt_x"/>
                                          </p:val>
                                        </p:tav>
                                      </p:tavLst>
                                    </p:anim>
                                    <p:anim calcmode="lin" valueType="num">
                                      <p:cBhvr>
                                        <p:cTn id="18" dur="500" fill="hold"/>
                                        <p:tgtEl>
                                          <p:spTgt spid="25192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1926"/>
                                        </p:tgtEl>
                                        <p:attrNameLst>
                                          <p:attrName>style.visibility</p:attrName>
                                        </p:attrNameLst>
                                      </p:cBhvr>
                                      <p:to>
                                        <p:strVal val="visible"/>
                                      </p:to>
                                    </p:set>
                                    <p:anim calcmode="lin" valueType="num">
                                      <p:cBhvr>
                                        <p:cTn id="23" dur="500" fill="hold"/>
                                        <p:tgtEl>
                                          <p:spTgt spid="251926"/>
                                        </p:tgtEl>
                                        <p:attrNameLst>
                                          <p:attrName>ppt_w</p:attrName>
                                        </p:attrNameLst>
                                      </p:cBhvr>
                                      <p:tavLst>
                                        <p:tav tm="0">
                                          <p:val>
                                            <p:fltVal val="0"/>
                                          </p:val>
                                        </p:tav>
                                        <p:tav tm="100000">
                                          <p:val>
                                            <p:strVal val="#ppt_w"/>
                                          </p:val>
                                        </p:tav>
                                      </p:tavLst>
                                    </p:anim>
                                    <p:anim calcmode="lin" valueType="num">
                                      <p:cBhvr>
                                        <p:cTn id="24" dur="500" fill="hold"/>
                                        <p:tgtEl>
                                          <p:spTgt spid="251926"/>
                                        </p:tgtEl>
                                        <p:attrNameLst>
                                          <p:attrName>ppt_h</p:attrName>
                                        </p:attrNameLst>
                                      </p:cBhvr>
                                      <p:tavLst>
                                        <p:tav tm="0">
                                          <p:val>
                                            <p:fltVal val="0"/>
                                          </p:val>
                                        </p:tav>
                                        <p:tav tm="100000">
                                          <p:val>
                                            <p:strVal val="#ppt_h"/>
                                          </p:val>
                                        </p:tav>
                                      </p:tavLst>
                                    </p:anim>
                                    <p:anim calcmode="lin" valueType="num">
                                      <p:cBhvr>
                                        <p:cTn id="25" dur="500" fill="hold"/>
                                        <p:tgtEl>
                                          <p:spTgt spid="251926"/>
                                        </p:tgtEl>
                                        <p:attrNameLst>
                                          <p:attrName>ppt_x</p:attrName>
                                        </p:attrNameLst>
                                      </p:cBhvr>
                                      <p:tavLst>
                                        <p:tav tm="0">
                                          <p:val>
                                            <p:fltVal val="0.5"/>
                                          </p:val>
                                        </p:tav>
                                        <p:tav tm="100000">
                                          <p:val>
                                            <p:strVal val="#ppt_x"/>
                                          </p:val>
                                        </p:tav>
                                      </p:tavLst>
                                    </p:anim>
                                    <p:anim calcmode="lin" valueType="num">
                                      <p:cBhvr>
                                        <p:cTn id="26" dur="500" fill="hold"/>
                                        <p:tgtEl>
                                          <p:spTgt spid="25192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51927"/>
                                        </p:tgtEl>
                                        <p:attrNameLst>
                                          <p:attrName>style.visibility</p:attrName>
                                        </p:attrNameLst>
                                      </p:cBhvr>
                                      <p:to>
                                        <p:strVal val="visible"/>
                                      </p:to>
                                    </p:set>
                                    <p:anim calcmode="lin" valueType="num">
                                      <p:cBhvr>
                                        <p:cTn id="31" dur="500" fill="hold"/>
                                        <p:tgtEl>
                                          <p:spTgt spid="251927"/>
                                        </p:tgtEl>
                                        <p:attrNameLst>
                                          <p:attrName>ppt_w</p:attrName>
                                        </p:attrNameLst>
                                      </p:cBhvr>
                                      <p:tavLst>
                                        <p:tav tm="0">
                                          <p:val>
                                            <p:fltVal val="0"/>
                                          </p:val>
                                        </p:tav>
                                        <p:tav tm="100000">
                                          <p:val>
                                            <p:strVal val="#ppt_w"/>
                                          </p:val>
                                        </p:tav>
                                      </p:tavLst>
                                    </p:anim>
                                    <p:anim calcmode="lin" valueType="num">
                                      <p:cBhvr>
                                        <p:cTn id="32" dur="500" fill="hold"/>
                                        <p:tgtEl>
                                          <p:spTgt spid="251927"/>
                                        </p:tgtEl>
                                        <p:attrNameLst>
                                          <p:attrName>ppt_h</p:attrName>
                                        </p:attrNameLst>
                                      </p:cBhvr>
                                      <p:tavLst>
                                        <p:tav tm="0">
                                          <p:val>
                                            <p:fltVal val="0"/>
                                          </p:val>
                                        </p:tav>
                                        <p:tav tm="100000">
                                          <p:val>
                                            <p:strVal val="#ppt_h"/>
                                          </p:val>
                                        </p:tav>
                                      </p:tavLst>
                                    </p:anim>
                                    <p:anim calcmode="lin" valueType="num">
                                      <p:cBhvr>
                                        <p:cTn id="33" dur="500" fill="hold"/>
                                        <p:tgtEl>
                                          <p:spTgt spid="251927"/>
                                        </p:tgtEl>
                                        <p:attrNameLst>
                                          <p:attrName>ppt_x</p:attrName>
                                        </p:attrNameLst>
                                      </p:cBhvr>
                                      <p:tavLst>
                                        <p:tav tm="0">
                                          <p:val>
                                            <p:fltVal val="0.5"/>
                                          </p:val>
                                        </p:tav>
                                        <p:tav tm="100000">
                                          <p:val>
                                            <p:strVal val="#ppt_x"/>
                                          </p:val>
                                        </p:tav>
                                      </p:tavLst>
                                    </p:anim>
                                    <p:anim calcmode="lin" valueType="num">
                                      <p:cBhvr>
                                        <p:cTn id="34" dur="500" fill="hold"/>
                                        <p:tgtEl>
                                          <p:spTgt spid="2519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autoUpdateAnimBg="0"/>
      <p:bldP spid="251925" grpId="0" autoUpdateAnimBg="0"/>
      <p:bldP spid="251926" grpId="0" autoUpdateAnimBg="0"/>
      <p:bldP spid="2519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reeform 2"/>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3955" name="Rectangle 3"/>
          <p:cNvSpPr>
            <a:spLocks noChangeArrowheads="1"/>
          </p:cNvSpPr>
          <p:nvPr/>
        </p:nvSpPr>
        <p:spPr bwMode="auto">
          <a:xfrm>
            <a:off x="7172325" y="5473700"/>
            <a:ext cx="1176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56" name="Rectangle 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539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53958" name="Rectangle 6"/>
          <p:cNvSpPr>
            <a:spLocks noChangeArrowheads="1"/>
          </p:cNvSpPr>
          <p:nvPr/>
        </p:nvSpPr>
        <p:spPr bwMode="auto">
          <a:xfrm>
            <a:off x="7499350" y="6102350"/>
            <a:ext cx="1185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59" name="Rectangle 7"/>
          <p:cNvSpPr>
            <a:spLocks noChangeArrowheads="1"/>
          </p:cNvSpPr>
          <p:nvPr/>
        </p:nvSpPr>
        <p:spPr bwMode="auto">
          <a:xfrm>
            <a:off x="77597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53960" name="Text Box 8"/>
          <p:cNvSpPr txBox="1">
            <a:spLocks noChangeArrowheads="1"/>
          </p:cNvSpPr>
          <p:nvPr/>
        </p:nvSpPr>
        <p:spPr bwMode="auto">
          <a:xfrm>
            <a:off x="533400" y="6483350"/>
            <a:ext cx="19939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1600" b="1">
              <a:latin typeface="Comic Sans MS" charset="0"/>
              <a:cs typeface="+mn-cs"/>
            </a:endParaRPr>
          </a:p>
        </p:txBody>
      </p:sp>
      <p:sp>
        <p:nvSpPr>
          <p:cNvPr id="253961" name="Text Box 9"/>
          <p:cNvSpPr txBox="1">
            <a:spLocks noChangeArrowheads="1"/>
          </p:cNvSpPr>
          <p:nvPr/>
        </p:nvSpPr>
        <p:spPr bwMode="auto">
          <a:xfrm>
            <a:off x="1573213" y="1851025"/>
            <a:ext cx="2822575"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solidFill>
                  <a:srgbClr val="00FF00"/>
                </a:solidFill>
                <a:latin typeface="Comic Sans MS" charset="0"/>
                <a:cs typeface="+mn-cs"/>
              </a:rPr>
              <a:t>EZRA</a:t>
            </a:r>
          </a:p>
        </p:txBody>
      </p:sp>
      <p:sp>
        <p:nvSpPr>
          <p:cNvPr id="253962" name="Text Box 10"/>
          <p:cNvSpPr txBox="1">
            <a:spLocks noChangeArrowheads="1"/>
          </p:cNvSpPr>
          <p:nvPr/>
        </p:nvSpPr>
        <p:spPr bwMode="auto">
          <a:xfrm>
            <a:off x="673100" y="3787775"/>
            <a:ext cx="4071938"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solidFill>
                  <a:srgbClr val="00FF00"/>
                </a:solidFill>
                <a:latin typeface="Comic Sans MS" charset="0"/>
                <a:cs typeface="+mn-cs"/>
              </a:rPr>
              <a:t>NEHEMIAH</a:t>
            </a:r>
          </a:p>
        </p:txBody>
      </p:sp>
      <p:sp>
        <p:nvSpPr>
          <p:cNvPr id="253963" name="AutoShape 11"/>
          <p:cNvSpPr>
            <a:spLocks noChangeArrowheads="1"/>
          </p:cNvSpPr>
          <p:nvPr/>
        </p:nvSpPr>
        <p:spPr bwMode="auto">
          <a:xfrm>
            <a:off x="3098800" y="1003300"/>
            <a:ext cx="1676400" cy="1066800"/>
          </a:xfrm>
          <a:prstGeom prst="roundRect">
            <a:avLst>
              <a:gd name="adj" fmla="val 12495"/>
            </a:avLst>
          </a:prstGeom>
          <a:solidFill>
            <a:srgbClr val="022A9A"/>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64" name="Rectangle 12"/>
          <p:cNvSpPr>
            <a:spLocks noChangeArrowheads="1"/>
          </p:cNvSpPr>
          <p:nvPr/>
        </p:nvSpPr>
        <p:spPr bwMode="auto">
          <a:xfrm>
            <a:off x="3098800" y="1371600"/>
            <a:ext cx="3048000" cy="2895600"/>
          </a:xfrm>
          <a:prstGeom prst="rect">
            <a:avLst/>
          </a:prstGeom>
          <a:solidFill>
            <a:srgbClr val="022A9A"/>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53965" name="Rectangle 13"/>
          <p:cNvSpPr>
            <a:spLocks noChangeArrowheads="1"/>
          </p:cNvSpPr>
          <p:nvPr/>
        </p:nvSpPr>
        <p:spPr bwMode="auto">
          <a:xfrm>
            <a:off x="3084513" y="996950"/>
            <a:ext cx="1606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1"/>
                </a:solidFill>
                <a:latin typeface="Times" charset="0"/>
                <a:cs typeface="+mn-cs"/>
              </a:rPr>
              <a:t>CAPTIVITY</a:t>
            </a:r>
          </a:p>
        </p:txBody>
      </p:sp>
      <p:sp>
        <p:nvSpPr>
          <p:cNvPr id="253966" name="Rectangle 14"/>
          <p:cNvSpPr>
            <a:spLocks noChangeArrowheads="1"/>
          </p:cNvSpPr>
          <p:nvPr/>
        </p:nvSpPr>
        <p:spPr bwMode="auto">
          <a:xfrm>
            <a:off x="3630613" y="1844675"/>
            <a:ext cx="18303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1"/>
                </a:solidFill>
                <a:latin typeface="Times" charset="0"/>
                <a:cs typeface="+mn-cs"/>
              </a:rPr>
              <a:t>70 YEARS</a:t>
            </a:r>
          </a:p>
        </p:txBody>
      </p:sp>
      <p:sp>
        <p:nvSpPr>
          <p:cNvPr id="253967" name="Rectangle 15"/>
          <p:cNvSpPr>
            <a:spLocks noChangeArrowheads="1"/>
          </p:cNvSpPr>
          <p:nvPr/>
        </p:nvSpPr>
        <p:spPr bwMode="auto">
          <a:xfrm>
            <a:off x="3706813" y="2301875"/>
            <a:ext cx="174148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1"/>
                </a:solidFill>
                <a:latin typeface="Times" charset="0"/>
                <a:cs typeface="+mn-cs"/>
              </a:rPr>
              <a:t>3  TREKS</a:t>
            </a:r>
          </a:p>
        </p:txBody>
      </p:sp>
      <p:sp>
        <p:nvSpPr>
          <p:cNvPr id="253968" name="Rectangle 16"/>
          <p:cNvSpPr>
            <a:spLocks noChangeArrowheads="1"/>
          </p:cNvSpPr>
          <p:nvPr/>
        </p:nvSpPr>
        <p:spPr bwMode="auto">
          <a:xfrm>
            <a:off x="3221038" y="2736850"/>
            <a:ext cx="28225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b="1">
                <a:solidFill>
                  <a:schemeClr val="accent1"/>
                </a:solidFill>
                <a:latin typeface="Times" charset="0"/>
                <a:cs typeface="+mn-cs"/>
              </a:rPr>
              <a:t>100 YEARS / 50,000</a:t>
            </a:r>
          </a:p>
        </p:txBody>
      </p:sp>
      <p:sp>
        <p:nvSpPr>
          <p:cNvPr id="253969" name="Rectangle 17"/>
          <p:cNvSpPr>
            <a:spLocks noChangeArrowheads="1"/>
          </p:cNvSpPr>
          <p:nvPr/>
        </p:nvSpPr>
        <p:spPr bwMode="auto">
          <a:xfrm>
            <a:off x="3783013" y="3216275"/>
            <a:ext cx="15049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rgbClr val="FFFF00"/>
                </a:solidFill>
                <a:latin typeface="Times" charset="0"/>
                <a:cs typeface="+mn-cs"/>
              </a:rPr>
              <a:t>Z - E - N</a:t>
            </a:r>
          </a:p>
        </p:txBody>
      </p:sp>
      <p:sp>
        <p:nvSpPr>
          <p:cNvPr id="253970" name="Rectangle 18"/>
          <p:cNvSpPr>
            <a:spLocks noChangeArrowheads="1"/>
          </p:cNvSpPr>
          <p:nvPr/>
        </p:nvSpPr>
        <p:spPr bwMode="auto">
          <a:xfrm>
            <a:off x="3829050" y="3209925"/>
            <a:ext cx="150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1" name="Line 19"/>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2" name="Line 20"/>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3" name="Line 21"/>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4" name="Line 22"/>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75" name="Rectangle 23"/>
          <p:cNvSpPr>
            <a:spLocks noChangeArrowheads="1"/>
          </p:cNvSpPr>
          <p:nvPr/>
        </p:nvSpPr>
        <p:spPr bwMode="auto">
          <a:xfrm>
            <a:off x="1573213" y="1844675"/>
            <a:ext cx="5837237" cy="12223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200" b="1">
                <a:solidFill>
                  <a:srgbClr val="33CCCC"/>
                </a:solidFill>
                <a:latin typeface="Comic Sans MS" charset="0"/>
                <a:cs typeface="+mn-cs"/>
              </a:rPr>
              <a:t>EZRA</a:t>
            </a:r>
            <a:r>
              <a:rPr lang="en-US" sz="3200" b="1">
                <a:solidFill>
                  <a:srgbClr val="FFFF00"/>
                </a:solidFill>
                <a:latin typeface="Comic Sans MS" charset="0"/>
                <a:cs typeface="+mn-cs"/>
              </a:rPr>
              <a:t>…Kembali untuk mengajar hukum Allah.</a:t>
            </a:r>
          </a:p>
        </p:txBody>
      </p:sp>
      <p:sp>
        <p:nvSpPr>
          <p:cNvPr id="253976" name="Rectangle 24"/>
          <p:cNvSpPr>
            <a:spLocks noChangeArrowheads="1"/>
          </p:cNvSpPr>
          <p:nvPr/>
        </p:nvSpPr>
        <p:spPr bwMode="auto">
          <a:xfrm>
            <a:off x="676275" y="3787775"/>
            <a:ext cx="5989638" cy="23558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200" b="1">
                <a:solidFill>
                  <a:srgbClr val="33CCCC"/>
                </a:solidFill>
                <a:latin typeface="Comic Sans MS" charset="0"/>
                <a:cs typeface="+mn-cs"/>
              </a:rPr>
              <a:t>NEHEMIAH</a:t>
            </a:r>
            <a:r>
              <a:rPr lang="en-US" sz="3200" b="1">
                <a:solidFill>
                  <a:srgbClr val="FFFF00"/>
                </a:solidFill>
                <a:latin typeface="Comic Sans MS" charset="0"/>
                <a:cs typeface="+mn-cs"/>
              </a:rPr>
              <a:t>…kembali sebagai pemimpin Perjanjian lama dan pembangun ulang gerbang dan tembok kota.</a:t>
            </a:r>
          </a:p>
        </p:txBody>
      </p:sp>
      <p:sp>
        <p:nvSpPr>
          <p:cNvPr id="253977" name="Text Box 25"/>
          <p:cNvSpPr txBox="1">
            <a:spLocks noChangeArrowheads="1"/>
          </p:cNvSpPr>
          <p:nvPr/>
        </p:nvSpPr>
        <p:spPr bwMode="auto">
          <a:xfrm>
            <a:off x="2582863" y="501650"/>
            <a:ext cx="3748087" cy="6588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3200" b="1">
                <a:solidFill>
                  <a:srgbClr val="00FF00"/>
                </a:solidFill>
                <a:latin typeface="Comic Sans MS" charset="0"/>
                <a:cs typeface="+mn-cs"/>
              </a:rPr>
              <a:t>ZERUBBABEL</a:t>
            </a:r>
          </a:p>
        </p:txBody>
      </p:sp>
      <p:sp>
        <p:nvSpPr>
          <p:cNvPr id="253978" name="Rectangle 26"/>
          <p:cNvSpPr>
            <a:spLocks noChangeArrowheads="1"/>
          </p:cNvSpPr>
          <p:nvPr/>
        </p:nvSpPr>
        <p:spPr bwMode="auto">
          <a:xfrm>
            <a:off x="2581275" y="498475"/>
            <a:ext cx="6562725" cy="1789113"/>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200" b="1">
                <a:solidFill>
                  <a:srgbClr val="33CCCC"/>
                </a:solidFill>
                <a:latin typeface="Comic Sans MS" charset="0"/>
                <a:cs typeface="+mn-cs"/>
              </a:rPr>
              <a:t>ZERUBABEL</a:t>
            </a:r>
            <a:r>
              <a:rPr lang="en-US" sz="3200" b="1">
                <a:solidFill>
                  <a:srgbClr val="FFFF00"/>
                </a:solidFill>
                <a:latin typeface="Comic Sans MS" charset="0"/>
                <a:cs typeface="+mn-cs"/>
              </a:rPr>
              <a:t>…kembali untuk mulai kembali membangun Bait Allah.</a:t>
            </a:r>
          </a:p>
        </p:txBody>
      </p:sp>
      <p:grpSp>
        <p:nvGrpSpPr>
          <p:cNvPr id="31770" name="Group 27"/>
          <p:cNvGrpSpPr>
            <a:grpSpLocks/>
          </p:cNvGrpSpPr>
          <p:nvPr/>
        </p:nvGrpSpPr>
        <p:grpSpPr bwMode="auto">
          <a:xfrm>
            <a:off x="7943850" y="3435350"/>
            <a:ext cx="1195388" cy="1098550"/>
            <a:chOff x="3544" y="2589"/>
            <a:chExt cx="753" cy="692"/>
          </a:xfrm>
        </p:grpSpPr>
        <p:sp>
          <p:nvSpPr>
            <p:cNvPr id="253980" name="Freeform 2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3981" name="Freeform 2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53982" name="AutoShape 3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3" name="Rectangle 3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4" name="Line 32"/>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5" name="Line 33"/>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6" name="Rectangle 34"/>
            <p:cNvSpPr>
              <a:spLocks noChangeArrowheads="1"/>
            </p:cNvSpPr>
            <p:nvPr/>
          </p:nvSpPr>
          <p:spPr bwMode="auto">
            <a:xfrm>
              <a:off x="3544" y="2589"/>
              <a:ext cx="578"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53987" name="Line 35"/>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8" name="Line 36"/>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89" name="Rectangle 37"/>
            <p:cNvSpPr>
              <a:spLocks noChangeArrowheads="1"/>
            </p:cNvSpPr>
            <p:nvPr/>
          </p:nvSpPr>
          <p:spPr bwMode="auto">
            <a:xfrm>
              <a:off x="3665" y="2752"/>
              <a:ext cx="45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53990" name="Rectangle 38"/>
            <p:cNvSpPr>
              <a:spLocks noChangeArrowheads="1"/>
            </p:cNvSpPr>
            <p:nvPr/>
          </p:nvSpPr>
          <p:spPr bwMode="auto">
            <a:xfrm>
              <a:off x="3695" y="2864"/>
              <a:ext cx="36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53991" name="Rectangle 39"/>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1000" b="1">
                  <a:solidFill>
                    <a:srgbClr val="000000"/>
                  </a:solidFill>
                  <a:latin typeface="Helvetica" charset="0"/>
                  <a:cs typeface="+mn-cs"/>
                </a:rPr>
                <a:t>Z - E - N</a:t>
              </a:r>
            </a:p>
          </p:txBody>
        </p:sp>
        <p:sp>
          <p:nvSpPr>
            <p:cNvPr id="253992" name="Rectangle 40"/>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93" name="Rectangle 41"/>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94" name="Rectangle 42"/>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r>
                <a:rPr lang="en-US" sz="800" b="1">
                  <a:solidFill>
                    <a:srgbClr val="000000"/>
                  </a:solidFill>
                  <a:latin typeface="Helvetica" charset="0"/>
                  <a:cs typeface="+mn-cs"/>
                </a:rPr>
                <a:t>100 Tahun / 50,000</a:t>
              </a:r>
            </a:p>
          </p:txBody>
        </p:sp>
      </p:grpSp>
      <p:sp>
        <p:nvSpPr>
          <p:cNvPr id="253995" name="Text Box 43"/>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53996" name="Text Box 44"/>
          <p:cNvSpPr txBox="1">
            <a:spLocks noChangeArrowheads="1"/>
          </p:cNvSpPr>
          <p:nvPr/>
        </p:nvSpPr>
        <p:spPr bwMode="auto">
          <a:xfrm>
            <a:off x="8591550" y="64008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3</a:t>
            </a:r>
            <a:endParaRPr lang="en-US" sz="2000">
              <a:solidFill>
                <a:srgbClr val="FFA27C"/>
              </a:solidFill>
              <a:latin typeface="B VAG Rounded Bold" charset="0"/>
              <a:cs typeface="+mn-cs"/>
            </a:endParaRPr>
          </a:p>
        </p:txBody>
      </p:sp>
      <p:grpSp>
        <p:nvGrpSpPr>
          <p:cNvPr id="253997" name="Group 45"/>
          <p:cNvGrpSpPr>
            <a:grpSpLocks/>
          </p:cNvGrpSpPr>
          <p:nvPr/>
        </p:nvGrpSpPr>
        <p:grpSpPr bwMode="auto">
          <a:xfrm>
            <a:off x="2774950" y="1676400"/>
            <a:ext cx="5265738" cy="4356100"/>
            <a:chOff x="1247" y="633"/>
            <a:chExt cx="3317" cy="2744"/>
          </a:xfrm>
        </p:grpSpPr>
        <p:sp>
          <p:nvSpPr>
            <p:cNvPr id="253998" name="AutoShape 46"/>
            <p:cNvSpPr>
              <a:spLocks noChangeArrowheads="1"/>
            </p:cNvSpPr>
            <p:nvPr/>
          </p:nvSpPr>
          <p:spPr bwMode="auto">
            <a:xfrm>
              <a:off x="1467" y="633"/>
              <a:ext cx="2848" cy="2567"/>
            </a:xfrm>
            <a:prstGeom prst="roundRect">
              <a:avLst>
                <a:gd name="adj" fmla="val 16667"/>
              </a:avLst>
            </a:prstGeom>
            <a:gradFill rotWithShape="0">
              <a:gsLst>
                <a:gs pos="0">
                  <a:schemeClr val="accent1">
                    <a:gamma/>
                    <a:shade val="0"/>
                    <a:invGamma/>
                  </a:schemeClr>
                </a:gs>
                <a:gs pos="50000">
                  <a:schemeClr val="accent1"/>
                </a:gs>
                <a:gs pos="100000">
                  <a:schemeClr val="accent1">
                    <a:gamma/>
                    <a:shade val="0"/>
                    <a:invGamma/>
                  </a:schemeClr>
                </a:gs>
              </a:gsLst>
              <a:lin ang="5400000" scaled="1"/>
            </a:gradFill>
            <a:ln w="57150">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999" name="Text Box 47"/>
            <p:cNvSpPr txBox="1">
              <a:spLocks noChangeArrowheads="1"/>
            </p:cNvSpPr>
            <p:nvPr/>
          </p:nvSpPr>
          <p:spPr bwMode="auto">
            <a:xfrm>
              <a:off x="1252" y="992"/>
              <a:ext cx="3312" cy="794"/>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Lst>
          </p:spPr>
          <p:txBody>
            <a:bodyPr>
              <a:spAutoFit/>
            </a:bodyPr>
            <a:lstStyle/>
            <a:p>
              <a:pPr algn="ctr" eaLnBrk="0" hangingPunct="0">
                <a:spcBef>
                  <a:spcPct val="50000"/>
                </a:spcBef>
                <a:defRPr/>
              </a:pPr>
              <a:r>
                <a:rPr lang="en-US" sz="6600" b="1">
                  <a:solidFill>
                    <a:schemeClr val="tx2"/>
                  </a:solidFill>
                  <a:latin typeface="Comic Sans MS" charset="0"/>
                  <a:cs typeface="+mn-cs"/>
                </a:rPr>
                <a:t>Z-E-N</a:t>
              </a:r>
              <a:endParaRPr lang="en-US" sz="4800" b="1">
                <a:solidFill>
                  <a:schemeClr val="tx2"/>
                </a:solidFill>
                <a:latin typeface="Comic Sans MS" charset="0"/>
                <a:cs typeface="+mn-cs"/>
              </a:endParaRPr>
            </a:p>
          </p:txBody>
        </p:sp>
        <p:sp>
          <p:nvSpPr>
            <p:cNvPr id="254000" name="Text Box 48"/>
            <p:cNvSpPr txBox="1">
              <a:spLocks noChangeArrowheads="1"/>
            </p:cNvSpPr>
            <p:nvPr/>
          </p:nvSpPr>
          <p:spPr bwMode="auto">
            <a:xfrm>
              <a:off x="1247" y="1890"/>
              <a:ext cx="3312" cy="1487"/>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Lst>
          </p:spPr>
          <p:txBody>
            <a:bodyPr>
              <a:spAutoFit/>
            </a:bodyPr>
            <a:lstStyle/>
            <a:p>
              <a:pPr algn="ctr" eaLnBrk="0" hangingPunct="0">
                <a:spcBef>
                  <a:spcPct val="50000"/>
                </a:spcBef>
                <a:defRPr/>
              </a:pPr>
              <a:r>
                <a:rPr lang="en-US" sz="3200" b="1">
                  <a:solidFill>
                    <a:schemeClr val="tx2"/>
                  </a:solidFill>
                  <a:latin typeface="Comic Sans MS" charset="0"/>
                  <a:cs typeface="+mn-cs"/>
                </a:rPr>
                <a:t>TIGA DIPLOMAT </a:t>
              </a:r>
            </a:p>
            <a:p>
              <a:pPr algn="ctr" eaLnBrk="0" hangingPunct="0">
                <a:spcBef>
                  <a:spcPct val="50000"/>
                </a:spcBef>
                <a:defRPr/>
              </a:pPr>
              <a:r>
                <a:rPr lang="en-US" sz="3200" b="1">
                  <a:solidFill>
                    <a:schemeClr val="tx2"/>
                  </a:solidFill>
                  <a:latin typeface="Comic Sans MS" charset="0"/>
                  <a:cs typeface="+mn-cs"/>
                </a:rPr>
                <a:t>IMAM</a:t>
              </a:r>
            </a:p>
            <a:p>
              <a:pPr algn="ctr" eaLnBrk="0" hangingPunct="0">
                <a:spcBef>
                  <a:spcPct val="50000"/>
                </a:spcBef>
                <a:defRPr/>
              </a:pPr>
              <a:endParaRPr lang="en-US" sz="3200" b="1">
                <a:solidFill>
                  <a:schemeClr val="tx2"/>
                </a:solidFill>
                <a:latin typeface="Comic Sans MS" charset="0"/>
                <a:cs typeface="+mn-cs"/>
              </a:endParaRPr>
            </a:p>
          </p:txBody>
        </p:sp>
      </p:grpSp>
      <p:sp>
        <p:nvSpPr>
          <p:cNvPr id="254001" name="Rectangle 49"/>
          <p:cNvSpPr>
            <a:spLocks noChangeArrowheads="1"/>
          </p:cNvSpPr>
          <p:nvPr/>
        </p:nvSpPr>
        <p:spPr bwMode="auto">
          <a:xfrm>
            <a:off x="8083550" y="6529388"/>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66</a:t>
            </a:r>
          </a:p>
        </p:txBody>
      </p:sp>
      <p:sp>
        <p:nvSpPr>
          <p:cNvPr id="254002" name="Text Box 50"/>
          <p:cNvSpPr txBox="1">
            <a:spLocks noChangeArrowheads="1"/>
          </p:cNvSpPr>
          <p:nvPr/>
        </p:nvSpPr>
        <p:spPr bwMode="auto">
          <a:xfrm>
            <a:off x="1754188" y="0"/>
            <a:ext cx="5957887"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Yer. 29:10; Ezra 3:8; Neh. 2:5-6</a:t>
            </a:r>
          </a:p>
        </p:txBody>
      </p:sp>
      <p:sp>
        <p:nvSpPr>
          <p:cNvPr id="254003" name="Text Box 51"/>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53978"/>
                                        </p:tgtEl>
                                        <p:attrNameLst>
                                          <p:attrName>style.visibility</p:attrName>
                                        </p:attrNameLst>
                                      </p:cBhvr>
                                      <p:to>
                                        <p:strVal val="visible"/>
                                      </p:to>
                                    </p:set>
                                    <p:anim calcmode="lin" valueType="num">
                                      <p:cBhvr>
                                        <p:cTn id="7" dur="500" fill="hold"/>
                                        <p:tgtEl>
                                          <p:spTgt spid="253978"/>
                                        </p:tgtEl>
                                        <p:attrNameLst>
                                          <p:attrName>ppt_w</p:attrName>
                                        </p:attrNameLst>
                                      </p:cBhvr>
                                      <p:tavLst>
                                        <p:tav tm="0">
                                          <p:val>
                                            <p:fltVal val="0"/>
                                          </p:val>
                                        </p:tav>
                                        <p:tav tm="100000">
                                          <p:val>
                                            <p:strVal val="#ppt_w"/>
                                          </p:val>
                                        </p:tav>
                                      </p:tavLst>
                                    </p:anim>
                                    <p:anim calcmode="lin" valueType="num">
                                      <p:cBhvr>
                                        <p:cTn id="8" dur="500" fill="hold"/>
                                        <p:tgtEl>
                                          <p:spTgt spid="253978"/>
                                        </p:tgtEl>
                                        <p:attrNameLst>
                                          <p:attrName>ppt_h</p:attrName>
                                        </p:attrNameLst>
                                      </p:cBhvr>
                                      <p:tavLst>
                                        <p:tav tm="0">
                                          <p:val>
                                            <p:fltVal val="0"/>
                                          </p:val>
                                        </p:tav>
                                        <p:tav tm="100000">
                                          <p:val>
                                            <p:strVal val="#ppt_h"/>
                                          </p:val>
                                        </p:tav>
                                      </p:tavLst>
                                    </p:anim>
                                    <p:anim calcmode="lin" valueType="num">
                                      <p:cBhvr>
                                        <p:cTn id="9" dur="500" fill="hold"/>
                                        <p:tgtEl>
                                          <p:spTgt spid="253978"/>
                                        </p:tgtEl>
                                        <p:attrNameLst>
                                          <p:attrName>ppt_x</p:attrName>
                                        </p:attrNameLst>
                                      </p:cBhvr>
                                      <p:tavLst>
                                        <p:tav tm="0">
                                          <p:val>
                                            <p:fltVal val="0.5"/>
                                          </p:val>
                                        </p:tav>
                                        <p:tav tm="100000">
                                          <p:val>
                                            <p:strVal val="#ppt_x"/>
                                          </p:val>
                                        </p:tav>
                                      </p:tavLst>
                                    </p:anim>
                                    <p:anim calcmode="lin" valueType="num">
                                      <p:cBhvr>
                                        <p:cTn id="10" dur="500" fill="hold"/>
                                        <p:tgtEl>
                                          <p:spTgt spid="2539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3975"/>
                                        </p:tgtEl>
                                        <p:attrNameLst>
                                          <p:attrName>style.visibility</p:attrName>
                                        </p:attrNameLst>
                                      </p:cBhvr>
                                      <p:to>
                                        <p:strVal val="visible"/>
                                      </p:to>
                                    </p:set>
                                    <p:anim calcmode="lin" valueType="num">
                                      <p:cBhvr>
                                        <p:cTn id="15" dur="500" fill="hold"/>
                                        <p:tgtEl>
                                          <p:spTgt spid="253975"/>
                                        </p:tgtEl>
                                        <p:attrNameLst>
                                          <p:attrName>ppt_w</p:attrName>
                                        </p:attrNameLst>
                                      </p:cBhvr>
                                      <p:tavLst>
                                        <p:tav tm="0">
                                          <p:val>
                                            <p:fltVal val="0"/>
                                          </p:val>
                                        </p:tav>
                                        <p:tav tm="100000">
                                          <p:val>
                                            <p:strVal val="#ppt_w"/>
                                          </p:val>
                                        </p:tav>
                                      </p:tavLst>
                                    </p:anim>
                                    <p:anim calcmode="lin" valueType="num">
                                      <p:cBhvr>
                                        <p:cTn id="16" dur="500" fill="hold"/>
                                        <p:tgtEl>
                                          <p:spTgt spid="253975"/>
                                        </p:tgtEl>
                                        <p:attrNameLst>
                                          <p:attrName>ppt_h</p:attrName>
                                        </p:attrNameLst>
                                      </p:cBhvr>
                                      <p:tavLst>
                                        <p:tav tm="0">
                                          <p:val>
                                            <p:fltVal val="0"/>
                                          </p:val>
                                        </p:tav>
                                        <p:tav tm="100000">
                                          <p:val>
                                            <p:strVal val="#ppt_h"/>
                                          </p:val>
                                        </p:tav>
                                      </p:tavLst>
                                    </p:anim>
                                    <p:anim calcmode="lin" valueType="num">
                                      <p:cBhvr>
                                        <p:cTn id="17" dur="500" fill="hold"/>
                                        <p:tgtEl>
                                          <p:spTgt spid="253975"/>
                                        </p:tgtEl>
                                        <p:attrNameLst>
                                          <p:attrName>ppt_x</p:attrName>
                                        </p:attrNameLst>
                                      </p:cBhvr>
                                      <p:tavLst>
                                        <p:tav tm="0">
                                          <p:val>
                                            <p:fltVal val="0.5"/>
                                          </p:val>
                                        </p:tav>
                                        <p:tav tm="100000">
                                          <p:val>
                                            <p:strVal val="#ppt_x"/>
                                          </p:val>
                                        </p:tav>
                                      </p:tavLst>
                                    </p:anim>
                                    <p:anim calcmode="lin" valueType="num">
                                      <p:cBhvr>
                                        <p:cTn id="18" dur="500" fill="hold"/>
                                        <p:tgtEl>
                                          <p:spTgt spid="25397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3976"/>
                                        </p:tgtEl>
                                        <p:attrNameLst>
                                          <p:attrName>style.visibility</p:attrName>
                                        </p:attrNameLst>
                                      </p:cBhvr>
                                      <p:to>
                                        <p:strVal val="visible"/>
                                      </p:to>
                                    </p:set>
                                    <p:anim calcmode="lin" valueType="num">
                                      <p:cBhvr>
                                        <p:cTn id="23" dur="500" fill="hold"/>
                                        <p:tgtEl>
                                          <p:spTgt spid="253976"/>
                                        </p:tgtEl>
                                        <p:attrNameLst>
                                          <p:attrName>ppt_w</p:attrName>
                                        </p:attrNameLst>
                                      </p:cBhvr>
                                      <p:tavLst>
                                        <p:tav tm="0">
                                          <p:val>
                                            <p:fltVal val="0"/>
                                          </p:val>
                                        </p:tav>
                                        <p:tav tm="100000">
                                          <p:val>
                                            <p:strVal val="#ppt_w"/>
                                          </p:val>
                                        </p:tav>
                                      </p:tavLst>
                                    </p:anim>
                                    <p:anim calcmode="lin" valueType="num">
                                      <p:cBhvr>
                                        <p:cTn id="24" dur="500" fill="hold"/>
                                        <p:tgtEl>
                                          <p:spTgt spid="253976"/>
                                        </p:tgtEl>
                                        <p:attrNameLst>
                                          <p:attrName>ppt_h</p:attrName>
                                        </p:attrNameLst>
                                      </p:cBhvr>
                                      <p:tavLst>
                                        <p:tav tm="0">
                                          <p:val>
                                            <p:fltVal val="0"/>
                                          </p:val>
                                        </p:tav>
                                        <p:tav tm="100000">
                                          <p:val>
                                            <p:strVal val="#ppt_h"/>
                                          </p:val>
                                        </p:tav>
                                      </p:tavLst>
                                    </p:anim>
                                    <p:anim calcmode="lin" valueType="num">
                                      <p:cBhvr>
                                        <p:cTn id="25" dur="500" fill="hold"/>
                                        <p:tgtEl>
                                          <p:spTgt spid="253976"/>
                                        </p:tgtEl>
                                        <p:attrNameLst>
                                          <p:attrName>ppt_x</p:attrName>
                                        </p:attrNameLst>
                                      </p:cBhvr>
                                      <p:tavLst>
                                        <p:tav tm="0">
                                          <p:val>
                                            <p:fltVal val="0.5"/>
                                          </p:val>
                                        </p:tav>
                                        <p:tav tm="100000">
                                          <p:val>
                                            <p:strVal val="#ppt_x"/>
                                          </p:val>
                                        </p:tav>
                                      </p:tavLst>
                                    </p:anim>
                                    <p:anim calcmode="lin" valueType="num">
                                      <p:cBhvr>
                                        <p:cTn id="26" dur="500" fill="hold"/>
                                        <p:tgtEl>
                                          <p:spTgt spid="25397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53997"/>
                                        </p:tgtEl>
                                        <p:attrNameLst>
                                          <p:attrName>style.visibility</p:attrName>
                                        </p:attrNameLst>
                                      </p:cBhvr>
                                      <p:to>
                                        <p:strVal val="visible"/>
                                      </p:to>
                                    </p:set>
                                    <p:animEffect transition="in" filter="dissolve">
                                      <p:cBhvr>
                                        <p:cTn id="31" dur="500"/>
                                        <p:tgtEl>
                                          <p:spTgt spid="253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5" grpId="0" autoUpdateAnimBg="0"/>
      <p:bldP spid="253976" grpId="0" autoUpdateAnimBg="0"/>
      <p:bldP spid="25397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0" y="0"/>
            <a:ext cx="9144000" cy="7086600"/>
          </a:xfrm>
          <a:prstGeom prst="rect">
            <a:avLst/>
          </a:prstGeom>
          <a:gradFill rotWithShape="0">
            <a:gsLst>
              <a:gs pos="0">
                <a:schemeClr val="hlink"/>
              </a:gs>
              <a:gs pos="100000">
                <a:schemeClr val="hlink">
                  <a:gamma/>
                  <a:shade val="94118"/>
                  <a:invGamma/>
                </a:schemeClr>
              </a:gs>
            </a:gsLst>
            <a:path path="shape">
              <a:fillToRect l="50000" t="50000" r="50000" b="50000"/>
            </a:path>
          </a:gra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6082" name="Rectangle 2"/>
          <p:cNvSpPr>
            <a:spLocks noGrp="1" noChangeArrowheads="1"/>
          </p:cNvSpPr>
          <p:nvPr>
            <p:ph type="title"/>
          </p:nvPr>
        </p:nvSpPr>
        <p:spPr>
          <a:xfrm>
            <a:off x="0" y="228600"/>
            <a:ext cx="6477000" cy="1676400"/>
          </a:xfrm>
          <a:solidFill>
            <a:srgbClr val="FFFFFF"/>
          </a:solidFill>
          <a:ln>
            <a:solidFill>
              <a:srgbClr val="000000"/>
            </a:solidFill>
            <a:miter lim="800000"/>
            <a:headEnd/>
            <a:tailEnd/>
          </a:ln>
        </p:spPr>
        <p:txBody>
          <a:bodyPr anchor="ctr" anchorCtr="1"/>
          <a:lstStyle/>
          <a:p>
            <a:pPr algn="ctr" eaLnBrk="1" hangingPunct="1">
              <a:defRPr/>
            </a:pPr>
            <a:r>
              <a:rPr lang="en-US" altLang="zh-CN" b="1" smtClean="0">
                <a:solidFill>
                  <a:schemeClr val="bg1"/>
                </a:solidFill>
                <a:latin typeface="Arial Black" charset="0"/>
                <a:ea typeface="宋体" charset="0"/>
                <a:cs typeface="宋体" charset="0"/>
              </a:rPr>
              <a:t>Kembali dari Pembuangan</a:t>
            </a:r>
            <a:r>
              <a:rPr lang="en-US" altLang="zh-CN" sz="2000" b="1" smtClean="0">
                <a:solidFill>
                  <a:schemeClr val="bg1"/>
                </a:solidFill>
                <a:latin typeface="Times" charset="0"/>
                <a:ea typeface="宋体" charset="0"/>
                <a:cs typeface="宋体" charset="0"/>
              </a:rPr>
              <a:t/>
            </a:r>
            <a:br>
              <a:rPr lang="en-US" altLang="zh-CN" sz="2000" b="1" smtClean="0">
                <a:solidFill>
                  <a:schemeClr val="bg1"/>
                </a:solidFill>
                <a:latin typeface="Times" charset="0"/>
                <a:ea typeface="宋体" charset="0"/>
                <a:cs typeface="宋体" charset="0"/>
              </a:rPr>
            </a:br>
            <a:r>
              <a:rPr lang="en-US" altLang="zh-CN" sz="2000" b="1" i="1" smtClean="0">
                <a:solidFill>
                  <a:schemeClr val="bg1"/>
                </a:solidFill>
                <a:latin typeface="Arial Narrow" charset="0"/>
                <a:ea typeface="宋体" charset="0"/>
                <a:cs typeface="宋体" charset="0"/>
              </a:rPr>
              <a:t>The Bible Visual Resource Book</a:t>
            </a:r>
            <a:r>
              <a:rPr lang="en-US" altLang="zh-CN" sz="2000" b="1" smtClean="0">
                <a:solidFill>
                  <a:schemeClr val="bg1"/>
                </a:solidFill>
                <a:latin typeface="Arial Narrow" charset="0"/>
                <a:ea typeface="宋体" charset="0"/>
                <a:cs typeface="宋体" charset="0"/>
              </a:rPr>
              <a:t>, 95</a:t>
            </a:r>
            <a:endParaRPr lang="en-US" sz="2000" b="1" smtClean="0">
              <a:solidFill>
                <a:schemeClr val="bg1"/>
              </a:solidFill>
              <a:latin typeface="Arial Narrow" charset="0"/>
              <a:ea typeface="宋体" charset="0"/>
              <a:cs typeface="宋体" charset="0"/>
            </a:endParaRPr>
          </a:p>
        </p:txBody>
      </p:sp>
      <p:sp>
        <p:nvSpPr>
          <p:cNvPr id="46083"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FFFF"/>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000000"/>
                </a:solidFill>
                <a:cs typeface="+mn-cs"/>
              </a:rPr>
              <a:t>298</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871" y="2185243"/>
            <a:ext cx="88106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0"/>
            <a:ext cx="81534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3600" smtClean="0">
                <a:solidFill>
                  <a:schemeClr val="bg1"/>
                </a:solidFill>
                <a:latin typeface="Arial Black" charset="0"/>
                <a:ea typeface="宋体" charset="0"/>
                <a:cs typeface="宋体" charset="0"/>
              </a:rPr>
              <a:t>Kembali dari Pembuangan</a:t>
            </a:r>
            <a:r>
              <a:rPr lang="en-US" altLang="zh-CN" sz="3600" b="1" smtClean="0">
                <a:solidFill>
                  <a:schemeClr val="bg1"/>
                </a:solidFill>
                <a:latin typeface="Times" charset="0"/>
                <a:ea typeface="宋体" charset="0"/>
                <a:cs typeface="宋体" charset="0"/>
              </a:rPr>
              <a:t/>
            </a:r>
            <a:br>
              <a:rPr lang="en-US" altLang="zh-CN" sz="3600" b="1" smtClean="0">
                <a:solidFill>
                  <a:schemeClr val="bg1"/>
                </a:solidFill>
                <a:latin typeface="Times" charset="0"/>
                <a:ea typeface="宋体" charset="0"/>
                <a:cs typeface="宋体" charset="0"/>
              </a:rPr>
            </a:br>
            <a:r>
              <a:rPr lang="en-US" altLang="zh-CN" sz="2000" b="1" smtClean="0">
                <a:solidFill>
                  <a:schemeClr val="bg1"/>
                </a:solidFill>
                <a:latin typeface="Arial Narrow" charset="0"/>
                <a:ea typeface="宋体" charset="0"/>
                <a:cs typeface="宋体" charset="0"/>
              </a:rPr>
              <a:t>John H. Walton, </a:t>
            </a:r>
            <a:r>
              <a:rPr lang="en-US" altLang="zh-CN" sz="2000" b="1" i="1" smtClean="0">
                <a:solidFill>
                  <a:schemeClr val="bg1"/>
                </a:solidFill>
                <a:latin typeface="Arial Narrow" charset="0"/>
                <a:ea typeface="宋体" charset="0"/>
                <a:cs typeface="宋体" charset="0"/>
              </a:rPr>
              <a:t>Chronological and Background Charts of the Old Testament</a:t>
            </a:r>
            <a:r>
              <a:rPr lang="en-US" altLang="zh-CN" sz="2000" b="1" smtClean="0">
                <a:solidFill>
                  <a:schemeClr val="bg1"/>
                </a:solidFill>
                <a:latin typeface="Arial Narrow" charset="0"/>
                <a:ea typeface="宋体" charset="0"/>
                <a:cs typeface="宋体" charset="0"/>
              </a:rPr>
              <a:t>, 35 &amp; John A. Martin, “Ezra,” in The</a:t>
            </a:r>
            <a:r>
              <a:rPr lang="en-US" altLang="zh-CN" sz="2000" b="1" i="1" smtClean="0">
                <a:solidFill>
                  <a:schemeClr val="bg1"/>
                </a:solidFill>
                <a:latin typeface="Arial Narrow" charset="0"/>
                <a:ea typeface="宋体" charset="0"/>
                <a:cs typeface="宋体" charset="0"/>
              </a:rPr>
              <a:t> Bible Knowledge Commentary</a:t>
            </a:r>
            <a:r>
              <a:rPr lang="en-US" altLang="zh-CN" sz="2000" b="1" smtClean="0">
                <a:solidFill>
                  <a:schemeClr val="bg1"/>
                </a:solidFill>
                <a:latin typeface="Arial Narrow" charset="0"/>
                <a:ea typeface="宋体" charset="0"/>
                <a:cs typeface="宋体" charset="0"/>
              </a:rPr>
              <a:t>, 1:652, adapted</a:t>
            </a:r>
            <a:endParaRPr lang="en-US" sz="3600" b="1" smtClean="0">
              <a:solidFill>
                <a:schemeClr val="bg1"/>
              </a:solidFill>
              <a:latin typeface="Arial Black" charset="0"/>
              <a:ea typeface="宋体" charset="0"/>
              <a:cs typeface="宋体" charset="0"/>
            </a:endParaRPr>
          </a:p>
        </p:txBody>
      </p:sp>
      <p:sp>
        <p:nvSpPr>
          <p:cNvPr id="43011"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295</a:t>
            </a:r>
          </a:p>
        </p:txBody>
      </p:sp>
      <p:pic>
        <p:nvPicPr>
          <p:cNvPr id="35844"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990600" y="1524000"/>
            <a:ext cx="8153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0"/>
            <a:ext cx="81534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3600" smtClean="0">
                <a:solidFill>
                  <a:schemeClr val="bg1"/>
                </a:solidFill>
                <a:latin typeface="Arial Black" charset="0"/>
                <a:ea typeface="宋体" charset="0"/>
                <a:cs typeface="宋体" charset="0"/>
              </a:rPr>
              <a:t>Kembali dari Pembuangan</a:t>
            </a:r>
            <a:r>
              <a:rPr lang="en-US" altLang="zh-CN" sz="3600" b="1" smtClean="0">
                <a:solidFill>
                  <a:schemeClr val="bg1"/>
                </a:solidFill>
                <a:latin typeface="Times" charset="0"/>
                <a:ea typeface="宋体" charset="0"/>
                <a:cs typeface="宋体" charset="0"/>
              </a:rPr>
              <a:t/>
            </a:r>
            <a:br>
              <a:rPr lang="en-US" altLang="zh-CN" sz="3600" b="1" smtClean="0">
                <a:solidFill>
                  <a:schemeClr val="bg1"/>
                </a:solidFill>
                <a:latin typeface="Times" charset="0"/>
                <a:ea typeface="宋体" charset="0"/>
                <a:cs typeface="宋体" charset="0"/>
              </a:rPr>
            </a:br>
            <a:r>
              <a:rPr lang="en-US" altLang="zh-CN" sz="1800" b="1" smtClean="0">
                <a:solidFill>
                  <a:schemeClr val="bg1"/>
                </a:solidFill>
                <a:latin typeface="Arial Narrow" charset="0"/>
                <a:ea typeface="宋体" charset="0"/>
                <a:cs typeface="宋体" charset="0"/>
              </a:rPr>
              <a:t>John H. Walton, </a:t>
            </a:r>
            <a:r>
              <a:rPr lang="en-US" altLang="zh-CN" sz="1800" b="1" i="1" smtClean="0">
                <a:solidFill>
                  <a:schemeClr val="bg1"/>
                </a:solidFill>
                <a:latin typeface="Arial Narrow" charset="0"/>
                <a:ea typeface="宋体" charset="0"/>
                <a:cs typeface="宋体" charset="0"/>
              </a:rPr>
              <a:t>Chronological and Background Charts of the Old Testament</a:t>
            </a:r>
            <a:r>
              <a:rPr lang="en-US" altLang="zh-CN" sz="1800" b="1" smtClean="0">
                <a:solidFill>
                  <a:schemeClr val="bg1"/>
                </a:solidFill>
                <a:latin typeface="Arial Narrow" charset="0"/>
                <a:ea typeface="宋体" charset="0"/>
                <a:cs typeface="宋体" charset="0"/>
              </a:rPr>
              <a:t>, 35 &amp; John A. Martin, “Ezra,” in </a:t>
            </a:r>
            <a:r>
              <a:rPr lang="en-US" altLang="zh-CN" sz="1800" b="1" i="1" smtClean="0">
                <a:solidFill>
                  <a:schemeClr val="bg1"/>
                </a:solidFill>
                <a:latin typeface="Arial Narrow" charset="0"/>
                <a:ea typeface="宋体" charset="0"/>
                <a:cs typeface="宋体" charset="0"/>
              </a:rPr>
              <a:t>The Bible Knowledge Commentary</a:t>
            </a:r>
            <a:r>
              <a:rPr lang="en-US" altLang="zh-CN" sz="1800" b="1" smtClean="0">
                <a:solidFill>
                  <a:schemeClr val="bg1"/>
                </a:solidFill>
                <a:latin typeface="Arial Narrow" charset="0"/>
                <a:ea typeface="宋体" charset="0"/>
                <a:cs typeface="宋体" charset="0"/>
              </a:rPr>
              <a:t>, 1:652, adapted</a:t>
            </a:r>
            <a:endParaRPr lang="en-US" sz="3600" b="1" smtClean="0">
              <a:solidFill>
                <a:schemeClr val="bg1"/>
              </a:solidFill>
              <a:latin typeface="Arial Black" charset="0"/>
              <a:ea typeface="宋体" charset="0"/>
              <a:cs typeface="宋体" charset="0"/>
            </a:endParaRPr>
          </a:p>
        </p:txBody>
      </p:sp>
      <p:sp>
        <p:nvSpPr>
          <p:cNvPr id="40963" name="Text Box 3"/>
          <p:cNvSpPr txBox="1">
            <a:spLocks noChangeArrowheads="1"/>
          </p:cNvSpPr>
          <p:nvPr/>
        </p:nvSpPr>
        <p:spPr bwMode="auto">
          <a:xfrm>
            <a:off x="7924800" y="0"/>
            <a:ext cx="731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295</a:t>
            </a:r>
          </a:p>
        </p:txBody>
      </p:sp>
      <p:grpSp>
        <p:nvGrpSpPr>
          <p:cNvPr id="37892" name="Group 4"/>
          <p:cNvGrpSpPr>
            <a:grpSpLocks/>
          </p:cNvGrpSpPr>
          <p:nvPr/>
        </p:nvGrpSpPr>
        <p:grpSpPr bwMode="auto">
          <a:xfrm>
            <a:off x="304800" y="1143000"/>
            <a:ext cx="8534400" cy="5715000"/>
            <a:chOff x="0" y="0"/>
            <a:chExt cx="3612" cy="3645"/>
          </a:xfrm>
        </p:grpSpPr>
        <p:grpSp>
          <p:nvGrpSpPr>
            <p:cNvPr id="37893" name="Group 5"/>
            <p:cNvGrpSpPr>
              <a:grpSpLocks/>
            </p:cNvGrpSpPr>
            <p:nvPr/>
          </p:nvGrpSpPr>
          <p:grpSpPr bwMode="auto">
            <a:xfrm>
              <a:off x="0" y="0"/>
              <a:ext cx="903" cy="384"/>
              <a:chOff x="0" y="0"/>
              <a:chExt cx="903" cy="384"/>
            </a:xfrm>
          </p:grpSpPr>
          <p:sp>
            <p:nvSpPr>
              <p:cNvPr id="40966"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KEMBALI</a:t>
                </a:r>
              </a:p>
            </p:txBody>
          </p:sp>
          <p:sp>
            <p:nvSpPr>
              <p:cNvPr id="40967"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4" name="Group 8"/>
            <p:cNvGrpSpPr>
              <a:grpSpLocks/>
            </p:cNvGrpSpPr>
            <p:nvPr/>
          </p:nvGrpSpPr>
          <p:grpSpPr bwMode="auto">
            <a:xfrm>
              <a:off x="903" y="0"/>
              <a:ext cx="903" cy="384"/>
              <a:chOff x="903" y="0"/>
              <a:chExt cx="903" cy="384"/>
            </a:xfrm>
          </p:grpSpPr>
          <p:sp>
            <p:nvSpPr>
              <p:cNvPr id="40969"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PERTAMA</a:t>
                </a:r>
              </a:p>
            </p:txBody>
          </p:sp>
          <p:sp>
            <p:nvSpPr>
              <p:cNvPr id="40970"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5" name="Group 11"/>
            <p:cNvGrpSpPr>
              <a:grpSpLocks/>
            </p:cNvGrpSpPr>
            <p:nvPr/>
          </p:nvGrpSpPr>
          <p:grpSpPr bwMode="auto">
            <a:xfrm>
              <a:off x="1806" y="0"/>
              <a:ext cx="903" cy="384"/>
              <a:chOff x="1806" y="0"/>
              <a:chExt cx="903" cy="384"/>
            </a:xfrm>
          </p:grpSpPr>
          <p:sp>
            <p:nvSpPr>
              <p:cNvPr id="40972"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KEDUA</a:t>
                </a:r>
              </a:p>
            </p:txBody>
          </p:sp>
          <p:sp>
            <p:nvSpPr>
              <p:cNvPr id="40973"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6" name="Group 14"/>
            <p:cNvGrpSpPr>
              <a:grpSpLocks/>
            </p:cNvGrpSpPr>
            <p:nvPr/>
          </p:nvGrpSpPr>
          <p:grpSpPr bwMode="auto">
            <a:xfrm>
              <a:off x="2709" y="0"/>
              <a:ext cx="903" cy="384"/>
              <a:chOff x="2709" y="0"/>
              <a:chExt cx="903" cy="384"/>
            </a:xfrm>
          </p:grpSpPr>
          <p:sp>
            <p:nvSpPr>
              <p:cNvPr id="40975"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KETIGA</a:t>
                </a:r>
              </a:p>
            </p:txBody>
          </p:sp>
          <p:sp>
            <p:nvSpPr>
              <p:cNvPr id="40976"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7" name="Group 17"/>
            <p:cNvGrpSpPr>
              <a:grpSpLocks/>
            </p:cNvGrpSpPr>
            <p:nvPr/>
          </p:nvGrpSpPr>
          <p:grpSpPr bwMode="auto">
            <a:xfrm>
              <a:off x="0" y="384"/>
              <a:ext cx="903" cy="614"/>
              <a:chOff x="0" y="384"/>
              <a:chExt cx="903" cy="614"/>
            </a:xfrm>
          </p:grpSpPr>
          <p:sp>
            <p:nvSpPr>
              <p:cNvPr id="40978" name="Rectangle 18"/>
              <p:cNvSpPr>
                <a:spLocks noChangeArrowheads="1"/>
              </p:cNvSpPr>
              <p:nvPr/>
            </p:nvSpPr>
            <p:spPr bwMode="auto">
              <a:xfrm>
                <a:off x="0"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Referensi</a:t>
                </a:r>
                <a:endParaRPr lang="en-US" b="1">
                  <a:solidFill>
                    <a:srgbClr val="FFFFFF"/>
                  </a:solidFill>
                  <a:latin typeface="Arial Narrow" charset="0"/>
                  <a:cs typeface="+mn-cs"/>
                </a:endParaRPr>
              </a:p>
            </p:txBody>
          </p:sp>
          <p:sp>
            <p:nvSpPr>
              <p:cNvPr id="40979" name="Rectangle 19"/>
              <p:cNvSpPr>
                <a:spLocks noChangeArrowheads="1"/>
              </p:cNvSpPr>
              <p:nvPr/>
            </p:nvSpPr>
            <p:spPr bwMode="auto">
              <a:xfrm>
                <a:off x="0"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8" name="Group 20"/>
            <p:cNvGrpSpPr>
              <a:grpSpLocks/>
            </p:cNvGrpSpPr>
            <p:nvPr/>
          </p:nvGrpSpPr>
          <p:grpSpPr bwMode="auto">
            <a:xfrm>
              <a:off x="903" y="384"/>
              <a:ext cx="903" cy="614"/>
              <a:chOff x="903" y="384"/>
              <a:chExt cx="903" cy="614"/>
            </a:xfrm>
          </p:grpSpPr>
          <p:sp>
            <p:nvSpPr>
              <p:cNvPr id="40981" name="Rectangle 21"/>
              <p:cNvSpPr>
                <a:spLocks noChangeArrowheads="1"/>
              </p:cNvSpPr>
              <p:nvPr/>
            </p:nvSpPr>
            <p:spPr bwMode="auto">
              <a:xfrm>
                <a:off x="903"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Ezra 1-6</a:t>
                </a:r>
                <a:endParaRPr lang="en-US" b="1">
                  <a:solidFill>
                    <a:srgbClr val="FFFFFF"/>
                  </a:solidFill>
                  <a:latin typeface="Arial Narrow" charset="0"/>
                  <a:cs typeface="+mn-cs"/>
                </a:endParaRPr>
              </a:p>
            </p:txBody>
          </p:sp>
          <p:sp>
            <p:nvSpPr>
              <p:cNvPr id="40982" name="Rectangle 22"/>
              <p:cNvSpPr>
                <a:spLocks noChangeArrowheads="1"/>
              </p:cNvSpPr>
              <p:nvPr/>
            </p:nvSpPr>
            <p:spPr bwMode="auto">
              <a:xfrm>
                <a:off x="903"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899" name="Group 23"/>
            <p:cNvGrpSpPr>
              <a:grpSpLocks/>
            </p:cNvGrpSpPr>
            <p:nvPr/>
          </p:nvGrpSpPr>
          <p:grpSpPr bwMode="auto">
            <a:xfrm>
              <a:off x="1806" y="384"/>
              <a:ext cx="903" cy="614"/>
              <a:chOff x="1806" y="384"/>
              <a:chExt cx="903" cy="614"/>
            </a:xfrm>
          </p:grpSpPr>
          <p:sp>
            <p:nvSpPr>
              <p:cNvPr id="40984" name="Rectangle 24"/>
              <p:cNvSpPr>
                <a:spLocks noChangeArrowheads="1"/>
              </p:cNvSpPr>
              <p:nvPr/>
            </p:nvSpPr>
            <p:spPr bwMode="auto">
              <a:xfrm>
                <a:off x="1806"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Ezra 7-10</a:t>
                </a:r>
                <a:endParaRPr lang="en-US" b="1">
                  <a:solidFill>
                    <a:srgbClr val="FFFFFF"/>
                  </a:solidFill>
                  <a:latin typeface="Arial Narrow" charset="0"/>
                  <a:cs typeface="+mn-cs"/>
                </a:endParaRPr>
              </a:p>
            </p:txBody>
          </p:sp>
          <p:sp>
            <p:nvSpPr>
              <p:cNvPr id="40985" name="Rectangle 25"/>
              <p:cNvSpPr>
                <a:spLocks noChangeArrowheads="1"/>
              </p:cNvSpPr>
              <p:nvPr/>
            </p:nvSpPr>
            <p:spPr bwMode="auto">
              <a:xfrm>
                <a:off x="1806"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0" name="Group 26"/>
            <p:cNvGrpSpPr>
              <a:grpSpLocks/>
            </p:cNvGrpSpPr>
            <p:nvPr/>
          </p:nvGrpSpPr>
          <p:grpSpPr bwMode="auto">
            <a:xfrm>
              <a:off x="2709" y="384"/>
              <a:ext cx="903" cy="614"/>
              <a:chOff x="2709" y="384"/>
              <a:chExt cx="903" cy="614"/>
            </a:xfrm>
          </p:grpSpPr>
          <p:sp>
            <p:nvSpPr>
              <p:cNvPr id="40987" name="Rectangle 27"/>
              <p:cNvSpPr>
                <a:spLocks noChangeArrowheads="1"/>
              </p:cNvSpPr>
              <p:nvPr/>
            </p:nvSpPr>
            <p:spPr bwMode="auto">
              <a:xfrm>
                <a:off x="2709" y="384"/>
                <a:ext cx="903" cy="615"/>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Nehemiah 1-13</a:t>
                </a:r>
                <a:endParaRPr lang="en-US" b="1">
                  <a:solidFill>
                    <a:srgbClr val="FFFFFF"/>
                  </a:solidFill>
                  <a:latin typeface="Arial Narrow" charset="0"/>
                  <a:cs typeface="+mn-cs"/>
                </a:endParaRPr>
              </a:p>
            </p:txBody>
          </p:sp>
          <p:sp>
            <p:nvSpPr>
              <p:cNvPr id="40988" name="Rectangle 28"/>
              <p:cNvSpPr>
                <a:spLocks noChangeArrowheads="1"/>
              </p:cNvSpPr>
              <p:nvPr/>
            </p:nvSpPr>
            <p:spPr bwMode="auto">
              <a:xfrm>
                <a:off x="2709" y="384"/>
                <a:ext cx="903" cy="615"/>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1" name="Group 29"/>
            <p:cNvGrpSpPr>
              <a:grpSpLocks/>
            </p:cNvGrpSpPr>
            <p:nvPr/>
          </p:nvGrpSpPr>
          <p:grpSpPr bwMode="auto">
            <a:xfrm>
              <a:off x="0" y="998"/>
              <a:ext cx="903" cy="403"/>
              <a:chOff x="0" y="998"/>
              <a:chExt cx="903" cy="403"/>
            </a:xfrm>
          </p:grpSpPr>
          <p:sp>
            <p:nvSpPr>
              <p:cNvPr id="40990" name="Rectangle 30"/>
              <p:cNvSpPr>
                <a:spLocks noChangeArrowheads="1"/>
              </p:cNvSpPr>
              <p:nvPr/>
            </p:nvSpPr>
            <p:spPr bwMode="auto">
              <a:xfrm>
                <a:off x="0"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Tanggal</a:t>
                </a:r>
                <a:endParaRPr lang="en-US" b="1">
                  <a:solidFill>
                    <a:srgbClr val="FFFFFF"/>
                  </a:solidFill>
                  <a:latin typeface="Arial Narrow" charset="0"/>
                  <a:cs typeface="+mn-cs"/>
                </a:endParaRPr>
              </a:p>
            </p:txBody>
          </p:sp>
          <p:sp>
            <p:nvSpPr>
              <p:cNvPr id="40991" name="Rectangle 31"/>
              <p:cNvSpPr>
                <a:spLocks noChangeArrowheads="1"/>
              </p:cNvSpPr>
              <p:nvPr/>
            </p:nvSpPr>
            <p:spPr bwMode="auto">
              <a:xfrm>
                <a:off x="0"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2" name="Group 32"/>
            <p:cNvGrpSpPr>
              <a:grpSpLocks/>
            </p:cNvGrpSpPr>
            <p:nvPr/>
          </p:nvGrpSpPr>
          <p:grpSpPr bwMode="auto">
            <a:xfrm>
              <a:off x="903" y="998"/>
              <a:ext cx="903" cy="403"/>
              <a:chOff x="903" y="998"/>
              <a:chExt cx="903" cy="403"/>
            </a:xfrm>
          </p:grpSpPr>
          <p:sp>
            <p:nvSpPr>
              <p:cNvPr id="40993" name="Rectangle 33"/>
              <p:cNvSpPr>
                <a:spLocks noChangeArrowheads="1"/>
              </p:cNvSpPr>
              <p:nvPr/>
            </p:nvSpPr>
            <p:spPr bwMode="auto">
              <a:xfrm>
                <a:off x="903"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538 B.C.</a:t>
                </a:r>
                <a:endParaRPr lang="en-US" b="1">
                  <a:solidFill>
                    <a:srgbClr val="FFFFFF"/>
                  </a:solidFill>
                  <a:latin typeface="Arial Narrow" charset="0"/>
                  <a:cs typeface="+mn-cs"/>
                </a:endParaRPr>
              </a:p>
            </p:txBody>
          </p:sp>
          <p:sp>
            <p:nvSpPr>
              <p:cNvPr id="40994" name="Rectangle 34"/>
              <p:cNvSpPr>
                <a:spLocks noChangeArrowheads="1"/>
              </p:cNvSpPr>
              <p:nvPr/>
            </p:nvSpPr>
            <p:spPr bwMode="auto">
              <a:xfrm>
                <a:off x="903"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3" name="Group 35"/>
            <p:cNvGrpSpPr>
              <a:grpSpLocks/>
            </p:cNvGrpSpPr>
            <p:nvPr/>
          </p:nvGrpSpPr>
          <p:grpSpPr bwMode="auto">
            <a:xfrm>
              <a:off x="1806" y="998"/>
              <a:ext cx="903" cy="403"/>
              <a:chOff x="1806" y="998"/>
              <a:chExt cx="903" cy="403"/>
            </a:xfrm>
          </p:grpSpPr>
          <p:sp>
            <p:nvSpPr>
              <p:cNvPr id="40996" name="Rectangle 36"/>
              <p:cNvSpPr>
                <a:spLocks noChangeArrowheads="1"/>
              </p:cNvSpPr>
              <p:nvPr/>
            </p:nvSpPr>
            <p:spPr bwMode="auto">
              <a:xfrm>
                <a:off x="1806"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458 B.C.</a:t>
                </a:r>
                <a:endParaRPr lang="en-US" b="1">
                  <a:solidFill>
                    <a:srgbClr val="FFFFFF"/>
                  </a:solidFill>
                  <a:latin typeface="Arial Narrow" charset="0"/>
                  <a:cs typeface="+mn-cs"/>
                </a:endParaRPr>
              </a:p>
            </p:txBody>
          </p:sp>
          <p:sp>
            <p:nvSpPr>
              <p:cNvPr id="40997" name="Rectangle 37"/>
              <p:cNvSpPr>
                <a:spLocks noChangeArrowheads="1"/>
              </p:cNvSpPr>
              <p:nvPr/>
            </p:nvSpPr>
            <p:spPr bwMode="auto">
              <a:xfrm>
                <a:off x="1806"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4" name="Group 38"/>
            <p:cNvGrpSpPr>
              <a:grpSpLocks/>
            </p:cNvGrpSpPr>
            <p:nvPr/>
          </p:nvGrpSpPr>
          <p:grpSpPr bwMode="auto">
            <a:xfrm>
              <a:off x="2709" y="998"/>
              <a:ext cx="903" cy="403"/>
              <a:chOff x="2709" y="998"/>
              <a:chExt cx="903" cy="403"/>
            </a:xfrm>
          </p:grpSpPr>
          <p:sp>
            <p:nvSpPr>
              <p:cNvPr id="40999" name="Rectangle 39"/>
              <p:cNvSpPr>
                <a:spLocks noChangeArrowheads="1"/>
              </p:cNvSpPr>
              <p:nvPr/>
            </p:nvSpPr>
            <p:spPr bwMode="auto">
              <a:xfrm>
                <a:off x="2709" y="998"/>
                <a:ext cx="903" cy="40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tabLst>
                    <a:tab pos="2559050" algn="l"/>
                  </a:tabLst>
                  <a:defRPr/>
                </a:pPr>
                <a:r>
                  <a:rPr lang="en-US" b="1">
                    <a:solidFill>
                      <a:srgbClr val="FFFFFF"/>
                    </a:solidFill>
                    <a:latin typeface="Arial Narrow" charset="0"/>
                    <a:cs typeface="Tahoma" charset="0"/>
                  </a:rPr>
                  <a:t>444 B.C.</a:t>
                </a:r>
                <a:endParaRPr lang="en-US" b="1">
                  <a:solidFill>
                    <a:srgbClr val="FFFFFF"/>
                  </a:solidFill>
                  <a:latin typeface="Arial Narrow" charset="0"/>
                  <a:cs typeface="+mn-cs"/>
                </a:endParaRPr>
              </a:p>
            </p:txBody>
          </p:sp>
          <p:sp>
            <p:nvSpPr>
              <p:cNvPr id="41000" name="Rectangle 40"/>
              <p:cNvSpPr>
                <a:spLocks noChangeArrowheads="1"/>
              </p:cNvSpPr>
              <p:nvPr/>
            </p:nvSpPr>
            <p:spPr bwMode="auto">
              <a:xfrm>
                <a:off x="2709" y="998"/>
                <a:ext cx="903" cy="40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5" name="Group 41"/>
            <p:cNvGrpSpPr>
              <a:grpSpLocks/>
            </p:cNvGrpSpPr>
            <p:nvPr/>
          </p:nvGrpSpPr>
          <p:grpSpPr bwMode="auto">
            <a:xfrm>
              <a:off x="0" y="1401"/>
              <a:ext cx="903" cy="633"/>
              <a:chOff x="0" y="1401"/>
              <a:chExt cx="903" cy="633"/>
            </a:xfrm>
          </p:grpSpPr>
          <p:sp>
            <p:nvSpPr>
              <p:cNvPr id="41002" name="Rectangle 42"/>
              <p:cNvSpPr>
                <a:spLocks noChangeArrowheads="1"/>
              </p:cNvSpPr>
              <p:nvPr/>
            </p:nvSpPr>
            <p:spPr bwMode="auto">
              <a:xfrm>
                <a:off x="0"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Pemimpin</a:t>
                </a:r>
                <a:endParaRPr lang="en-US" b="1">
                  <a:solidFill>
                    <a:srgbClr val="FFFFFF"/>
                  </a:solidFill>
                  <a:latin typeface="Arial Narrow" charset="0"/>
                  <a:cs typeface="+mn-cs"/>
                </a:endParaRPr>
              </a:p>
            </p:txBody>
          </p:sp>
          <p:sp>
            <p:nvSpPr>
              <p:cNvPr id="41003" name="Rectangle 43"/>
              <p:cNvSpPr>
                <a:spLocks noChangeArrowheads="1"/>
              </p:cNvSpPr>
              <p:nvPr/>
            </p:nvSpPr>
            <p:spPr bwMode="auto">
              <a:xfrm>
                <a:off x="0"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6" name="Group 44"/>
            <p:cNvGrpSpPr>
              <a:grpSpLocks/>
            </p:cNvGrpSpPr>
            <p:nvPr/>
          </p:nvGrpSpPr>
          <p:grpSpPr bwMode="auto">
            <a:xfrm>
              <a:off x="903" y="1401"/>
              <a:ext cx="903" cy="633"/>
              <a:chOff x="903" y="1401"/>
              <a:chExt cx="903" cy="633"/>
            </a:xfrm>
          </p:grpSpPr>
          <p:sp>
            <p:nvSpPr>
              <p:cNvPr id="41005" name="Rectangle 45"/>
              <p:cNvSpPr>
                <a:spLocks noChangeArrowheads="1"/>
              </p:cNvSpPr>
              <p:nvPr/>
            </p:nvSpPr>
            <p:spPr bwMode="auto">
              <a:xfrm>
                <a:off x="903"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b="1">
                    <a:solidFill>
                      <a:srgbClr val="FFFFFF"/>
                    </a:solidFill>
                    <a:latin typeface="Arial Narrow" charset="0"/>
                    <a:cs typeface="Tahoma" charset="0"/>
                  </a:rPr>
                  <a:t>Sesbazar</a:t>
                </a:r>
                <a:endParaRPr lang="en-US" b="1">
                  <a:solidFill>
                    <a:srgbClr val="FFFFFF"/>
                  </a:solidFill>
                  <a:latin typeface="Arial Narrow" charset="0"/>
                  <a:cs typeface="Times New Roman" charset="0"/>
                </a:endParaRPr>
              </a:p>
              <a:p>
                <a:pPr algn="ctr" eaLnBrk="0" hangingPunct="0">
                  <a:lnSpc>
                    <a:spcPct val="80000"/>
                  </a:lnSpc>
                  <a:defRPr/>
                </a:pPr>
                <a:r>
                  <a:rPr lang="en-US" b="1">
                    <a:solidFill>
                      <a:srgbClr val="FFFFFF"/>
                    </a:solidFill>
                    <a:latin typeface="Arial Narrow" charset="0"/>
                    <a:cs typeface="Tahoma" charset="0"/>
                  </a:rPr>
                  <a:t>Zerubabel</a:t>
                </a:r>
                <a:endParaRPr lang="en-US" b="1">
                  <a:solidFill>
                    <a:srgbClr val="FFFFFF"/>
                  </a:solidFill>
                  <a:latin typeface="Arial Narrow" charset="0"/>
                  <a:cs typeface="Times New Roman" charset="0"/>
                </a:endParaRPr>
              </a:p>
              <a:p>
                <a:pPr algn="ctr" eaLnBrk="0" hangingPunct="0">
                  <a:lnSpc>
                    <a:spcPct val="80000"/>
                  </a:lnSpc>
                  <a:defRPr/>
                </a:pPr>
                <a:r>
                  <a:rPr lang="en-US" b="1">
                    <a:solidFill>
                      <a:srgbClr val="FFFFFF"/>
                    </a:solidFill>
                    <a:latin typeface="Arial Narrow" charset="0"/>
                    <a:cs typeface="Tahoma" charset="0"/>
                  </a:rPr>
                  <a:t>Yeshua</a:t>
                </a:r>
                <a:endParaRPr lang="en-US" b="1">
                  <a:solidFill>
                    <a:srgbClr val="FFFFFF"/>
                  </a:solidFill>
                  <a:latin typeface="Arial Narrow" charset="0"/>
                  <a:cs typeface="+mn-cs"/>
                </a:endParaRPr>
              </a:p>
            </p:txBody>
          </p:sp>
          <p:sp>
            <p:nvSpPr>
              <p:cNvPr id="41006" name="Rectangle 46"/>
              <p:cNvSpPr>
                <a:spLocks noChangeArrowheads="1"/>
              </p:cNvSpPr>
              <p:nvPr/>
            </p:nvSpPr>
            <p:spPr bwMode="auto">
              <a:xfrm>
                <a:off x="903"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7" name="Group 47"/>
            <p:cNvGrpSpPr>
              <a:grpSpLocks/>
            </p:cNvGrpSpPr>
            <p:nvPr/>
          </p:nvGrpSpPr>
          <p:grpSpPr bwMode="auto">
            <a:xfrm>
              <a:off x="1806" y="1401"/>
              <a:ext cx="903" cy="633"/>
              <a:chOff x="1806" y="1401"/>
              <a:chExt cx="903" cy="633"/>
            </a:xfrm>
          </p:grpSpPr>
          <p:sp>
            <p:nvSpPr>
              <p:cNvPr id="41008" name="Rectangle 48"/>
              <p:cNvSpPr>
                <a:spLocks noChangeArrowheads="1"/>
              </p:cNvSpPr>
              <p:nvPr/>
            </p:nvSpPr>
            <p:spPr bwMode="auto">
              <a:xfrm>
                <a:off x="1806"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Ezra</a:t>
                </a:r>
                <a:endParaRPr lang="en-US" b="1">
                  <a:solidFill>
                    <a:srgbClr val="FFFFFF"/>
                  </a:solidFill>
                  <a:latin typeface="Arial Narrow" charset="0"/>
                  <a:cs typeface="+mn-cs"/>
                </a:endParaRPr>
              </a:p>
            </p:txBody>
          </p:sp>
          <p:sp>
            <p:nvSpPr>
              <p:cNvPr id="41009" name="Rectangle 49"/>
              <p:cNvSpPr>
                <a:spLocks noChangeArrowheads="1"/>
              </p:cNvSpPr>
              <p:nvPr/>
            </p:nvSpPr>
            <p:spPr bwMode="auto">
              <a:xfrm>
                <a:off x="1806"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8" name="Group 50"/>
            <p:cNvGrpSpPr>
              <a:grpSpLocks/>
            </p:cNvGrpSpPr>
            <p:nvPr/>
          </p:nvGrpSpPr>
          <p:grpSpPr bwMode="auto">
            <a:xfrm>
              <a:off x="2709" y="1401"/>
              <a:ext cx="903" cy="633"/>
              <a:chOff x="2709" y="1401"/>
              <a:chExt cx="903" cy="633"/>
            </a:xfrm>
          </p:grpSpPr>
          <p:sp>
            <p:nvSpPr>
              <p:cNvPr id="41011" name="Rectangle 51"/>
              <p:cNvSpPr>
                <a:spLocks noChangeArrowheads="1"/>
              </p:cNvSpPr>
              <p:nvPr/>
            </p:nvSpPr>
            <p:spPr bwMode="auto">
              <a:xfrm>
                <a:off x="2709" y="1401"/>
                <a:ext cx="903" cy="633"/>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Nehemiah</a:t>
                </a:r>
                <a:endParaRPr lang="en-US" b="1">
                  <a:solidFill>
                    <a:srgbClr val="FFFFFF"/>
                  </a:solidFill>
                  <a:latin typeface="Arial Narrow" charset="0"/>
                  <a:cs typeface="+mn-cs"/>
                </a:endParaRPr>
              </a:p>
            </p:txBody>
          </p:sp>
          <p:sp>
            <p:nvSpPr>
              <p:cNvPr id="41012" name="Rectangle 52"/>
              <p:cNvSpPr>
                <a:spLocks noChangeArrowheads="1"/>
              </p:cNvSpPr>
              <p:nvPr/>
            </p:nvSpPr>
            <p:spPr bwMode="auto">
              <a:xfrm>
                <a:off x="2709" y="1401"/>
                <a:ext cx="903" cy="633"/>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09" name="Group 53"/>
            <p:cNvGrpSpPr>
              <a:grpSpLocks/>
            </p:cNvGrpSpPr>
            <p:nvPr/>
          </p:nvGrpSpPr>
          <p:grpSpPr bwMode="auto">
            <a:xfrm>
              <a:off x="0" y="2034"/>
              <a:ext cx="903" cy="518"/>
              <a:chOff x="0" y="2034"/>
              <a:chExt cx="903" cy="518"/>
            </a:xfrm>
          </p:grpSpPr>
          <p:sp>
            <p:nvSpPr>
              <p:cNvPr id="41014" name="Rectangle 54"/>
              <p:cNvSpPr>
                <a:spLocks noChangeArrowheads="1"/>
              </p:cNvSpPr>
              <p:nvPr/>
            </p:nvSpPr>
            <p:spPr bwMode="auto">
              <a:xfrm>
                <a:off x="0"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Raja Persia</a:t>
                </a:r>
                <a:endParaRPr lang="en-US" b="1">
                  <a:solidFill>
                    <a:srgbClr val="FFFFFF"/>
                  </a:solidFill>
                  <a:latin typeface="Arial Narrow" charset="0"/>
                  <a:cs typeface="+mn-cs"/>
                </a:endParaRPr>
              </a:p>
            </p:txBody>
          </p:sp>
          <p:sp>
            <p:nvSpPr>
              <p:cNvPr id="41015" name="Rectangle 55"/>
              <p:cNvSpPr>
                <a:spLocks noChangeArrowheads="1"/>
              </p:cNvSpPr>
              <p:nvPr/>
            </p:nvSpPr>
            <p:spPr bwMode="auto">
              <a:xfrm>
                <a:off x="0"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0" name="Group 56"/>
            <p:cNvGrpSpPr>
              <a:grpSpLocks/>
            </p:cNvGrpSpPr>
            <p:nvPr/>
          </p:nvGrpSpPr>
          <p:grpSpPr bwMode="auto">
            <a:xfrm>
              <a:off x="903" y="2034"/>
              <a:ext cx="903" cy="518"/>
              <a:chOff x="903" y="2034"/>
              <a:chExt cx="903" cy="518"/>
            </a:xfrm>
          </p:grpSpPr>
          <p:sp>
            <p:nvSpPr>
              <p:cNvPr id="41017" name="Rectangle 57"/>
              <p:cNvSpPr>
                <a:spLocks noChangeArrowheads="1"/>
              </p:cNvSpPr>
              <p:nvPr/>
            </p:nvSpPr>
            <p:spPr bwMode="auto">
              <a:xfrm>
                <a:off x="903"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Koresh</a:t>
                </a:r>
                <a:endParaRPr lang="en-US" b="1">
                  <a:solidFill>
                    <a:srgbClr val="FFFFFF"/>
                  </a:solidFill>
                  <a:latin typeface="Arial Narrow" charset="0"/>
                  <a:cs typeface="+mn-cs"/>
                </a:endParaRPr>
              </a:p>
            </p:txBody>
          </p:sp>
          <p:sp>
            <p:nvSpPr>
              <p:cNvPr id="41018" name="Rectangle 58"/>
              <p:cNvSpPr>
                <a:spLocks noChangeArrowheads="1"/>
              </p:cNvSpPr>
              <p:nvPr/>
            </p:nvSpPr>
            <p:spPr bwMode="auto">
              <a:xfrm>
                <a:off x="903"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1" name="Group 59"/>
            <p:cNvGrpSpPr>
              <a:grpSpLocks/>
            </p:cNvGrpSpPr>
            <p:nvPr/>
          </p:nvGrpSpPr>
          <p:grpSpPr bwMode="auto">
            <a:xfrm>
              <a:off x="1806" y="2034"/>
              <a:ext cx="903" cy="518"/>
              <a:chOff x="1806" y="2034"/>
              <a:chExt cx="903" cy="518"/>
            </a:xfrm>
          </p:grpSpPr>
          <p:sp>
            <p:nvSpPr>
              <p:cNvPr id="41020" name="Rectangle 60"/>
              <p:cNvSpPr>
                <a:spLocks noChangeArrowheads="1"/>
              </p:cNvSpPr>
              <p:nvPr/>
            </p:nvSpPr>
            <p:spPr bwMode="auto">
              <a:xfrm>
                <a:off x="1806"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Artahsasta</a:t>
                </a:r>
                <a:endParaRPr lang="en-US" b="1">
                  <a:solidFill>
                    <a:srgbClr val="FFFFFF"/>
                  </a:solidFill>
                  <a:latin typeface="Arial Narrow" charset="0"/>
                  <a:cs typeface="Times New Roman" charset="0"/>
                </a:endParaRPr>
              </a:p>
              <a:p>
                <a:pPr algn="ctr" eaLnBrk="0" hangingPunct="0">
                  <a:defRPr/>
                </a:pPr>
                <a:r>
                  <a:rPr lang="en-US" b="1">
                    <a:solidFill>
                      <a:srgbClr val="FFFFFF"/>
                    </a:solidFill>
                    <a:latin typeface="Arial Narrow" charset="0"/>
                    <a:cs typeface="Tahoma" charset="0"/>
                  </a:rPr>
                  <a:t>Longimanus</a:t>
                </a:r>
                <a:endParaRPr lang="en-US" b="1">
                  <a:solidFill>
                    <a:srgbClr val="FFFFFF"/>
                  </a:solidFill>
                  <a:latin typeface="Arial Narrow" charset="0"/>
                  <a:cs typeface="+mn-cs"/>
                </a:endParaRPr>
              </a:p>
            </p:txBody>
          </p:sp>
          <p:sp>
            <p:nvSpPr>
              <p:cNvPr id="41021" name="Rectangle 61"/>
              <p:cNvSpPr>
                <a:spLocks noChangeArrowheads="1"/>
              </p:cNvSpPr>
              <p:nvPr/>
            </p:nvSpPr>
            <p:spPr bwMode="auto">
              <a:xfrm>
                <a:off x="1806"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2" name="Group 62"/>
            <p:cNvGrpSpPr>
              <a:grpSpLocks/>
            </p:cNvGrpSpPr>
            <p:nvPr/>
          </p:nvGrpSpPr>
          <p:grpSpPr bwMode="auto">
            <a:xfrm>
              <a:off x="2709" y="2034"/>
              <a:ext cx="903" cy="518"/>
              <a:chOff x="2709" y="2034"/>
              <a:chExt cx="903" cy="518"/>
            </a:xfrm>
          </p:grpSpPr>
          <p:sp>
            <p:nvSpPr>
              <p:cNvPr id="41023" name="Rectangle 63"/>
              <p:cNvSpPr>
                <a:spLocks noChangeArrowheads="1"/>
              </p:cNvSpPr>
              <p:nvPr/>
            </p:nvSpPr>
            <p:spPr bwMode="auto">
              <a:xfrm>
                <a:off x="2709" y="2034"/>
                <a:ext cx="903" cy="517"/>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Artahsasta </a:t>
                </a:r>
                <a:r>
                  <a:rPr lang="en-US" b="1">
                    <a:solidFill>
                      <a:srgbClr val="FFFFFF"/>
                    </a:solidFill>
                    <a:latin typeface="Arial Narrow" charset="0"/>
                    <a:cs typeface="Times New Roman" charset="0"/>
                  </a:rPr>
                  <a:t>Longimanus</a:t>
                </a:r>
                <a:endParaRPr lang="en-US" b="1">
                  <a:solidFill>
                    <a:srgbClr val="FFFFFF"/>
                  </a:solidFill>
                  <a:latin typeface="Arial Narrow" charset="0"/>
                  <a:cs typeface="+mn-cs"/>
                </a:endParaRPr>
              </a:p>
            </p:txBody>
          </p:sp>
          <p:sp>
            <p:nvSpPr>
              <p:cNvPr id="41024" name="Rectangle 64"/>
              <p:cNvSpPr>
                <a:spLocks noChangeArrowheads="1"/>
              </p:cNvSpPr>
              <p:nvPr/>
            </p:nvSpPr>
            <p:spPr bwMode="auto">
              <a:xfrm>
                <a:off x="2709" y="2034"/>
                <a:ext cx="903" cy="517"/>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3" name="Group 65"/>
            <p:cNvGrpSpPr>
              <a:grpSpLocks/>
            </p:cNvGrpSpPr>
            <p:nvPr/>
          </p:nvGrpSpPr>
          <p:grpSpPr bwMode="auto">
            <a:xfrm>
              <a:off x="0" y="2552"/>
              <a:ext cx="903" cy="1093"/>
              <a:chOff x="0" y="2552"/>
              <a:chExt cx="903" cy="1093"/>
            </a:xfrm>
          </p:grpSpPr>
          <p:sp>
            <p:nvSpPr>
              <p:cNvPr id="41026" name="Rectangle 66"/>
              <p:cNvSpPr>
                <a:spLocks noChangeArrowheads="1"/>
              </p:cNvSpPr>
              <p:nvPr/>
            </p:nvSpPr>
            <p:spPr bwMode="auto">
              <a:xfrm>
                <a:off x="0"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Elemen- elemen dari dekrit</a:t>
                </a:r>
                <a:endParaRPr lang="en-US" b="1">
                  <a:solidFill>
                    <a:srgbClr val="FFFFFF"/>
                  </a:solidFill>
                  <a:latin typeface="Arial Narrow" charset="0"/>
                  <a:cs typeface="+mn-cs"/>
                </a:endParaRPr>
              </a:p>
            </p:txBody>
          </p:sp>
          <p:sp>
            <p:nvSpPr>
              <p:cNvPr id="41027" name="Rectangle 67"/>
              <p:cNvSpPr>
                <a:spLocks noChangeArrowheads="1"/>
              </p:cNvSpPr>
              <p:nvPr/>
            </p:nvSpPr>
            <p:spPr bwMode="auto">
              <a:xfrm>
                <a:off x="0"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4" name="Group 68"/>
            <p:cNvGrpSpPr>
              <a:grpSpLocks/>
            </p:cNvGrpSpPr>
            <p:nvPr/>
          </p:nvGrpSpPr>
          <p:grpSpPr bwMode="auto">
            <a:xfrm>
              <a:off x="903" y="2552"/>
              <a:ext cx="903" cy="1093"/>
              <a:chOff x="903" y="2552"/>
              <a:chExt cx="903" cy="1093"/>
            </a:xfrm>
          </p:grpSpPr>
          <p:sp>
            <p:nvSpPr>
              <p:cNvPr id="41029" name="Rectangle 69"/>
              <p:cNvSpPr>
                <a:spLocks noChangeArrowheads="1"/>
              </p:cNvSpPr>
              <p:nvPr/>
            </p:nvSpPr>
            <p:spPr bwMode="auto">
              <a:xfrm>
                <a:off x="903"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sz="2000" b="1">
                    <a:solidFill>
                      <a:srgbClr val="FFFFFF"/>
                    </a:solidFill>
                    <a:latin typeface="Arial Narrow" charset="0"/>
                    <a:cs typeface="Tahoma" charset="0"/>
                  </a:rPr>
                  <a:t>Banyak yg berharap untuk kembali. Bait Allah dapat dibangun kembali, sebagian dibayao oleh raja. Vessels returned.</a:t>
                </a:r>
                <a:endParaRPr lang="en-US" sz="2000" b="1">
                  <a:solidFill>
                    <a:srgbClr val="FFFFFF"/>
                  </a:solidFill>
                  <a:latin typeface="Arial Narrow" charset="0"/>
                  <a:cs typeface="+mn-cs"/>
                </a:endParaRPr>
              </a:p>
            </p:txBody>
          </p:sp>
          <p:sp>
            <p:nvSpPr>
              <p:cNvPr id="41030" name="Rectangle 70"/>
              <p:cNvSpPr>
                <a:spLocks noChangeArrowheads="1"/>
              </p:cNvSpPr>
              <p:nvPr/>
            </p:nvSpPr>
            <p:spPr bwMode="auto">
              <a:xfrm>
                <a:off x="903"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5" name="Group 71"/>
            <p:cNvGrpSpPr>
              <a:grpSpLocks/>
            </p:cNvGrpSpPr>
            <p:nvPr/>
          </p:nvGrpSpPr>
          <p:grpSpPr bwMode="auto">
            <a:xfrm>
              <a:off x="1806" y="2552"/>
              <a:ext cx="903" cy="1093"/>
              <a:chOff x="1806" y="2552"/>
              <a:chExt cx="903" cy="1093"/>
            </a:xfrm>
          </p:grpSpPr>
          <p:sp>
            <p:nvSpPr>
              <p:cNvPr id="41032" name="Rectangle 72"/>
              <p:cNvSpPr>
                <a:spLocks noChangeArrowheads="1"/>
              </p:cNvSpPr>
              <p:nvPr/>
            </p:nvSpPr>
            <p:spPr bwMode="auto">
              <a:xfrm>
                <a:off x="1806"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sz="1800" b="1">
                    <a:solidFill>
                      <a:srgbClr val="FFFFFF"/>
                    </a:solidFill>
                    <a:latin typeface="Arial Narrow" charset="0"/>
                    <a:cs typeface="Tahoma" charset="0"/>
                  </a:rPr>
                  <a:t>Banyak yang berharap kembali. Keuangan disediakan oleh raja. Dijinkan untuk mepunyai pemerintahan sendiri.</a:t>
                </a:r>
                <a:endParaRPr lang="en-US" sz="1800" b="1">
                  <a:solidFill>
                    <a:srgbClr val="FFFFFF"/>
                  </a:solidFill>
                  <a:latin typeface="Arial Narrow" charset="0"/>
                  <a:cs typeface="+mn-cs"/>
                </a:endParaRPr>
              </a:p>
            </p:txBody>
          </p:sp>
          <p:sp>
            <p:nvSpPr>
              <p:cNvPr id="41033" name="Rectangle 73"/>
              <p:cNvSpPr>
                <a:spLocks noChangeArrowheads="1"/>
              </p:cNvSpPr>
              <p:nvPr/>
            </p:nvSpPr>
            <p:spPr bwMode="auto">
              <a:xfrm>
                <a:off x="1806"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7916" name="Group 74"/>
            <p:cNvGrpSpPr>
              <a:grpSpLocks/>
            </p:cNvGrpSpPr>
            <p:nvPr/>
          </p:nvGrpSpPr>
          <p:grpSpPr bwMode="auto">
            <a:xfrm>
              <a:off x="2709" y="2552"/>
              <a:ext cx="903" cy="1093"/>
              <a:chOff x="2709" y="2552"/>
              <a:chExt cx="903" cy="1093"/>
            </a:xfrm>
          </p:grpSpPr>
          <p:sp>
            <p:nvSpPr>
              <p:cNvPr id="41035" name="Rectangle 75"/>
              <p:cNvSpPr>
                <a:spLocks noChangeArrowheads="1"/>
              </p:cNvSpPr>
              <p:nvPr/>
            </p:nvSpPr>
            <p:spPr bwMode="auto">
              <a:xfrm>
                <a:off x="2709" y="2551"/>
                <a:ext cx="903" cy="109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Diijinkan membangun kembali </a:t>
                </a:r>
                <a:endParaRPr lang="en-US" b="1">
                  <a:solidFill>
                    <a:srgbClr val="FFFFFF"/>
                  </a:solidFill>
                  <a:latin typeface="Arial Narrow" charset="0"/>
                  <a:cs typeface="+mn-cs"/>
                </a:endParaRPr>
              </a:p>
            </p:txBody>
          </p:sp>
          <p:sp>
            <p:nvSpPr>
              <p:cNvPr id="41036" name="Rectangle 76"/>
              <p:cNvSpPr>
                <a:spLocks noChangeArrowheads="1"/>
              </p:cNvSpPr>
              <p:nvPr/>
            </p:nvSpPr>
            <p:spPr bwMode="auto">
              <a:xfrm>
                <a:off x="2709" y="2551"/>
                <a:ext cx="903" cy="109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76200"/>
            <a:ext cx="81534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3600" smtClean="0">
                <a:solidFill>
                  <a:schemeClr val="bg1"/>
                </a:solidFill>
                <a:latin typeface="Arial Black" charset="0"/>
                <a:ea typeface="宋体" charset="0"/>
                <a:cs typeface="宋体" charset="0"/>
              </a:rPr>
              <a:t>Kembali dari Pembuangan</a:t>
            </a:r>
            <a:r>
              <a:rPr lang="en-US" altLang="zh-CN" sz="3600" b="1" smtClean="0">
                <a:solidFill>
                  <a:schemeClr val="bg1"/>
                </a:solidFill>
                <a:latin typeface="Times" charset="0"/>
                <a:ea typeface="宋体" charset="0"/>
                <a:cs typeface="宋体" charset="0"/>
              </a:rPr>
              <a:t/>
            </a:r>
            <a:br>
              <a:rPr lang="en-US" altLang="zh-CN" sz="3600" b="1" smtClean="0">
                <a:solidFill>
                  <a:schemeClr val="bg1"/>
                </a:solidFill>
                <a:latin typeface="Times" charset="0"/>
                <a:ea typeface="宋体" charset="0"/>
                <a:cs typeface="宋体" charset="0"/>
              </a:rPr>
            </a:br>
            <a:r>
              <a:rPr lang="en-US" altLang="zh-CN" sz="1800" b="1" smtClean="0">
                <a:solidFill>
                  <a:schemeClr val="bg1"/>
                </a:solidFill>
                <a:latin typeface="Arial Narrow" charset="0"/>
                <a:ea typeface="宋体" charset="0"/>
                <a:cs typeface="宋体" charset="0"/>
              </a:rPr>
              <a:t>John H. Walton, </a:t>
            </a:r>
            <a:r>
              <a:rPr lang="en-US" altLang="zh-CN" sz="1800" b="1" i="1" smtClean="0">
                <a:solidFill>
                  <a:schemeClr val="bg1"/>
                </a:solidFill>
                <a:latin typeface="Arial Narrow" charset="0"/>
                <a:ea typeface="宋体" charset="0"/>
                <a:cs typeface="宋体" charset="0"/>
              </a:rPr>
              <a:t>Chronological and Background Charts of the Old Testament</a:t>
            </a:r>
            <a:r>
              <a:rPr lang="en-US" altLang="zh-CN" sz="1800" b="1" smtClean="0">
                <a:solidFill>
                  <a:schemeClr val="bg1"/>
                </a:solidFill>
                <a:latin typeface="Arial Narrow" charset="0"/>
                <a:ea typeface="宋体" charset="0"/>
                <a:cs typeface="宋体" charset="0"/>
              </a:rPr>
              <a:t>, 35 &amp; John A. Martin, “Ezra,” in The</a:t>
            </a:r>
            <a:r>
              <a:rPr lang="en-US" altLang="zh-CN" sz="1800" b="1" i="1" smtClean="0">
                <a:solidFill>
                  <a:schemeClr val="bg1"/>
                </a:solidFill>
                <a:latin typeface="Arial Narrow" charset="0"/>
                <a:ea typeface="宋体" charset="0"/>
                <a:cs typeface="宋体" charset="0"/>
              </a:rPr>
              <a:t> Bible Knowledge Commentary</a:t>
            </a:r>
            <a:r>
              <a:rPr lang="en-US" altLang="zh-CN" sz="1800" b="1" smtClean="0">
                <a:solidFill>
                  <a:schemeClr val="bg1"/>
                </a:solidFill>
                <a:latin typeface="Arial Narrow" charset="0"/>
                <a:ea typeface="宋体" charset="0"/>
                <a:cs typeface="宋体" charset="0"/>
              </a:rPr>
              <a:t>, 1:652, adapted</a:t>
            </a:r>
            <a:endParaRPr lang="en-US" sz="3600" b="1" smtClean="0">
              <a:solidFill>
                <a:schemeClr val="bg1"/>
              </a:solidFill>
              <a:latin typeface="Arial Black" charset="0"/>
              <a:ea typeface="宋体" charset="0"/>
              <a:cs typeface="宋体" charset="0"/>
            </a:endParaRPr>
          </a:p>
        </p:txBody>
      </p:sp>
      <p:sp>
        <p:nvSpPr>
          <p:cNvPr id="41987"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295</a:t>
            </a:r>
          </a:p>
        </p:txBody>
      </p:sp>
      <p:grpSp>
        <p:nvGrpSpPr>
          <p:cNvPr id="39940" name="Group 4"/>
          <p:cNvGrpSpPr>
            <a:grpSpLocks/>
          </p:cNvGrpSpPr>
          <p:nvPr/>
        </p:nvGrpSpPr>
        <p:grpSpPr bwMode="auto">
          <a:xfrm>
            <a:off x="533400" y="1295400"/>
            <a:ext cx="8505825" cy="5486400"/>
            <a:chOff x="0" y="0"/>
            <a:chExt cx="3612" cy="3474"/>
          </a:xfrm>
        </p:grpSpPr>
        <p:grpSp>
          <p:nvGrpSpPr>
            <p:cNvPr id="39941" name="Group 5"/>
            <p:cNvGrpSpPr>
              <a:grpSpLocks/>
            </p:cNvGrpSpPr>
            <p:nvPr/>
          </p:nvGrpSpPr>
          <p:grpSpPr bwMode="auto">
            <a:xfrm>
              <a:off x="0" y="0"/>
              <a:ext cx="903" cy="384"/>
              <a:chOff x="0" y="0"/>
              <a:chExt cx="903" cy="384"/>
            </a:xfrm>
          </p:grpSpPr>
          <p:sp>
            <p:nvSpPr>
              <p:cNvPr id="41990"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KEMBALI</a:t>
                </a:r>
              </a:p>
            </p:txBody>
          </p:sp>
          <p:sp>
            <p:nvSpPr>
              <p:cNvPr id="41991"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2" name="Group 8"/>
            <p:cNvGrpSpPr>
              <a:grpSpLocks/>
            </p:cNvGrpSpPr>
            <p:nvPr/>
          </p:nvGrpSpPr>
          <p:grpSpPr bwMode="auto">
            <a:xfrm>
              <a:off x="903" y="0"/>
              <a:ext cx="903" cy="384"/>
              <a:chOff x="903" y="0"/>
              <a:chExt cx="903" cy="384"/>
            </a:xfrm>
          </p:grpSpPr>
          <p:sp>
            <p:nvSpPr>
              <p:cNvPr id="41993"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PERTAMA</a:t>
                </a:r>
              </a:p>
            </p:txBody>
          </p:sp>
          <p:sp>
            <p:nvSpPr>
              <p:cNvPr id="41994"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3" name="Group 11"/>
            <p:cNvGrpSpPr>
              <a:grpSpLocks/>
            </p:cNvGrpSpPr>
            <p:nvPr/>
          </p:nvGrpSpPr>
          <p:grpSpPr bwMode="auto">
            <a:xfrm>
              <a:off x="1806" y="0"/>
              <a:ext cx="903" cy="384"/>
              <a:chOff x="1806" y="0"/>
              <a:chExt cx="903" cy="384"/>
            </a:xfrm>
          </p:grpSpPr>
          <p:sp>
            <p:nvSpPr>
              <p:cNvPr id="41996"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KEDUA</a:t>
                </a:r>
              </a:p>
            </p:txBody>
          </p:sp>
          <p:sp>
            <p:nvSpPr>
              <p:cNvPr id="41997"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4" name="Group 14"/>
            <p:cNvGrpSpPr>
              <a:grpSpLocks/>
            </p:cNvGrpSpPr>
            <p:nvPr/>
          </p:nvGrpSpPr>
          <p:grpSpPr bwMode="auto">
            <a:xfrm>
              <a:off x="2709" y="0"/>
              <a:ext cx="903" cy="384"/>
              <a:chOff x="2709" y="0"/>
              <a:chExt cx="903" cy="384"/>
            </a:xfrm>
          </p:grpSpPr>
          <p:sp>
            <p:nvSpPr>
              <p:cNvPr id="41999"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mn-cs"/>
                  </a:rPr>
                  <a:t>kETIGA</a:t>
                </a:r>
              </a:p>
            </p:txBody>
          </p:sp>
          <p:sp>
            <p:nvSpPr>
              <p:cNvPr id="42000"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5" name="Group 17"/>
            <p:cNvGrpSpPr>
              <a:grpSpLocks/>
            </p:cNvGrpSpPr>
            <p:nvPr/>
          </p:nvGrpSpPr>
          <p:grpSpPr bwMode="auto">
            <a:xfrm>
              <a:off x="0" y="384"/>
              <a:ext cx="903" cy="748"/>
              <a:chOff x="0" y="384"/>
              <a:chExt cx="903" cy="748"/>
            </a:xfrm>
          </p:grpSpPr>
          <p:sp>
            <p:nvSpPr>
              <p:cNvPr id="42002" name="Rectangle 18"/>
              <p:cNvSpPr>
                <a:spLocks noChangeArrowheads="1"/>
              </p:cNvSpPr>
              <p:nvPr/>
            </p:nvSpPr>
            <p:spPr bwMode="auto">
              <a:xfrm>
                <a:off x="0"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Jumlah yang kembali</a:t>
                </a:r>
                <a:endParaRPr lang="en-US" b="1">
                  <a:solidFill>
                    <a:srgbClr val="FFFFFF"/>
                  </a:solidFill>
                  <a:latin typeface="Arial Narrow" charset="0"/>
                  <a:cs typeface="+mn-cs"/>
                </a:endParaRPr>
              </a:p>
            </p:txBody>
          </p:sp>
          <p:sp>
            <p:nvSpPr>
              <p:cNvPr id="42003" name="Rectangle 19"/>
              <p:cNvSpPr>
                <a:spLocks noChangeArrowheads="1"/>
              </p:cNvSpPr>
              <p:nvPr/>
            </p:nvSpPr>
            <p:spPr bwMode="auto">
              <a:xfrm>
                <a:off x="0"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6" name="Group 20"/>
            <p:cNvGrpSpPr>
              <a:grpSpLocks/>
            </p:cNvGrpSpPr>
            <p:nvPr/>
          </p:nvGrpSpPr>
          <p:grpSpPr bwMode="auto">
            <a:xfrm>
              <a:off x="903" y="384"/>
              <a:ext cx="903" cy="748"/>
              <a:chOff x="903" y="384"/>
              <a:chExt cx="903" cy="748"/>
            </a:xfrm>
          </p:grpSpPr>
          <p:sp>
            <p:nvSpPr>
              <p:cNvPr id="42005" name="Rectangle 21"/>
              <p:cNvSpPr>
                <a:spLocks noChangeArrowheads="1"/>
              </p:cNvSpPr>
              <p:nvPr/>
            </p:nvSpPr>
            <p:spPr bwMode="auto">
              <a:xfrm>
                <a:off x="903"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nSpc>
                    <a:spcPct val="80000"/>
                  </a:lnSpc>
                  <a:defRPr/>
                </a:pPr>
                <a:r>
                  <a:rPr lang="en-US" b="1">
                    <a:solidFill>
                      <a:srgbClr val="FFFFFF"/>
                    </a:solidFill>
                    <a:latin typeface="Arial Narrow" charset="0"/>
                    <a:cs typeface="Tahoma" charset="0"/>
                  </a:rPr>
                  <a:t>42,360</a:t>
                </a:r>
                <a:endParaRPr lang="en-US" b="1">
                  <a:solidFill>
                    <a:srgbClr val="FFFFFF"/>
                  </a:solidFill>
                  <a:latin typeface="Arial Narrow" charset="0"/>
                  <a:cs typeface="Times New Roman" charset="0"/>
                </a:endParaRPr>
              </a:p>
              <a:p>
                <a:pPr eaLnBrk="0" hangingPunct="0">
                  <a:lnSpc>
                    <a:spcPct val="80000"/>
                  </a:lnSpc>
                  <a:defRPr/>
                </a:pPr>
                <a:r>
                  <a:rPr lang="en-US" b="1" u="sng">
                    <a:solidFill>
                      <a:srgbClr val="FFFFFF"/>
                    </a:solidFill>
                    <a:latin typeface="Arial Narrow" charset="0"/>
                    <a:cs typeface="Tahoma" charset="0"/>
                  </a:rPr>
                  <a:t>7,337 </a:t>
                </a:r>
                <a:r>
                  <a:rPr lang="en-US" b="1">
                    <a:solidFill>
                      <a:srgbClr val="FFFFFF"/>
                    </a:solidFill>
                    <a:latin typeface="Arial Narrow" charset="0"/>
                    <a:cs typeface="Tahoma" charset="0"/>
                  </a:rPr>
                  <a:t>(budak)</a:t>
                </a:r>
                <a:endParaRPr lang="en-US" b="1">
                  <a:solidFill>
                    <a:srgbClr val="FFFFFF"/>
                  </a:solidFill>
                  <a:latin typeface="Arial Narrow" charset="0"/>
                  <a:cs typeface="Times New Roman" charset="0"/>
                </a:endParaRPr>
              </a:p>
              <a:p>
                <a:pPr eaLnBrk="0" hangingPunct="0">
                  <a:lnSpc>
                    <a:spcPct val="80000"/>
                  </a:lnSpc>
                  <a:defRPr/>
                </a:pPr>
                <a:r>
                  <a:rPr lang="en-US" b="1">
                    <a:solidFill>
                      <a:srgbClr val="FFFFFF"/>
                    </a:solidFill>
                    <a:latin typeface="Arial Narrow" charset="0"/>
                    <a:cs typeface="Tahoma" charset="0"/>
                  </a:rPr>
                  <a:t>49,697</a:t>
                </a:r>
                <a:endParaRPr lang="en-US" b="1">
                  <a:solidFill>
                    <a:srgbClr val="FFFFFF"/>
                  </a:solidFill>
                  <a:latin typeface="Arial Narrow" charset="0"/>
                  <a:cs typeface="+mn-cs"/>
                </a:endParaRPr>
              </a:p>
            </p:txBody>
          </p:sp>
          <p:sp>
            <p:nvSpPr>
              <p:cNvPr id="42006" name="Rectangle 22"/>
              <p:cNvSpPr>
                <a:spLocks noChangeArrowheads="1"/>
              </p:cNvSpPr>
              <p:nvPr/>
            </p:nvSpPr>
            <p:spPr bwMode="auto">
              <a:xfrm>
                <a:off x="903"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7" name="Group 23"/>
            <p:cNvGrpSpPr>
              <a:grpSpLocks/>
            </p:cNvGrpSpPr>
            <p:nvPr/>
          </p:nvGrpSpPr>
          <p:grpSpPr bwMode="auto">
            <a:xfrm>
              <a:off x="1806" y="384"/>
              <a:ext cx="903" cy="748"/>
              <a:chOff x="1806" y="384"/>
              <a:chExt cx="903" cy="748"/>
            </a:xfrm>
          </p:grpSpPr>
          <p:sp>
            <p:nvSpPr>
              <p:cNvPr id="42008" name="Rectangle 24"/>
              <p:cNvSpPr>
                <a:spLocks noChangeArrowheads="1"/>
              </p:cNvSpPr>
              <p:nvPr/>
            </p:nvSpPr>
            <p:spPr bwMode="auto">
              <a:xfrm>
                <a:off x="1806"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nSpc>
                    <a:spcPct val="70000"/>
                  </a:lnSpc>
                  <a:defRPr/>
                </a:pPr>
                <a:r>
                  <a:rPr lang="en-US" b="1">
                    <a:solidFill>
                      <a:srgbClr val="FFFFFF"/>
                    </a:solidFill>
                    <a:latin typeface="Arial Narrow" charset="0"/>
                    <a:cs typeface="Tahoma" charset="0"/>
                  </a:rPr>
                  <a:t>1,500 laki- laki</a:t>
                </a:r>
                <a:endParaRPr lang="en-US" b="1">
                  <a:solidFill>
                    <a:srgbClr val="FFFFFF"/>
                  </a:solidFill>
                  <a:latin typeface="Arial Narrow" charset="0"/>
                  <a:cs typeface="Times New Roman" charset="0"/>
                </a:endParaRPr>
              </a:p>
              <a:p>
                <a:pPr eaLnBrk="0" hangingPunct="0">
                  <a:lnSpc>
                    <a:spcPct val="70000"/>
                  </a:lnSpc>
                  <a:defRPr/>
                </a:pPr>
                <a:r>
                  <a:rPr lang="en-US" b="1">
                    <a:solidFill>
                      <a:srgbClr val="FFFFFF"/>
                    </a:solidFill>
                    <a:latin typeface="Arial Narrow" charset="0"/>
                    <a:cs typeface="Tahoma" charset="0"/>
                  </a:rPr>
                  <a:t>     38 Levites</a:t>
                </a:r>
                <a:endParaRPr lang="en-US" b="1">
                  <a:solidFill>
                    <a:srgbClr val="FFFFFF"/>
                  </a:solidFill>
                  <a:latin typeface="Arial Narrow" charset="0"/>
                  <a:cs typeface="Times New Roman" charset="0"/>
                </a:endParaRPr>
              </a:p>
              <a:p>
                <a:pPr eaLnBrk="0" hangingPunct="0">
                  <a:lnSpc>
                    <a:spcPct val="70000"/>
                  </a:lnSpc>
                  <a:defRPr/>
                </a:pPr>
                <a:r>
                  <a:rPr lang="en-US" b="1" u="sng">
                    <a:solidFill>
                      <a:srgbClr val="FFFFFF"/>
                    </a:solidFill>
                    <a:latin typeface="Arial Narrow" charset="0"/>
                    <a:cs typeface="Tahoma" charset="0"/>
                  </a:rPr>
                  <a:t>   220 </a:t>
                </a:r>
                <a:r>
                  <a:rPr lang="en-US" b="1">
                    <a:solidFill>
                      <a:srgbClr val="FFFFFF"/>
                    </a:solidFill>
                    <a:latin typeface="Arial Narrow" charset="0"/>
                    <a:cs typeface="Tahoma" charset="0"/>
                  </a:rPr>
                  <a:t>pembantu</a:t>
                </a:r>
                <a:endParaRPr lang="en-US" b="1">
                  <a:solidFill>
                    <a:srgbClr val="FFFFFF"/>
                  </a:solidFill>
                  <a:latin typeface="Arial Narrow" charset="0"/>
                  <a:cs typeface="Times New Roman" charset="0"/>
                </a:endParaRPr>
              </a:p>
              <a:p>
                <a:pPr eaLnBrk="0" hangingPunct="0">
                  <a:lnSpc>
                    <a:spcPct val="70000"/>
                  </a:lnSpc>
                  <a:defRPr/>
                </a:pPr>
                <a:r>
                  <a:rPr lang="en-US" b="1">
                    <a:solidFill>
                      <a:srgbClr val="FFFFFF"/>
                    </a:solidFill>
                    <a:latin typeface="Arial Narrow" charset="0"/>
                    <a:cs typeface="Tahoma" charset="0"/>
                  </a:rPr>
                  <a:t>1,758 + 5000?</a:t>
                </a:r>
                <a:endParaRPr lang="en-US" b="1">
                  <a:solidFill>
                    <a:srgbClr val="FFFFFF"/>
                  </a:solidFill>
                  <a:latin typeface="Arial Narrow" charset="0"/>
                  <a:cs typeface="+mn-cs"/>
                </a:endParaRPr>
              </a:p>
            </p:txBody>
          </p:sp>
          <p:sp>
            <p:nvSpPr>
              <p:cNvPr id="42009" name="Rectangle 25"/>
              <p:cNvSpPr>
                <a:spLocks noChangeArrowheads="1"/>
              </p:cNvSpPr>
              <p:nvPr/>
            </p:nvSpPr>
            <p:spPr bwMode="auto">
              <a:xfrm>
                <a:off x="1806"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8" name="Group 26"/>
            <p:cNvGrpSpPr>
              <a:grpSpLocks/>
            </p:cNvGrpSpPr>
            <p:nvPr/>
          </p:nvGrpSpPr>
          <p:grpSpPr bwMode="auto">
            <a:xfrm>
              <a:off x="2709" y="384"/>
              <a:ext cx="903" cy="748"/>
              <a:chOff x="2709" y="384"/>
              <a:chExt cx="903" cy="748"/>
            </a:xfrm>
          </p:grpSpPr>
          <p:sp>
            <p:nvSpPr>
              <p:cNvPr id="42011" name="Rectangle 27"/>
              <p:cNvSpPr>
                <a:spLocks noChangeArrowheads="1"/>
              </p:cNvSpPr>
              <p:nvPr/>
            </p:nvSpPr>
            <p:spPr bwMode="auto">
              <a:xfrm>
                <a:off x="2709" y="384"/>
                <a:ext cx="903" cy="748"/>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Tidak diketahui</a:t>
                </a:r>
                <a:endParaRPr lang="en-US" b="1">
                  <a:solidFill>
                    <a:srgbClr val="FFFFFF"/>
                  </a:solidFill>
                  <a:latin typeface="Arial Narrow" charset="0"/>
                  <a:cs typeface="+mn-cs"/>
                </a:endParaRPr>
              </a:p>
            </p:txBody>
          </p:sp>
          <p:sp>
            <p:nvSpPr>
              <p:cNvPr id="42012" name="Rectangle 28"/>
              <p:cNvSpPr>
                <a:spLocks noChangeArrowheads="1"/>
              </p:cNvSpPr>
              <p:nvPr/>
            </p:nvSpPr>
            <p:spPr bwMode="auto">
              <a:xfrm>
                <a:off x="2709" y="384"/>
                <a:ext cx="903" cy="748"/>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49" name="Group 29"/>
            <p:cNvGrpSpPr>
              <a:grpSpLocks/>
            </p:cNvGrpSpPr>
            <p:nvPr/>
          </p:nvGrpSpPr>
          <p:grpSpPr bwMode="auto">
            <a:xfrm>
              <a:off x="0" y="1132"/>
              <a:ext cx="903" cy="2342"/>
              <a:chOff x="0" y="1132"/>
              <a:chExt cx="903" cy="2342"/>
            </a:xfrm>
          </p:grpSpPr>
          <p:sp>
            <p:nvSpPr>
              <p:cNvPr id="42014" name="Rectangle 30"/>
              <p:cNvSpPr>
                <a:spLocks noChangeArrowheads="1"/>
              </p:cNvSpPr>
              <p:nvPr/>
            </p:nvSpPr>
            <p:spPr bwMode="auto">
              <a:xfrm>
                <a:off x="0"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Kejadian &amp; Masalah</a:t>
                </a:r>
                <a:endParaRPr lang="en-US" b="1">
                  <a:solidFill>
                    <a:srgbClr val="FFFFFF"/>
                  </a:solidFill>
                  <a:latin typeface="Arial Narrow" charset="0"/>
                  <a:cs typeface="+mn-cs"/>
                </a:endParaRPr>
              </a:p>
            </p:txBody>
          </p:sp>
          <p:sp>
            <p:nvSpPr>
              <p:cNvPr id="42015" name="Rectangle 31"/>
              <p:cNvSpPr>
                <a:spLocks noChangeArrowheads="1"/>
              </p:cNvSpPr>
              <p:nvPr/>
            </p:nvSpPr>
            <p:spPr bwMode="auto">
              <a:xfrm>
                <a:off x="0"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50" name="Group 32"/>
            <p:cNvGrpSpPr>
              <a:grpSpLocks/>
            </p:cNvGrpSpPr>
            <p:nvPr/>
          </p:nvGrpSpPr>
          <p:grpSpPr bwMode="auto">
            <a:xfrm>
              <a:off x="903" y="1132"/>
              <a:ext cx="903" cy="2342"/>
              <a:chOff x="903" y="1132"/>
              <a:chExt cx="903" cy="2342"/>
            </a:xfrm>
          </p:grpSpPr>
          <p:sp>
            <p:nvSpPr>
              <p:cNvPr id="42017" name="Rectangle 33"/>
              <p:cNvSpPr>
                <a:spLocks noChangeArrowheads="1"/>
              </p:cNvSpPr>
              <p:nvPr/>
            </p:nvSpPr>
            <p:spPr bwMode="auto">
              <a:xfrm>
                <a:off x="903"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lnSpc>
                    <a:spcPct val="80000"/>
                  </a:lnSpc>
                  <a:defRPr/>
                </a:pPr>
                <a:r>
                  <a:rPr lang="en-US" b="1">
                    <a:solidFill>
                      <a:srgbClr val="FFFFFF"/>
                    </a:solidFill>
                    <a:latin typeface="Arial Narrow" charset="0"/>
                    <a:cs typeface="Tahoma" charset="0"/>
                  </a:rPr>
                  <a:t>Bait Allah dibangun; membuat korban bakaran &amp; merayakan pesta tabernakel.</a:t>
                </a:r>
                <a:endParaRPr lang="en-US" b="1">
                  <a:solidFill>
                    <a:srgbClr val="FFFFFF"/>
                  </a:solidFill>
                  <a:latin typeface="Arial Narrow" charset="0"/>
                  <a:cs typeface="Times New Roman" charset="0"/>
                </a:endParaRPr>
              </a:p>
              <a:p>
                <a:pPr algn="ctr" eaLnBrk="0" hangingPunct="0">
                  <a:lnSpc>
                    <a:spcPct val="80000"/>
                  </a:lnSpc>
                  <a:defRPr/>
                </a:pPr>
                <a:r>
                  <a:rPr lang="en-US" b="1">
                    <a:solidFill>
                      <a:srgbClr val="FFFFFF"/>
                    </a:solidFill>
                    <a:latin typeface="Arial Narrow" charset="0"/>
                    <a:cs typeface="Tahoma" charset="0"/>
                  </a:rPr>
                  <a:t>Orang Samaria membuat masalah dan pembangunan berhenti sampai 520, &amp; Bait Allah selesai pada 516.</a:t>
                </a:r>
                <a:endParaRPr lang="en-US" b="1">
                  <a:solidFill>
                    <a:srgbClr val="FFFFFF"/>
                  </a:solidFill>
                  <a:latin typeface="Arial Narrow" charset="0"/>
                  <a:cs typeface="+mn-cs"/>
                </a:endParaRPr>
              </a:p>
            </p:txBody>
          </p:sp>
          <p:sp>
            <p:nvSpPr>
              <p:cNvPr id="42018" name="Rectangle 34"/>
              <p:cNvSpPr>
                <a:spLocks noChangeArrowheads="1"/>
              </p:cNvSpPr>
              <p:nvPr/>
            </p:nvSpPr>
            <p:spPr bwMode="auto">
              <a:xfrm>
                <a:off x="903"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51" name="Group 35"/>
            <p:cNvGrpSpPr>
              <a:grpSpLocks/>
            </p:cNvGrpSpPr>
            <p:nvPr/>
          </p:nvGrpSpPr>
          <p:grpSpPr bwMode="auto">
            <a:xfrm>
              <a:off x="1806" y="1132"/>
              <a:ext cx="903" cy="2342"/>
              <a:chOff x="1806" y="1132"/>
              <a:chExt cx="903" cy="2342"/>
            </a:xfrm>
          </p:grpSpPr>
          <p:sp>
            <p:nvSpPr>
              <p:cNvPr id="42020" name="Rectangle 36"/>
              <p:cNvSpPr>
                <a:spLocks noChangeArrowheads="1"/>
              </p:cNvSpPr>
              <p:nvPr/>
            </p:nvSpPr>
            <p:spPr bwMode="auto">
              <a:xfrm>
                <a:off x="1806"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anchor="ctr" anchorCtr="1"/>
              <a:lstStyle/>
              <a:p>
                <a:pPr algn="ctr">
                  <a:defRPr/>
                </a:pPr>
                <a:r>
                  <a:rPr lang="en-US" b="1">
                    <a:solidFill>
                      <a:srgbClr val="FFFFFF"/>
                    </a:solidFill>
                    <a:latin typeface="Arial Narrow" charset="0"/>
                    <a:cs typeface="Tahoma" charset="0"/>
                  </a:rPr>
                  <a:t>Masalah dengan perkawinan campuran antara bangsa lain</a:t>
                </a:r>
                <a:endParaRPr lang="en-US" b="1">
                  <a:solidFill>
                    <a:srgbClr val="FFFFFF"/>
                  </a:solidFill>
                  <a:latin typeface="Arial Narrow" charset="0"/>
                  <a:cs typeface="+mn-cs"/>
                </a:endParaRPr>
              </a:p>
            </p:txBody>
          </p:sp>
          <p:sp>
            <p:nvSpPr>
              <p:cNvPr id="42021" name="Rectangle 37"/>
              <p:cNvSpPr>
                <a:spLocks noChangeArrowheads="1"/>
              </p:cNvSpPr>
              <p:nvPr/>
            </p:nvSpPr>
            <p:spPr bwMode="auto">
              <a:xfrm>
                <a:off x="1806"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nvGrpSpPr>
            <p:cNvPr id="39952" name="Group 38"/>
            <p:cNvGrpSpPr>
              <a:grpSpLocks/>
            </p:cNvGrpSpPr>
            <p:nvPr/>
          </p:nvGrpSpPr>
          <p:grpSpPr bwMode="auto">
            <a:xfrm>
              <a:off x="2709" y="1132"/>
              <a:ext cx="903" cy="2342"/>
              <a:chOff x="2709" y="1132"/>
              <a:chExt cx="903" cy="2342"/>
            </a:xfrm>
          </p:grpSpPr>
          <p:sp>
            <p:nvSpPr>
              <p:cNvPr id="42023" name="Rectangle 39"/>
              <p:cNvSpPr>
                <a:spLocks noChangeArrowheads="1"/>
              </p:cNvSpPr>
              <p:nvPr/>
            </p:nvSpPr>
            <p:spPr bwMode="auto">
              <a:xfrm>
                <a:off x="2709" y="1132"/>
                <a:ext cx="903" cy="2342"/>
              </a:xfrm>
              <a:prstGeom prst="rect">
                <a:avLst/>
              </a:prstGeom>
              <a:noFill/>
              <a:ln w="12700"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b="1">
                    <a:solidFill>
                      <a:srgbClr val="FFFFFF"/>
                    </a:solidFill>
                    <a:latin typeface="Arial Narrow" charset="0"/>
                    <a:cs typeface="Tahoma" charset="0"/>
                  </a:rPr>
                  <a:t>Tembok dibangun kembali dalam 52 hari, despite opposition from Sanbatlat, Tobiah, &amp; Geshem.</a:t>
                </a:r>
              </a:p>
              <a:p>
                <a:pPr algn="ctr">
                  <a:defRPr/>
                </a:pPr>
                <a:r>
                  <a:rPr lang="en-US" b="1">
                    <a:solidFill>
                      <a:srgbClr val="FFFFFF"/>
                    </a:solidFill>
                    <a:latin typeface="Arial Narrow" charset="0"/>
                    <a:cs typeface="Tahoma" charset="0"/>
                  </a:rPr>
                  <a:t>Walls dedicated &amp; Hukum dibacakan.</a:t>
                </a:r>
                <a:endParaRPr lang="en-US" b="1">
                  <a:solidFill>
                    <a:srgbClr val="FFFFFF"/>
                  </a:solidFill>
                  <a:latin typeface="Arial Narrow" charset="0"/>
                  <a:cs typeface="+mn-cs"/>
                </a:endParaRPr>
              </a:p>
            </p:txBody>
          </p:sp>
          <p:sp>
            <p:nvSpPr>
              <p:cNvPr id="42024" name="Rectangle 40"/>
              <p:cNvSpPr>
                <a:spLocks noChangeArrowheads="1"/>
              </p:cNvSpPr>
              <p:nvPr/>
            </p:nvSpPr>
            <p:spPr bwMode="auto">
              <a:xfrm>
                <a:off x="2709" y="1132"/>
                <a:ext cx="903" cy="2342"/>
              </a:xfrm>
              <a:prstGeom prst="rect">
                <a:avLst/>
              </a:prstGeom>
              <a:noFill/>
              <a:ln w="7" cap="sq">
                <a:solidFill>
                  <a:srgbClr val="FFFF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anchor="ctr" anchorCtr="1"/>
              <a:lstStyle/>
              <a:p>
                <a:pPr>
                  <a:defRPr/>
                </a:pPr>
                <a:endParaRPr lang="en-US">
                  <a:cs typeface="+mn-cs"/>
                </a:endParaRPr>
              </a:p>
            </p:txBody>
          </p:sp>
        </p:grpSp>
      </p:gr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381000"/>
            <a:ext cx="8915400" cy="914400"/>
          </a:xfrm>
          <a:solidFill>
            <a:srgbClr val="FFFFFF"/>
          </a:solidFill>
          <a:ln>
            <a:solidFill>
              <a:srgbClr val="000000"/>
            </a:solidFill>
            <a:miter lim="800000"/>
            <a:headEnd/>
            <a:tailEnd/>
          </a:ln>
        </p:spPr>
        <p:txBody>
          <a:bodyPr anchor="ctr" anchorCtr="1"/>
          <a:lstStyle/>
          <a:p>
            <a:pPr algn="ctr" eaLnBrk="1" hangingPunct="1">
              <a:defRPr/>
            </a:pPr>
            <a:r>
              <a:rPr lang="en-US" altLang="zh-CN" sz="2800" b="1" smtClean="0">
                <a:solidFill>
                  <a:schemeClr val="bg1"/>
                </a:solidFill>
                <a:latin typeface="Arial Black" charset="0"/>
                <a:ea typeface="宋体" charset="0"/>
                <a:cs typeface="宋体" charset="0"/>
              </a:rPr>
              <a:t>Urutan kronologis dalam buku Ezra</a:t>
            </a:r>
            <a:r>
              <a:rPr lang="en-US" altLang="zh-CN" sz="2000" b="1" smtClean="0">
                <a:solidFill>
                  <a:schemeClr val="bg1"/>
                </a:solidFill>
                <a:latin typeface="Arial Black" charset="0"/>
                <a:ea typeface="宋体" charset="0"/>
                <a:cs typeface="宋体" charset="0"/>
              </a:rPr>
              <a:t>  </a:t>
            </a:r>
            <a:br>
              <a:rPr lang="en-US" altLang="zh-CN" sz="2000" b="1" smtClean="0">
                <a:solidFill>
                  <a:schemeClr val="bg1"/>
                </a:solidFill>
                <a:latin typeface="Arial Black" charset="0"/>
                <a:ea typeface="宋体" charset="0"/>
                <a:cs typeface="宋体" charset="0"/>
              </a:rPr>
            </a:br>
            <a:r>
              <a:rPr lang="en-US" altLang="zh-CN" sz="2000" b="1" smtClean="0">
                <a:solidFill>
                  <a:schemeClr val="bg1"/>
                </a:solidFill>
                <a:latin typeface="Arial Narrow" charset="0"/>
                <a:ea typeface="宋体" charset="0"/>
                <a:cs typeface="宋体" charset="0"/>
              </a:rPr>
              <a:t>John H. Walton, </a:t>
            </a:r>
            <a:r>
              <a:rPr lang="en-US" altLang="zh-CN" sz="2000" b="1" i="1" smtClean="0">
                <a:solidFill>
                  <a:schemeClr val="bg1"/>
                </a:solidFill>
                <a:latin typeface="Arial Narrow" charset="0"/>
                <a:ea typeface="宋体" charset="0"/>
                <a:cs typeface="宋体" charset="0"/>
              </a:rPr>
              <a:t>Chronological and Background Charts of the OT</a:t>
            </a:r>
            <a:r>
              <a:rPr lang="en-US" altLang="zh-CN" sz="2000" b="1" smtClean="0">
                <a:solidFill>
                  <a:schemeClr val="bg1"/>
                </a:solidFill>
                <a:latin typeface="Arial Narrow" charset="0"/>
                <a:ea typeface="宋体" charset="0"/>
                <a:cs typeface="宋体" charset="0"/>
              </a:rPr>
              <a:t>, 2d ed., 36</a:t>
            </a:r>
            <a:endParaRPr lang="en-US" sz="2000" b="1" smtClean="0">
              <a:solidFill>
                <a:schemeClr val="bg1"/>
              </a:solidFill>
              <a:latin typeface="Arial Narrow" charset="0"/>
              <a:ea typeface="宋体" charset="0"/>
              <a:cs typeface="宋体" charset="0"/>
            </a:endParaRPr>
          </a:p>
        </p:txBody>
      </p:sp>
      <p:sp>
        <p:nvSpPr>
          <p:cNvPr id="44035"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296</a:t>
            </a:r>
          </a:p>
        </p:txBody>
      </p:sp>
      <p:pic>
        <p:nvPicPr>
          <p:cNvPr id="41988"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33400" y="1419225"/>
            <a:ext cx="8153400" cy="53213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8131" name="AutoShape 3"/>
          <p:cNvSpPr>
            <a:spLocks noChangeArrowheads="1"/>
          </p:cNvSpPr>
          <p:nvPr/>
        </p:nvSpPr>
        <p:spPr bwMode="auto">
          <a:xfrm>
            <a:off x="4876800" y="1143000"/>
            <a:ext cx="762000" cy="2105025"/>
          </a:xfrm>
          <a:prstGeom prst="downArrow">
            <a:avLst>
              <a:gd name="adj1" fmla="val 50000"/>
              <a:gd name="adj2" fmla="val 69063"/>
            </a:avLst>
          </a:prstGeom>
          <a:solidFill>
            <a:srgbClr val="FFCC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8132" name="Oval 4"/>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8133" name="Oval 5"/>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8134" name="Line 6"/>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8135" name="Line 7"/>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8136" name="Line 8"/>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8137" name="Line 9"/>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8138" name="Line 10"/>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8139" name="Line 11"/>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8140" name="Line 12"/>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nvGrpSpPr>
          <p:cNvPr id="7180" name="Group 13"/>
          <p:cNvGrpSpPr>
            <a:grpSpLocks/>
          </p:cNvGrpSpPr>
          <p:nvPr/>
        </p:nvGrpSpPr>
        <p:grpSpPr bwMode="auto">
          <a:xfrm>
            <a:off x="457200" y="3825875"/>
            <a:ext cx="8229600" cy="0"/>
            <a:chOff x="288" y="2208"/>
            <a:chExt cx="5184" cy="0"/>
          </a:xfrm>
        </p:grpSpPr>
        <p:sp>
          <p:nvSpPr>
            <p:cNvPr id="48142" name="Line 14"/>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8143" name="Line 15"/>
            <p:cNvSpPr>
              <a:spLocks noChangeShapeType="1"/>
            </p:cNvSpPr>
            <p:nvPr/>
          </p:nvSpPr>
          <p:spPr bwMode="auto">
            <a:xfrm>
              <a:off x="288" y="2208"/>
              <a:ext cx="5184"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7181" name="Group 16"/>
          <p:cNvGrpSpPr>
            <a:grpSpLocks/>
          </p:cNvGrpSpPr>
          <p:nvPr/>
        </p:nvGrpSpPr>
        <p:grpSpPr bwMode="auto">
          <a:xfrm>
            <a:off x="2286000" y="4435475"/>
            <a:ext cx="5581650" cy="1800225"/>
            <a:chOff x="1440" y="2794"/>
            <a:chExt cx="3516" cy="1134"/>
          </a:xfrm>
        </p:grpSpPr>
        <p:sp>
          <p:nvSpPr>
            <p:cNvPr id="48145" name="Text Box 17"/>
            <p:cNvSpPr txBox="1">
              <a:spLocks noChangeArrowheads="1"/>
            </p:cNvSpPr>
            <p:nvPr/>
          </p:nvSpPr>
          <p:spPr bwMode="auto">
            <a:xfrm>
              <a:off x="4044"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1000</a:t>
              </a:r>
            </a:p>
          </p:txBody>
        </p:sp>
        <p:sp>
          <p:nvSpPr>
            <p:cNvPr id="48146" name="Text Box 18"/>
            <p:cNvSpPr txBox="1">
              <a:spLocks noChangeArrowheads="1"/>
            </p:cNvSpPr>
            <p:nvPr/>
          </p:nvSpPr>
          <p:spPr bwMode="auto">
            <a:xfrm>
              <a:off x="4716"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2000</a:t>
              </a:r>
            </a:p>
          </p:txBody>
        </p:sp>
        <p:sp>
          <p:nvSpPr>
            <p:cNvPr id="48147" name="Text Box 19"/>
            <p:cNvSpPr txBox="1">
              <a:spLocks noChangeArrowheads="1"/>
            </p:cNvSpPr>
            <p:nvPr/>
          </p:nvSpPr>
          <p:spPr bwMode="auto">
            <a:xfrm>
              <a:off x="3420" y="2794"/>
              <a:ext cx="240" cy="32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0</a:t>
              </a:r>
            </a:p>
          </p:txBody>
        </p:sp>
        <p:sp>
          <p:nvSpPr>
            <p:cNvPr id="48148" name="Text Box 20"/>
            <p:cNvSpPr txBox="1">
              <a:spLocks noChangeArrowheads="1"/>
            </p:cNvSpPr>
            <p:nvPr/>
          </p:nvSpPr>
          <p:spPr bwMode="auto">
            <a:xfrm>
              <a:off x="2748"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1000</a:t>
              </a:r>
            </a:p>
          </p:txBody>
        </p:sp>
        <p:sp>
          <p:nvSpPr>
            <p:cNvPr id="48149" name="Text Box 21"/>
            <p:cNvSpPr txBox="1">
              <a:spLocks noChangeArrowheads="1"/>
            </p:cNvSpPr>
            <p:nvPr/>
          </p:nvSpPr>
          <p:spPr bwMode="auto">
            <a:xfrm>
              <a:off x="2124"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2000</a:t>
              </a:r>
            </a:p>
          </p:txBody>
        </p:sp>
        <p:sp>
          <p:nvSpPr>
            <p:cNvPr id="48150" name="Text Box 22"/>
            <p:cNvSpPr txBox="1">
              <a:spLocks noChangeArrowheads="1"/>
            </p:cNvSpPr>
            <p:nvPr/>
          </p:nvSpPr>
          <p:spPr bwMode="auto">
            <a:xfrm>
              <a:off x="1440" y="2794"/>
              <a:ext cx="240" cy="1134"/>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a:cs typeface="+mn-cs"/>
                </a:rPr>
                <a:t>3000</a:t>
              </a:r>
            </a:p>
          </p:txBody>
        </p:sp>
      </p:grpSp>
      <p:sp>
        <p:nvSpPr>
          <p:cNvPr id="48151" name="Text Box 23"/>
          <p:cNvSpPr txBox="1">
            <a:spLocks noChangeArrowheads="1"/>
          </p:cNvSpPr>
          <p:nvPr/>
        </p:nvSpPr>
        <p:spPr bwMode="auto">
          <a:xfrm>
            <a:off x="381000" y="2743200"/>
            <a:ext cx="2438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Banjir</a:t>
            </a:r>
          </a:p>
        </p:txBody>
      </p:sp>
      <p:sp>
        <p:nvSpPr>
          <p:cNvPr id="48152" name="Text Box 24"/>
          <p:cNvSpPr txBox="1">
            <a:spLocks noChangeArrowheads="1"/>
          </p:cNvSpPr>
          <p:nvPr/>
        </p:nvSpPr>
        <p:spPr bwMode="auto">
          <a:xfrm>
            <a:off x="-609600" y="5591175"/>
            <a:ext cx="3276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9933"/>
                </a:solidFill>
                <a:cs typeface="+mn-cs"/>
              </a:rPr>
              <a:t>Ciptaan</a:t>
            </a:r>
          </a:p>
        </p:txBody>
      </p:sp>
      <p:sp>
        <p:nvSpPr>
          <p:cNvPr id="48153" name="Text Box 25"/>
          <p:cNvSpPr txBox="1">
            <a:spLocks noChangeArrowheads="1"/>
          </p:cNvSpPr>
          <p:nvPr/>
        </p:nvSpPr>
        <p:spPr bwMode="auto">
          <a:xfrm>
            <a:off x="2362200" y="2438400"/>
            <a:ext cx="23622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Abraham</a:t>
            </a:r>
          </a:p>
        </p:txBody>
      </p:sp>
      <p:sp>
        <p:nvSpPr>
          <p:cNvPr id="48154" name="Text Box 26"/>
          <p:cNvSpPr txBox="1">
            <a:spLocks noChangeArrowheads="1"/>
          </p:cNvSpPr>
          <p:nvPr/>
        </p:nvSpPr>
        <p:spPr bwMode="auto">
          <a:xfrm>
            <a:off x="4572000" y="1568450"/>
            <a:ext cx="2057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Yesus</a:t>
            </a:r>
          </a:p>
        </p:txBody>
      </p:sp>
      <p:sp>
        <p:nvSpPr>
          <p:cNvPr id="48155" name="Text Box 27"/>
          <p:cNvSpPr txBox="1">
            <a:spLocks noChangeArrowheads="1"/>
          </p:cNvSpPr>
          <p:nvPr/>
        </p:nvSpPr>
        <p:spPr bwMode="auto">
          <a:xfrm>
            <a:off x="6781800" y="2667000"/>
            <a:ext cx="17526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Hari ini</a:t>
            </a:r>
          </a:p>
        </p:txBody>
      </p:sp>
      <p:sp>
        <p:nvSpPr>
          <p:cNvPr id="48156" name="Text Box 28"/>
          <p:cNvSpPr txBox="1">
            <a:spLocks noChangeArrowheads="1"/>
          </p:cNvSpPr>
          <p:nvPr/>
        </p:nvSpPr>
        <p:spPr bwMode="auto">
          <a:xfrm>
            <a:off x="6705600" y="5591175"/>
            <a:ext cx="2438400" cy="11906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3600" b="1">
                <a:solidFill>
                  <a:srgbClr val="FF9933"/>
                </a:solidFill>
                <a:cs typeface="+mn-cs"/>
              </a:rPr>
              <a:t>Ciptaan baru</a:t>
            </a:r>
          </a:p>
        </p:txBody>
      </p:sp>
      <p:grpSp>
        <p:nvGrpSpPr>
          <p:cNvPr id="7188" name="Group 29"/>
          <p:cNvGrpSpPr>
            <a:grpSpLocks/>
          </p:cNvGrpSpPr>
          <p:nvPr/>
        </p:nvGrpSpPr>
        <p:grpSpPr bwMode="auto">
          <a:xfrm>
            <a:off x="5715000" y="3429000"/>
            <a:ext cx="1828800" cy="762000"/>
            <a:chOff x="3648" y="1824"/>
            <a:chExt cx="1152" cy="480"/>
          </a:xfrm>
        </p:grpSpPr>
        <p:sp>
          <p:nvSpPr>
            <p:cNvPr id="48158" name="Oval 30"/>
            <p:cNvSpPr>
              <a:spLocks noChangeArrowheads="1"/>
            </p:cNvSpPr>
            <p:nvPr/>
          </p:nvSpPr>
          <p:spPr bwMode="auto">
            <a:xfrm>
              <a:off x="3648" y="1824"/>
              <a:ext cx="1152" cy="480"/>
            </a:xfrm>
            <a:prstGeom prst="ellipse">
              <a:avLst/>
            </a:prstGeom>
            <a:solidFill>
              <a:schemeClr val="accent1"/>
            </a:solidFill>
            <a:ln w="9525">
              <a:solidFill>
                <a:schemeClr val="tx1"/>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8159" name="Text Box 31"/>
            <p:cNvSpPr txBox="1">
              <a:spLocks noChangeArrowheads="1"/>
            </p:cNvSpPr>
            <p:nvPr/>
          </p:nvSpPr>
          <p:spPr bwMode="auto">
            <a:xfrm>
              <a:off x="3720" y="1872"/>
              <a:ext cx="1008" cy="36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200" b="1">
                  <a:cs typeface="+mn-cs"/>
                </a:rPr>
                <a:t>Gereja</a:t>
              </a:r>
            </a:p>
          </p:txBody>
        </p:sp>
      </p:grpSp>
      <p:grpSp>
        <p:nvGrpSpPr>
          <p:cNvPr id="7189" name="Group 32"/>
          <p:cNvGrpSpPr>
            <a:grpSpLocks/>
          </p:cNvGrpSpPr>
          <p:nvPr/>
        </p:nvGrpSpPr>
        <p:grpSpPr bwMode="auto">
          <a:xfrm>
            <a:off x="4491038" y="3200400"/>
            <a:ext cx="1219200" cy="1066800"/>
            <a:chOff x="2829" y="2016"/>
            <a:chExt cx="768" cy="672"/>
          </a:xfrm>
        </p:grpSpPr>
        <p:sp>
          <p:nvSpPr>
            <p:cNvPr id="48161" name="Oval 33"/>
            <p:cNvSpPr>
              <a:spLocks noChangeArrowheads="1"/>
            </p:cNvSpPr>
            <p:nvPr/>
          </p:nvSpPr>
          <p:spPr bwMode="auto">
            <a:xfrm>
              <a:off x="2850" y="2016"/>
              <a:ext cx="726" cy="384"/>
            </a:xfrm>
            <a:prstGeom prst="ellipse">
              <a:avLst/>
            </a:prstGeom>
            <a:solidFill>
              <a:schemeClr val="accent1"/>
            </a:solidFill>
            <a:ln w="9525">
              <a:solidFill>
                <a:schemeClr val="tx1"/>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8162" name="Text Box 34"/>
            <p:cNvSpPr txBox="1">
              <a:spLocks noChangeArrowheads="1"/>
            </p:cNvSpPr>
            <p:nvPr/>
          </p:nvSpPr>
          <p:spPr bwMode="auto">
            <a:xfrm>
              <a:off x="2829" y="2016"/>
              <a:ext cx="768" cy="6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cs typeface="+mn-cs"/>
                </a:rPr>
                <a:t>Raja- raja</a:t>
              </a:r>
            </a:p>
          </p:txBody>
        </p:sp>
      </p:grpSp>
      <p:grpSp>
        <p:nvGrpSpPr>
          <p:cNvPr id="7190" name="Group 35"/>
          <p:cNvGrpSpPr>
            <a:grpSpLocks/>
          </p:cNvGrpSpPr>
          <p:nvPr/>
        </p:nvGrpSpPr>
        <p:grpSpPr bwMode="auto">
          <a:xfrm>
            <a:off x="3352800" y="3763963"/>
            <a:ext cx="1371600" cy="1066800"/>
            <a:chOff x="2112" y="2371"/>
            <a:chExt cx="864" cy="672"/>
          </a:xfrm>
        </p:grpSpPr>
        <p:sp>
          <p:nvSpPr>
            <p:cNvPr id="48164" name="Oval 36"/>
            <p:cNvSpPr>
              <a:spLocks noChangeArrowheads="1"/>
            </p:cNvSpPr>
            <p:nvPr/>
          </p:nvSpPr>
          <p:spPr bwMode="auto">
            <a:xfrm>
              <a:off x="2181" y="2400"/>
              <a:ext cx="726" cy="384"/>
            </a:xfrm>
            <a:prstGeom prst="ellipse">
              <a:avLst/>
            </a:prstGeom>
            <a:solidFill>
              <a:schemeClr val="accent1"/>
            </a:solidFill>
            <a:ln w="9525">
              <a:solidFill>
                <a:schemeClr val="tx1"/>
              </a:solidFill>
              <a:round/>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48165" name="Text Box 37"/>
            <p:cNvSpPr txBox="1">
              <a:spLocks noChangeArrowheads="1"/>
            </p:cNvSpPr>
            <p:nvPr/>
          </p:nvSpPr>
          <p:spPr bwMode="auto">
            <a:xfrm>
              <a:off x="2112" y="2371"/>
              <a:ext cx="864" cy="67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cs typeface="+mn-cs"/>
                </a:rPr>
                <a:t>Suku- suku</a:t>
              </a:r>
            </a:p>
          </p:txBody>
        </p:sp>
      </p:grpSp>
      <p:sp>
        <p:nvSpPr>
          <p:cNvPr id="48167" name="Text Box 39"/>
          <p:cNvSpPr txBox="1">
            <a:spLocks noChangeArrowheads="1"/>
          </p:cNvSpPr>
          <p:nvPr/>
        </p:nvSpPr>
        <p:spPr bwMode="auto">
          <a:xfrm>
            <a:off x="3429000" y="1981200"/>
            <a:ext cx="22098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cs typeface="+mn-cs"/>
              </a:rPr>
              <a:t>Daud</a:t>
            </a:r>
          </a:p>
        </p:txBody>
      </p:sp>
      <p:sp>
        <p:nvSpPr>
          <p:cNvPr id="48168" name="Rectangle 40"/>
          <p:cNvSpPr>
            <a:spLocks noGrp="1" noChangeArrowheads="1"/>
          </p:cNvSpPr>
          <p:nvPr>
            <p:ph type="title" idx="4294967295"/>
          </p:nvPr>
        </p:nvSpPr>
        <p:spPr>
          <a:xfrm>
            <a:off x="685800" y="381000"/>
            <a:ext cx="7772400" cy="685800"/>
          </a:xfrm>
        </p:spPr>
        <p:txBody>
          <a:bodyPr/>
          <a:lstStyle/>
          <a:p>
            <a:pPr algn="ctr" eaLnBrk="1" hangingPunct="1">
              <a:defRPr/>
            </a:pPr>
            <a:r>
              <a:rPr lang="en-US" smtClean="0">
                <a:cs typeface="+mj-cs"/>
              </a:rPr>
              <a:t>Ezra-Nehemia</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wipe(up)">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flipH="1">
            <a:off x="6400800" y="2286000"/>
            <a:ext cx="2667000" cy="2209800"/>
          </a:xfrm>
          <a:solidFill>
            <a:srgbClr val="FFFFFF"/>
          </a:solidFill>
          <a:ln>
            <a:solidFill>
              <a:srgbClr val="000000"/>
            </a:solidFill>
            <a:miter lim="800000"/>
            <a:headEnd/>
            <a:tailEnd/>
          </a:ln>
        </p:spPr>
        <p:txBody>
          <a:bodyPr anchor="ctr" anchorCtr="1"/>
          <a:lstStyle/>
          <a:p>
            <a:pPr algn="ctr" eaLnBrk="1" hangingPunct="1">
              <a:defRPr/>
            </a:pPr>
            <a:r>
              <a:rPr lang="en-US" altLang="zh-CN" sz="3000" b="1" smtClean="0">
                <a:solidFill>
                  <a:schemeClr val="bg1"/>
                </a:solidFill>
                <a:latin typeface="Arial Black" charset="0"/>
                <a:ea typeface="宋体" charset="0"/>
                <a:cs typeface="宋体" charset="0"/>
              </a:rPr>
              <a:t>Kronologis dari Ezra-Nehemiah</a:t>
            </a:r>
            <a:r>
              <a:rPr lang="en-US" altLang="zh-CN" sz="2000" b="1" smtClean="0">
                <a:solidFill>
                  <a:schemeClr val="bg1"/>
                </a:solidFill>
                <a:latin typeface="Arial Narrow" charset="0"/>
                <a:ea typeface="宋体" charset="0"/>
                <a:cs typeface="宋体" charset="0"/>
              </a:rPr>
              <a:t/>
            </a:r>
            <a:br>
              <a:rPr lang="en-US" altLang="zh-CN" sz="2000" b="1" smtClean="0">
                <a:solidFill>
                  <a:schemeClr val="bg1"/>
                </a:solidFill>
                <a:latin typeface="Arial Narrow" charset="0"/>
                <a:ea typeface="宋体" charset="0"/>
                <a:cs typeface="宋体" charset="0"/>
              </a:rPr>
            </a:br>
            <a:r>
              <a:rPr lang="en-US" altLang="zh-CN" sz="2000" b="1" i="1" smtClean="0">
                <a:solidFill>
                  <a:schemeClr val="bg1"/>
                </a:solidFill>
                <a:latin typeface="Arial Narrow" charset="0"/>
                <a:ea typeface="宋体" charset="0"/>
                <a:cs typeface="宋体" charset="0"/>
              </a:rPr>
              <a:t>The Bible Visual Resource Book</a:t>
            </a:r>
            <a:r>
              <a:rPr lang="en-US" altLang="zh-CN" sz="2000" b="1" smtClean="0">
                <a:solidFill>
                  <a:schemeClr val="bg1"/>
                </a:solidFill>
                <a:latin typeface="Arial Narrow" charset="0"/>
                <a:ea typeface="宋体" charset="0"/>
                <a:cs typeface="宋体" charset="0"/>
              </a:rPr>
              <a:t>, 93 </a:t>
            </a:r>
            <a:endParaRPr lang="en-US" sz="2000" b="1" smtClean="0">
              <a:solidFill>
                <a:schemeClr val="bg1"/>
              </a:solidFill>
              <a:latin typeface="Arial Narrow" charset="0"/>
              <a:ea typeface="宋体" charset="0"/>
              <a:cs typeface="宋体" charset="0"/>
            </a:endParaRPr>
          </a:p>
        </p:txBody>
      </p:sp>
      <p:sp>
        <p:nvSpPr>
          <p:cNvPr id="45059"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297</a:t>
            </a:r>
          </a:p>
        </p:txBody>
      </p:sp>
      <p:pic>
        <p:nvPicPr>
          <p:cNvPr id="44036"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375" y="76200"/>
            <a:ext cx="6245225" cy="6719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3200" b="1">
                <a:solidFill>
                  <a:srgbClr val="FFFFFF"/>
                </a:solidFill>
                <a:cs typeface="+mn-cs"/>
              </a:rPr>
              <a:t> </a:t>
            </a:r>
          </a:p>
        </p:txBody>
      </p:sp>
      <p:sp>
        <p:nvSpPr>
          <p:cNvPr id="50179"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530</a:t>
            </a:r>
          </a:p>
        </p:txBody>
      </p:sp>
      <p:sp>
        <p:nvSpPr>
          <p:cNvPr id="50180" name="Text Box 4"/>
          <p:cNvSpPr txBox="1">
            <a:spLocks noChangeArrowheads="1"/>
          </p:cNvSpPr>
          <p:nvPr/>
        </p:nvSpPr>
        <p:spPr bwMode="auto">
          <a:xfrm>
            <a:off x="5343525" y="4067175"/>
            <a:ext cx="600075"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 5 4 0</a:t>
            </a:r>
          </a:p>
        </p:txBody>
      </p:sp>
      <p:sp>
        <p:nvSpPr>
          <p:cNvPr id="50181"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560</a:t>
            </a:r>
          </a:p>
        </p:txBody>
      </p:sp>
      <p:sp>
        <p:nvSpPr>
          <p:cNvPr id="50182"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580</a:t>
            </a:r>
          </a:p>
        </p:txBody>
      </p:sp>
      <p:sp>
        <p:nvSpPr>
          <p:cNvPr id="50183"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590</a:t>
            </a:r>
          </a:p>
        </p:txBody>
      </p:sp>
      <p:sp>
        <p:nvSpPr>
          <p:cNvPr id="50184"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600</a:t>
            </a:r>
          </a:p>
        </p:txBody>
      </p:sp>
      <p:sp>
        <p:nvSpPr>
          <p:cNvPr id="50185"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520</a:t>
            </a:r>
          </a:p>
        </p:txBody>
      </p:sp>
      <p:sp>
        <p:nvSpPr>
          <p:cNvPr id="50186"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500</a:t>
            </a:r>
          </a:p>
        </p:txBody>
      </p:sp>
      <p:grpSp>
        <p:nvGrpSpPr>
          <p:cNvPr id="46090" name="Group 11"/>
          <p:cNvGrpSpPr>
            <a:grpSpLocks/>
          </p:cNvGrpSpPr>
          <p:nvPr/>
        </p:nvGrpSpPr>
        <p:grpSpPr bwMode="auto">
          <a:xfrm>
            <a:off x="66675" y="3044825"/>
            <a:ext cx="9534525" cy="844550"/>
            <a:chOff x="42" y="1918"/>
            <a:chExt cx="6006" cy="532"/>
          </a:xfrm>
        </p:grpSpPr>
        <p:grpSp>
          <p:nvGrpSpPr>
            <p:cNvPr id="46108" name="Group 12"/>
            <p:cNvGrpSpPr>
              <a:grpSpLocks/>
            </p:cNvGrpSpPr>
            <p:nvPr/>
          </p:nvGrpSpPr>
          <p:grpSpPr bwMode="auto">
            <a:xfrm>
              <a:off x="96" y="1918"/>
              <a:ext cx="1296" cy="530"/>
              <a:chOff x="96" y="1918"/>
              <a:chExt cx="1296" cy="530"/>
            </a:xfrm>
          </p:grpSpPr>
          <p:sp>
            <p:nvSpPr>
              <p:cNvPr id="50189"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190"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191"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192"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46109" name="Group 17"/>
            <p:cNvGrpSpPr>
              <a:grpSpLocks/>
            </p:cNvGrpSpPr>
            <p:nvPr/>
          </p:nvGrpSpPr>
          <p:grpSpPr bwMode="auto">
            <a:xfrm>
              <a:off x="1824" y="1920"/>
              <a:ext cx="1296" cy="530"/>
              <a:chOff x="96" y="1918"/>
              <a:chExt cx="1296" cy="530"/>
            </a:xfrm>
          </p:grpSpPr>
          <p:sp>
            <p:nvSpPr>
              <p:cNvPr id="50194"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195"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196"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197"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46110" name="Group 22"/>
            <p:cNvGrpSpPr>
              <a:grpSpLocks/>
            </p:cNvGrpSpPr>
            <p:nvPr/>
          </p:nvGrpSpPr>
          <p:grpSpPr bwMode="auto">
            <a:xfrm>
              <a:off x="3552" y="1920"/>
              <a:ext cx="1296" cy="530"/>
              <a:chOff x="96" y="1918"/>
              <a:chExt cx="1296" cy="530"/>
            </a:xfrm>
          </p:grpSpPr>
          <p:sp>
            <p:nvSpPr>
              <p:cNvPr id="50199"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200"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201"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202"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0203"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204"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0205"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0206"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510</a:t>
            </a:r>
          </a:p>
        </p:txBody>
      </p:sp>
      <p:sp>
        <p:nvSpPr>
          <p:cNvPr id="50207" name="Text Box 31"/>
          <p:cNvSpPr txBox="1">
            <a:spLocks noChangeArrowheads="1"/>
          </p:cNvSpPr>
          <p:nvPr/>
        </p:nvSpPr>
        <p:spPr bwMode="auto">
          <a:xfrm>
            <a:off x="4724400" y="4067175"/>
            <a:ext cx="600075"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5 5 0</a:t>
            </a:r>
          </a:p>
        </p:txBody>
      </p:sp>
      <p:sp>
        <p:nvSpPr>
          <p:cNvPr id="50208"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570</a:t>
            </a:r>
          </a:p>
        </p:txBody>
      </p:sp>
      <p:sp>
        <p:nvSpPr>
          <p:cNvPr id="50209"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610</a:t>
            </a:r>
          </a:p>
        </p:txBody>
      </p:sp>
      <p:sp>
        <p:nvSpPr>
          <p:cNvPr id="50210"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620</a:t>
            </a:r>
          </a:p>
        </p:txBody>
      </p:sp>
      <p:sp>
        <p:nvSpPr>
          <p:cNvPr id="50211"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490</a:t>
            </a:r>
          </a:p>
        </p:txBody>
      </p:sp>
      <p:sp>
        <p:nvSpPr>
          <p:cNvPr id="50212" name="Text Box 36"/>
          <p:cNvSpPr txBox="1">
            <a:spLocks noChangeArrowheads="1"/>
          </p:cNvSpPr>
          <p:nvPr/>
        </p:nvSpPr>
        <p:spPr bwMode="auto">
          <a:xfrm>
            <a:off x="914400" y="609600"/>
            <a:ext cx="2514600" cy="17399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cs typeface="+mn-cs"/>
              </a:rPr>
              <a:t>Tawanan Yehuda 605-536</a:t>
            </a:r>
            <a:endParaRPr lang="en-US" sz="3200" b="1">
              <a:solidFill>
                <a:srgbClr val="00FF00"/>
              </a:solidFill>
              <a:cs typeface="+mn-cs"/>
            </a:endParaRPr>
          </a:p>
        </p:txBody>
      </p:sp>
      <p:sp>
        <p:nvSpPr>
          <p:cNvPr id="50213" name="Text Box 37"/>
          <p:cNvSpPr txBox="1">
            <a:spLocks noChangeArrowheads="1"/>
          </p:cNvSpPr>
          <p:nvPr/>
        </p:nvSpPr>
        <p:spPr bwMode="auto">
          <a:xfrm>
            <a:off x="1752600" y="5410200"/>
            <a:ext cx="7391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b="1">
                <a:solidFill>
                  <a:srgbClr val="FFFFFF"/>
                </a:solidFill>
                <a:cs typeface="+mn-cs"/>
              </a:rPr>
              <a:t>Penghakiman = </a:t>
            </a:r>
            <a:r>
              <a:rPr lang="en-US" sz="3200" b="1">
                <a:solidFill>
                  <a:srgbClr val="FFFFFF"/>
                </a:solidFill>
                <a:cs typeface="+mn-cs"/>
              </a:rPr>
              <a:t>70 years</a:t>
            </a:r>
          </a:p>
        </p:txBody>
      </p:sp>
      <p:sp>
        <p:nvSpPr>
          <p:cNvPr id="50214" name="Text Box 38"/>
          <p:cNvSpPr txBox="1">
            <a:spLocks noChangeArrowheads="1"/>
          </p:cNvSpPr>
          <p:nvPr/>
        </p:nvSpPr>
        <p:spPr bwMode="auto">
          <a:xfrm>
            <a:off x="3276600" y="609600"/>
            <a:ext cx="2514600" cy="22891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Penhancur-an Bait Allah 586-516</a:t>
            </a:r>
            <a:endParaRPr lang="en-US" sz="3200" b="1">
              <a:solidFill>
                <a:srgbClr val="FFFF00"/>
              </a:solidFill>
              <a:cs typeface="+mn-cs"/>
            </a:endParaRPr>
          </a:p>
        </p:txBody>
      </p:sp>
      <p:sp>
        <p:nvSpPr>
          <p:cNvPr id="50215" name="AutoShape 39"/>
          <p:cNvSpPr>
            <a:spLocks noChangeArrowheads="1"/>
          </p:cNvSpPr>
          <p:nvPr/>
        </p:nvSpPr>
        <p:spPr bwMode="auto">
          <a:xfrm>
            <a:off x="2466975" y="36099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0216" name="AutoShape 40"/>
          <p:cNvSpPr>
            <a:spLocks noChangeArrowheads="1"/>
          </p:cNvSpPr>
          <p:nvPr/>
        </p:nvSpPr>
        <p:spPr bwMode="auto">
          <a:xfrm>
            <a:off x="1247775" y="2286000"/>
            <a:ext cx="4772025" cy="657225"/>
          </a:xfrm>
          <a:prstGeom prst="rightArrow">
            <a:avLst>
              <a:gd name="adj1" fmla="val 50000"/>
              <a:gd name="adj2" fmla="val 181522"/>
            </a:avLst>
          </a:prstGeom>
          <a:solidFill>
            <a:srgbClr val="00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0217" name="Text Box 41"/>
          <p:cNvSpPr txBox="1">
            <a:spLocks noChangeArrowheads="1"/>
          </p:cNvSpPr>
          <p:nvPr/>
        </p:nvSpPr>
        <p:spPr bwMode="auto">
          <a:xfrm>
            <a:off x="1752600" y="6064250"/>
            <a:ext cx="7391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3600" b="1">
                <a:solidFill>
                  <a:srgbClr val="00FFFF"/>
                </a:solidFill>
                <a:cs typeface="+mn-cs"/>
              </a:rPr>
              <a:t>Perbudakan = </a:t>
            </a:r>
            <a:r>
              <a:rPr lang="en-US" sz="3200" b="1">
                <a:solidFill>
                  <a:srgbClr val="00FFFF"/>
                </a:solidFill>
                <a:cs typeface="+mn-cs"/>
              </a:rPr>
              <a:t>50 years (586-536)</a:t>
            </a:r>
          </a:p>
        </p:txBody>
      </p:sp>
      <p:sp>
        <p:nvSpPr>
          <p:cNvPr id="50218" name="Text Box 42"/>
          <p:cNvSpPr txBox="1">
            <a:spLocks noChangeArrowheads="1"/>
          </p:cNvSpPr>
          <p:nvPr/>
        </p:nvSpPr>
        <p:spPr bwMode="auto">
          <a:xfrm>
            <a:off x="152400" y="0"/>
            <a:ext cx="7391400" cy="7016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000" b="1">
                <a:solidFill>
                  <a:srgbClr val="FFFFFF"/>
                </a:solidFill>
                <a:cs typeface="+mn-cs"/>
              </a:rPr>
              <a:t>Kronologi Tawanan</a:t>
            </a:r>
          </a:p>
        </p:txBody>
      </p:sp>
      <p:sp>
        <p:nvSpPr>
          <p:cNvPr id="50219" name="AutoShape 43"/>
          <p:cNvSpPr>
            <a:spLocks noChangeArrowheads="1"/>
          </p:cNvSpPr>
          <p:nvPr/>
        </p:nvSpPr>
        <p:spPr bwMode="auto">
          <a:xfrm>
            <a:off x="2409825" y="2819400"/>
            <a:ext cx="3533775" cy="838200"/>
          </a:xfrm>
          <a:prstGeom prst="leftRightArrow">
            <a:avLst>
              <a:gd name="adj1" fmla="val 50000"/>
              <a:gd name="adj2" fmla="val 84318"/>
            </a:avLst>
          </a:prstGeom>
          <a:solidFill>
            <a:srgbClr val="00FF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0221" name="Rectangle 45"/>
          <p:cNvSpPr>
            <a:spLocks noChangeArrowheads="1"/>
          </p:cNvSpPr>
          <p:nvPr/>
        </p:nvSpPr>
        <p:spPr bwMode="auto">
          <a:xfrm>
            <a:off x="3819525" y="3673475"/>
            <a:ext cx="1708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000000"/>
                </a:solidFill>
                <a:cs typeface="+mn-cs"/>
              </a:rPr>
              <a:t>70 tahun</a:t>
            </a:r>
          </a:p>
        </p:txBody>
      </p:sp>
      <p:sp>
        <p:nvSpPr>
          <p:cNvPr id="50223" name="Text Box 47"/>
          <p:cNvSpPr txBox="1">
            <a:spLocks noChangeArrowheads="1"/>
          </p:cNvSpPr>
          <p:nvPr/>
        </p:nvSpPr>
        <p:spPr bwMode="auto">
          <a:xfrm>
            <a:off x="2590800" y="2316163"/>
            <a:ext cx="1752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a:solidFill>
                  <a:srgbClr val="000000"/>
                </a:solidFill>
                <a:cs typeface="+mn-cs"/>
              </a:rPr>
              <a:t>70 tahun</a:t>
            </a:r>
          </a:p>
          <a:p>
            <a:pPr algn="ctr">
              <a:spcBef>
                <a:spcPct val="50000"/>
              </a:spcBef>
              <a:defRPr/>
            </a:pPr>
            <a:endParaRPr lang="en-US" sz="3200" b="1">
              <a:solidFill>
                <a:srgbClr val="000000"/>
              </a:solidFill>
              <a:cs typeface="+mn-cs"/>
            </a:endParaRPr>
          </a:p>
        </p:txBody>
      </p:sp>
      <p:sp>
        <p:nvSpPr>
          <p:cNvPr id="50224" name="Rectangle 48"/>
          <p:cNvSpPr>
            <a:spLocks noChangeArrowheads="1"/>
          </p:cNvSpPr>
          <p:nvPr/>
        </p:nvSpPr>
        <p:spPr bwMode="auto">
          <a:xfrm>
            <a:off x="3200400" y="2971800"/>
            <a:ext cx="1708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000000"/>
                </a:solidFill>
                <a:cs typeface="+mn-cs"/>
              </a:rPr>
              <a:t>50 tahun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0212"/>
                                        </p:tgtEl>
                                        <p:attrNameLst>
                                          <p:attrName>style.visibility</p:attrName>
                                        </p:attrNameLst>
                                      </p:cBhvr>
                                      <p:to>
                                        <p:strVal val="visible"/>
                                      </p:to>
                                    </p:set>
                                    <p:animEffect transition="in" filter="dissolve">
                                      <p:cBhvr>
                                        <p:cTn id="7" dur="500"/>
                                        <p:tgtEl>
                                          <p:spTgt spid="50212"/>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0216"/>
                                        </p:tgtEl>
                                        <p:attrNameLst>
                                          <p:attrName>style.visibility</p:attrName>
                                        </p:attrNameLst>
                                      </p:cBhvr>
                                      <p:to>
                                        <p:strVal val="visible"/>
                                      </p:to>
                                    </p:set>
                                    <p:animEffect transition="in" filter="wipe(left)">
                                      <p:cBhvr>
                                        <p:cTn id="11" dur="500"/>
                                        <p:tgtEl>
                                          <p:spTgt spid="50216"/>
                                        </p:tgtEl>
                                      </p:cBhvr>
                                    </p:animEffect>
                                  </p:childTnLst>
                                </p:cTn>
                              </p:par>
                            </p:childTnLst>
                          </p:cTn>
                        </p:par>
                        <p:par>
                          <p:cTn id="12" fill="hold" nodeType="afterGroup">
                            <p:stCondLst>
                              <p:cond delay="3000"/>
                            </p:stCondLst>
                            <p:childTnLst>
                              <p:par>
                                <p:cTn id="13" presetID="9" presetClass="entr" presetSubtype="0" fill="hold" grpId="0" nodeType="afterEffect">
                                  <p:stCondLst>
                                    <p:cond delay="4000"/>
                                  </p:stCondLst>
                                  <p:childTnLst>
                                    <p:set>
                                      <p:cBhvr>
                                        <p:cTn id="14" dur="1" fill="hold">
                                          <p:stCondLst>
                                            <p:cond delay="0"/>
                                          </p:stCondLst>
                                        </p:cTn>
                                        <p:tgtEl>
                                          <p:spTgt spid="50214"/>
                                        </p:tgtEl>
                                        <p:attrNameLst>
                                          <p:attrName>style.visibility</p:attrName>
                                        </p:attrNameLst>
                                      </p:cBhvr>
                                      <p:to>
                                        <p:strVal val="visible"/>
                                      </p:to>
                                    </p:set>
                                    <p:animEffect transition="in" filter="dissolve">
                                      <p:cBhvr>
                                        <p:cTn id="15" dur="500"/>
                                        <p:tgtEl>
                                          <p:spTgt spid="50214"/>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0215"/>
                                        </p:tgtEl>
                                        <p:attrNameLst>
                                          <p:attrName>style.visibility</p:attrName>
                                        </p:attrNameLst>
                                      </p:cBhvr>
                                      <p:to>
                                        <p:strVal val="visible"/>
                                      </p:to>
                                    </p:set>
                                    <p:animEffect transition="in" filter="wipe(left)">
                                      <p:cBhvr>
                                        <p:cTn id="19" dur="500"/>
                                        <p:tgtEl>
                                          <p:spTgt spid="50215"/>
                                        </p:tgtEl>
                                      </p:cBhvr>
                                    </p:animEffect>
                                  </p:childTnLst>
                                </p:cTn>
                              </p:par>
                            </p:childTnLst>
                          </p:cTn>
                        </p:par>
                        <p:par>
                          <p:cTn id="20" fill="hold" nodeType="afterGroup">
                            <p:stCondLst>
                              <p:cond delay="9000"/>
                            </p:stCondLst>
                            <p:childTnLst>
                              <p:par>
                                <p:cTn id="21" presetID="9" presetClass="entr" presetSubtype="0" fill="hold" grpId="0" nodeType="afterEffect">
                                  <p:stCondLst>
                                    <p:cond delay="5000"/>
                                  </p:stCondLst>
                                  <p:childTnLst>
                                    <p:set>
                                      <p:cBhvr>
                                        <p:cTn id="22" dur="1" fill="hold">
                                          <p:stCondLst>
                                            <p:cond delay="0"/>
                                          </p:stCondLst>
                                        </p:cTn>
                                        <p:tgtEl>
                                          <p:spTgt spid="50213"/>
                                        </p:tgtEl>
                                        <p:attrNameLst>
                                          <p:attrName>style.visibility</p:attrName>
                                        </p:attrNameLst>
                                      </p:cBhvr>
                                      <p:to>
                                        <p:strVal val="visible"/>
                                      </p:to>
                                    </p:set>
                                    <p:animEffect transition="in" filter="dissolve">
                                      <p:cBhvr>
                                        <p:cTn id="23" dur="500"/>
                                        <p:tgtEl>
                                          <p:spTgt spid="50213"/>
                                        </p:tgtEl>
                                      </p:cBhvr>
                                    </p:animEffect>
                                  </p:childTnLst>
                                </p:cTn>
                              </p:par>
                            </p:childTnLst>
                          </p:cTn>
                        </p:par>
                        <p:par>
                          <p:cTn id="24" fill="hold" nodeType="afterGroup">
                            <p:stCondLst>
                              <p:cond delay="14500"/>
                            </p:stCondLst>
                            <p:childTnLst>
                              <p:par>
                                <p:cTn id="25" presetID="9" presetClass="entr" presetSubtype="0" fill="hold" grpId="0" nodeType="afterEffect">
                                  <p:stCondLst>
                                    <p:cond delay="3000"/>
                                  </p:stCondLst>
                                  <p:childTnLst>
                                    <p:set>
                                      <p:cBhvr>
                                        <p:cTn id="26" dur="1" fill="hold">
                                          <p:stCondLst>
                                            <p:cond delay="0"/>
                                          </p:stCondLst>
                                        </p:cTn>
                                        <p:tgtEl>
                                          <p:spTgt spid="50217"/>
                                        </p:tgtEl>
                                        <p:attrNameLst>
                                          <p:attrName>style.visibility</p:attrName>
                                        </p:attrNameLst>
                                      </p:cBhvr>
                                      <p:to>
                                        <p:strVal val="visible"/>
                                      </p:to>
                                    </p:set>
                                    <p:animEffect transition="in" filter="dissolve">
                                      <p:cBhvr>
                                        <p:cTn id="27" dur="500"/>
                                        <p:tgtEl>
                                          <p:spTgt spid="50217"/>
                                        </p:tgtEl>
                                      </p:cBhvr>
                                    </p:animEffect>
                                  </p:childTnLst>
                                </p:cTn>
                              </p:par>
                            </p:childTnLst>
                          </p:cTn>
                        </p:par>
                        <p:par>
                          <p:cTn id="28" fill="hold" nodeType="afterGroup">
                            <p:stCondLst>
                              <p:cond delay="18000"/>
                            </p:stCondLst>
                            <p:childTnLst>
                              <p:par>
                                <p:cTn id="29" presetID="17" presetClass="entr" presetSubtype="10" fill="hold" grpId="0" nodeType="afterEffect">
                                  <p:stCondLst>
                                    <p:cond delay="2000"/>
                                  </p:stCondLst>
                                  <p:childTnLst>
                                    <p:set>
                                      <p:cBhvr>
                                        <p:cTn id="30" dur="1" fill="hold">
                                          <p:stCondLst>
                                            <p:cond delay="0"/>
                                          </p:stCondLst>
                                        </p:cTn>
                                        <p:tgtEl>
                                          <p:spTgt spid="50219"/>
                                        </p:tgtEl>
                                        <p:attrNameLst>
                                          <p:attrName>style.visibility</p:attrName>
                                        </p:attrNameLst>
                                      </p:cBhvr>
                                      <p:to>
                                        <p:strVal val="visible"/>
                                      </p:to>
                                    </p:set>
                                    <p:anim calcmode="lin" valueType="num">
                                      <p:cBhvr>
                                        <p:cTn id="31" dur="500" fill="hold"/>
                                        <p:tgtEl>
                                          <p:spTgt spid="50219"/>
                                        </p:tgtEl>
                                        <p:attrNameLst>
                                          <p:attrName>ppt_w</p:attrName>
                                        </p:attrNameLst>
                                      </p:cBhvr>
                                      <p:tavLst>
                                        <p:tav tm="0">
                                          <p:val>
                                            <p:fltVal val="0"/>
                                          </p:val>
                                        </p:tav>
                                        <p:tav tm="100000">
                                          <p:val>
                                            <p:strVal val="#ppt_w"/>
                                          </p:val>
                                        </p:tav>
                                      </p:tavLst>
                                    </p:anim>
                                    <p:anim calcmode="lin" valueType="num">
                                      <p:cBhvr>
                                        <p:cTn id="32" dur="500" fill="hold"/>
                                        <p:tgtEl>
                                          <p:spTgt spid="50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2" grpId="0" autoUpdateAnimBg="0"/>
      <p:bldP spid="50213" grpId="0" autoUpdateAnimBg="0"/>
      <p:bldP spid="50214" grpId="0" autoUpdateAnimBg="0"/>
      <p:bldP spid="50215" grpId="0" animBg="1"/>
      <p:bldP spid="50216" grpId="0" animBg="1"/>
      <p:bldP spid="50217" grpId="0" autoUpdateAnimBg="0"/>
      <p:bldP spid="502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203"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530</a:t>
            </a:r>
          </a:p>
        </p:txBody>
      </p:sp>
      <p:sp>
        <p:nvSpPr>
          <p:cNvPr id="51204" name="Text Box 4"/>
          <p:cNvSpPr txBox="1">
            <a:spLocks noChangeArrowheads="1"/>
          </p:cNvSpPr>
          <p:nvPr/>
        </p:nvSpPr>
        <p:spPr bwMode="auto">
          <a:xfrm>
            <a:off x="5343525" y="4067175"/>
            <a:ext cx="600075"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 5 4 0</a:t>
            </a:r>
          </a:p>
        </p:txBody>
      </p:sp>
      <p:sp>
        <p:nvSpPr>
          <p:cNvPr id="51205"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560</a:t>
            </a:r>
          </a:p>
        </p:txBody>
      </p:sp>
      <p:sp>
        <p:nvSpPr>
          <p:cNvPr id="51206"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580</a:t>
            </a:r>
          </a:p>
        </p:txBody>
      </p:sp>
      <p:sp>
        <p:nvSpPr>
          <p:cNvPr id="51207"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590</a:t>
            </a:r>
          </a:p>
        </p:txBody>
      </p:sp>
      <p:sp>
        <p:nvSpPr>
          <p:cNvPr id="51208"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600</a:t>
            </a:r>
          </a:p>
        </p:txBody>
      </p:sp>
      <p:sp>
        <p:nvSpPr>
          <p:cNvPr id="51209"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520</a:t>
            </a:r>
          </a:p>
        </p:txBody>
      </p:sp>
      <p:sp>
        <p:nvSpPr>
          <p:cNvPr id="51210"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500</a:t>
            </a:r>
          </a:p>
        </p:txBody>
      </p:sp>
      <p:grpSp>
        <p:nvGrpSpPr>
          <p:cNvPr id="48138" name="Group 11"/>
          <p:cNvGrpSpPr>
            <a:grpSpLocks/>
          </p:cNvGrpSpPr>
          <p:nvPr/>
        </p:nvGrpSpPr>
        <p:grpSpPr bwMode="auto">
          <a:xfrm>
            <a:off x="66675" y="3044825"/>
            <a:ext cx="9534525" cy="844550"/>
            <a:chOff x="42" y="1918"/>
            <a:chExt cx="6006" cy="532"/>
          </a:xfrm>
        </p:grpSpPr>
        <p:grpSp>
          <p:nvGrpSpPr>
            <p:cNvPr id="48154" name="Group 12"/>
            <p:cNvGrpSpPr>
              <a:grpSpLocks/>
            </p:cNvGrpSpPr>
            <p:nvPr/>
          </p:nvGrpSpPr>
          <p:grpSpPr bwMode="auto">
            <a:xfrm>
              <a:off x="96" y="1918"/>
              <a:ext cx="1296" cy="530"/>
              <a:chOff x="96" y="1918"/>
              <a:chExt cx="1296" cy="530"/>
            </a:xfrm>
          </p:grpSpPr>
          <p:sp>
            <p:nvSpPr>
              <p:cNvPr id="51213"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14"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15"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16"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48155" name="Group 17"/>
            <p:cNvGrpSpPr>
              <a:grpSpLocks/>
            </p:cNvGrpSpPr>
            <p:nvPr/>
          </p:nvGrpSpPr>
          <p:grpSpPr bwMode="auto">
            <a:xfrm>
              <a:off x="1824" y="1920"/>
              <a:ext cx="1296" cy="530"/>
              <a:chOff x="96" y="1918"/>
              <a:chExt cx="1296" cy="530"/>
            </a:xfrm>
          </p:grpSpPr>
          <p:sp>
            <p:nvSpPr>
              <p:cNvPr id="51218"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19"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20"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21"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48156" name="Group 22"/>
            <p:cNvGrpSpPr>
              <a:grpSpLocks/>
            </p:cNvGrpSpPr>
            <p:nvPr/>
          </p:nvGrpSpPr>
          <p:grpSpPr bwMode="auto">
            <a:xfrm>
              <a:off x="3552" y="1920"/>
              <a:ext cx="1296" cy="530"/>
              <a:chOff x="96" y="1918"/>
              <a:chExt cx="1296" cy="530"/>
            </a:xfrm>
          </p:grpSpPr>
          <p:sp>
            <p:nvSpPr>
              <p:cNvPr id="51223"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24"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25"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26"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1227"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28"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1229"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1230"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510</a:t>
            </a:r>
          </a:p>
        </p:txBody>
      </p:sp>
      <p:sp>
        <p:nvSpPr>
          <p:cNvPr id="51231" name="Text Box 31"/>
          <p:cNvSpPr txBox="1">
            <a:spLocks noChangeArrowheads="1"/>
          </p:cNvSpPr>
          <p:nvPr/>
        </p:nvSpPr>
        <p:spPr bwMode="auto">
          <a:xfrm>
            <a:off x="4724400" y="4067175"/>
            <a:ext cx="600075"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5 5 0</a:t>
            </a:r>
          </a:p>
        </p:txBody>
      </p:sp>
      <p:sp>
        <p:nvSpPr>
          <p:cNvPr id="51232"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570</a:t>
            </a:r>
          </a:p>
        </p:txBody>
      </p:sp>
      <p:sp>
        <p:nvSpPr>
          <p:cNvPr id="51233"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610</a:t>
            </a:r>
          </a:p>
        </p:txBody>
      </p:sp>
      <p:sp>
        <p:nvSpPr>
          <p:cNvPr id="51234"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620</a:t>
            </a:r>
          </a:p>
        </p:txBody>
      </p:sp>
      <p:sp>
        <p:nvSpPr>
          <p:cNvPr id="51235"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490</a:t>
            </a:r>
          </a:p>
        </p:txBody>
      </p:sp>
      <p:sp>
        <p:nvSpPr>
          <p:cNvPr id="51236" name="Text Box 36"/>
          <p:cNvSpPr txBox="1">
            <a:spLocks noChangeArrowheads="1"/>
          </p:cNvSpPr>
          <p:nvPr/>
        </p:nvSpPr>
        <p:spPr bwMode="auto">
          <a:xfrm>
            <a:off x="914400" y="838200"/>
            <a:ext cx="2514600" cy="17399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cs typeface="+mn-cs"/>
              </a:rPr>
              <a:t>Penawanan Yehuda 606-536</a:t>
            </a:r>
            <a:endParaRPr lang="en-US" sz="3200" b="1">
              <a:solidFill>
                <a:srgbClr val="00FF00"/>
              </a:solidFill>
              <a:cs typeface="+mn-cs"/>
            </a:endParaRPr>
          </a:p>
        </p:txBody>
      </p:sp>
      <p:sp>
        <p:nvSpPr>
          <p:cNvPr id="51237" name="Text Box 37"/>
          <p:cNvSpPr txBox="1">
            <a:spLocks noChangeArrowheads="1"/>
          </p:cNvSpPr>
          <p:nvPr/>
        </p:nvSpPr>
        <p:spPr bwMode="auto">
          <a:xfrm>
            <a:off x="1752600" y="5911850"/>
            <a:ext cx="34290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00FF"/>
                </a:solidFill>
                <a:cs typeface="+mn-cs"/>
              </a:rPr>
              <a:t>Daniel:  606-536</a:t>
            </a:r>
            <a:endParaRPr lang="en-US" sz="3200" b="1">
              <a:solidFill>
                <a:srgbClr val="FF00FF"/>
              </a:solidFill>
              <a:cs typeface="+mn-cs"/>
            </a:endParaRPr>
          </a:p>
        </p:txBody>
      </p:sp>
      <p:sp>
        <p:nvSpPr>
          <p:cNvPr id="51238" name="Text Box 38"/>
          <p:cNvSpPr txBox="1">
            <a:spLocks noChangeArrowheads="1"/>
          </p:cNvSpPr>
          <p:nvPr/>
        </p:nvSpPr>
        <p:spPr bwMode="auto">
          <a:xfrm>
            <a:off x="3276600" y="838200"/>
            <a:ext cx="2743200" cy="22891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Pengahncur- an Bait Allah 586-516</a:t>
            </a:r>
            <a:endParaRPr lang="en-US" sz="3200" b="1">
              <a:solidFill>
                <a:srgbClr val="FFFF00"/>
              </a:solidFill>
              <a:cs typeface="+mn-cs"/>
            </a:endParaRPr>
          </a:p>
        </p:txBody>
      </p:sp>
      <p:sp>
        <p:nvSpPr>
          <p:cNvPr id="51239" name="AutoShape 39"/>
          <p:cNvSpPr>
            <a:spLocks noChangeArrowheads="1"/>
          </p:cNvSpPr>
          <p:nvPr/>
        </p:nvSpPr>
        <p:spPr bwMode="auto">
          <a:xfrm>
            <a:off x="2409825" y="30765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51240" name="AutoShape 40"/>
          <p:cNvSpPr>
            <a:spLocks noChangeArrowheads="1"/>
          </p:cNvSpPr>
          <p:nvPr/>
        </p:nvSpPr>
        <p:spPr bwMode="auto">
          <a:xfrm>
            <a:off x="1066800" y="2514600"/>
            <a:ext cx="4924425" cy="657225"/>
          </a:xfrm>
          <a:prstGeom prst="rightArrow">
            <a:avLst>
              <a:gd name="adj1" fmla="val 50000"/>
              <a:gd name="adj2" fmla="val 187319"/>
            </a:avLst>
          </a:prstGeom>
          <a:solidFill>
            <a:srgbClr val="00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51241" name="Text Box 41"/>
          <p:cNvSpPr txBox="1">
            <a:spLocks noChangeArrowheads="1"/>
          </p:cNvSpPr>
          <p:nvPr/>
        </p:nvSpPr>
        <p:spPr bwMode="auto">
          <a:xfrm>
            <a:off x="1219200" y="228600"/>
            <a:ext cx="67056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FFFFFF"/>
                </a:solidFill>
                <a:cs typeface="+mn-cs"/>
              </a:rPr>
              <a:t>Kronologi Tawanan</a:t>
            </a:r>
          </a:p>
        </p:txBody>
      </p:sp>
      <p:sp>
        <p:nvSpPr>
          <p:cNvPr id="51242" name="Text Box 42"/>
          <p:cNvSpPr txBox="1">
            <a:spLocks noChangeArrowheads="1"/>
          </p:cNvSpPr>
          <p:nvPr/>
        </p:nvSpPr>
        <p:spPr bwMode="auto">
          <a:xfrm>
            <a:off x="914400" y="2819400"/>
            <a:ext cx="3657600" cy="641350"/>
          </a:xfrm>
          <a:prstGeom prst="rect">
            <a:avLst/>
          </a:prstGeom>
          <a:gradFill rotWithShape="0">
            <a:gsLst>
              <a:gs pos="0">
                <a:srgbClr val="FF0000"/>
              </a:gs>
              <a:gs pos="100000">
                <a:srgbClr val="FF0000">
                  <a:gamma/>
                  <a:shade val="46275"/>
                  <a:invGamma/>
                </a:srgbClr>
              </a:gs>
            </a:gsLst>
            <a:lin ang="5400000" scaled="1"/>
          </a:gra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FF"/>
                </a:solidFill>
                <a:cs typeface="+mn-cs"/>
              </a:rPr>
              <a:t>Ezekiel 592-572</a:t>
            </a:r>
            <a:endParaRPr lang="en-US" sz="3200" b="1">
              <a:solidFill>
                <a:srgbClr val="FFFFFF"/>
              </a:solidFill>
              <a:cs typeface="+mn-cs"/>
            </a:endParaRPr>
          </a:p>
        </p:txBody>
      </p:sp>
      <p:sp>
        <p:nvSpPr>
          <p:cNvPr id="51243" name="AutoShape 43"/>
          <p:cNvSpPr>
            <a:spLocks noChangeArrowheads="1"/>
          </p:cNvSpPr>
          <p:nvPr/>
        </p:nvSpPr>
        <p:spPr bwMode="auto">
          <a:xfrm>
            <a:off x="1219200" y="5286375"/>
            <a:ext cx="4924425" cy="657225"/>
          </a:xfrm>
          <a:prstGeom prst="rightArrow">
            <a:avLst>
              <a:gd name="adj1" fmla="val 50000"/>
              <a:gd name="adj2" fmla="val 187319"/>
            </a:avLst>
          </a:prstGeom>
          <a:solidFill>
            <a:srgbClr val="FF00FF"/>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cs typeface="+mn-cs"/>
            </a:endParaRPr>
          </a:p>
        </p:txBody>
      </p:sp>
      <p:sp>
        <p:nvSpPr>
          <p:cNvPr id="51244" name="AutoShape 44"/>
          <p:cNvSpPr>
            <a:spLocks noChangeArrowheads="1"/>
          </p:cNvSpPr>
          <p:nvPr/>
        </p:nvSpPr>
        <p:spPr bwMode="auto">
          <a:xfrm>
            <a:off x="2038350" y="3590925"/>
            <a:ext cx="1428750" cy="523875"/>
          </a:xfrm>
          <a:prstGeom prst="rightArrow">
            <a:avLst>
              <a:gd name="adj1" fmla="val 50000"/>
              <a:gd name="adj2" fmla="val 68182"/>
            </a:avLst>
          </a:prstGeom>
          <a:gradFill rotWithShape="0">
            <a:gsLst>
              <a:gs pos="0">
                <a:srgbClr val="FF0000"/>
              </a:gs>
              <a:gs pos="100000">
                <a:srgbClr val="FF0000">
                  <a:gamma/>
                  <a:shade val="46275"/>
                  <a:invGamma/>
                </a:srgbClr>
              </a:gs>
            </a:gsLst>
            <a:lin ang="5400000" scaled="1"/>
          </a:gradFill>
          <a:ln w="9525">
            <a:solidFill>
              <a:schemeClr val="tx1"/>
            </a:solidFill>
            <a:miter lim="800000"/>
            <a:headEnd/>
            <a:tailEnd/>
          </a:ln>
          <a:effectLst>
            <a:outerShdw blurRad="63500" dist="38099" dir="2700000" algn="ctr" rotWithShape="0">
              <a:srgbClr val="FF3300">
                <a:alpha val="74998"/>
              </a:srgbClr>
            </a:outerShdw>
          </a:effectLst>
        </p:spPr>
        <p:txBody>
          <a:bodyPr wrap="none" anchor="ctr"/>
          <a:lstStyle/>
          <a:p>
            <a:pPr>
              <a:defRPr/>
            </a:pPr>
            <a:endParaRPr lang="en-US">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1237"/>
                                        </p:tgtEl>
                                        <p:attrNameLst>
                                          <p:attrName>style.visibility</p:attrName>
                                        </p:attrNameLst>
                                      </p:cBhvr>
                                      <p:to>
                                        <p:strVal val="visible"/>
                                      </p:to>
                                    </p:set>
                                    <p:animEffect transition="in" filter="dissolve">
                                      <p:cBhvr>
                                        <p:cTn id="7" dur="500"/>
                                        <p:tgtEl>
                                          <p:spTgt spid="51237"/>
                                        </p:tgtEl>
                                      </p:cBhvr>
                                    </p:animEffect>
                                  </p:childTnLst>
                                </p:cTn>
                              </p:par>
                            </p:childTnLst>
                          </p:cTn>
                        </p:par>
                        <p:par>
                          <p:cTn id="8" fill="hold" nodeType="afterGroup">
                            <p:stCondLst>
                              <p:cond delay="2500"/>
                            </p:stCondLst>
                            <p:childTnLst>
                              <p:par>
                                <p:cTn id="9" presetID="22" presetClass="entr" presetSubtype="8" fill="hold" grpId="0" nodeType="afterEffect">
                                  <p:stCondLst>
                                    <p:cond delay="1000"/>
                                  </p:stCondLst>
                                  <p:childTnLst>
                                    <p:set>
                                      <p:cBhvr>
                                        <p:cTn id="10" dur="1" fill="hold">
                                          <p:stCondLst>
                                            <p:cond delay="0"/>
                                          </p:stCondLst>
                                        </p:cTn>
                                        <p:tgtEl>
                                          <p:spTgt spid="51243"/>
                                        </p:tgtEl>
                                        <p:attrNameLst>
                                          <p:attrName>style.visibility</p:attrName>
                                        </p:attrNameLst>
                                      </p:cBhvr>
                                      <p:to>
                                        <p:strVal val="visible"/>
                                      </p:to>
                                    </p:set>
                                    <p:animEffect transition="in" filter="wipe(left)">
                                      <p:cBhvr>
                                        <p:cTn id="11" dur="500"/>
                                        <p:tgtEl>
                                          <p:spTgt spid="51243"/>
                                        </p:tgtEl>
                                      </p:cBhvr>
                                    </p:animEffect>
                                  </p:childTnLst>
                                </p:cTn>
                              </p:par>
                            </p:childTnLst>
                          </p:cTn>
                        </p:par>
                        <p:par>
                          <p:cTn id="12" fill="hold" nodeType="afterGroup">
                            <p:stCondLst>
                              <p:cond delay="4000"/>
                            </p:stCondLst>
                            <p:childTnLst>
                              <p:par>
                                <p:cTn id="13" presetID="9" presetClass="entr" presetSubtype="0" fill="hold" grpId="0" nodeType="afterEffect">
                                  <p:stCondLst>
                                    <p:cond delay="3000"/>
                                  </p:stCondLst>
                                  <p:childTnLst>
                                    <p:set>
                                      <p:cBhvr>
                                        <p:cTn id="14" dur="1" fill="hold">
                                          <p:stCondLst>
                                            <p:cond delay="0"/>
                                          </p:stCondLst>
                                        </p:cTn>
                                        <p:tgtEl>
                                          <p:spTgt spid="51242"/>
                                        </p:tgtEl>
                                        <p:attrNameLst>
                                          <p:attrName>style.visibility</p:attrName>
                                        </p:attrNameLst>
                                      </p:cBhvr>
                                      <p:to>
                                        <p:strVal val="visible"/>
                                      </p:to>
                                    </p:set>
                                    <p:animEffect transition="in" filter="dissolve">
                                      <p:cBhvr>
                                        <p:cTn id="15" dur="500"/>
                                        <p:tgtEl>
                                          <p:spTgt spid="51242"/>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1244"/>
                                        </p:tgtEl>
                                        <p:attrNameLst>
                                          <p:attrName>style.visibility</p:attrName>
                                        </p:attrNameLst>
                                      </p:cBhvr>
                                      <p:to>
                                        <p:strVal val="visible"/>
                                      </p:to>
                                    </p:set>
                                    <p:animEffect transition="in" filter="wipe(left)">
                                      <p:cBhvr>
                                        <p:cTn id="19" dur="500"/>
                                        <p:tgtEl>
                                          <p:spTgt spid="51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autoUpdateAnimBg="0"/>
      <p:bldP spid="51242" grpId="0" animBg="1" autoUpdateAnimBg="0"/>
      <p:bldP spid="51243" grpId="0" animBg="1"/>
      <p:bldP spid="512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27" name="Text Box 3"/>
          <p:cNvSpPr txBox="1">
            <a:spLocks noChangeArrowheads="1"/>
          </p:cNvSpPr>
          <p:nvPr/>
        </p:nvSpPr>
        <p:spPr bwMode="auto">
          <a:xfrm>
            <a:off x="61722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450</a:t>
            </a:r>
          </a:p>
        </p:txBody>
      </p:sp>
      <p:sp>
        <p:nvSpPr>
          <p:cNvPr id="52228" name="Text Box 4"/>
          <p:cNvSpPr txBox="1">
            <a:spLocks noChangeArrowheads="1"/>
          </p:cNvSpPr>
          <p:nvPr/>
        </p:nvSpPr>
        <p:spPr bwMode="auto">
          <a:xfrm>
            <a:off x="5343525" y="4067175"/>
            <a:ext cx="523875"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460</a:t>
            </a:r>
          </a:p>
        </p:txBody>
      </p:sp>
      <p:sp>
        <p:nvSpPr>
          <p:cNvPr id="52229" name="Text Box 5"/>
          <p:cNvSpPr txBox="1">
            <a:spLocks noChangeArrowheads="1"/>
          </p:cNvSpPr>
          <p:nvPr/>
        </p:nvSpPr>
        <p:spPr bwMode="auto">
          <a:xfrm>
            <a:off x="41148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480</a:t>
            </a:r>
          </a:p>
        </p:txBody>
      </p:sp>
      <p:sp>
        <p:nvSpPr>
          <p:cNvPr id="52230" name="Text Box 6"/>
          <p:cNvSpPr txBox="1">
            <a:spLocks noChangeArrowheads="1"/>
          </p:cNvSpPr>
          <p:nvPr/>
        </p:nvSpPr>
        <p:spPr bwMode="auto">
          <a:xfrm>
            <a:off x="27432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500</a:t>
            </a:r>
          </a:p>
        </p:txBody>
      </p:sp>
      <p:sp>
        <p:nvSpPr>
          <p:cNvPr id="52231" name="Text Box 7"/>
          <p:cNvSpPr txBox="1">
            <a:spLocks noChangeArrowheads="1"/>
          </p:cNvSpPr>
          <p:nvPr/>
        </p:nvSpPr>
        <p:spPr bwMode="auto">
          <a:xfrm>
            <a:off x="20574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510</a:t>
            </a:r>
          </a:p>
        </p:txBody>
      </p:sp>
      <p:sp>
        <p:nvSpPr>
          <p:cNvPr id="52232" name="Text Box 8"/>
          <p:cNvSpPr txBox="1">
            <a:spLocks noChangeArrowheads="1"/>
          </p:cNvSpPr>
          <p:nvPr/>
        </p:nvSpPr>
        <p:spPr bwMode="auto">
          <a:xfrm>
            <a:off x="13716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520</a:t>
            </a:r>
          </a:p>
        </p:txBody>
      </p:sp>
      <p:sp>
        <p:nvSpPr>
          <p:cNvPr id="52233" name="Text Box 9"/>
          <p:cNvSpPr txBox="1">
            <a:spLocks noChangeArrowheads="1"/>
          </p:cNvSpPr>
          <p:nvPr/>
        </p:nvSpPr>
        <p:spPr bwMode="auto">
          <a:xfrm>
            <a:off x="68580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440</a:t>
            </a:r>
          </a:p>
        </p:txBody>
      </p:sp>
      <p:sp>
        <p:nvSpPr>
          <p:cNvPr id="52234" name="Text Box 10"/>
          <p:cNvSpPr txBox="1">
            <a:spLocks noChangeArrowheads="1"/>
          </p:cNvSpPr>
          <p:nvPr/>
        </p:nvSpPr>
        <p:spPr bwMode="auto">
          <a:xfrm>
            <a:off x="81534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420</a:t>
            </a:r>
          </a:p>
        </p:txBody>
      </p:sp>
      <p:grpSp>
        <p:nvGrpSpPr>
          <p:cNvPr id="50186" name="Group 11"/>
          <p:cNvGrpSpPr>
            <a:grpSpLocks/>
          </p:cNvGrpSpPr>
          <p:nvPr/>
        </p:nvGrpSpPr>
        <p:grpSpPr bwMode="auto">
          <a:xfrm>
            <a:off x="66675" y="3044825"/>
            <a:ext cx="9534525" cy="844550"/>
            <a:chOff x="42" y="1918"/>
            <a:chExt cx="6006" cy="532"/>
          </a:xfrm>
        </p:grpSpPr>
        <p:grpSp>
          <p:nvGrpSpPr>
            <p:cNvPr id="50211" name="Group 12"/>
            <p:cNvGrpSpPr>
              <a:grpSpLocks/>
            </p:cNvGrpSpPr>
            <p:nvPr/>
          </p:nvGrpSpPr>
          <p:grpSpPr bwMode="auto">
            <a:xfrm>
              <a:off x="96" y="1918"/>
              <a:ext cx="1296" cy="530"/>
              <a:chOff x="96" y="1918"/>
              <a:chExt cx="1296" cy="530"/>
            </a:xfrm>
          </p:grpSpPr>
          <p:sp>
            <p:nvSpPr>
              <p:cNvPr id="52237"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38"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39"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40"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50212" name="Group 17"/>
            <p:cNvGrpSpPr>
              <a:grpSpLocks/>
            </p:cNvGrpSpPr>
            <p:nvPr/>
          </p:nvGrpSpPr>
          <p:grpSpPr bwMode="auto">
            <a:xfrm>
              <a:off x="1824" y="1920"/>
              <a:ext cx="1296" cy="530"/>
              <a:chOff x="96" y="1918"/>
              <a:chExt cx="1296" cy="530"/>
            </a:xfrm>
          </p:grpSpPr>
          <p:sp>
            <p:nvSpPr>
              <p:cNvPr id="52242"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43"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44"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45"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50213" name="Group 22"/>
            <p:cNvGrpSpPr>
              <a:grpSpLocks/>
            </p:cNvGrpSpPr>
            <p:nvPr/>
          </p:nvGrpSpPr>
          <p:grpSpPr bwMode="auto">
            <a:xfrm>
              <a:off x="3552" y="1920"/>
              <a:ext cx="1296" cy="530"/>
              <a:chOff x="96" y="1918"/>
              <a:chExt cx="1296" cy="530"/>
            </a:xfrm>
          </p:grpSpPr>
          <p:sp>
            <p:nvSpPr>
              <p:cNvPr id="52247"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48"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49"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50"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2251"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52"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2253"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5921"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2254" name="Text Box 30"/>
          <p:cNvSpPr txBox="1">
            <a:spLocks noChangeArrowheads="1"/>
          </p:cNvSpPr>
          <p:nvPr/>
        </p:nvSpPr>
        <p:spPr bwMode="auto">
          <a:xfrm>
            <a:off x="75438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430</a:t>
            </a:r>
          </a:p>
        </p:txBody>
      </p:sp>
      <p:sp>
        <p:nvSpPr>
          <p:cNvPr id="52255" name="Text Box 31"/>
          <p:cNvSpPr txBox="1">
            <a:spLocks noChangeArrowheads="1"/>
          </p:cNvSpPr>
          <p:nvPr/>
        </p:nvSpPr>
        <p:spPr bwMode="auto">
          <a:xfrm>
            <a:off x="4724400" y="4067175"/>
            <a:ext cx="5334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470</a:t>
            </a:r>
          </a:p>
        </p:txBody>
      </p:sp>
      <p:sp>
        <p:nvSpPr>
          <p:cNvPr id="52256" name="Text Box 32"/>
          <p:cNvSpPr txBox="1">
            <a:spLocks noChangeArrowheads="1"/>
          </p:cNvSpPr>
          <p:nvPr/>
        </p:nvSpPr>
        <p:spPr bwMode="auto">
          <a:xfrm>
            <a:off x="34290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490</a:t>
            </a:r>
          </a:p>
        </p:txBody>
      </p:sp>
      <p:sp>
        <p:nvSpPr>
          <p:cNvPr id="52257" name="Text Box 33"/>
          <p:cNvSpPr txBox="1">
            <a:spLocks noChangeArrowheads="1"/>
          </p:cNvSpPr>
          <p:nvPr/>
        </p:nvSpPr>
        <p:spPr bwMode="auto">
          <a:xfrm>
            <a:off x="6858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530</a:t>
            </a:r>
          </a:p>
        </p:txBody>
      </p:sp>
      <p:sp>
        <p:nvSpPr>
          <p:cNvPr id="52258" name="Text Box 34"/>
          <p:cNvSpPr txBox="1">
            <a:spLocks noChangeArrowheads="1"/>
          </p:cNvSpPr>
          <p:nvPr/>
        </p:nvSpPr>
        <p:spPr bwMode="auto">
          <a:xfrm>
            <a:off x="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540</a:t>
            </a:r>
          </a:p>
        </p:txBody>
      </p:sp>
      <p:sp>
        <p:nvSpPr>
          <p:cNvPr id="52259" name="Text Box 35"/>
          <p:cNvSpPr txBox="1">
            <a:spLocks noChangeArrowheads="1"/>
          </p:cNvSpPr>
          <p:nvPr/>
        </p:nvSpPr>
        <p:spPr bwMode="auto">
          <a:xfrm>
            <a:off x="8763000" y="4067175"/>
            <a:ext cx="381000" cy="1373188"/>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effectLst>
                  <a:outerShdw blurRad="38100" dist="38100" dir="2700000" algn="tl">
                    <a:srgbClr val="000000"/>
                  </a:outerShdw>
                </a:effectLst>
                <a:cs typeface="+mn-cs"/>
              </a:rPr>
              <a:t>410</a:t>
            </a:r>
          </a:p>
        </p:txBody>
      </p:sp>
      <p:sp>
        <p:nvSpPr>
          <p:cNvPr id="52260" name="Text Box 36"/>
          <p:cNvSpPr txBox="1">
            <a:spLocks noChangeArrowheads="1"/>
          </p:cNvSpPr>
          <p:nvPr/>
        </p:nvSpPr>
        <p:spPr bwMode="auto">
          <a:xfrm>
            <a:off x="-152400" y="1263650"/>
            <a:ext cx="3352800" cy="11906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effectLst>
                  <a:outerShdw blurRad="38100" dist="38100" dir="2700000" algn="tl">
                    <a:srgbClr val="000000"/>
                  </a:outerShdw>
                </a:effectLst>
                <a:cs typeface="+mn-cs"/>
              </a:rPr>
              <a:t>Zerubabel  (537-516)</a:t>
            </a:r>
            <a:endParaRPr lang="en-US" sz="3200" b="1">
              <a:solidFill>
                <a:srgbClr val="00FF00"/>
              </a:solidFill>
              <a:effectLst>
                <a:outerShdw blurRad="38100" dist="38100" dir="2700000" algn="tl">
                  <a:srgbClr val="000000"/>
                </a:outerShdw>
              </a:effectLst>
              <a:cs typeface="+mn-cs"/>
            </a:endParaRPr>
          </a:p>
        </p:txBody>
      </p:sp>
      <p:sp>
        <p:nvSpPr>
          <p:cNvPr id="52261" name="Text Box 37"/>
          <p:cNvSpPr txBox="1">
            <a:spLocks noChangeArrowheads="1"/>
          </p:cNvSpPr>
          <p:nvPr/>
        </p:nvSpPr>
        <p:spPr bwMode="auto">
          <a:xfrm>
            <a:off x="3429000" y="1873250"/>
            <a:ext cx="2209800" cy="11906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defRPr/>
            </a:pPr>
            <a:r>
              <a:rPr lang="en-US" sz="3600" b="1">
                <a:solidFill>
                  <a:srgbClr val="FFCC00"/>
                </a:solidFill>
                <a:effectLst>
                  <a:outerShdw blurRad="38100" dist="38100" dir="2700000" algn="tl">
                    <a:srgbClr val="000000"/>
                  </a:outerShdw>
                </a:effectLst>
                <a:cs typeface="+mn-cs"/>
              </a:rPr>
              <a:t>Ezra (457-444)</a:t>
            </a:r>
            <a:endParaRPr lang="en-US" sz="3200" b="1">
              <a:solidFill>
                <a:srgbClr val="FFCC00"/>
              </a:solidFill>
              <a:effectLst>
                <a:outerShdw blurRad="38100" dist="38100" dir="2700000" algn="tl">
                  <a:srgbClr val="000000"/>
                </a:outerShdw>
              </a:effectLst>
              <a:cs typeface="+mn-cs"/>
            </a:endParaRPr>
          </a:p>
        </p:txBody>
      </p:sp>
      <p:sp>
        <p:nvSpPr>
          <p:cNvPr id="52262" name="AutoShape 38"/>
          <p:cNvSpPr>
            <a:spLocks noChangeArrowheads="1"/>
          </p:cNvSpPr>
          <p:nvPr/>
        </p:nvSpPr>
        <p:spPr bwMode="auto">
          <a:xfrm rot="5400000">
            <a:off x="-559594" y="2693194"/>
            <a:ext cx="1776413" cy="657225"/>
          </a:xfrm>
          <a:prstGeom prst="rightArrow">
            <a:avLst>
              <a:gd name="adj1" fmla="val 50000"/>
              <a:gd name="adj2" fmla="val 67572"/>
            </a:avLst>
          </a:prstGeom>
          <a:solidFill>
            <a:srgbClr val="00FF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63" name="Text Box 39"/>
          <p:cNvSpPr txBox="1">
            <a:spLocks noChangeArrowheads="1"/>
          </p:cNvSpPr>
          <p:nvPr/>
        </p:nvSpPr>
        <p:spPr bwMode="auto">
          <a:xfrm>
            <a:off x="914400" y="228600"/>
            <a:ext cx="7391400" cy="70167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FFFFFF"/>
                </a:solidFill>
                <a:effectLst>
                  <a:outerShdw blurRad="38100" dist="38100" dir="2700000" algn="tl">
                    <a:srgbClr val="000000"/>
                  </a:outerShdw>
                </a:effectLst>
                <a:cs typeface="+mn-cs"/>
              </a:rPr>
              <a:t>Kronologi Ezra-Nehemia</a:t>
            </a:r>
          </a:p>
        </p:txBody>
      </p:sp>
      <p:sp>
        <p:nvSpPr>
          <p:cNvPr id="52264" name="Text Box 40"/>
          <p:cNvSpPr txBox="1">
            <a:spLocks noChangeArrowheads="1"/>
          </p:cNvSpPr>
          <p:nvPr/>
        </p:nvSpPr>
        <p:spPr bwMode="auto">
          <a:xfrm>
            <a:off x="5791200" y="990600"/>
            <a:ext cx="2914650" cy="1190625"/>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cs typeface="+mn-cs"/>
              </a:rPr>
              <a:t>Nehemia (444-430)</a:t>
            </a:r>
            <a:endParaRPr lang="en-US" sz="3200" b="1">
              <a:solidFill>
                <a:srgbClr val="FFFF00"/>
              </a:solidFill>
              <a:effectLst>
                <a:outerShdw blurRad="38100" dist="38100" dir="2700000" algn="tl">
                  <a:srgbClr val="000000"/>
                </a:outerShdw>
              </a:effectLst>
              <a:cs typeface="+mn-cs"/>
            </a:endParaRPr>
          </a:p>
        </p:txBody>
      </p:sp>
      <p:sp>
        <p:nvSpPr>
          <p:cNvPr id="52265" name="Text Box 41"/>
          <p:cNvSpPr txBox="1">
            <a:spLocks noChangeArrowheads="1"/>
          </p:cNvSpPr>
          <p:nvPr/>
        </p:nvSpPr>
        <p:spPr bwMode="auto">
          <a:xfrm>
            <a:off x="632460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cs typeface="+mn-cs"/>
              </a:rPr>
              <a:t>444</a:t>
            </a:r>
          </a:p>
        </p:txBody>
      </p:sp>
      <p:sp>
        <p:nvSpPr>
          <p:cNvPr id="52266" name="Text Box 42"/>
          <p:cNvSpPr txBox="1">
            <a:spLocks noChangeArrowheads="1"/>
          </p:cNvSpPr>
          <p:nvPr/>
        </p:nvSpPr>
        <p:spPr bwMode="auto">
          <a:xfrm>
            <a:off x="739140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cs typeface="+mn-cs"/>
              </a:rPr>
              <a:t>430</a:t>
            </a:r>
          </a:p>
        </p:txBody>
      </p:sp>
      <p:sp>
        <p:nvSpPr>
          <p:cNvPr id="52267" name="Text Box 43"/>
          <p:cNvSpPr txBox="1">
            <a:spLocks noChangeArrowheads="1"/>
          </p:cNvSpPr>
          <p:nvPr/>
        </p:nvSpPr>
        <p:spPr bwMode="auto">
          <a:xfrm>
            <a:off x="548640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effectLst>
                  <a:outerShdw blurRad="38100" dist="38100" dir="2700000" algn="tl">
                    <a:srgbClr val="000000"/>
                  </a:outerShdw>
                </a:effectLst>
                <a:cs typeface="+mn-cs"/>
              </a:rPr>
              <a:t>457</a:t>
            </a:r>
          </a:p>
        </p:txBody>
      </p:sp>
      <p:sp>
        <p:nvSpPr>
          <p:cNvPr id="52268" name="Text Box 44"/>
          <p:cNvSpPr txBox="1">
            <a:spLocks noChangeArrowheads="1"/>
          </p:cNvSpPr>
          <p:nvPr/>
        </p:nvSpPr>
        <p:spPr bwMode="auto">
          <a:xfrm>
            <a:off x="0" y="5257800"/>
            <a:ext cx="990600" cy="64135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66FF33"/>
                </a:solidFill>
                <a:effectLst>
                  <a:outerShdw blurRad="38100" dist="38100" dir="2700000" algn="tl">
                    <a:srgbClr val="000000"/>
                  </a:outerShdw>
                </a:effectLst>
                <a:cs typeface="+mn-cs"/>
              </a:rPr>
              <a:t>537</a:t>
            </a:r>
          </a:p>
        </p:txBody>
      </p:sp>
      <p:sp>
        <p:nvSpPr>
          <p:cNvPr id="52269" name="AutoShape 45"/>
          <p:cNvSpPr>
            <a:spLocks noChangeArrowheads="1"/>
          </p:cNvSpPr>
          <p:nvPr/>
        </p:nvSpPr>
        <p:spPr bwMode="auto">
          <a:xfrm rot="5400000">
            <a:off x="5031581" y="2693194"/>
            <a:ext cx="1776413" cy="657225"/>
          </a:xfrm>
          <a:prstGeom prst="rightArrow">
            <a:avLst>
              <a:gd name="adj1" fmla="val 50000"/>
              <a:gd name="adj2" fmla="val 67572"/>
            </a:avLst>
          </a:prstGeom>
          <a:solidFill>
            <a:srgbClr val="FFCC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0" name="AutoShape 46"/>
          <p:cNvSpPr>
            <a:spLocks noChangeArrowheads="1"/>
          </p:cNvSpPr>
          <p:nvPr/>
        </p:nvSpPr>
        <p:spPr bwMode="auto">
          <a:xfrm rot="5400000">
            <a:off x="57935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1" name="AutoShape 47"/>
          <p:cNvSpPr>
            <a:spLocks noChangeArrowheads="1"/>
          </p:cNvSpPr>
          <p:nvPr/>
        </p:nvSpPr>
        <p:spPr bwMode="auto">
          <a:xfrm rot="5400000">
            <a:off x="67841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2" name="Text Box 48"/>
          <p:cNvSpPr txBox="1">
            <a:spLocks noChangeArrowheads="1"/>
          </p:cNvSpPr>
          <p:nvPr/>
        </p:nvSpPr>
        <p:spPr bwMode="auto">
          <a:xfrm>
            <a:off x="3581400" y="5667375"/>
            <a:ext cx="2209800" cy="106680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00FFFF"/>
                </a:solidFill>
                <a:effectLst>
                  <a:outerShdw blurRad="38100" dist="38100" dir="2700000" algn="tl">
                    <a:srgbClr val="000000"/>
                  </a:outerShdw>
                </a:effectLst>
                <a:cs typeface="+mn-cs"/>
              </a:rPr>
              <a:t>Ester  479-473</a:t>
            </a:r>
          </a:p>
        </p:txBody>
      </p:sp>
      <p:sp>
        <p:nvSpPr>
          <p:cNvPr id="52273" name="AutoShape 49"/>
          <p:cNvSpPr>
            <a:spLocks noChangeArrowheads="1"/>
          </p:cNvSpPr>
          <p:nvPr/>
        </p:nvSpPr>
        <p:spPr bwMode="auto">
          <a:xfrm rot="16200000" flipV="1">
            <a:off x="3736182" y="4498181"/>
            <a:ext cx="1776412" cy="657225"/>
          </a:xfrm>
          <a:prstGeom prst="rightArrow">
            <a:avLst>
              <a:gd name="adj1" fmla="val 50000"/>
              <a:gd name="adj2" fmla="val 67572"/>
            </a:avLst>
          </a:prstGeom>
          <a:solidFill>
            <a:srgbClr val="00FFFF"/>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4" name="Text Box 50"/>
          <p:cNvSpPr txBox="1">
            <a:spLocks noChangeArrowheads="1"/>
          </p:cNvSpPr>
          <p:nvPr/>
        </p:nvSpPr>
        <p:spPr bwMode="auto">
          <a:xfrm>
            <a:off x="0" y="5667375"/>
            <a:ext cx="3505200" cy="106680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3300"/>
                </a:solidFill>
                <a:effectLst>
                  <a:outerShdw blurRad="38100" dist="38100" dir="2700000" algn="tl">
                    <a:srgbClr val="000000"/>
                  </a:outerShdw>
                </a:effectLst>
                <a:cs typeface="+mn-cs"/>
              </a:rPr>
              <a:t>Hagai &amp; Zakharia 520</a:t>
            </a:r>
          </a:p>
        </p:txBody>
      </p:sp>
      <p:sp>
        <p:nvSpPr>
          <p:cNvPr id="52275" name="AutoShape 51"/>
          <p:cNvSpPr>
            <a:spLocks noChangeArrowheads="1"/>
          </p:cNvSpPr>
          <p:nvPr/>
        </p:nvSpPr>
        <p:spPr bwMode="auto">
          <a:xfrm rot="16200000" flipV="1">
            <a:off x="637382" y="4498181"/>
            <a:ext cx="1776412" cy="657225"/>
          </a:xfrm>
          <a:prstGeom prst="rightArrow">
            <a:avLst>
              <a:gd name="adj1" fmla="val 50000"/>
              <a:gd name="adj2" fmla="val 67572"/>
            </a:avLst>
          </a:prstGeom>
          <a:solidFill>
            <a:srgbClr val="FF33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
        <p:nvSpPr>
          <p:cNvPr id="52276" name="Text Box 52"/>
          <p:cNvSpPr txBox="1">
            <a:spLocks noChangeArrowheads="1"/>
          </p:cNvSpPr>
          <p:nvPr/>
        </p:nvSpPr>
        <p:spPr bwMode="auto">
          <a:xfrm>
            <a:off x="5867400" y="5691188"/>
            <a:ext cx="3505200" cy="579437"/>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3300"/>
                </a:solidFill>
                <a:effectLst>
                  <a:outerShdw blurRad="38100" dist="38100" dir="2700000" algn="tl">
                    <a:srgbClr val="000000"/>
                  </a:outerShdw>
                </a:effectLst>
                <a:cs typeface="+mn-cs"/>
              </a:rPr>
              <a:t>Maleakhi 432</a:t>
            </a:r>
          </a:p>
        </p:txBody>
      </p:sp>
      <p:sp>
        <p:nvSpPr>
          <p:cNvPr id="52277" name="AutoShape 53"/>
          <p:cNvSpPr>
            <a:spLocks noChangeArrowheads="1"/>
          </p:cNvSpPr>
          <p:nvPr/>
        </p:nvSpPr>
        <p:spPr bwMode="auto">
          <a:xfrm rot="16200000" flipV="1">
            <a:off x="6504781" y="4521994"/>
            <a:ext cx="1776413" cy="657225"/>
          </a:xfrm>
          <a:prstGeom prst="rightArrow">
            <a:avLst>
              <a:gd name="adj1" fmla="val 50000"/>
              <a:gd name="adj2" fmla="val 67572"/>
            </a:avLst>
          </a:prstGeom>
          <a:solidFill>
            <a:srgbClr val="FF3300"/>
          </a:solidFill>
          <a:ln w="9525">
            <a:solidFill>
              <a:schemeClr val="tx1"/>
            </a:solidFill>
            <a:miter lim="800000"/>
            <a:headEnd/>
            <a:tailEnd/>
          </a:ln>
          <a:effectLst>
            <a:outerShdw blurRad="63500" dist="35921" dir="2700000" algn="ctr" rotWithShape="0">
              <a:schemeClr val="bg2">
                <a:alpha val="74998"/>
              </a:schemeClr>
            </a:outerShdw>
          </a:effectLst>
        </p:spPr>
        <p:txBody>
          <a:bodyPr wrap="none" anchor="ctr"/>
          <a:lstStyle/>
          <a:p>
            <a:pPr>
              <a:defRPr/>
            </a:pPr>
            <a:endParaRPr lang="en-US">
              <a:cs typeface="+mn-cs"/>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2260"/>
                                        </p:tgtEl>
                                        <p:attrNameLst>
                                          <p:attrName>style.visibility</p:attrName>
                                        </p:attrNameLst>
                                      </p:cBhvr>
                                      <p:to>
                                        <p:strVal val="visible"/>
                                      </p:to>
                                    </p:set>
                                    <p:animEffect transition="in" filter="dissolve">
                                      <p:cBhvr>
                                        <p:cTn id="7" dur="500"/>
                                        <p:tgtEl>
                                          <p:spTgt spid="52260"/>
                                        </p:tgtEl>
                                      </p:cBhvr>
                                    </p:animEffect>
                                  </p:childTnLst>
                                </p:cTn>
                              </p:par>
                            </p:childTnLst>
                          </p:cTn>
                        </p:par>
                        <p:par>
                          <p:cTn id="8" fill="hold" nodeType="afterGroup">
                            <p:stCondLst>
                              <p:cond delay="4500"/>
                            </p:stCondLst>
                            <p:childTnLst>
                              <p:par>
                                <p:cTn id="9" presetID="22" presetClass="entr" presetSubtype="1" fill="hold" grpId="0" nodeType="afterEffect">
                                  <p:stCondLst>
                                    <p:cond delay="1000"/>
                                  </p:stCondLst>
                                  <p:childTnLst>
                                    <p:set>
                                      <p:cBhvr>
                                        <p:cTn id="10" dur="1" fill="hold">
                                          <p:stCondLst>
                                            <p:cond delay="0"/>
                                          </p:stCondLst>
                                        </p:cTn>
                                        <p:tgtEl>
                                          <p:spTgt spid="52262"/>
                                        </p:tgtEl>
                                        <p:attrNameLst>
                                          <p:attrName>style.visibility</p:attrName>
                                        </p:attrNameLst>
                                      </p:cBhvr>
                                      <p:to>
                                        <p:strVal val="visible"/>
                                      </p:to>
                                    </p:set>
                                    <p:animEffect transition="in" filter="wipe(up)">
                                      <p:cBhvr>
                                        <p:cTn id="11" dur="500"/>
                                        <p:tgtEl>
                                          <p:spTgt spid="52262"/>
                                        </p:tgtEl>
                                      </p:cBhvr>
                                    </p:animEffect>
                                  </p:childTnLst>
                                </p:cTn>
                              </p:par>
                            </p:childTnLst>
                          </p:cTn>
                        </p:par>
                        <p:par>
                          <p:cTn id="12" fill="hold" nodeType="afterGroup">
                            <p:stCondLst>
                              <p:cond delay="6000"/>
                            </p:stCondLst>
                            <p:childTnLst>
                              <p:par>
                                <p:cTn id="13" presetID="9" presetClass="entr" presetSubtype="0" fill="hold" grpId="0" nodeType="afterEffect">
                                  <p:stCondLst>
                                    <p:cond delay="400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childTnLst>
                          </p:cTn>
                        </p:par>
                        <p:par>
                          <p:cTn id="16" fill="hold" nodeType="afterGroup">
                            <p:stCondLst>
                              <p:cond delay="10500"/>
                            </p:stCondLst>
                            <p:childTnLst>
                              <p:par>
                                <p:cTn id="17" presetID="22" presetClass="entr" presetSubtype="4" fill="hold" grpId="0" nodeType="afterEffect">
                                  <p:stCondLst>
                                    <p:cond delay="1000"/>
                                  </p:stCondLst>
                                  <p:childTnLst>
                                    <p:set>
                                      <p:cBhvr>
                                        <p:cTn id="18" dur="1" fill="hold">
                                          <p:stCondLst>
                                            <p:cond delay="0"/>
                                          </p:stCondLst>
                                        </p:cTn>
                                        <p:tgtEl>
                                          <p:spTgt spid="52275"/>
                                        </p:tgtEl>
                                        <p:attrNameLst>
                                          <p:attrName>style.visibility</p:attrName>
                                        </p:attrNameLst>
                                      </p:cBhvr>
                                      <p:to>
                                        <p:strVal val="visible"/>
                                      </p:to>
                                    </p:set>
                                    <p:animEffect transition="in" filter="wipe(down)">
                                      <p:cBhvr>
                                        <p:cTn id="19" dur="500"/>
                                        <p:tgtEl>
                                          <p:spTgt spid="52275"/>
                                        </p:tgtEl>
                                      </p:cBhvr>
                                    </p:animEffect>
                                  </p:childTnLst>
                                </p:cTn>
                              </p:par>
                            </p:childTnLst>
                          </p:cTn>
                        </p:par>
                        <p:par>
                          <p:cTn id="20" fill="hold" nodeType="afterGroup">
                            <p:stCondLst>
                              <p:cond delay="12000"/>
                            </p:stCondLst>
                            <p:childTnLst>
                              <p:par>
                                <p:cTn id="21" presetID="9" presetClass="entr" presetSubtype="0" fill="hold" grpId="0" nodeType="afterEffect">
                                  <p:stCondLst>
                                    <p:cond delay="4000"/>
                                  </p:stCondLst>
                                  <p:childTnLst>
                                    <p:set>
                                      <p:cBhvr>
                                        <p:cTn id="22" dur="1" fill="hold">
                                          <p:stCondLst>
                                            <p:cond delay="0"/>
                                          </p:stCondLst>
                                        </p:cTn>
                                        <p:tgtEl>
                                          <p:spTgt spid="52272"/>
                                        </p:tgtEl>
                                        <p:attrNameLst>
                                          <p:attrName>style.visibility</p:attrName>
                                        </p:attrNameLst>
                                      </p:cBhvr>
                                      <p:to>
                                        <p:strVal val="visible"/>
                                      </p:to>
                                    </p:set>
                                    <p:animEffect transition="in" filter="dissolve">
                                      <p:cBhvr>
                                        <p:cTn id="23" dur="500"/>
                                        <p:tgtEl>
                                          <p:spTgt spid="52272"/>
                                        </p:tgtEl>
                                      </p:cBhvr>
                                    </p:animEffect>
                                  </p:childTnLst>
                                </p:cTn>
                              </p:par>
                            </p:childTnLst>
                          </p:cTn>
                        </p:par>
                        <p:par>
                          <p:cTn id="24" fill="hold" nodeType="afterGroup">
                            <p:stCondLst>
                              <p:cond delay="16500"/>
                            </p:stCondLst>
                            <p:childTnLst>
                              <p:par>
                                <p:cTn id="25" presetID="22" presetClass="entr" presetSubtype="4" fill="hold" grpId="0" nodeType="afterEffect">
                                  <p:stCondLst>
                                    <p:cond delay="1000"/>
                                  </p:stCondLst>
                                  <p:childTnLst>
                                    <p:set>
                                      <p:cBhvr>
                                        <p:cTn id="26" dur="1" fill="hold">
                                          <p:stCondLst>
                                            <p:cond delay="0"/>
                                          </p:stCondLst>
                                        </p:cTn>
                                        <p:tgtEl>
                                          <p:spTgt spid="52273"/>
                                        </p:tgtEl>
                                        <p:attrNameLst>
                                          <p:attrName>style.visibility</p:attrName>
                                        </p:attrNameLst>
                                      </p:cBhvr>
                                      <p:to>
                                        <p:strVal val="visible"/>
                                      </p:to>
                                    </p:set>
                                    <p:animEffect transition="in" filter="wipe(down)">
                                      <p:cBhvr>
                                        <p:cTn id="27" dur="500"/>
                                        <p:tgtEl>
                                          <p:spTgt spid="52273"/>
                                        </p:tgtEl>
                                      </p:cBhvr>
                                    </p:animEffect>
                                  </p:childTnLst>
                                </p:cTn>
                              </p:par>
                            </p:childTnLst>
                          </p:cTn>
                        </p:par>
                        <p:par>
                          <p:cTn id="28" fill="hold" nodeType="afterGroup">
                            <p:stCondLst>
                              <p:cond delay="18000"/>
                            </p:stCondLst>
                            <p:childTnLst>
                              <p:par>
                                <p:cTn id="29" presetID="9" presetClass="entr" presetSubtype="0" fill="hold" grpId="0" nodeType="afterEffect">
                                  <p:stCondLst>
                                    <p:cond delay="4000"/>
                                  </p:stCondLst>
                                  <p:childTnLst>
                                    <p:set>
                                      <p:cBhvr>
                                        <p:cTn id="30" dur="1" fill="hold">
                                          <p:stCondLst>
                                            <p:cond delay="0"/>
                                          </p:stCondLst>
                                        </p:cTn>
                                        <p:tgtEl>
                                          <p:spTgt spid="52261"/>
                                        </p:tgtEl>
                                        <p:attrNameLst>
                                          <p:attrName>style.visibility</p:attrName>
                                        </p:attrNameLst>
                                      </p:cBhvr>
                                      <p:to>
                                        <p:strVal val="visible"/>
                                      </p:to>
                                    </p:set>
                                    <p:animEffect transition="in" filter="dissolve">
                                      <p:cBhvr>
                                        <p:cTn id="31" dur="500"/>
                                        <p:tgtEl>
                                          <p:spTgt spid="52261"/>
                                        </p:tgtEl>
                                      </p:cBhvr>
                                    </p:animEffect>
                                  </p:childTnLst>
                                </p:cTn>
                              </p:par>
                            </p:childTnLst>
                          </p:cTn>
                        </p:par>
                        <p:par>
                          <p:cTn id="32" fill="hold" nodeType="afterGroup">
                            <p:stCondLst>
                              <p:cond delay="22500"/>
                            </p:stCondLst>
                            <p:childTnLst>
                              <p:par>
                                <p:cTn id="33" presetID="22" presetClass="entr" presetSubtype="1" fill="hold" grpId="0" nodeType="afterEffect">
                                  <p:stCondLst>
                                    <p:cond delay="1000"/>
                                  </p:stCondLst>
                                  <p:childTnLst>
                                    <p:set>
                                      <p:cBhvr>
                                        <p:cTn id="34" dur="1" fill="hold">
                                          <p:stCondLst>
                                            <p:cond delay="0"/>
                                          </p:stCondLst>
                                        </p:cTn>
                                        <p:tgtEl>
                                          <p:spTgt spid="52269"/>
                                        </p:tgtEl>
                                        <p:attrNameLst>
                                          <p:attrName>style.visibility</p:attrName>
                                        </p:attrNameLst>
                                      </p:cBhvr>
                                      <p:to>
                                        <p:strVal val="visible"/>
                                      </p:to>
                                    </p:set>
                                    <p:animEffect transition="in" filter="wipe(up)">
                                      <p:cBhvr>
                                        <p:cTn id="35" dur="500"/>
                                        <p:tgtEl>
                                          <p:spTgt spid="52269"/>
                                        </p:tgtEl>
                                      </p:cBhvr>
                                    </p:animEffect>
                                  </p:childTnLst>
                                </p:cTn>
                              </p:par>
                            </p:childTnLst>
                          </p:cTn>
                        </p:par>
                        <p:par>
                          <p:cTn id="36" fill="hold" nodeType="afterGroup">
                            <p:stCondLst>
                              <p:cond delay="24000"/>
                            </p:stCondLst>
                            <p:childTnLst>
                              <p:par>
                                <p:cTn id="37" presetID="9" presetClass="entr" presetSubtype="0" fill="hold" grpId="0" nodeType="afterEffect">
                                  <p:stCondLst>
                                    <p:cond delay="4000"/>
                                  </p:stCondLst>
                                  <p:childTnLst>
                                    <p:set>
                                      <p:cBhvr>
                                        <p:cTn id="38" dur="1" fill="hold">
                                          <p:stCondLst>
                                            <p:cond delay="0"/>
                                          </p:stCondLst>
                                        </p:cTn>
                                        <p:tgtEl>
                                          <p:spTgt spid="52264"/>
                                        </p:tgtEl>
                                        <p:attrNameLst>
                                          <p:attrName>style.visibility</p:attrName>
                                        </p:attrNameLst>
                                      </p:cBhvr>
                                      <p:to>
                                        <p:strVal val="visible"/>
                                      </p:to>
                                    </p:set>
                                    <p:animEffect transition="in" filter="dissolve">
                                      <p:cBhvr>
                                        <p:cTn id="39" dur="500"/>
                                        <p:tgtEl>
                                          <p:spTgt spid="52264"/>
                                        </p:tgtEl>
                                      </p:cBhvr>
                                    </p:animEffect>
                                  </p:childTnLst>
                                </p:cTn>
                              </p:par>
                            </p:childTnLst>
                          </p:cTn>
                        </p:par>
                        <p:par>
                          <p:cTn id="40" fill="hold" nodeType="afterGroup">
                            <p:stCondLst>
                              <p:cond delay="28500"/>
                            </p:stCondLst>
                            <p:childTnLst>
                              <p:par>
                                <p:cTn id="41" presetID="22" presetClass="entr" presetSubtype="1" fill="hold" grpId="0" nodeType="afterEffect">
                                  <p:stCondLst>
                                    <p:cond delay="1000"/>
                                  </p:stCondLst>
                                  <p:childTnLst>
                                    <p:set>
                                      <p:cBhvr>
                                        <p:cTn id="42" dur="1" fill="hold">
                                          <p:stCondLst>
                                            <p:cond delay="0"/>
                                          </p:stCondLst>
                                        </p:cTn>
                                        <p:tgtEl>
                                          <p:spTgt spid="52270"/>
                                        </p:tgtEl>
                                        <p:attrNameLst>
                                          <p:attrName>style.visibility</p:attrName>
                                        </p:attrNameLst>
                                      </p:cBhvr>
                                      <p:to>
                                        <p:strVal val="visible"/>
                                      </p:to>
                                    </p:set>
                                    <p:animEffect transition="in" filter="wipe(up)">
                                      <p:cBhvr>
                                        <p:cTn id="43" dur="500"/>
                                        <p:tgtEl>
                                          <p:spTgt spid="52270"/>
                                        </p:tgtEl>
                                      </p:cBhvr>
                                    </p:animEffect>
                                  </p:childTnLst>
                                </p:cTn>
                              </p:par>
                            </p:childTnLst>
                          </p:cTn>
                        </p:par>
                        <p:par>
                          <p:cTn id="44" fill="hold" nodeType="afterGroup">
                            <p:stCondLst>
                              <p:cond delay="30000"/>
                            </p:stCondLst>
                            <p:childTnLst>
                              <p:par>
                                <p:cTn id="45" presetID="9" presetClass="entr" presetSubtype="0" fill="hold" grpId="0" nodeType="afterEffect">
                                  <p:stCondLst>
                                    <p:cond delay="4000"/>
                                  </p:stCondLst>
                                  <p:childTnLst>
                                    <p:set>
                                      <p:cBhvr>
                                        <p:cTn id="46" dur="1" fill="hold">
                                          <p:stCondLst>
                                            <p:cond delay="0"/>
                                          </p:stCondLst>
                                        </p:cTn>
                                        <p:tgtEl>
                                          <p:spTgt spid="52276"/>
                                        </p:tgtEl>
                                        <p:attrNameLst>
                                          <p:attrName>style.visibility</p:attrName>
                                        </p:attrNameLst>
                                      </p:cBhvr>
                                      <p:to>
                                        <p:strVal val="visible"/>
                                      </p:to>
                                    </p:set>
                                    <p:animEffect transition="in" filter="dissolve">
                                      <p:cBhvr>
                                        <p:cTn id="47" dur="500"/>
                                        <p:tgtEl>
                                          <p:spTgt spid="52276"/>
                                        </p:tgtEl>
                                      </p:cBhvr>
                                    </p:animEffect>
                                  </p:childTnLst>
                                </p:cTn>
                              </p:par>
                            </p:childTnLst>
                          </p:cTn>
                        </p:par>
                        <p:par>
                          <p:cTn id="48" fill="hold" nodeType="afterGroup">
                            <p:stCondLst>
                              <p:cond delay="34500"/>
                            </p:stCondLst>
                            <p:childTnLst>
                              <p:par>
                                <p:cTn id="49" presetID="22" presetClass="entr" presetSubtype="4" fill="hold" grpId="0" nodeType="afterEffect">
                                  <p:stCondLst>
                                    <p:cond delay="1000"/>
                                  </p:stCondLst>
                                  <p:childTnLst>
                                    <p:set>
                                      <p:cBhvr>
                                        <p:cTn id="50" dur="1" fill="hold">
                                          <p:stCondLst>
                                            <p:cond delay="0"/>
                                          </p:stCondLst>
                                        </p:cTn>
                                        <p:tgtEl>
                                          <p:spTgt spid="52277"/>
                                        </p:tgtEl>
                                        <p:attrNameLst>
                                          <p:attrName>style.visibility</p:attrName>
                                        </p:attrNameLst>
                                      </p:cBhvr>
                                      <p:to>
                                        <p:strVal val="visible"/>
                                      </p:to>
                                    </p:set>
                                    <p:animEffect transition="in" filter="wipe(down)">
                                      <p:cBhvr>
                                        <p:cTn id="51" dur="500"/>
                                        <p:tgtEl>
                                          <p:spTgt spid="52277"/>
                                        </p:tgtEl>
                                      </p:cBhvr>
                                    </p:animEffect>
                                  </p:childTnLst>
                                </p:cTn>
                              </p:par>
                            </p:childTnLst>
                          </p:cTn>
                        </p:par>
                        <p:par>
                          <p:cTn id="52" fill="hold" nodeType="afterGroup">
                            <p:stCondLst>
                              <p:cond delay="36000"/>
                            </p:stCondLst>
                            <p:childTnLst>
                              <p:par>
                                <p:cTn id="53" presetID="22" presetClass="entr" presetSubtype="1" fill="hold" grpId="0" nodeType="afterEffect">
                                  <p:stCondLst>
                                    <p:cond delay="3000"/>
                                  </p:stCondLst>
                                  <p:childTnLst>
                                    <p:set>
                                      <p:cBhvr>
                                        <p:cTn id="54" dur="1" fill="hold">
                                          <p:stCondLst>
                                            <p:cond delay="0"/>
                                          </p:stCondLst>
                                        </p:cTn>
                                        <p:tgtEl>
                                          <p:spTgt spid="52271"/>
                                        </p:tgtEl>
                                        <p:attrNameLst>
                                          <p:attrName>style.visibility</p:attrName>
                                        </p:attrNameLst>
                                      </p:cBhvr>
                                      <p:to>
                                        <p:strVal val="visible"/>
                                      </p:to>
                                    </p:set>
                                    <p:animEffect transition="in" filter="wipe(up)">
                                      <p:cBhvr>
                                        <p:cTn id="55" dur="500"/>
                                        <p:tgtEl>
                                          <p:spTgt spid="52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0" grpId="0" autoUpdateAnimBg="0"/>
      <p:bldP spid="52261" grpId="0" autoUpdateAnimBg="0"/>
      <p:bldP spid="52262" grpId="0" animBg="1"/>
      <p:bldP spid="52264" grpId="0" autoUpdateAnimBg="0"/>
      <p:bldP spid="52269" grpId="0" animBg="1"/>
      <p:bldP spid="52270" grpId="0" animBg="1"/>
      <p:bldP spid="52271" grpId="0" animBg="1"/>
      <p:bldP spid="52272" grpId="0" autoUpdateAnimBg="0"/>
      <p:bldP spid="52273" grpId="0" animBg="1"/>
      <p:bldP spid="52274" grpId="0" autoUpdateAnimBg="0"/>
      <p:bldP spid="52275" grpId="0" animBg="1"/>
      <p:bldP spid="52276" grpId="0" autoUpdateAnimBg="0"/>
      <p:bldP spid="5227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971800" y="0"/>
            <a:ext cx="3657600" cy="685800"/>
          </a:xfrm>
          <a:solidFill>
            <a:schemeClr val="bg1"/>
          </a:solidFill>
        </p:spPr>
        <p:txBody>
          <a:bodyPr/>
          <a:lstStyle/>
          <a:p>
            <a:pPr algn="ctr" eaLnBrk="1" hangingPunct="1">
              <a:defRPr/>
            </a:pPr>
            <a:r>
              <a:rPr lang="en-US" b="1" smtClean="0">
                <a:solidFill>
                  <a:srgbClr val="FFFFFF"/>
                </a:solidFill>
                <a:latin typeface="Arial Black" charset="0"/>
                <a:cs typeface="+mj-cs"/>
              </a:rPr>
              <a:t>Gambaran</a:t>
            </a:r>
          </a:p>
        </p:txBody>
      </p:sp>
      <p:sp>
        <p:nvSpPr>
          <p:cNvPr id="11267"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000000"/>
                </a:solidFill>
                <a:cs typeface="+mn-cs"/>
              </a:rPr>
              <a:t>289</a:t>
            </a:r>
          </a:p>
        </p:txBody>
      </p:sp>
      <p:grpSp>
        <p:nvGrpSpPr>
          <p:cNvPr id="52228" name="Group 106"/>
          <p:cNvGrpSpPr>
            <a:grpSpLocks/>
          </p:cNvGrpSpPr>
          <p:nvPr/>
        </p:nvGrpSpPr>
        <p:grpSpPr bwMode="auto">
          <a:xfrm>
            <a:off x="0" y="685800"/>
            <a:ext cx="9144000" cy="6172200"/>
            <a:chOff x="0" y="480"/>
            <a:chExt cx="5760" cy="3792"/>
          </a:xfrm>
        </p:grpSpPr>
        <p:grpSp>
          <p:nvGrpSpPr>
            <p:cNvPr id="52229" name="Group 37"/>
            <p:cNvGrpSpPr>
              <a:grpSpLocks/>
            </p:cNvGrpSpPr>
            <p:nvPr/>
          </p:nvGrpSpPr>
          <p:grpSpPr bwMode="auto">
            <a:xfrm>
              <a:off x="0" y="480"/>
              <a:ext cx="5760" cy="336"/>
              <a:chOff x="0" y="0"/>
              <a:chExt cx="4539" cy="671"/>
            </a:xfrm>
          </p:grpSpPr>
          <p:sp>
            <p:nvSpPr>
              <p:cNvPr id="11268" name="Rectangle 4"/>
              <p:cNvSpPr>
                <a:spLocks noChangeArrowheads="1"/>
              </p:cNvSpPr>
              <p:nvPr/>
            </p:nvSpPr>
            <p:spPr bwMode="auto">
              <a:xfrm>
                <a:off x="32" y="0"/>
                <a:ext cx="447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Pembangunan Bait Allah dan Orang- orangnya</a:t>
                </a:r>
              </a:p>
            </p:txBody>
          </p:sp>
          <p:sp>
            <p:nvSpPr>
              <p:cNvPr id="11300" name="Rectangle 36"/>
              <p:cNvSpPr>
                <a:spLocks noChangeArrowheads="1"/>
              </p:cNvSpPr>
              <p:nvPr/>
            </p:nvSpPr>
            <p:spPr bwMode="auto">
              <a:xfrm>
                <a:off x="0" y="0"/>
                <a:ext cx="4539" cy="672"/>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0" name="Group 39"/>
            <p:cNvGrpSpPr>
              <a:grpSpLocks/>
            </p:cNvGrpSpPr>
            <p:nvPr/>
          </p:nvGrpSpPr>
          <p:grpSpPr bwMode="auto">
            <a:xfrm>
              <a:off x="0" y="816"/>
              <a:ext cx="2731" cy="423"/>
              <a:chOff x="0" y="671"/>
              <a:chExt cx="2152" cy="845"/>
            </a:xfrm>
          </p:grpSpPr>
          <p:sp>
            <p:nvSpPr>
              <p:cNvPr id="11269" name="Rectangle 5"/>
              <p:cNvSpPr>
                <a:spLocks noChangeArrowheads="1"/>
              </p:cNvSpPr>
              <p:nvPr/>
            </p:nvSpPr>
            <p:spPr bwMode="auto">
              <a:xfrm>
                <a:off x="32" y="672"/>
                <a:ext cx="2087" cy="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Bait Allah</a:t>
                </a:r>
              </a:p>
            </p:txBody>
          </p:sp>
          <p:sp>
            <p:nvSpPr>
              <p:cNvPr id="11302" name="Rectangle 38"/>
              <p:cNvSpPr>
                <a:spLocks noChangeArrowheads="1"/>
              </p:cNvSpPr>
              <p:nvPr/>
            </p:nvSpPr>
            <p:spPr bwMode="auto">
              <a:xfrm>
                <a:off x="0" y="672"/>
                <a:ext cx="2152" cy="84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1" name="Group 45"/>
            <p:cNvGrpSpPr>
              <a:grpSpLocks/>
            </p:cNvGrpSpPr>
            <p:nvPr/>
          </p:nvGrpSpPr>
          <p:grpSpPr bwMode="auto">
            <a:xfrm>
              <a:off x="3204" y="816"/>
              <a:ext cx="2556" cy="423"/>
              <a:chOff x="2525" y="671"/>
              <a:chExt cx="2014" cy="845"/>
            </a:xfrm>
          </p:grpSpPr>
          <p:sp>
            <p:nvSpPr>
              <p:cNvPr id="11271" name="Rectangle 7"/>
              <p:cNvSpPr>
                <a:spLocks noChangeArrowheads="1"/>
              </p:cNvSpPr>
              <p:nvPr/>
            </p:nvSpPr>
            <p:spPr bwMode="auto">
              <a:xfrm>
                <a:off x="2557" y="672"/>
                <a:ext cx="1949" cy="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Orang- orang</a:t>
                </a:r>
              </a:p>
            </p:txBody>
          </p:sp>
          <p:sp>
            <p:nvSpPr>
              <p:cNvPr id="11308" name="Rectangle 44"/>
              <p:cNvSpPr>
                <a:spLocks noChangeArrowheads="1"/>
              </p:cNvSpPr>
              <p:nvPr/>
            </p:nvSpPr>
            <p:spPr bwMode="auto">
              <a:xfrm>
                <a:off x="2525" y="672"/>
                <a:ext cx="2014" cy="84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2" name="Group 47"/>
            <p:cNvGrpSpPr>
              <a:grpSpLocks/>
            </p:cNvGrpSpPr>
            <p:nvPr/>
          </p:nvGrpSpPr>
          <p:grpSpPr bwMode="auto">
            <a:xfrm>
              <a:off x="0" y="1239"/>
              <a:ext cx="2731" cy="316"/>
              <a:chOff x="0" y="1516"/>
              <a:chExt cx="2152" cy="633"/>
            </a:xfrm>
          </p:grpSpPr>
          <p:sp>
            <p:nvSpPr>
              <p:cNvPr id="11272" name="Rectangle 8"/>
              <p:cNvSpPr>
                <a:spLocks noChangeArrowheads="1"/>
              </p:cNvSpPr>
              <p:nvPr/>
            </p:nvSpPr>
            <p:spPr bwMode="auto">
              <a:xfrm>
                <a:off x="32" y="1516"/>
                <a:ext cx="208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Zerubabel</a:t>
                </a:r>
              </a:p>
            </p:txBody>
          </p:sp>
          <p:sp>
            <p:nvSpPr>
              <p:cNvPr id="11310" name="Rectangle 46"/>
              <p:cNvSpPr>
                <a:spLocks noChangeArrowheads="1"/>
              </p:cNvSpPr>
              <p:nvPr/>
            </p:nvSpPr>
            <p:spPr bwMode="auto">
              <a:xfrm>
                <a:off x="0" y="1516"/>
                <a:ext cx="2152"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3" name="Group 49"/>
            <p:cNvGrpSpPr>
              <a:grpSpLocks/>
            </p:cNvGrpSpPr>
            <p:nvPr/>
          </p:nvGrpSpPr>
          <p:grpSpPr bwMode="auto">
            <a:xfrm>
              <a:off x="3204" y="1239"/>
              <a:ext cx="2556" cy="316"/>
              <a:chOff x="2525" y="1516"/>
              <a:chExt cx="2014" cy="633"/>
            </a:xfrm>
          </p:grpSpPr>
          <p:sp>
            <p:nvSpPr>
              <p:cNvPr id="11273" name="Rectangle 9"/>
              <p:cNvSpPr>
                <a:spLocks noChangeArrowheads="1"/>
              </p:cNvSpPr>
              <p:nvPr/>
            </p:nvSpPr>
            <p:spPr bwMode="auto">
              <a:xfrm>
                <a:off x="2557" y="1516"/>
                <a:ext cx="19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Ezra</a:t>
                </a:r>
              </a:p>
            </p:txBody>
          </p:sp>
          <p:sp>
            <p:nvSpPr>
              <p:cNvPr id="11312" name="Rectangle 48"/>
              <p:cNvSpPr>
                <a:spLocks noChangeArrowheads="1"/>
              </p:cNvSpPr>
              <p:nvPr/>
            </p:nvSpPr>
            <p:spPr bwMode="auto">
              <a:xfrm>
                <a:off x="2525" y="1516"/>
                <a:ext cx="2014"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4" name="Group 51"/>
            <p:cNvGrpSpPr>
              <a:grpSpLocks/>
            </p:cNvGrpSpPr>
            <p:nvPr/>
          </p:nvGrpSpPr>
          <p:grpSpPr bwMode="auto">
            <a:xfrm>
              <a:off x="0" y="1555"/>
              <a:ext cx="2731" cy="317"/>
              <a:chOff x="0" y="2149"/>
              <a:chExt cx="2152" cy="633"/>
            </a:xfrm>
          </p:grpSpPr>
          <p:sp>
            <p:nvSpPr>
              <p:cNvPr id="11274" name="Rectangle 10"/>
              <p:cNvSpPr>
                <a:spLocks noChangeArrowheads="1"/>
              </p:cNvSpPr>
              <p:nvPr/>
            </p:nvSpPr>
            <p:spPr bwMode="auto">
              <a:xfrm>
                <a:off x="32" y="2149"/>
                <a:ext cx="208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Pasal 1—6</a:t>
                </a:r>
              </a:p>
            </p:txBody>
          </p:sp>
          <p:sp>
            <p:nvSpPr>
              <p:cNvPr id="11314" name="Rectangle 50"/>
              <p:cNvSpPr>
                <a:spLocks noChangeArrowheads="1"/>
              </p:cNvSpPr>
              <p:nvPr/>
            </p:nvSpPr>
            <p:spPr bwMode="auto">
              <a:xfrm>
                <a:off x="0" y="2149"/>
                <a:ext cx="2152"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5" name="Group 53"/>
            <p:cNvGrpSpPr>
              <a:grpSpLocks/>
            </p:cNvGrpSpPr>
            <p:nvPr/>
          </p:nvGrpSpPr>
          <p:grpSpPr bwMode="auto">
            <a:xfrm>
              <a:off x="3204" y="1555"/>
              <a:ext cx="2556" cy="317"/>
              <a:chOff x="2525" y="2149"/>
              <a:chExt cx="2014" cy="633"/>
            </a:xfrm>
          </p:grpSpPr>
          <p:sp>
            <p:nvSpPr>
              <p:cNvPr id="11275" name="Rectangle 11"/>
              <p:cNvSpPr>
                <a:spLocks noChangeArrowheads="1"/>
              </p:cNvSpPr>
              <p:nvPr/>
            </p:nvSpPr>
            <p:spPr bwMode="auto">
              <a:xfrm>
                <a:off x="2557" y="2149"/>
                <a:ext cx="19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Pasal 7—10</a:t>
                </a:r>
              </a:p>
            </p:txBody>
          </p:sp>
          <p:sp>
            <p:nvSpPr>
              <p:cNvPr id="11316" name="Rectangle 52"/>
              <p:cNvSpPr>
                <a:spLocks noChangeArrowheads="1"/>
              </p:cNvSpPr>
              <p:nvPr/>
            </p:nvSpPr>
            <p:spPr bwMode="auto">
              <a:xfrm>
                <a:off x="2525" y="2149"/>
                <a:ext cx="2014"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6" name="Group 55"/>
            <p:cNvGrpSpPr>
              <a:grpSpLocks/>
            </p:cNvGrpSpPr>
            <p:nvPr/>
          </p:nvGrpSpPr>
          <p:grpSpPr bwMode="auto">
            <a:xfrm>
              <a:off x="0" y="1872"/>
              <a:ext cx="2731" cy="317"/>
              <a:chOff x="0" y="2782"/>
              <a:chExt cx="2152" cy="633"/>
            </a:xfrm>
          </p:grpSpPr>
          <p:sp>
            <p:nvSpPr>
              <p:cNvPr id="11276" name="Rectangle 12"/>
              <p:cNvSpPr>
                <a:spLocks noChangeArrowheads="1"/>
              </p:cNvSpPr>
              <p:nvPr/>
            </p:nvSpPr>
            <p:spPr bwMode="auto">
              <a:xfrm>
                <a:off x="32" y="2782"/>
                <a:ext cx="208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50,000 Kembali</a:t>
                </a:r>
              </a:p>
            </p:txBody>
          </p:sp>
          <p:sp>
            <p:nvSpPr>
              <p:cNvPr id="11318" name="Rectangle 54"/>
              <p:cNvSpPr>
                <a:spLocks noChangeArrowheads="1"/>
              </p:cNvSpPr>
              <p:nvPr/>
            </p:nvSpPr>
            <p:spPr bwMode="auto">
              <a:xfrm>
                <a:off x="0" y="2782"/>
                <a:ext cx="2152"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7" name="Group 57"/>
            <p:cNvGrpSpPr>
              <a:grpSpLocks/>
            </p:cNvGrpSpPr>
            <p:nvPr/>
          </p:nvGrpSpPr>
          <p:grpSpPr bwMode="auto">
            <a:xfrm>
              <a:off x="3204" y="1872"/>
              <a:ext cx="2556" cy="317"/>
              <a:chOff x="2525" y="2782"/>
              <a:chExt cx="2014" cy="633"/>
            </a:xfrm>
          </p:grpSpPr>
          <p:sp>
            <p:nvSpPr>
              <p:cNvPr id="11277" name="Rectangle 13"/>
              <p:cNvSpPr>
                <a:spLocks noChangeArrowheads="1"/>
              </p:cNvSpPr>
              <p:nvPr/>
            </p:nvSpPr>
            <p:spPr bwMode="auto">
              <a:xfrm>
                <a:off x="2557" y="2782"/>
                <a:ext cx="19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5,000 Kembali</a:t>
                </a:r>
              </a:p>
            </p:txBody>
          </p:sp>
          <p:sp>
            <p:nvSpPr>
              <p:cNvPr id="11320" name="Rectangle 56"/>
              <p:cNvSpPr>
                <a:spLocks noChangeArrowheads="1"/>
              </p:cNvSpPr>
              <p:nvPr/>
            </p:nvSpPr>
            <p:spPr bwMode="auto">
              <a:xfrm>
                <a:off x="2525" y="2782"/>
                <a:ext cx="2014"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8" name="Group 59"/>
            <p:cNvGrpSpPr>
              <a:grpSpLocks/>
            </p:cNvGrpSpPr>
            <p:nvPr/>
          </p:nvGrpSpPr>
          <p:grpSpPr bwMode="auto">
            <a:xfrm>
              <a:off x="0" y="2189"/>
              <a:ext cx="2731" cy="317"/>
              <a:chOff x="0" y="3415"/>
              <a:chExt cx="2152" cy="633"/>
            </a:xfrm>
          </p:grpSpPr>
          <p:sp>
            <p:nvSpPr>
              <p:cNvPr id="11278" name="Rectangle 14"/>
              <p:cNvSpPr>
                <a:spLocks noChangeArrowheads="1"/>
              </p:cNvSpPr>
              <p:nvPr/>
            </p:nvSpPr>
            <p:spPr bwMode="auto">
              <a:xfrm>
                <a:off x="32" y="3414"/>
                <a:ext cx="208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Perjuangan untuk bertahan hidup</a:t>
                </a:r>
              </a:p>
            </p:txBody>
          </p:sp>
          <p:sp>
            <p:nvSpPr>
              <p:cNvPr id="11322" name="Rectangle 58"/>
              <p:cNvSpPr>
                <a:spLocks noChangeArrowheads="1"/>
              </p:cNvSpPr>
              <p:nvPr/>
            </p:nvSpPr>
            <p:spPr bwMode="auto">
              <a:xfrm>
                <a:off x="0" y="3414"/>
                <a:ext cx="2152"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39" name="Group 61"/>
            <p:cNvGrpSpPr>
              <a:grpSpLocks/>
            </p:cNvGrpSpPr>
            <p:nvPr/>
          </p:nvGrpSpPr>
          <p:grpSpPr bwMode="auto">
            <a:xfrm>
              <a:off x="3204" y="2189"/>
              <a:ext cx="2556" cy="317"/>
              <a:chOff x="2525" y="3415"/>
              <a:chExt cx="2014" cy="633"/>
            </a:xfrm>
          </p:grpSpPr>
          <p:sp>
            <p:nvSpPr>
              <p:cNvPr id="11279" name="Rectangle 15"/>
              <p:cNvSpPr>
                <a:spLocks noChangeArrowheads="1"/>
              </p:cNvSpPr>
              <p:nvPr/>
            </p:nvSpPr>
            <p:spPr bwMode="auto">
              <a:xfrm>
                <a:off x="2557" y="3414"/>
                <a:ext cx="19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Kebangkitan kembali</a:t>
                </a:r>
              </a:p>
            </p:txBody>
          </p:sp>
          <p:sp>
            <p:nvSpPr>
              <p:cNvPr id="11324" name="Rectangle 60"/>
              <p:cNvSpPr>
                <a:spLocks noChangeArrowheads="1"/>
              </p:cNvSpPr>
              <p:nvPr/>
            </p:nvSpPr>
            <p:spPr bwMode="auto">
              <a:xfrm>
                <a:off x="2525" y="3414"/>
                <a:ext cx="2014"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0" name="Group 63"/>
            <p:cNvGrpSpPr>
              <a:grpSpLocks/>
            </p:cNvGrpSpPr>
            <p:nvPr/>
          </p:nvGrpSpPr>
          <p:grpSpPr bwMode="auto">
            <a:xfrm>
              <a:off x="0" y="2506"/>
              <a:ext cx="2731" cy="316"/>
              <a:chOff x="0" y="4048"/>
              <a:chExt cx="2152" cy="633"/>
            </a:xfrm>
          </p:grpSpPr>
          <p:sp>
            <p:nvSpPr>
              <p:cNvPr id="11280" name="Rectangle 16"/>
              <p:cNvSpPr>
                <a:spLocks noChangeArrowheads="1"/>
              </p:cNvSpPr>
              <p:nvPr/>
            </p:nvSpPr>
            <p:spPr bwMode="auto">
              <a:xfrm>
                <a:off x="32" y="4047"/>
                <a:ext cx="208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Bekerja</a:t>
                </a:r>
              </a:p>
            </p:txBody>
          </p:sp>
          <p:sp>
            <p:nvSpPr>
              <p:cNvPr id="11326" name="Rectangle 62"/>
              <p:cNvSpPr>
                <a:spLocks noChangeArrowheads="1"/>
              </p:cNvSpPr>
              <p:nvPr/>
            </p:nvSpPr>
            <p:spPr bwMode="auto">
              <a:xfrm>
                <a:off x="0" y="4047"/>
                <a:ext cx="2152"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1" name="Group 65"/>
            <p:cNvGrpSpPr>
              <a:grpSpLocks/>
            </p:cNvGrpSpPr>
            <p:nvPr/>
          </p:nvGrpSpPr>
          <p:grpSpPr bwMode="auto">
            <a:xfrm>
              <a:off x="3204" y="2506"/>
              <a:ext cx="2556" cy="316"/>
              <a:chOff x="2525" y="4048"/>
              <a:chExt cx="2014" cy="633"/>
            </a:xfrm>
          </p:grpSpPr>
          <p:sp>
            <p:nvSpPr>
              <p:cNvPr id="11281" name="Rectangle 17"/>
              <p:cNvSpPr>
                <a:spLocks noChangeArrowheads="1"/>
              </p:cNvSpPr>
              <p:nvPr/>
            </p:nvSpPr>
            <p:spPr bwMode="auto">
              <a:xfrm>
                <a:off x="2557" y="4047"/>
                <a:ext cx="19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Menyembah</a:t>
                </a:r>
              </a:p>
            </p:txBody>
          </p:sp>
          <p:sp>
            <p:nvSpPr>
              <p:cNvPr id="11328" name="Rectangle 64"/>
              <p:cNvSpPr>
                <a:spLocks noChangeArrowheads="1"/>
              </p:cNvSpPr>
              <p:nvPr/>
            </p:nvSpPr>
            <p:spPr bwMode="auto">
              <a:xfrm>
                <a:off x="2525" y="4047"/>
                <a:ext cx="2014"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2" name="Group 67"/>
            <p:cNvGrpSpPr>
              <a:grpSpLocks/>
            </p:cNvGrpSpPr>
            <p:nvPr/>
          </p:nvGrpSpPr>
          <p:grpSpPr bwMode="auto">
            <a:xfrm>
              <a:off x="0" y="2822"/>
              <a:ext cx="2731" cy="317"/>
              <a:chOff x="0" y="4681"/>
              <a:chExt cx="2152" cy="633"/>
            </a:xfrm>
          </p:grpSpPr>
          <p:sp>
            <p:nvSpPr>
              <p:cNvPr id="11282" name="Rectangle 18"/>
              <p:cNvSpPr>
                <a:spLocks noChangeArrowheads="1"/>
              </p:cNvSpPr>
              <p:nvPr/>
            </p:nvSpPr>
            <p:spPr bwMode="auto">
              <a:xfrm>
                <a:off x="32" y="4680"/>
                <a:ext cx="208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538-516 BC (22 tahun)</a:t>
                </a:r>
              </a:p>
            </p:txBody>
          </p:sp>
          <p:sp>
            <p:nvSpPr>
              <p:cNvPr id="11330" name="Rectangle 66"/>
              <p:cNvSpPr>
                <a:spLocks noChangeArrowheads="1"/>
              </p:cNvSpPr>
              <p:nvPr/>
            </p:nvSpPr>
            <p:spPr bwMode="auto">
              <a:xfrm>
                <a:off x="0" y="4680"/>
                <a:ext cx="2152"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3" name="Group 69"/>
            <p:cNvGrpSpPr>
              <a:grpSpLocks/>
            </p:cNvGrpSpPr>
            <p:nvPr/>
          </p:nvGrpSpPr>
          <p:grpSpPr bwMode="auto">
            <a:xfrm>
              <a:off x="3204" y="2822"/>
              <a:ext cx="2556" cy="317"/>
              <a:chOff x="2525" y="4681"/>
              <a:chExt cx="2014" cy="633"/>
            </a:xfrm>
          </p:grpSpPr>
          <p:sp>
            <p:nvSpPr>
              <p:cNvPr id="11283" name="Rectangle 19"/>
              <p:cNvSpPr>
                <a:spLocks noChangeArrowheads="1"/>
              </p:cNvSpPr>
              <p:nvPr/>
            </p:nvSpPr>
            <p:spPr bwMode="auto">
              <a:xfrm>
                <a:off x="2557" y="4680"/>
                <a:ext cx="19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458-457 BC (1 tahun)</a:t>
                </a:r>
              </a:p>
            </p:txBody>
          </p:sp>
          <p:sp>
            <p:nvSpPr>
              <p:cNvPr id="11332" name="Rectangle 68"/>
              <p:cNvSpPr>
                <a:spLocks noChangeArrowheads="1"/>
              </p:cNvSpPr>
              <p:nvPr/>
            </p:nvSpPr>
            <p:spPr bwMode="auto">
              <a:xfrm>
                <a:off x="2525" y="4680"/>
                <a:ext cx="2014"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4" name="Group 71"/>
            <p:cNvGrpSpPr>
              <a:grpSpLocks/>
            </p:cNvGrpSpPr>
            <p:nvPr/>
          </p:nvGrpSpPr>
          <p:grpSpPr bwMode="auto">
            <a:xfrm>
              <a:off x="0" y="3139"/>
              <a:ext cx="2731" cy="317"/>
              <a:chOff x="0" y="5314"/>
              <a:chExt cx="2152" cy="633"/>
            </a:xfrm>
          </p:grpSpPr>
          <p:sp>
            <p:nvSpPr>
              <p:cNvPr id="11284" name="Rectangle 20"/>
              <p:cNvSpPr>
                <a:spLocks noChangeArrowheads="1"/>
              </p:cNvSpPr>
              <p:nvPr/>
            </p:nvSpPr>
            <p:spPr bwMode="auto">
              <a:xfrm>
                <a:off x="32" y="5313"/>
                <a:ext cx="2087"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endParaRPr lang="en-US" altLang="zh-CN" b="1">
                  <a:solidFill>
                    <a:srgbClr val="000000"/>
                  </a:solidFill>
                  <a:latin typeface="Arial Narrow" charset="0"/>
                  <a:ea typeface="宋体" charset="0"/>
                  <a:cs typeface="宋体" charset="0"/>
                </a:endParaRPr>
              </a:p>
              <a:p>
                <a:pPr algn="ctr">
                  <a:defRPr/>
                </a:pPr>
                <a:r>
                  <a:rPr lang="en-US" altLang="zh-CN" sz="2000" b="1">
                    <a:solidFill>
                      <a:srgbClr val="000000"/>
                    </a:solidFill>
                    <a:latin typeface="Arial Narrow" charset="0"/>
                    <a:ea typeface="宋体" charset="0"/>
                    <a:cs typeface="宋体" charset="0"/>
                  </a:rPr>
                  <a:t>Keadaan luar tentangan: Orang Samaritan </a:t>
                </a:r>
              </a:p>
              <a:p>
                <a:pPr algn="ctr" eaLnBrk="0" hangingPunct="0">
                  <a:defRPr/>
                </a:pPr>
                <a:endParaRPr lang="en-US" altLang="zh-CN" b="1">
                  <a:solidFill>
                    <a:srgbClr val="000000"/>
                  </a:solidFill>
                  <a:latin typeface="Arial Narrow" charset="0"/>
                  <a:ea typeface="宋体" charset="0"/>
                  <a:cs typeface="宋体" charset="0"/>
                </a:endParaRPr>
              </a:p>
            </p:txBody>
          </p:sp>
          <p:sp>
            <p:nvSpPr>
              <p:cNvPr id="11334" name="Rectangle 70"/>
              <p:cNvSpPr>
                <a:spLocks noChangeArrowheads="1"/>
              </p:cNvSpPr>
              <p:nvPr/>
            </p:nvSpPr>
            <p:spPr bwMode="auto">
              <a:xfrm>
                <a:off x="0" y="5313"/>
                <a:ext cx="2152"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5" name="Group 73"/>
            <p:cNvGrpSpPr>
              <a:grpSpLocks/>
            </p:cNvGrpSpPr>
            <p:nvPr/>
          </p:nvGrpSpPr>
          <p:grpSpPr bwMode="auto">
            <a:xfrm>
              <a:off x="3204" y="3139"/>
              <a:ext cx="2556" cy="317"/>
              <a:chOff x="2525" y="5314"/>
              <a:chExt cx="2014" cy="633"/>
            </a:xfrm>
          </p:grpSpPr>
          <p:sp>
            <p:nvSpPr>
              <p:cNvPr id="11285" name="Rectangle 21"/>
              <p:cNvSpPr>
                <a:spLocks noChangeArrowheads="1"/>
              </p:cNvSpPr>
              <p:nvPr/>
            </p:nvSpPr>
            <p:spPr bwMode="auto">
              <a:xfrm>
                <a:off x="2557" y="5313"/>
                <a:ext cx="1949"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800" b="1">
                    <a:solidFill>
                      <a:srgbClr val="000000"/>
                    </a:solidFill>
                    <a:latin typeface="Arial Narrow" charset="0"/>
                    <a:ea typeface="宋体" charset="0"/>
                    <a:cs typeface="宋体" charset="0"/>
                  </a:rPr>
                  <a:t>Keadaan dalam tentangan: perkawinan campur</a:t>
                </a:r>
              </a:p>
            </p:txBody>
          </p:sp>
          <p:sp>
            <p:nvSpPr>
              <p:cNvPr id="11336" name="Rectangle 72"/>
              <p:cNvSpPr>
                <a:spLocks noChangeArrowheads="1"/>
              </p:cNvSpPr>
              <p:nvPr/>
            </p:nvSpPr>
            <p:spPr bwMode="auto">
              <a:xfrm>
                <a:off x="2525" y="5313"/>
                <a:ext cx="2014"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6" name="Group 75"/>
            <p:cNvGrpSpPr>
              <a:grpSpLocks/>
            </p:cNvGrpSpPr>
            <p:nvPr/>
          </p:nvGrpSpPr>
          <p:grpSpPr bwMode="auto">
            <a:xfrm>
              <a:off x="0" y="3456"/>
              <a:ext cx="1025" cy="374"/>
              <a:chOff x="0" y="5947"/>
              <a:chExt cx="808" cy="748"/>
            </a:xfrm>
          </p:grpSpPr>
          <p:sp>
            <p:nvSpPr>
              <p:cNvPr id="11286" name="Rectangle 22"/>
              <p:cNvSpPr>
                <a:spLocks noChangeArrowheads="1"/>
              </p:cNvSpPr>
              <p:nvPr/>
            </p:nvSpPr>
            <p:spPr bwMode="auto">
              <a:xfrm>
                <a:off x="32" y="5946"/>
                <a:ext cx="743"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Kembali</a:t>
                </a:r>
              </a:p>
              <a:p>
                <a:pPr algn="ctr" eaLnBrk="0" hangingPunct="0">
                  <a:lnSpc>
                    <a:spcPct val="80000"/>
                  </a:lnSpc>
                  <a:defRPr/>
                </a:pPr>
                <a:r>
                  <a:rPr lang="en-US" altLang="zh-CN" b="1">
                    <a:solidFill>
                      <a:srgbClr val="000000"/>
                    </a:solidFill>
                    <a:latin typeface="Arial Narrow" charset="0"/>
                    <a:ea typeface="宋体" charset="0"/>
                    <a:cs typeface="宋体" charset="0"/>
                  </a:rPr>
                  <a:t>1—2</a:t>
                </a:r>
              </a:p>
            </p:txBody>
          </p:sp>
          <p:sp>
            <p:nvSpPr>
              <p:cNvPr id="11338" name="Rectangle 74"/>
              <p:cNvSpPr>
                <a:spLocks noChangeArrowheads="1"/>
              </p:cNvSpPr>
              <p:nvPr/>
            </p:nvSpPr>
            <p:spPr bwMode="auto">
              <a:xfrm>
                <a:off x="0" y="5946"/>
                <a:ext cx="808" cy="749"/>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7" name="Group 77"/>
            <p:cNvGrpSpPr>
              <a:grpSpLocks/>
            </p:cNvGrpSpPr>
            <p:nvPr/>
          </p:nvGrpSpPr>
          <p:grpSpPr bwMode="auto">
            <a:xfrm>
              <a:off x="1025" y="3456"/>
              <a:ext cx="1706" cy="374"/>
              <a:chOff x="808" y="5947"/>
              <a:chExt cx="1344" cy="748"/>
            </a:xfrm>
          </p:grpSpPr>
          <p:sp>
            <p:nvSpPr>
              <p:cNvPr id="11287" name="Rectangle 23"/>
              <p:cNvSpPr>
                <a:spLocks noChangeArrowheads="1"/>
              </p:cNvSpPr>
              <p:nvPr/>
            </p:nvSpPr>
            <p:spPr bwMode="auto">
              <a:xfrm>
                <a:off x="840" y="5946"/>
                <a:ext cx="1279"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Pembangunan ulang</a:t>
                </a:r>
              </a:p>
              <a:p>
                <a:pPr algn="ctr" eaLnBrk="0" hangingPunct="0">
                  <a:lnSpc>
                    <a:spcPct val="80000"/>
                  </a:lnSpc>
                  <a:defRPr/>
                </a:pPr>
                <a:r>
                  <a:rPr lang="en-US" altLang="zh-CN" b="1">
                    <a:solidFill>
                      <a:srgbClr val="000000"/>
                    </a:solidFill>
                    <a:latin typeface="Arial Narrow" charset="0"/>
                    <a:ea typeface="宋体" charset="0"/>
                    <a:cs typeface="宋体" charset="0"/>
                  </a:rPr>
                  <a:t>3—6</a:t>
                </a:r>
              </a:p>
            </p:txBody>
          </p:sp>
          <p:sp>
            <p:nvSpPr>
              <p:cNvPr id="11340" name="Rectangle 76"/>
              <p:cNvSpPr>
                <a:spLocks noChangeArrowheads="1"/>
              </p:cNvSpPr>
              <p:nvPr/>
            </p:nvSpPr>
            <p:spPr bwMode="auto">
              <a:xfrm>
                <a:off x="808" y="5946"/>
                <a:ext cx="1344" cy="749"/>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8" name="Group 79"/>
            <p:cNvGrpSpPr>
              <a:grpSpLocks/>
            </p:cNvGrpSpPr>
            <p:nvPr/>
          </p:nvGrpSpPr>
          <p:grpSpPr bwMode="auto">
            <a:xfrm>
              <a:off x="3204" y="3456"/>
              <a:ext cx="1343" cy="374"/>
              <a:chOff x="2525" y="5947"/>
              <a:chExt cx="1058" cy="748"/>
            </a:xfrm>
          </p:grpSpPr>
          <p:sp>
            <p:nvSpPr>
              <p:cNvPr id="11288" name="Rectangle 24"/>
              <p:cNvSpPr>
                <a:spLocks noChangeArrowheads="1"/>
              </p:cNvSpPr>
              <p:nvPr/>
            </p:nvSpPr>
            <p:spPr bwMode="auto">
              <a:xfrm>
                <a:off x="2557" y="5946"/>
                <a:ext cx="993"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 Kembali</a:t>
                </a:r>
              </a:p>
              <a:p>
                <a:pPr algn="ctr" eaLnBrk="0" hangingPunct="0">
                  <a:lnSpc>
                    <a:spcPct val="80000"/>
                  </a:lnSpc>
                  <a:defRPr/>
                </a:pPr>
                <a:r>
                  <a:rPr lang="en-US" altLang="zh-CN" b="1">
                    <a:solidFill>
                      <a:srgbClr val="000000"/>
                    </a:solidFill>
                    <a:latin typeface="Arial Narrow" charset="0"/>
                    <a:ea typeface="宋体" charset="0"/>
                    <a:cs typeface="宋体" charset="0"/>
                  </a:rPr>
                  <a:t>7—8</a:t>
                </a:r>
              </a:p>
            </p:txBody>
          </p:sp>
          <p:sp>
            <p:nvSpPr>
              <p:cNvPr id="11342" name="Rectangle 78"/>
              <p:cNvSpPr>
                <a:spLocks noChangeArrowheads="1"/>
              </p:cNvSpPr>
              <p:nvPr/>
            </p:nvSpPr>
            <p:spPr bwMode="auto">
              <a:xfrm>
                <a:off x="2525" y="5946"/>
                <a:ext cx="1058" cy="749"/>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49" name="Group 81"/>
            <p:cNvGrpSpPr>
              <a:grpSpLocks/>
            </p:cNvGrpSpPr>
            <p:nvPr/>
          </p:nvGrpSpPr>
          <p:grpSpPr bwMode="auto">
            <a:xfrm>
              <a:off x="4547" y="3456"/>
              <a:ext cx="1213" cy="374"/>
              <a:chOff x="3583" y="5947"/>
              <a:chExt cx="956" cy="748"/>
            </a:xfrm>
          </p:grpSpPr>
          <p:sp>
            <p:nvSpPr>
              <p:cNvPr id="11289" name="Rectangle 25"/>
              <p:cNvSpPr>
                <a:spLocks noChangeArrowheads="1"/>
              </p:cNvSpPr>
              <p:nvPr/>
            </p:nvSpPr>
            <p:spPr bwMode="auto">
              <a:xfrm>
                <a:off x="3615" y="5946"/>
                <a:ext cx="891"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b="1">
                    <a:solidFill>
                      <a:srgbClr val="000000"/>
                    </a:solidFill>
                    <a:latin typeface="Arial Narrow" charset="0"/>
                    <a:ea typeface="宋体" charset="0"/>
                    <a:cs typeface="宋体" charset="0"/>
                  </a:rPr>
                  <a:t> Pemulihan</a:t>
                </a:r>
              </a:p>
              <a:p>
                <a:pPr algn="ctr" eaLnBrk="0" hangingPunct="0">
                  <a:lnSpc>
                    <a:spcPct val="80000"/>
                  </a:lnSpc>
                  <a:defRPr/>
                </a:pPr>
                <a:r>
                  <a:rPr lang="en-US" altLang="zh-CN" b="1">
                    <a:solidFill>
                      <a:srgbClr val="000000"/>
                    </a:solidFill>
                    <a:latin typeface="Arial Narrow" charset="0"/>
                    <a:ea typeface="宋体" charset="0"/>
                    <a:cs typeface="宋体" charset="0"/>
                  </a:rPr>
                  <a:t>9—10</a:t>
                </a:r>
              </a:p>
            </p:txBody>
          </p:sp>
          <p:sp>
            <p:nvSpPr>
              <p:cNvPr id="11344" name="Rectangle 80"/>
              <p:cNvSpPr>
                <a:spLocks noChangeArrowheads="1"/>
              </p:cNvSpPr>
              <p:nvPr/>
            </p:nvSpPr>
            <p:spPr bwMode="auto">
              <a:xfrm>
                <a:off x="3583" y="5946"/>
                <a:ext cx="956" cy="749"/>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0" name="Group 83"/>
            <p:cNvGrpSpPr>
              <a:grpSpLocks/>
            </p:cNvGrpSpPr>
            <p:nvPr/>
          </p:nvGrpSpPr>
          <p:grpSpPr bwMode="auto">
            <a:xfrm>
              <a:off x="0" y="3830"/>
              <a:ext cx="442" cy="442"/>
              <a:chOff x="0" y="6695"/>
              <a:chExt cx="348" cy="883"/>
            </a:xfrm>
          </p:grpSpPr>
          <p:sp>
            <p:nvSpPr>
              <p:cNvPr id="11290" name="Rectangle 26"/>
              <p:cNvSpPr>
                <a:spLocks noChangeArrowheads="1"/>
              </p:cNvSpPr>
              <p:nvPr/>
            </p:nvSpPr>
            <p:spPr bwMode="auto">
              <a:xfrm>
                <a:off x="32" y="6695"/>
                <a:ext cx="283"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200" b="1">
                    <a:solidFill>
                      <a:srgbClr val="000000"/>
                    </a:solidFill>
                    <a:latin typeface="Arial Narrow" charset="0"/>
                    <a:ea typeface="宋体" charset="0"/>
                    <a:cs typeface="宋体" charset="0"/>
                  </a:rPr>
                  <a:t> Surat Keputus-an</a:t>
                </a:r>
              </a:p>
              <a:p>
                <a:pPr algn="ctr" eaLnBrk="0" hangingPunct="0">
                  <a:defRPr/>
                </a:pPr>
                <a:r>
                  <a:rPr lang="en-US" altLang="zh-CN" sz="1200" b="1">
                    <a:solidFill>
                      <a:srgbClr val="000000"/>
                    </a:solidFill>
                    <a:latin typeface="Arial Narrow" charset="0"/>
                    <a:ea typeface="宋体" charset="0"/>
                    <a:cs typeface="宋体" charset="0"/>
                  </a:rPr>
                  <a:t>1</a:t>
                </a:r>
              </a:p>
            </p:txBody>
          </p:sp>
          <p:sp>
            <p:nvSpPr>
              <p:cNvPr id="11346" name="Rectangle 82"/>
              <p:cNvSpPr>
                <a:spLocks noChangeArrowheads="1"/>
              </p:cNvSpPr>
              <p:nvPr/>
            </p:nvSpPr>
            <p:spPr bwMode="auto">
              <a:xfrm>
                <a:off x="0" y="6695"/>
                <a:ext cx="348"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1" name="Group 85"/>
            <p:cNvGrpSpPr>
              <a:grpSpLocks/>
            </p:cNvGrpSpPr>
            <p:nvPr/>
          </p:nvGrpSpPr>
          <p:grpSpPr bwMode="auto">
            <a:xfrm>
              <a:off x="442" y="3830"/>
              <a:ext cx="583" cy="442"/>
              <a:chOff x="348" y="6695"/>
              <a:chExt cx="460" cy="883"/>
            </a:xfrm>
          </p:grpSpPr>
          <p:sp>
            <p:nvSpPr>
              <p:cNvPr id="11291" name="Rectangle 27"/>
              <p:cNvSpPr>
                <a:spLocks noChangeArrowheads="1"/>
              </p:cNvSpPr>
              <p:nvPr/>
            </p:nvSpPr>
            <p:spPr bwMode="auto">
              <a:xfrm>
                <a:off x="380" y="6695"/>
                <a:ext cx="395"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400" b="1">
                    <a:solidFill>
                      <a:srgbClr val="000000"/>
                    </a:solidFill>
                    <a:latin typeface="Arial Narrow" charset="0"/>
                    <a:ea typeface="宋体" charset="0"/>
                    <a:cs typeface="宋体" charset="0"/>
                  </a:rPr>
                  <a:t> Pengembalian</a:t>
                </a:r>
              </a:p>
              <a:p>
                <a:pPr algn="ctr" eaLnBrk="0" hangingPunct="0">
                  <a:defRPr/>
                </a:pPr>
                <a:r>
                  <a:rPr lang="en-US" altLang="zh-CN" sz="1600" b="1">
                    <a:solidFill>
                      <a:srgbClr val="000000"/>
                    </a:solidFill>
                    <a:latin typeface="Arial Narrow" charset="0"/>
                    <a:ea typeface="宋体" charset="0"/>
                    <a:cs typeface="宋体" charset="0"/>
                  </a:rPr>
                  <a:t>2</a:t>
                </a:r>
              </a:p>
            </p:txBody>
          </p:sp>
          <p:sp>
            <p:nvSpPr>
              <p:cNvPr id="11348" name="Rectangle 84"/>
              <p:cNvSpPr>
                <a:spLocks noChangeArrowheads="1"/>
              </p:cNvSpPr>
              <p:nvPr/>
            </p:nvSpPr>
            <p:spPr bwMode="auto">
              <a:xfrm>
                <a:off x="348" y="6695"/>
                <a:ext cx="460"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2" name="Group 87"/>
            <p:cNvGrpSpPr>
              <a:grpSpLocks/>
            </p:cNvGrpSpPr>
            <p:nvPr/>
          </p:nvGrpSpPr>
          <p:grpSpPr bwMode="auto">
            <a:xfrm>
              <a:off x="1025" y="3830"/>
              <a:ext cx="447" cy="442"/>
              <a:chOff x="808" y="6695"/>
              <a:chExt cx="352" cy="883"/>
            </a:xfrm>
          </p:grpSpPr>
          <p:sp>
            <p:nvSpPr>
              <p:cNvPr id="11292" name="Rectangle 28"/>
              <p:cNvSpPr>
                <a:spLocks noChangeArrowheads="1"/>
              </p:cNvSpPr>
              <p:nvPr/>
            </p:nvSpPr>
            <p:spPr bwMode="auto">
              <a:xfrm>
                <a:off x="840" y="6695"/>
                <a:ext cx="287"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400" b="1">
                    <a:solidFill>
                      <a:srgbClr val="000000"/>
                    </a:solidFill>
                    <a:latin typeface="Arial Narrow" charset="0"/>
                    <a:ea typeface="宋体" charset="0"/>
                    <a:cs typeface="宋体" charset="0"/>
                  </a:rPr>
                  <a:t> Mulai</a:t>
                </a:r>
              </a:p>
              <a:p>
                <a:pPr algn="ctr" eaLnBrk="0" hangingPunct="0">
                  <a:defRPr/>
                </a:pPr>
                <a:r>
                  <a:rPr lang="en-US" altLang="zh-CN" sz="1600" b="1">
                    <a:solidFill>
                      <a:srgbClr val="000000"/>
                    </a:solidFill>
                    <a:latin typeface="Arial Narrow" charset="0"/>
                    <a:ea typeface="宋体" charset="0"/>
                    <a:cs typeface="宋体" charset="0"/>
                  </a:rPr>
                  <a:t>3</a:t>
                </a:r>
              </a:p>
            </p:txBody>
          </p:sp>
          <p:sp>
            <p:nvSpPr>
              <p:cNvPr id="11350" name="Rectangle 86"/>
              <p:cNvSpPr>
                <a:spLocks noChangeArrowheads="1"/>
              </p:cNvSpPr>
              <p:nvPr/>
            </p:nvSpPr>
            <p:spPr bwMode="auto">
              <a:xfrm>
                <a:off x="808" y="6695"/>
                <a:ext cx="352"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3" name="Group 89"/>
            <p:cNvGrpSpPr>
              <a:grpSpLocks/>
            </p:cNvGrpSpPr>
            <p:nvPr/>
          </p:nvGrpSpPr>
          <p:grpSpPr bwMode="auto">
            <a:xfrm>
              <a:off x="1472" y="3830"/>
              <a:ext cx="629" cy="442"/>
              <a:chOff x="1160" y="6695"/>
              <a:chExt cx="496" cy="883"/>
            </a:xfrm>
          </p:grpSpPr>
          <p:sp>
            <p:nvSpPr>
              <p:cNvPr id="11293" name="Rectangle 29"/>
              <p:cNvSpPr>
                <a:spLocks noChangeArrowheads="1"/>
              </p:cNvSpPr>
              <p:nvPr/>
            </p:nvSpPr>
            <p:spPr bwMode="auto">
              <a:xfrm>
                <a:off x="1192" y="6695"/>
                <a:ext cx="431"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200" b="1">
                    <a:solidFill>
                      <a:srgbClr val="000000"/>
                    </a:solidFill>
                    <a:latin typeface="Arial Narrow" charset="0"/>
                    <a:ea typeface="宋体" charset="0"/>
                    <a:cs typeface="宋体" charset="0"/>
                  </a:rPr>
                  <a:t>Penentangan</a:t>
                </a:r>
              </a:p>
              <a:p>
                <a:pPr algn="ctr" eaLnBrk="0" hangingPunct="0">
                  <a:defRPr/>
                </a:pPr>
                <a:r>
                  <a:rPr lang="en-US" altLang="zh-CN" sz="1200" b="1">
                    <a:solidFill>
                      <a:srgbClr val="000000"/>
                    </a:solidFill>
                    <a:latin typeface="Arial Narrow" charset="0"/>
                    <a:ea typeface="宋体" charset="0"/>
                    <a:cs typeface="宋体" charset="0"/>
                  </a:rPr>
                  <a:t>4:1—6:12</a:t>
                </a:r>
              </a:p>
            </p:txBody>
          </p:sp>
          <p:sp>
            <p:nvSpPr>
              <p:cNvPr id="11352" name="Rectangle 88"/>
              <p:cNvSpPr>
                <a:spLocks noChangeArrowheads="1"/>
              </p:cNvSpPr>
              <p:nvPr/>
            </p:nvSpPr>
            <p:spPr bwMode="auto">
              <a:xfrm>
                <a:off x="1160" y="6695"/>
                <a:ext cx="496"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4" name="Group 91"/>
            <p:cNvGrpSpPr>
              <a:grpSpLocks/>
            </p:cNvGrpSpPr>
            <p:nvPr/>
          </p:nvGrpSpPr>
          <p:grpSpPr bwMode="auto">
            <a:xfrm>
              <a:off x="2101" y="3830"/>
              <a:ext cx="630" cy="442"/>
              <a:chOff x="1656" y="6695"/>
              <a:chExt cx="496" cy="883"/>
            </a:xfrm>
          </p:grpSpPr>
          <p:sp>
            <p:nvSpPr>
              <p:cNvPr id="11294" name="Rectangle 30"/>
              <p:cNvSpPr>
                <a:spLocks noChangeArrowheads="1"/>
              </p:cNvSpPr>
              <p:nvPr/>
            </p:nvSpPr>
            <p:spPr bwMode="auto">
              <a:xfrm>
                <a:off x="1688" y="6695"/>
                <a:ext cx="431"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600" b="1">
                    <a:solidFill>
                      <a:srgbClr val="000000"/>
                    </a:solidFill>
                    <a:latin typeface="Arial Narrow" charset="0"/>
                    <a:ea typeface="宋体" charset="0"/>
                    <a:cs typeface="宋体" charset="0"/>
                  </a:rPr>
                  <a:t>Berakhir</a:t>
                </a:r>
              </a:p>
              <a:p>
                <a:pPr algn="ctr" eaLnBrk="0" hangingPunct="0">
                  <a:defRPr/>
                </a:pPr>
                <a:r>
                  <a:rPr lang="en-US" altLang="zh-CN" sz="1600" b="1">
                    <a:solidFill>
                      <a:srgbClr val="000000"/>
                    </a:solidFill>
                    <a:latin typeface="Arial Narrow" charset="0"/>
                    <a:ea typeface="宋体" charset="0"/>
                    <a:cs typeface="宋体" charset="0"/>
                  </a:rPr>
                  <a:t>6:13-22</a:t>
                </a:r>
              </a:p>
            </p:txBody>
          </p:sp>
          <p:sp>
            <p:nvSpPr>
              <p:cNvPr id="11354" name="Rectangle 90"/>
              <p:cNvSpPr>
                <a:spLocks noChangeArrowheads="1"/>
              </p:cNvSpPr>
              <p:nvPr/>
            </p:nvSpPr>
            <p:spPr bwMode="auto">
              <a:xfrm>
                <a:off x="1656" y="6695"/>
                <a:ext cx="496"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5" name="Group 95"/>
            <p:cNvGrpSpPr>
              <a:grpSpLocks/>
            </p:cNvGrpSpPr>
            <p:nvPr/>
          </p:nvGrpSpPr>
          <p:grpSpPr bwMode="auto">
            <a:xfrm>
              <a:off x="2731" y="3830"/>
              <a:ext cx="473" cy="442"/>
              <a:chOff x="2152" y="6695"/>
              <a:chExt cx="373" cy="883"/>
            </a:xfrm>
          </p:grpSpPr>
          <p:sp>
            <p:nvSpPr>
              <p:cNvPr id="11358" name="Rectangle 94"/>
              <p:cNvSpPr>
                <a:spLocks noChangeArrowheads="1"/>
              </p:cNvSpPr>
              <p:nvPr/>
            </p:nvSpPr>
            <p:spPr bwMode="auto">
              <a:xfrm>
                <a:off x="2152" y="6695"/>
                <a:ext cx="373" cy="883"/>
              </a:xfrm>
              <a:prstGeom prst="rect">
                <a:avLst/>
              </a:prstGeom>
              <a:solidFill>
                <a:srgbClr val="0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nvGrpSpPr>
              <p:cNvPr id="52270" name="Group 93"/>
              <p:cNvGrpSpPr>
                <a:grpSpLocks/>
              </p:cNvGrpSpPr>
              <p:nvPr/>
            </p:nvGrpSpPr>
            <p:grpSpPr bwMode="auto">
              <a:xfrm>
                <a:off x="2152" y="6695"/>
                <a:ext cx="373" cy="883"/>
                <a:chOff x="2152" y="6695"/>
                <a:chExt cx="373" cy="883"/>
              </a:xfrm>
            </p:grpSpPr>
            <p:sp>
              <p:nvSpPr>
                <p:cNvPr id="11295" name="Rectangle 31"/>
                <p:cNvSpPr>
                  <a:spLocks noChangeArrowheads="1"/>
                </p:cNvSpPr>
                <p:nvPr/>
              </p:nvSpPr>
              <p:spPr bwMode="auto">
                <a:xfrm>
                  <a:off x="2184" y="6695"/>
                  <a:ext cx="308" cy="883"/>
                </a:xfrm>
                <a:prstGeom prst="rect">
                  <a:avLst/>
                </a:prstGeom>
                <a:solidFill>
                  <a:srgbClr val="0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b="1">
                      <a:solidFill>
                        <a:srgbClr val="000000"/>
                      </a:solidFill>
                      <a:latin typeface="Arial Narrow" charset="0"/>
                      <a:ea typeface="宋体" charset="0"/>
                      <a:cs typeface="宋体" charset="0"/>
                    </a:rPr>
                    <a:t> </a:t>
                  </a:r>
                </a:p>
                <a:p>
                  <a:pPr algn="ctr" eaLnBrk="0" hangingPunct="0">
                    <a:defRPr/>
                  </a:pPr>
                  <a:endParaRPr lang="en-US" altLang="zh-CN" b="1">
                    <a:solidFill>
                      <a:srgbClr val="000000"/>
                    </a:solidFill>
                    <a:latin typeface="Arial Narrow" charset="0"/>
                    <a:ea typeface="宋体" charset="0"/>
                    <a:cs typeface="宋体" charset="0"/>
                  </a:endParaRPr>
                </a:p>
              </p:txBody>
            </p:sp>
            <p:sp>
              <p:nvSpPr>
                <p:cNvPr id="11356" name="Rectangle 92"/>
                <p:cNvSpPr>
                  <a:spLocks noChangeArrowheads="1"/>
                </p:cNvSpPr>
                <p:nvPr/>
              </p:nvSpPr>
              <p:spPr bwMode="auto">
                <a:xfrm>
                  <a:off x="2152" y="6695"/>
                  <a:ext cx="373"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grpSp>
          <p:nvGrpSpPr>
            <p:cNvPr id="52256" name="Group 97"/>
            <p:cNvGrpSpPr>
              <a:grpSpLocks/>
            </p:cNvGrpSpPr>
            <p:nvPr/>
          </p:nvGrpSpPr>
          <p:grpSpPr bwMode="auto">
            <a:xfrm>
              <a:off x="3204" y="3830"/>
              <a:ext cx="668" cy="442"/>
              <a:chOff x="2525" y="6695"/>
              <a:chExt cx="526" cy="883"/>
            </a:xfrm>
          </p:grpSpPr>
          <p:sp>
            <p:nvSpPr>
              <p:cNvPr id="11296" name="Rectangle 32"/>
              <p:cNvSpPr>
                <a:spLocks noChangeArrowheads="1"/>
              </p:cNvSpPr>
              <p:nvPr/>
            </p:nvSpPr>
            <p:spPr bwMode="auto">
              <a:xfrm>
                <a:off x="2557" y="6695"/>
                <a:ext cx="461"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000" b="1">
                    <a:solidFill>
                      <a:srgbClr val="000000"/>
                    </a:solidFill>
                    <a:latin typeface="Arial Narrow" charset="0"/>
                    <a:ea typeface="宋体" charset="0"/>
                    <a:cs typeface="宋体" charset="0"/>
                  </a:rPr>
                  <a:t> </a:t>
                </a:r>
                <a:r>
                  <a:rPr lang="en-US" altLang="zh-CN" sz="1300" b="1">
                    <a:solidFill>
                      <a:srgbClr val="000000"/>
                    </a:solidFill>
                    <a:latin typeface="Arial Narrow" charset="0"/>
                    <a:ea typeface="宋体" charset="0"/>
                    <a:cs typeface="宋体" charset="0"/>
                  </a:rPr>
                  <a:t>Batasan &amp; Ketentuan</a:t>
                </a:r>
                <a:endParaRPr lang="en-US" altLang="zh-CN" sz="1400" b="1">
                  <a:solidFill>
                    <a:srgbClr val="000000"/>
                  </a:solidFill>
                  <a:latin typeface="Arial Narrow" charset="0"/>
                  <a:ea typeface="宋体" charset="0"/>
                  <a:cs typeface="宋体" charset="0"/>
                </a:endParaRPr>
              </a:p>
              <a:p>
                <a:pPr algn="ctr" eaLnBrk="0" hangingPunct="0">
                  <a:defRPr/>
                </a:pPr>
                <a:r>
                  <a:rPr lang="en-US" altLang="zh-CN" sz="1600" b="1">
                    <a:solidFill>
                      <a:srgbClr val="000000"/>
                    </a:solidFill>
                    <a:latin typeface="Arial Narrow" charset="0"/>
                    <a:ea typeface="宋体" charset="0"/>
                    <a:cs typeface="宋体" charset="0"/>
                  </a:rPr>
                  <a:t>7</a:t>
                </a:r>
              </a:p>
            </p:txBody>
          </p:sp>
          <p:sp>
            <p:nvSpPr>
              <p:cNvPr id="11360" name="Rectangle 96"/>
              <p:cNvSpPr>
                <a:spLocks noChangeArrowheads="1"/>
              </p:cNvSpPr>
              <p:nvPr/>
            </p:nvSpPr>
            <p:spPr bwMode="auto">
              <a:xfrm>
                <a:off x="2525" y="6695"/>
                <a:ext cx="526"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7" name="Group 99"/>
            <p:cNvGrpSpPr>
              <a:grpSpLocks/>
            </p:cNvGrpSpPr>
            <p:nvPr/>
          </p:nvGrpSpPr>
          <p:grpSpPr bwMode="auto">
            <a:xfrm>
              <a:off x="3872" y="3830"/>
              <a:ext cx="675" cy="442"/>
              <a:chOff x="3051" y="6695"/>
              <a:chExt cx="532" cy="883"/>
            </a:xfrm>
          </p:grpSpPr>
          <p:sp>
            <p:nvSpPr>
              <p:cNvPr id="11297" name="Rectangle 33"/>
              <p:cNvSpPr>
                <a:spLocks noChangeArrowheads="1"/>
              </p:cNvSpPr>
              <p:nvPr/>
            </p:nvSpPr>
            <p:spPr bwMode="auto">
              <a:xfrm>
                <a:off x="3083" y="6695"/>
                <a:ext cx="467"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defRPr/>
                </a:pPr>
                <a:r>
                  <a:rPr lang="en-US" altLang="zh-CN" sz="1400" b="1">
                    <a:solidFill>
                      <a:srgbClr val="000000"/>
                    </a:solidFill>
                    <a:latin typeface="Arial Narrow" charset="0"/>
                    <a:ea typeface="宋体" charset="0"/>
                    <a:cs typeface="宋体" charset="0"/>
                  </a:rPr>
                  <a:t>Kembali &amp; perlindungan</a:t>
                </a:r>
              </a:p>
              <a:p>
                <a:pPr algn="ctr" eaLnBrk="0" hangingPunct="0">
                  <a:defRPr/>
                </a:pPr>
                <a:r>
                  <a:rPr lang="en-US" altLang="zh-CN" sz="1600" b="1">
                    <a:solidFill>
                      <a:srgbClr val="000000"/>
                    </a:solidFill>
                    <a:latin typeface="Arial Narrow" charset="0"/>
                    <a:ea typeface="宋体" charset="0"/>
                    <a:cs typeface="宋体" charset="0"/>
                  </a:rPr>
                  <a:t>8</a:t>
                </a:r>
              </a:p>
            </p:txBody>
          </p:sp>
          <p:sp>
            <p:nvSpPr>
              <p:cNvPr id="11362" name="Rectangle 98"/>
              <p:cNvSpPr>
                <a:spLocks noChangeArrowheads="1"/>
              </p:cNvSpPr>
              <p:nvPr/>
            </p:nvSpPr>
            <p:spPr bwMode="auto">
              <a:xfrm>
                <a:off x="3051" y="6695"/>
                <a:ext cx="532"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8" name="Group 101"/>
            <p:cNvGrpSpPr>
              <a:grpSpLocks/>
            </p:cNvGrpSpPr>
            <p:nvPr/>
          </p:nvGrpSpPr>
          <p:grpSpPr bwMode="auto">
            <a:xfrm>
              <a:off x="4547" y="3830"/>
              <a:ext cx="584" cy="442"/>
              <a:chOff x="3583" y="6695"/>
              <a:chExt cx="460" cy="883"/>
            </a:xfrm>
          </p:grpSpPr>
          <p:sp>
            <p:nvSpPr>
              <p:cNvPr id="11298" name="Rectangle 34"/>
              <p:cNvSpPr>
                <a:spLocks noChangeArrowheads="1"/>
              </p:cNvSpPr>
              <p:nvPr/>
            </p:nvSpPr>
            <p:spPr bwMode="auto">
              <a:xfrm>
                <a:off x="3615" y="6695"/>
                <a:ext cx="395"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sz="1200" b="1">
                    <a:solidFill>
                      <a:srgbClr val="000000"/>
                    </a:solidFill>
                    <a:latin typeface="Arial Narrow" charset="0"/>
                    <a:ea typeface="宋体" charset="0"/>
                    <a:cs typeface="宋体" charset="0"/>
                  </a:rPr>
                  <a:t> perkawinan campur </a:t>
                </a:r>
              </a:p>
              <a:p>
                <a:pPr algn="ctr">
                  <a:lnSpc>
                    <a:spcPct val="80000"/>
                  </a:lnSpc>
                  <a:defRPr/>
                </a:pPr>
                <a:r>
                  <a:rPr lang="en-US" altLang="zh-CN" sz="1200" b="1">
                    <a:solidFill>
                      <a:srgbClr val="000000"/>
                    </a:solidFill>
                    <a:latin typeface="Arial Narrow" charset="0"/>
                    <a:ea typeface="宋体" charset="0"/>
                    <a:cs typeface="宋体" charset="0"/>
                  </a:rPr>
                  <a:t>&amp; Keluh kesah</a:t>
                </a:r>
              </a:p>
              <a:p>
                <a:pPr algn="ctr" eaLnBrk="0" hangingPunct="0">
                  <a:defRPr/>
                </a:pPr>
                <a:r>
                  <a:rPr lang="en-US" altLang="zh-CN" sz="1200" b="1">
                    <a:solidFill>
                      <a:srgbClr val="000000"/>
                    </a:solidFill>
                    <a:latin typeface="Arial Narrow" charset="0"/>
                    <a:ea typeface="宋体" charset="0"/>
                    <a:cs typeface="宋体" charset="0"/>
                  </a:rPr>
                  <a:t>9</a:t>
                </a:r>
              </a:p>
            </p:txBody>
          </p:sp>
          <p:sp>
            <p:nvSpPr>
              <p:cNvPr id="11364" name="Rectangle 100"/>
              <p:cNvSpPr>
                <a:spLocks noChangeArrowheads="1"/>
              </p:cNvSpPr>
              <p:nvPr/>
            </p:nvSpPr>
            <p:spPr bwMode="auto">
              <a:xfrm>
                <a:off x="3583" y="6695"/>
                <a:ext cx="460"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grpSp>
          <p:nvGrpSpPr>
            <p:cNvPr id="52259" name="Group 103"/>
            <p:cNvGrpSpPr>
              <a:grpSpLocks/>
            </p:cNvGrpSpPr>
            <p:nvPr/>
          </p:nvGrpSpPr>
          <p:grpSpPr bwMode="auto">
            <a:xfrm>
              <a:off x="5131" y="3830"/>
              <a:ext cx="629" cy="442"/>
              <a:chOff x="4043" y="6695"/>
              <a:chExt cx="496" cy="883"/>
            </a:xfrm>
          </p:grpSpPr>
          <p:sp>
            <p:nvSpPr>
              <p:cNvPr id="11299" name="Rectangle 35"/>
              <p:cNvSpPr>
                <a:spLocks noChangeArrowheads="1"/>
              </p:cNvSpPr>
              <p:nvPr/>
            </p:nvSpPr>
            <p:spPr bwMode="auto">
              <a:xfrm>
                <a:off x="4075" y="6695"/>
                <a:ext cx="431" cy="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nchorCtr="1"/>
              <a:lstStyle/>
              <a:p>
                <a:pPr algn="ctr">
                  <a:lnSpc>
                    <a:spcPct val="80000"/>
                  </a:lnSpc>
                  <a:defRPr/>
                </a:pPr>
                <a:r>
                  <a:rPr lang="en-US" altLang="zh-CN" sz="1400" b="1">
                    <a:solidFill>
                      <a:srgbClr val="000000"/>
                    </a:solidFill>
                    <a:latin typeface="Arial Narrow" charset="0"/>
                    <a:ea typeface="宋体" charset="0"/>
                    <a:cs typeface="宋体" charset="0"/>
                  </a:rPr>
                  <a:t>Perceraian diekemukakan</a:t>
                </a:r>
              </a:p>
              <a:p>
                <a:pPr algn="ctr" eaLnBrk="0" hangingPunct="0">
                  <a:defRPr/>
                </a:pPr>
                <a:r>
                  <a:rPr lang="en-US" altLang="zh-CN" sz="1400" b="1">
                    <a:solidFill>
                      <a:srgbClr val="000000"/>
                    </a:solidFill>
                    <a:latin typeface="Arial Narrow" charset="0"/>
                    <a:ea typeface="宋体" charset="0"/>
                    <a:cs typeface="宋体" charset="0"/>
                  </a:rPr>
                  <a:t>10</a:t>
                </a:r>
              </a:p>
            </p:txBody>
          </p:sp>
          <p:sp>
            <p:nvSpPr>
              <p:cNvPr id="11366" name="Rectangle 102"/>
              <p:cNvSpPr>
                <a:spLocks noChangeArrowheads="1"/>
              </p:cNvSpPr>
              <p:nvPr/>
            </p:nvSpPr>
            <p:spPr bwMode="auto">
              <a:xfrm>
                <a:off x="4043" y="6695"/>
                <a:ext cx="496" cy="88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nchorCtr="1"/>
              <a:lstStyle/>
              <a:p>
                <a:pPr>
                  <a:defRPr/>
                </a:pPr>
                <a:endParaRPr lang="en-US">
                  <a:cs typeface="+mn-cs"/>
                </a:endParaRPr>
              </a:p>
            </p:txBody>
          </p:sp>
        </p:grpSp>
        <p:sp>
          <p:nvSpPr>
            <p:cNvPr id="11369" name="Text Box 105"/>
            <p:cNvSpPr txBox="1">
              <a:spLocks noChangeArrowheads="1"/>
            </p:cNvSpPr>
            <p:nvPr/>
          </p:nvSpPr>
          <p:spPr bwMode="auto">
            <a:xfrm>
              <a:off x="2736" y="828"/>
              <a:ext cx="472" cy="301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lIns="0" tIns="0" rIns="0" bIns="0" anchor="ctr" anchorCtr="1"/>
            <a:lstStyle/>
            <a:p>
              <a:pPr algn="ctr" eaLnBrk="0" hangingPunct="0">
                <a:spcBef>
                  <a:spcPct val="50000"/>
                </a:spcBef>
                <a:defRPr/>
              </a:pPr>
              <a:r>
                <a:rPr lang="en-US" b="1">
                  <a:solidFill>
                    <a:srgbClr val="FFFFFF"/>
                  </a:solidFill>
                  <a:latin typeface="Arial Narrow" charset="0"/>
                  <a:cs typeface="+mn-cs"/>
                </a:rPr>
                <a:t> Esther (58 TAHUN JEDA)</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75" name="Text Box 3"/>
          <p:cNvSpPr txBox="1">
            <a:spLocks noChangeArrowheads="1"/>
          </p:cNvSpPr>
          <p:nvPr/>
        </p:nvSpPr>
        <p:spPr bwMode="auto">
          <a:xfrm>
            <a:off x="4419600" y="6392863"/>
            <a:ext cx="48768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b="1">
                <a:solidFill>
                  <a:srgbClr val="FFFFFF"/>
                </a:solidFill>
                <a:cs typeface="+mn-cs"/>
              </a:rPr>
              <a:t>Walk Through The Bible </a:t>
            </a:r>
            <a:r>
              <a:rPr lang="en-US" b="1">
                <a:solidFill>
                  <a:srgbClr val="FFFFFF"/>
                </a:solidFill>
                <a:cs typeface="Times New Roman" charset="0"/>
              </a:rPr>
              <a:t>©</a:t>
            </a:r>
            <a:r>
              <a:rPr lang="en-US" b="1">
                <a:solidFill>
                  <a:srgbClr val="FFFFFF"/>
                </a:solidFill>
                <a:cs typeface="+mn-cs"/>
              </a:rPr>
              <a:t>1989</a:t>
            </a:r>
          </a:p>
        </p:txBody>
      </p:sp>
      <p:sp>
        <p:nvSpPr>
          <p:cNvPr id="54276" name="Text Box 4"/>
          <p:cNvSpPr txBox="1">
            <a:spLocks noChangeArrowheads="1"/>
          </p:cNvSpPr>
          <p:nvPr/>
        </p:nvSpPr>
        <p:spPr bwMode="auto">
          <a:xfrm>
            <a:off x="952500" y="76200"/>
            <a:ext cx="4381500" cy="82391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800" b="1">
                <a:solidFill>
                  <a:srgbClr val="FFFFFF"/>
                </a:solidFill>
                <a:cs typeface="+mn-cs"/>
              </a:rPr>
              <a:t>Ezra:</a:t>
            </a:r>
          </a:p>
        </p:txBody>
      </p:sp>
      <p:sp>
        <p:nvSpPr>
          <p:cNvPr id="54277" name="Text Box 5"/>
          <p:cNvSpPr txBox="1">
            <a:spLocks noChangeArrowheads="1"/>
          </p:cNvSpPr>
          <p:nvPr/>
        </p:nvSpPr>
        <p:spPr bwMode="auto">
          <a:xfrm>
            <a:off x="2590800" y="198438"/>
            <a:ext cx="7086600" cy="16160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4000" b="1">
                <a:solidFill>
                  <a:srgbClr val="FFFFFF"/>
                </a:solidFill>
                <a:cs typeface="+mn-cs"/>
              </a:rPr>
              <a:t>Bait Allah/ Orang – orang</a:t>
            </a:r>
          </a:p>
          <a:p>
            <a:pPr>
              <a:spcBef>
                <a:spcPct val="50000"/>
              </a:spcBef>
              <a:defRPr/>
            </a:pPr>
            <a:endParaRPr lang="en-US" sz="4000" b="1">
              <a:solidFill>
                <a:srgbClr val="FFFFFF"/>
              </a:solidFill>
              <a:cs typeface="+mn-cs"/>
            </a:endParaRPr>
          </a:p>
        </p:txBody>
      </p:sp>
      <p:pic>
        <p:nvPicPr>
          <p:cNvPr id="2" name="Picture 6" descr="Ezra"/>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143000" y="9525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54277"/>
                                        </p:tgtEl>
                                        <p:attrNameLst>
                                          <p:attrName>style.visibility</p:attrName>
                                        </p:attrNameLst>
                                      </p:cBhvr>
                                      <p:to>
                                        <p:strVal val="visible"/>
                                      </p:to>
                                    </p:set>
                                    <p:animEffect transition="in" filter="dissolve">
                                      <p:cBhvr>
                                        <p:cTn id="7"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hlink"/>
        </a:solid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 y="2591197"/>
            <a:ext cx="8763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7106" name="Rectangle 2"/>
          <p:cNvSpPr>
            <a:spLocks noGrp="1" noChangeArrowheads="1"/>
          </p:cNvSpPr>
          <p:nvPr>
            <p:ph type="title"/>
          </p:nvPr>
        </p:nvSpPr>
        <p:spPr>
          <a:xfrm>
            <a:off x="1219200" y="152400"/>
            <a:ext cx="6629400" cy="990600"/>
          </a:xfrm>
          <a:solidFill>
            <a:srgbClr val="FFFFFF"/>
          </a:solidFill>
          <a:ln>
            <a:solidFill>
              <a:srgbClr val="000000"/>
            </a:solidFill>
            <a:miter lim="800000"/>
            <a:headEnd/>
            <a:tailEnd/>
          </a:ln>
        </p:spPr>
        <p:txBody>
          <a:bodyPr anchor="ctr" anchorCtr="1"/>
          <a:lstStyle/>
          <a:p>
            <a:pPr algn="ctr" eaLnBrk="1" hangingPunct="1">
              <a:defRPr/>
            </a:pPr>
            <a:r>
              <a:rPr lang="en-US" altLang="zh-CN" b="1" smtClean="0">
                <a:solidFill>
                  <a:schemeClr val="bg1"/>
                </a:solidFill>
                <a:latin typeface="Arial Black" charset="0"/>
                <a:ea typeface="宋体" charset="0"/>
                <a:cs typeface="宋体" charset="0"/>
              </a:rPr>
              <a:t>Bait Zerubabel</a:t>
            </a:r>
            <a:r>
              <a:rPr lang="en-US" altLang="zh-CN" sz="2000" b="1" smtClean="0">
                <a:solidFill>
                  <a:schemeClr val="bg1"/>
                </a:solidFill>
                <a:latin typeface="Times" charset="0"/>
                <a:ea typeface="宋体" charset="0"/>
                <a:cs typeface="宋体" charset="0"/>
              </a:rPr>
              <a:t/>
            </a:r>
            <a:br>
              <a:rPr lang="en-US" altLang="zh-CN" sz="2000" b="1" smtClean="0">
                <a:solidFill>
                  <a:schemeClr val="bg1"/>
                </a:solidFill>
                <a:latin typeface="Times" charset="0"/>
                <a:ea typeface="宋体" charset="0"/>
                <a:cs typeface="宋体" charset="0"/>
              </a:rPr>
            </a:br>
            <a:r>
              <a:rPr lang="en-US" altLang="zh-CN" sz="2000" b="1" i="1" smtClean="0">
                <a:solidFill>
                  <a:schemeClr val="bg1"/>
                </a:solidFill>
                <a:latin typeface="Arial Narrow" charset="0"/>
                <a:ea typeface="宋体" charset="0"/>
                <a:cs typeface="宋体" charset="0"/>
              </a:rPr>
              <a:t>The Bible Visual Resource Book</a:t>
            </a:r>
            <a:r>
              <a:rPr lang="en-US" altLang="zh-CN" sz="2000" b="1" smtClean="0">
                <a:solidFill>
                  <a:schemeClr val="bg1"/>
                </a:solidFill>
                <a:latin typeface="Arial Narrow" charset="0"/>
                <a:ea typeface="宋体" charset="0"/>
                <a:cs typeface="宋体" charset="0"/>
              </a:rPr>
              <a:t>, 95</a:t>
            </a:r>
            <a:endParaRPr lang="en-US" sz="2000" b="1" smtClean="0">
              <a:solidFill>
                <a:schemeClr val="bg1"/>
              </a:solidFill>
              <a:latin typeface="Arial Narrow" charset="0"/>
              <a:ea typeface="宋体" charset="0"/>
              <a:cs typeface="宋体" charset="0"/>
            </a:endParaRPr>
          </a:p>
        </p:txBody>
      </p:sp>
      <p:sp>
        <p:nvSpPr>
          <p:cNvPr id="47107"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298</a:t>
            </a:r>
          </a:p>
        </p:txBody>
      </p:sp>
      <p:sp>
        <p:nvSpPr>
          <p:cNvPr id="47109" name="Rectangle 5"/>
          <p:cNvSpPr>
            <a:spLocks noGrp="1" noChangeArrowheads="1"/>
          </p:cNvSpPr>
          <p:nvPr>
            <p:ph type="body" sz="half" idx="1"/>
          </p:nvPr>
        </p:nvSpPr>
        <p:spPr>
          <a:xfrm>
            <a:off x="1981200" y="1143000"/>
            <a:ext cx="5105400" cy="2362200"/>
          </a:xfrm>
          <a:effectLst>
            <a:outerShdw blurRad="63500" dist="38099" dir="2700000" algn="ctr" rotWithShape="0">
              <a:srgbClr val="FFFFFF">
                <a:alpha val="74998"/>
              </a:srgbClr>
            </a:outerShdw>
          </a:effectLst>
          <a:extLst>
            <a:ext uri="{91240B29-F687-4f45-9708-019B960494DF}">
              <a14:hiddenLine xmlns:a14="http://schemas.microsoft.com/office/drawing/2010/main" w="9525">
                <a:solidFill>
                  <a:srgbClr val="FFFFFF"/>
                </a:solidFill>
                <a:miter lim="800000"/>
                <a:headEnd/>
                <a:tailEnd/>
              </a14:hiddenLine>
            </a:ext>
          </a:extLst>
        </p:spPr>
        <p:txBody>
          <a:bodyPr lIns="92075" tIns="46038" rIns="92075" bIns="46038"/>
          <a:lstStyle/>
          <a:p>
            <a:pPr algn="ctr" eaLnBrk="1" hangingPunct="1">
              <a:buFont typeface="Wingdings" charset="0"/>
              <a:buNone/>
              <a:defRPr/>
            </a:pPr>
            <a:r>
              <a:rPr lang="en-US" sz="3200" b="1" u="sng" smtClean="0">
                <a:solidFill>
                  <a:srgbClr val="000000"/>
                </a:solidFill>
                <a:latin typeface="Impact" charset="0"/>
                <a:cs typeface="+mn-cs"/>
              </a:rPr>
              <a:t>Kata Kunci</a:t>
            </a:r>
          </a:p>
        </p:txBody>
      </p:sp>
      <p:sp>
        <p:nvSpPr>
          <p:cNvPr id="47111" name="WordArt 7"/>
          <p:cNvSpPr>
            <a:spLocks noChangeArrowheads="1" noChangeShapeType="1" noTextEdit="1"/>
          </p:cNvSpPr>
          <p:nvPr/>
        </p:nvSpPr>
        <p:spPr bwMode="auto">
          <a:xfrm>
            <a:off x="2743200" y="1638300"/>
            <a:ext cx="3714750" cy="1333500"/>
          </a:xfrm>
          <a:prstGeom prst="rect">
            <a:avLst/>
          </a:prstGeom>
        </p:spPr>
        <p:txBody>
          <a:bodyPr wrap="none" fromWordArt="1">
            <a:prstTxWarp prst="textPlain">
              <a:avLst>
                <a:gd name="adj" fmla="val 50000"/>
              </a:avLst>
            </a:prstTxWarp>
          </a:bodyPr>
          <a:lstStyle/>
          <a:p>
            <a:pPr algn="ctr"/>
            <a:r>
              <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Impact"/>
                <a:ea typeface="Impact"/>
                <a:cs typeface="Impact"/>
              </a:rPr>
              <a:t>Bait Allah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 calcmode="lin" valueType="num">
                                      <p:cBhvr additive="base">
                                        <p:cTn id="7" dur="500" fill="hold"/>
                                        <p:tgtEl>
                                          <p:spTgt spid="471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11"/>
                                        </p:tgtEl>
                                        <p:attrNameLst>
                                          <p:attrName>style.visibility</p:attrName>
                                        </p:attrNameLst>
                                      </p:cBhvr>
                                      <p:to>
                                        <p:strVal val="visible"/>
                                      </p:to>
                                    </p:set>
                                    <p:anim calcmode="lin" valueType="num">
                                      <p:cBhvr>
                                        <p:cTn id="13" dur="1000" fill="hold"/>
                                        <p:tgtEl>
                                          <p:spTgt spid="47111"/>
                                        </p:tgtEl>
                                        <p:attrNameLst>
                                          <p:attrName>ppt_w</p:attrName>
                                        </p:attrNameLst>
                                      </p:cBhvr>
                                      <p:tavLst>
                                        <p:tav tm="0">
                                          <p:val>
                                            <p:fltVal val="0"/>
                                          </p:val>
                                        </p:tav>
                                        <p:tav tm="100000">
                                          <p:val>
                                            <p:strVal val="#ppt_w"/>
                                          </p:val>
                                        </p:tav>
                                      </p:tavLst>
                                    </p:anim>
                                    <p:anim calcmode="lin" valueType="num">
                                      <p:cBhvr>
                                        <p:cTn id="14" dur="1000" fill="hold"/>
                                        <p:tgtEl>
                                          <p:spTgt spid="47111"/>
                                        </p:tgtEl>
                                        <p:attrNameLst>
                                          <p:attrName>ppt_h</p:attrName>
                                        </p:attrNameLst>
                                      </p:cBhvr>
                                      <p:tavLst>
                                        <p:tav tm="0">
                                          <p:val>
                                            <p:fltVal val="0"/>
                                          </p:val>
                                        </p:tav>
                                        <p:tav tm="100000">
                                          <p:val>
                                            <p:strVal val="#ppt_h"/>
                                          </p:val>
                                        </p:tav>
                                      </p:tavLst>
                                    </p:anim>
                                    <p:anim calcmode="lin" valueType="num">
                                      <p:cBhvr>
                                        <p:cTn id="15" dur="1000" fill="hold"/>
                                        <p:tgtEl>
                                          <p:spTgt spid="471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P spid="471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52400" y="1725613"/>
            <a:ext cx="87630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88418" name="Rectangle 2"/>
          <p:cNvSpPr>
            <a:spLocks noGrp="1" noChangeArrowheads="1"/>
          </p:cNvSpPr>
          <p:nvPr>
            <p:ph type="title"/>
          </p:nvPr>
        </p:nvSpPr>
        <p:spPr>
          <a:xfrm>
            <a:off x="1219200" y="152400"/>
            <a:ext cx="6629400" cy="990600"/>
          </a:xfrm>
          <a:solidFill>
            <a:srgbClr val="FFFFFF"/>
          </a:solidFill>
          <a:ln>
            <a:solidFill>
              <a:srgbClr val="000000"/>
            </a:solidFill>
            <a:miter lim="800000"/>
            <a:headEnd/>
            <a:tailEnd/>
          </a:ln>
        </p:spPr>
        <p:txBody>
          <a:bodyPr anchor="ctr" anchorCtr="1"/>
          <a:lstStyle/>
          <a:p>
            <a:pPr algn="ctr" eaLnBrk="1" hangingPunct="1">
              <a:defRPr/>
            </a:pPr>
            <a:r>
              <a:rPr lang="en-US" altLang="zh-CN" b="1" smtClean="0">
                <a:solidFill>
                  <a:schemeClr val="bg1"/>
                </a:solidFill>
                <a:latin typeface="Arial Black" charset="0"/>
                <a:ea typeface="宋体" charset="0"/>
                <a:cs typeface="宋体" charset="0"/>
              </a:rPr>
              <a:t>Bait Zerubabel</a:t>
            </a:r>
            <a:r>
              <a:rPr lang="en-US" altLang="zh-CN" sz="2000" b="1" smtClean="0">
                <a:solidFill>
                  <a:schemeClr val="bg1"/>
                </a:solidFill>
                <a:latin typeface="Times" charset="0"/>
                <a:ea typeface="宋体" charset="0"/>
                <a:cs typeface="宋体" charset="0"/>
              </a:rPr>
              <a:t/>
            </a:r>
            <a:br>
              <a:rPr lang="en-US" altLang="zh-CN" sz="2000" b="1" smtClean="0">
                <a:solidFill>
                  <a:schemeClr val="bg1"/>
                </a:solidFill>
                <a:latin typeface="Times" charset="0"/>
                <a:ea typeface="宋体" charset="0"/>
                <a:cs typeface="宋体" charset="0"/>
              </a:rPr>
            </a:br>
            <a:r>
              <a:rPr lang="en-US" altLang="zh-CN" sz="2000" b="1" i="1" smtClean="0">
                <a:solidFill>
                  <a:schemeClr val="bg1"/>
                </a:solidFill>
                <a:latin typeface="Arial Narrow" charset="0"/>
                <a:ea typeface="宋体" charset="0"/>
                <a:cs typeface="宋体" charset="0"/>
              </a:rPr>
              <a:t>The Bible Visual Resource Book</a:t>
            </a:r>
            <a:r>
              <a:rPr lang="en-US" altLang="zh-CN" sz="2000" b="1" smtClean="0">
                <a:solidFill>
                  <a:schemeClr val="bg1"/>
                </a:solidFill>
                <a:latin typeface="Arial Narrow" charset="0"/>
                <a:ea typeface="宋体" charset="0"/>
                <a:cs typeface="宋体" charset="0"/>
              </a:rPr>
              <a:t>, 95</a:t>
            </a:r>
            <a:endParaRPr lang="en-US" sz="2000" b="1" smtClean="0">
              <a:solidFill>
                <a:schemeClr val="bg1"/>
              </a:solidFill>
              <a:latin typeface="Arial Narrow" charset="0"/>
              <a:ea typeface="宋体" charset="0"/>
              <a:cs typeface="宋体" charset="0"/>
            </a:endParaRPr>
          </a:p>
        </p:txBody>
      </p:sp>
      <p:sp>
        <p:nvSpPr>
          <p:cNvPr id="188419" name="Text Box 3"/>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chemeClr val="bg1"/>
                </a:solidFill>
                <a:cs typeface="+mn-cs"/>
              </a:rPr>
              <a:t>298</a:t>
            </a:r>
          </a:p>
        </p:txBody>
      </p:sp>
      <p:sp>
        <p:nvSpPr>
          <p:cNvPr id="188420" name="Rectangle 4"/>
          <p:cNvSpPr>
            <a:spLocks noGrp="1" noChangeArrowheads="1"/>
          </p:cNvSpPr>
          <p:nvPr>
            <p:ph type="body" sz="half" idx="1"/>
          </p:nvPr>
        </p:nvSpPr>
        <p:spPr>
          <a:xfrm>
            <a:off x="1981200" y="1143000"/>
            <a:ext cx="5105400" cy="2362200"/>
          </a:xfrm>
          <a:effectLst>
            <a:outerShdw blurRad="63500" dist="38099" dir="2700000" algn="ctr" rotWithShape="0">
              <a:srgbClr val="FFFFFF">
                <a:alpha val="74998"/>
              </a:srgbClr>
            </a:outerShdw>
          </a:effectLst>
          <a:extLst>
            <a:ext uri="{91240B29-F687-4f45-9708-019B960494DF}">
              <a14:hiddenLine xmlns:a14="http://schemas.microsoft.com/office/drawing/2010/main" w="9525">
                <a:solidFill>
                  <a:srgbClr val="FFFFFF"/>
                </a:solidFill>
                <a:miter lim="800000"/>
                <a:headEnd/>
                <a:tailEnd/>
              </a14:hiddenLine>
            </a:ext>
          </a:extLst>
        </p:spPr>
        <p:txBody>
          <a:bodyPr lIns="92075" tIns="46038" rIns="92075" bIns="46038"/>
          <a:lstStyle/>
          <a:p>
            <a:pPr algn="ctr" eaLnBrk="1" hangingPunct="1">
              <a:lnSpc>
                <a:spcPct val="90000"/>
              </a:lnSpc>
              <a:buFont typeface="Wingdings" charset="0"/>
              <a:buNone/>
              <a:defRPr/>
            </a:pPr>
            <a:r>
              <a:rPr lang="en-US" sz="2400" b="1" u="sng" smtClean="0">
                <a:solidFill>
                  <a:srgbClr val="000000"/>
                </a:solidFill>
                <a:latin typeface="Impact" charset="0"/>
                <a:cs typeface="+mn-cs"/>
              </a:rPr>
              <a:t>Kata Kunci</a:t>
            </a:r>
          </a:p>
        </p:txBody>
      </p:sp>
      <p:sp>
        <p:nvSpPr>
          <p:cNvPr id="188422" name="Rectangle 6"/>
          <p:cNvSpPr>
            <a:spLocks noGrp="1" noChangeArrowheads="1"/>
          </p:cNvSpPr>
          <p:nvPr>
            <p:ph type="body" sz="half" idx="2"/>
          </p:nvPr>
        </p:nvSpPr>
        <p:spPr>
          <a:xfrm>
            <a:off x="762000" y="4343400"/>
            <a:ext cx="7772400" cy="2209800"/>
          </a:xfrm>
          <a:solidFill>
            <a:srgbClr val="990000"/>
          </a:solidFill>
          <a:effectLst>
            <a:outerShdw blurRad="63500" dist="38099" dir="2700000" algn="ctr" rotWithShape="0">
              <a:srgbClr val="000000">
                <a:alpha val="74998"/>
              </a:srgbClr>
            </a:outerShdw>
          </a:effectLst>
        </p:spPr>
        <p:txBody>
          <a:bodyPr lIns="92075" tIns="46038" rIns="92075" bIns="46038"/>
          <a:lstStyle/>
          <a:p>
            <a:pPr marL="0" indent="0" algn="ctr" eaLnBrk="1" hangingPunct="1">
              <a:lnSpc>
                <a:spcPct val="90000"/>
              </a:lnSpc>
              <a:buFont typeface="Wingdings" charset="0"/>
              <a:buNone/>
              <a:defRPr/>
            </a:pPr>
            <a:r>
              <a:rPr lang="en-US" altLang="zh-CN" sz="2400" b="1" u="sng" smtClean="0">
                <a:solidFill>
                  <a:srgbClr val="FFFFFF"/>
                </a:solidFill>
                <a:latin typeface="Impact" charset="0"/>
                <a:ea typeface="宋体" charset="0"/>
                <a:cs typeface="宋体" charset="0"/>
              </a:rPr>
              <a:t>Key Verse</a:t>
            </a:r>
            <a:endParaRPr lang="en-US" altLang="zh-CN" sz="2400" b="1" smtClean="0">
              <a:solidFill>
                <a:srgbClr val="FFFFFF"/>
              </a:solidFill>
              <a:latin typeface="Impact" charset="0"/>
              <a:ea typeface="宋体" charset="0"/>
              <a:cs typeface="宋体" charset="0"/>
            </a:endParaRPr>
          </a:p>
          <a:p>
            <a:pPr marL="0" indent="0" algn="ctr" eaLnBrk="1" hangingPunct="1">
              <a:lnSpc>
                <a:spcPct val="90000"/>
              </a:lnSpc>
              <a:buFont typeface="Wingdings" charset="0"/>
              <a:buNone/>
              <a:defRPr/>
            </a:pPr>
            <a:r>
              <a:rPr lang="en-US" altLang="zh-CN" sz="2000" b="1" smtClean="0">
                <a:solidFill>
                  <a:srgbClr val="FFFFFF"/>
                </a:solidFill>
                <a:ea typeface="宋体" charset="0"/>
                <a:cs typeface="宋体" charset="0"/>
              </a:rPr>
              <a:t>“Dan sekarang, baru saja kami alami kasih karunia dari pada TUHAN, Allah kami yang meninggalkan pada kami orang – orang yang terluput, dan memberi kami tempat menetap di tempat-Nya yang kudus, sehingga Allah kami membuat mata kami bercahaya dan memberi kami sedikit kelegaan di dalam perbudakkan kami. ” (Ezra 9:8)</a:t>
            </a:r>
          </a:p>
        </p:txBody>
      </p:sp>
      <p:sp>
        <p:nvSpPr>
          <p:cNvPr id="58375" name="WordArt 7"/>
          <p:cNvSpPr>
            <a:spLocks noChangeArrowheads="1" noChangeShapeType="1" noTextEdit="1"/>
          </p:cNvSpPr>
          <p:nvPr/>
        </p:nvSpPr>
        <p:spPr bwMode="auto">
          <a:xfrm>
            <a:off x="2686050" y="1485900"/>
            <a:ext cx="3771900" cy="1485900"/>
          </a:xfrm>
          <a:prstGeom prst="rect">
            <a:avLst/>
          </a:prstGeom>
        </p:spPr>
        <p:txBody>
          <a:bodyPr wrap="none" fromWordArt="1">
            <a:prstTxWarp prst="textPlain">
              <a:avLst>
                <a:gd name="adj" fmla="val 50000"/>
              </a:avLst>
            </a:prstTxWarp>
          </a:bodyPr>
          <a:lstStyle/>
          <a:p>
            <a:pPr algn="ctr"/>
            <a:r>
              <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Impact"/>
                <a:ea typeface="Impact"/>
                <a:cs typeface="Impact"/>
              </a:rPr>
              <a:t>Bait Allah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05200" y="381000"/>
            <a:ext cx="2209800" cy="533400"/>
          </a:xfrm>
        </p:spPr>
        <p:txBody>
          <a:bodyPr/>
          <a:lstStyle/>
          <a:p>
            <a:pPr algn="ctr" eaLnBrk="1" hangingPunct="1">
              <a:defRPr/>
            </a:pPr>
            <a:r>
              <a:rPr lang="en-US" b="1" smtClean="0">
                <a:solidFill>
                  <a:srgbClr val="FFFFFF"/>
                </a:solidFill>
                <a:latin typeface="Arial Black" charset="0"/>
                <a:cs typeface="+mj-cs"/>
              </a:rPr>
              <a:t>Judul</a:t>
            </a:r>
          </a:p>
        </p:txBody>
      </p:sp>
      <p:sp>
        <p:nvSpPr>
          <p:cNvPr id="22531" name="Rectangle 3"/>
          <p:cNvSpPr>
            <a:spLocks noGrp="1" noChangeArrowheads="1"/>
          </p:cNvSpPr>
          <p:nvPr>
            <p:ph type="body" idx="1"/>
          </p:nvPr>
        </p:nvSpPr>
        <p:spPr>
          <a:xfrm>
            <a:off x="914400" y="914400"/>
            <a:ext cx="8031163" cy="5334000"/>
          </a:xfrm>
        </p:spPr>
        <p:txBody>
          <a:bodyPr/>
          <a:lstStyle/>
          <a:p>
            <a:pPr eaLnBrk="1" hangingPunct="1">
              <a:buClr>
                <a:srgbClr val="FFFFFF"/>
              </a:buClr>
              <a:defRPr/>
            </a:pPr>
            <a:r>
              <a:rPr lang="en-US" altLang="zh-CN" sz="2800" b="1" i="1" smtClean="0">
                <a:solidFill>
                  <a:srgbClr val="FFFFFF"/>
                </a:solidFill>
                <a:latin typeface="Times" charset="0"/>
                <a:ea typeface="宋体" charset="0"/>
                <a:cs typeface="宋体" charset="0"/>
              </a:rPr>
              <a:t>Ezra &amp; Nehemia dibentuk berasal sebuah buku menurut Josephus, Jerome, &amp; the Talmud.  </a:t>
            </a:r>
          </a:p>
          <a:p>
            <a:pPr eaLnBrk="1" hangingPunct="1">
              <a:buClr>
                <a:srgbClr val="FFFFFF"/>
              </a:buClr>
              <a:defRPr/>
            </a:pPr>
            <a:r>
              <a:rPr lang="en-US" altLang="zh-CN" sz="2800" b="1" i="1" smtClean="0">
                <a:solidFill>
                  <a:srgbClr val="FFFFFF"/>
                </a:solidFill>
                <a:latin typeface="Times" charset="0"/>
                <a:ea typeface="宋体" charset="0"/>
                <a:cs typeface="宋体" charset="0"/>
              </a:rPr>
              <a:t> Alkitab orang Ibrani juga mempunyai 2 buku bersama dibawah judul Ezra Nehemiah</a:t>
            </a:r>
          </a:p>
          <a:p>
            <a:pPr eaLnBrk="1" hangingPunct="1">
              <a:buClr>
                <a:srgbClr val="FFFFFF"/>
              </a:buClr>
              <a:defRPr/>
            </a:pPr>
            <a:r>
              <a:rPr lang="en-US" altLang="zh-CN" sz="2800" b="1" i="1" smtClean="0">
                <a:solidFill>
                  <a:srgbClr val="FFFFFF"/>
                </a:solidFill>
                <a:latin typeface="Times" charset="0"/>
                <a:ea typeface="宋体" charset="0"/>
                <a:cs typeface="宋体" charset="0"/>
              </a:rPr>
              <a:t> Bagaimanapun, pengulangan Ezra pasal 2 di dalam Nehemiah pasal 7 mungkin menunjukkan bahwa kedua pasal itu berasal dari berlainan pekerjaan.</a:t>
            </a:r>
          </a:p>
          <a:p>
            <a:pPr eaLnBrk="1" hangingPunct="1">
              <a:buClr>
                <a:srgbClr val="FFFFFF"/>
              </a:buClr>
              <a:defRPr/>
            </a:pPr>
            <a:r>
              <a:rPr lang="en-US" altLang="zh-CN" sz="2800" b="1" i="1" smtClean="0">
                <a:solidFill>
                  <a:srgbClr val="FFFFFF"/>
                </a:solidFill>
                <a:latin typeface="Times" charset="0"/>
                <a:ea typeface="宋体" charset="0"/>
                <a:cs typeface="宋体" charset="0"/>
              </a:rPr>
              <a:t>Ezra berarti “pertolongan" &amp; Nehemia berarti “ Bantuan Yahwe". </a:t>
            </a:r>
          </a:p>
        </p:txBody>
      </p:sp>
      <p:sp>
        <p:nvSpPr>
          <p:cNvPr id="22532"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52600" y="152400"/>
            <a:ext cx="5029200" cy="685800"/>
          </a:xfrm>
          <a:solidFill>
            <a:schemeClr val="bg1"/>
          </a:solidFill>
        </p:spPr>
        <p:txBody>
          <a:bodyPr/>
          <a:lstStyle/>
          <a:p>
            <a:pPr algn="ctr" eaLnBrk="1" hangingPunct="1">
              <a:defRPr/>
            </a:pPr>
            <a:r>
              <a:rPr lang="en-US" b="1" smtClean="0">
                <a:solidFill>
                  <a:srgbClr val="FFFFFF"/>
                </a:solidFill>
                <a:latin typeface="Arial Black" charset="0"/>
                <a:cs typeface="+mj-cs"/>
              </a:rPr>
              <a:t>Kepengarangan</a:t>
            </a:r>
          </a:p>
        </p:txBody>
      </p:sp>
      <p:sp>
        <p:nvSpPr>
          <p:cNvPr id="20483" name="Rectangle 3"/>
          <p:cNvSpPr>
            <a:spLocks noGrp="1" noChangeArrowheads="1"/>
          </p:cNvSpPr>
          <p:nvPr>
            <p:ph type="body" sz="half" idx="1"/>
          </p:nvPr>
        </p:nvSpPr>
        <p:spPr>
          <a:xfrm>
            <a:off x="152400" y="838200"/>
            <a:ext cx="2895600" cy="3124200"/>
          </a:xfrm>
        </p:spPr>
        <p:txBody>
          <a:bodyPr/>
          <a:lstStyle/>
          <a:p>
            <a:pPr algn="ctr" eaLnBrk="1" hangingPunct="1">
              <a:lnSpc>
                <a:spcPct val="90000"/>
              </a:lnSpc>
              <a:buFont typeface="Wingdings" charset="0"/>
              <a:buNone/>
              <a:defRPr/>
            </a:pPr>
            <a:r>
              <a:rPr lang="en-US" altLang="zh-CN" sz="3200" b="1" u="sng" smtClean="0">
                <a:solidFill>
                  <a:srgbClr val="FFFFFF"/>
                </a:solidFill>
                <a:ea typeface="宋体" charset="0"/>
                <a:cs typeface="宋体" charset="0"/>
              </a:rPr>
              <a:t>Bukti Ekstrinsik</a:t>
            </a:r>
          </a:p>
          <a:p>
            <a:pPr algn="ctr" eaLnBrk="1" hangingPunct="1">
              <a:lnSpc>
                <a:spcPct val="90000"/>
              </a:lnSpc>
              <a:buFont typeface="Wingdings" charset="0"/>
              <a:buNone/>
              <a:defRPr/>
            </a:pPr>
            <a:r>
              <a:rPr lang="en-US" altLang="zh-CN" b="1" smtClean="0">
                <a:solidFill>
                  <a:srgbClr val="FFFFFF"/>
                </a:solidFill>
                <a:ea typeface="宋体" charset="0"/>
                <a:cs typeface="宋体" charset="0"/>
              </a:rPr>
              <a:t>The Jewish talmudic tradition has long held that Ezra authored this book which bears his name. </a:t>
            </a:r>
          </a:p>
        </p:txBody>
      </p:sp>
      <p:sp>
        <p:nvSpPr>
          <p:cNvPr id="20485" name="Rectangle 5"/>
          <p:cNvSpPr>
            <a:spLocks noGrp="1" noChangeArrowheads="1"/>
          </p:cNvSpPr>
          <p:nvPr>
            <p:ph type="body" sz="half" idx="2"/>
          </p:nvPr>
        </p:nvSpPr>
        <p:spPr>
          <a:xfrm>
            <a:off x="2819400" y="838200"/>
            <a:ext cx="6324600" cy="6019800"/>
          </a:xfrm>
        </p:spPr>
        <p:txBody>
          <a:bodyPr/>
          <a:lstStyle/>
          <a:p>
            <a:pPr algn="ctr" eaLnBrk="1" hangingPunct="1">
              <a:lnSpc>
                <a:spcPct val="90000"/>
              </a:lnSpc>
              <a:buFont typeface="Wingdings" charset="0"/>
              <a:buNone/>
              <a:defRPr/>
            </a:pPr>
            <a:r>
              <a:rPr lang="en-US" altLang="zh-CN" sz="3200" b="1" u="sng" smtClean="0">
                <a:solidFill>
                  <a:srgbClr val="FFFFFF"/>
                </a:solidFill>
                <a:ea typeface="宋体" charset="0"/>
                <a:cs typeface="宋体" charset="0"/>
              </a:rPr>
              <a:t>Bukti Intrinsik</a:t>
            </a:r>
            <a:endParaRPr lang="en-US" altLang="zh-CN" sz="3200" b="1" smtClean="0">
              <a:solidFill>
                <a:srgbClr val="FFFFFF"/>
              </a:solidFill>
              <a:ea typeface="宋体" charset="0"/>
              <a:cs typeface="宋体" charset="0"/>
            </a:endParaRPr>
          </a:p>
          <a:p>
            <a:pPr eaLnBrk="1" hangingPunct="1">
              <a:lnSpc>
                <a:spcPct val="90000"/>
              </a:lnSpc>
              <a:defRPr/>
            </a:pPr>
            <a:r>
              <a:rPr lang="en-US" altLang="zh-CN" b="1" smtClean="0">
                <a:solidFill>
                  <a:srgbClr val="FFFFFF"/>
                </a:solidFill>
                <a:ea typeface="宋体" charset="0"/>
                <a:cs typeface="宋体" charset="0"/>
              </a:rPr>
              <a:t>Dalam satu bagian (7:27—9:15)pengarang menunjuk kepada dirinya sebagai orang pertama. Yang membuat penting adalah kenyataan bahwa semua kemungkinan menyatakan Ezra belum lahir pada kejadian pasal 1-6 terjadi(538-516 BC)  Ezra pertama kali dikenalkan pada pasal 7:1 (458 BC).  </a:t>
            </a:r>
          </a:p>
          <a:p>
            <a:pPr eaLnBrk="1" hangingPunct="1">
              <a:lnSpc>
                <a:spcPct val="90000"/>
              </a:lnSpc>
              <a:defRPr/>
            </a:pPr>
            <a:r>
              <a:rPr lang="en-US" altLang="zh-CN" b="1" smtClean="0">
                <a:solidFill>
                  <a:srgbClr val="FFFFFF"/>
                </a:solidFill>
                <a:ea typeface="宋体" charset="0"/>
                <a:cs typeface="宋体" charset="0"/>
              </a:rPr>
              <a:t>Seperti dalam Tawarikh, the book has a strong priestly emphasis, dan Ezra dalam serangan langsung dari Aaron melalui Eleazer, Phineas, and Zadok (7:1-5).</a:t>
            </a:r>
            <a:endParaRPr lang="en-US" b="1" smtClean="0">
              <a:solidFill>
                <a:srgbClr val="FFFFFF"/>
              </a:solidFill>
              <a:ea typeface="宋体" charset="0"/>
              <a:cs typeface="宋体" charset="0"/>
            </a:endParaRPr>
          </a:p>
        </p:txBody>
      </p:sp>
      <p:sp>
        <p:nvSpPr>
          <p:cNvPr id="20484"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1+#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155" name="Text Box 3"/>
          <p:cNvSpPr txBox="1">
            <a:spLocks noChangeArrowheads="1"/>
          </p:cNvSpPr>
          <p:nvPr/>
        </p:nvSpPr>
        <p:spPr bwMode="auto">
          <a:xfrm>
            <a:off x="61722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650</a:t>
            </a:r>
          </a:p>
        </p:txBody>
      </p:sp>
      <p:sp>
        <p:nvSpPr>
          <p:cNvPr id="49156" name="Text Box 4"/>
          <p:cNvSpPr txBox="1">
            <a:spLocks noChangeArrowheads="1"/>
          </p:cNvSpPr>
          <p:nvPr/>
        </p:nvSpPr>
        <p:spPr bwMode="auto">
          <a:xfrm>
            <a:off x="5343525" y="4067175"/>
            <a:ext cx="600075"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7 0 0 </a:t>
            </a:r>
          </a:p>
        </p:txBody>
      </p:sp>
      <p:sp>
        <p:nvSpPr>
          <p:cNvPr id="49157" name="Text Box 5"/>
          <p:cNvSpPr txBox="1">
            <a:spLocks noChangeArrowheads="1"/>
          </p:cNvSpPr>
          <p:nvPr/>
        </p:nvSpPr>
        <p:spPr bwMode="auto">
          <a:xfrm>
            <a:off x="41148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800</a:t>
            </a:r>
          </a:p>
        </p:txBody>
      </p:sp>
      <p:sp>
        <p:nvSpPr>
          <p:cNvPr id="49158" name="Text Box 6"/>
          <p:cNvSpPr txBox="1">
            <a:spLocks noChangeArrowheads="1"/>
          </p:cNvSpPr>
          <p:nvPr/>
        </p:nvSpPr>
        <p:spPr bwMode="auto">
          <a:xfrm>
            <a:off x="27432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900</a:t>
            </a:r>
          </a:p>
        </p:txBody>
      </p:sp>
      <p:sp>
        <p:nvSpPr>
          <p:cNvPr id="49159" name="Text Box 7"/>
          <p:cNvSpPr txBox="1">
            <a:spLocks noChangeArrowheads="1"/>
          </p:cNvSpPr>
          <p:nvPr/>
        </p:nvSpPr>
        <p:spPr bwMode="auto">
          <a:xfrm>
            <a:off x="20574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950</a:t>
            </a:r>
          </a:p>
        </p:txBody>
      </p:sp>
      <p:sp>
        <p:nvSpPr>
          <p:cNvPr id="49160" name="Text Box 8"/>
          <p:cNvSpPr txBox="1">
            <a:spLocks noChangeArrowheads="1"/>
          </p:cNvSpPr>
          <p:nvPr/>
        </p:nvSpPr>
        <p:spPr bwMode="auto">
          <a:xfrm>
            <a:off x="13716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1000</a:t>
            </a:r>
          </a:p>
        </p:txBody>
      </p:sp>
      <p:sp>
        <p:nvSpPr>
          <p:cNvPr id="49161" name="Text Box 9"/>
          <p:cNvSpPr txBox="1">
            <a:spLocks noChangeArrowheads="1"/>
          </p:cNvSpPr>
          <p:nvPr/>
        </p:nvSpPr>
        <p:spPr bwMode="auto">
          <a:xfrm>
            <a:off x="68580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600</a:t>
            </a:r>
          </a:p>
        </p:txBody>
      </p:sp>
      <p:sp>
        <p:nvSpPr>
          <p:cNvPr id="49162" name="Text Box 10"/>
          <p:cNvSpPr txBox="1">
            <a:spLocks noChangeArrowheads="1"/>
          </p:cNvSpPr>
          <p:nvPr/>
        </p:nvSpPr>
        <p:spPr bwMode="auto">
          <a:xfrm>
            <a:off x="81534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500</a:t>
            </a:r>
          </a:p>
        </p:txBody>
      </p:sp>
      <p:grpSp>
        <p:nvGrpSpPr>
          <p:cNvPr id="9226" name="Group 11"/>
          <p:cNvGrpSpPr>
            <a:grpSpLocks/>
          </p:cNvGrpSpPr>
          <p:nvPr/>
        </p:nvGrpSpPr>
        <p:grpSpPr bwMode="auto">
          <a:xfrm>
            <a:off x="66675" y="3044825"/>
            <a:ext cx="9534525" cy="844550"/>
            <a:chOff x="42" y="1918"/>
            <a:chExt cx="6006" cy="532"/>
          </a:xfrm>
        </p:grpSpPr>
        <p:grpSp>
          <p:nvGrpSpPr>
            <p:cNvPr id="9246" name="Group 12"/>
            <p:cNvGrpSpPr>
              <a:grpSpLocks/>
            </p:cNvGrpSpPr>
            <p:nvPr/>
          </p:nvGrpSpPr>
          <p:grpSpPr bwMode="auto">
            <a:xfrm>
              <a:off x="96" y="1918"/>
              <a:ext cx="1296" cy="530"/>
              <a:chOff x="96" y="1918"/>
              <a:chExt cx="1296" cy="530"/>
            </a:xfrm>
          </p:grpSpPr>
          <p:sp>
            <p:nvSpPr>
              <p:cNvPr id="49165"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66"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67"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68"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9247" name="Group 17"/>
            <p:cNvGrpSpPr>
              <a:grpSpLocks/>
            </p:cNvGrpSpPr>
            <p:nvPr/>
          </p:nvGrpSpPr>
          <p:grpSpPr bwMode="auto">
            <a:xfrm>
              <a:off x="1824" y="1920"/>
              <a:ext cx="1296" cy="530"/>
              <a:chOff x="96" y="1918"/>
              <a:chExt cx="1296" cy="530"/>
            </a:xfrm>
          </p:grpSpPr>
          <p:sp>
            <p:nvSpPr>
              <p:cNvPr id="49170"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71"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72"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73"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9248" name="Group 22"/>
            <p:cNvGrpSpPr>
              <a:grpSpLocks/>
            </p:cNvGrpSpPr>
            <p:nvPr/>
          </p:nvGrpSpPr>
          <p:grpSpPr bwMode="auto">
            <a:xfrm>
              <a:off x="3552" y="1920"/>
              <a:ext cx="1296" cy="530"/>
              <a:chOff x="96" y="1918"/>
              <a:chExt cx="1296" cy="530"/>
            </a:xfrm>
          </p:grpSpPr>
          <p:sp>
            <p:nvSpPr>
              <p:cNvPr id="49175"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76"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77"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78"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49179"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80"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181"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49182" name="Text Box 30"/>
          <p:cNvSpPr txBox="1">
            <a:spLocks noChangeArrowheads="1"/>
          </p:cNvSpPr>
          <p:nvPr/>
        </p:nvSpPr>
        <p:spPr bwMode="auto">
          <a:xfrm>
            <a:off x="75438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550</a:t>
            </a:r>
          </a:p>
        </p:txBody>
      </p:sp>
      <p:sp>
        <p:nvSpPr>
          <p:cNvPr id="49183" name="Text Box 31"/>
          <p:cNvSpPr txBox="1">
            <a:spLocks noChangeArrowheads="1"/>
          </p:cNvSpPr>
          <p:nvPr/>
        </p:nvSpPr>
        <p:spPr bwMode="auto">
          <a:xfrm>
            <a:off x="4724400" y="4067175"/>
            <a:ext cx="600075"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7 5 0 </a:t>
            </a:r>
          </a:p>
        </p:txBody>
      </p:sp>
      <p:sp>
        <p:nvSpPr>
          <p:cNvPr id="49184" name="Text Box 32"/>
          <p:cNvSpPr txBox="1">
            <a:spLocks noChangeArrowheads="1"/>
          </p:cNvSpPr>
          <p:nvPr/>
        </p:nvSpPr>
        <p:spPr bwMode="auto">
          <a:xfrm>
            <a:off x="34290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850</a:t>
            </a:r>
          </a:p>
        </p:txBody>
      </p:sp>
      <p:sp>
        <p:nvSpPr>
          <p:cNvPr id="49185" name="Text Box 33"/>
          <p:cNvSpPr txBox="1">
            <a:spLocks noChangeArrowheads="1"/>
          </p:cNvSpPr>
          <p:nvPr/>
        </p:nvSpPr>
        <p:spPr bwMode="auto">
          <a:xfrm>
            <a:off x="6858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1050</a:t>
            </a:r>
          </a:p>
        </p:txBody>
      </p:sp>
      <p:sp>
        <p:nvSpPr>
          <p:cNvPr id="49186" name="Text Box 34"/>
          <p:cNvSpPr txBox="1">
            <a:spLocks noChangeArrowheads="1"/>
          </p:cNvSpPr>
          <p:nvPr/>
        </p:nvSpPr>
        <p:spPr bwMode="auto">
          <a:xfrm>
            <a:off x="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1100</a:t>
            </a:r>
          </a:p>
        </p:txBody>
      </p:sp>
      <p:sp>
        <p:nvSpPr>
          <p:cNvPr id="49187" name="Text Box 35"/>
          <p:cNvSpPr txBox="1">
            <a:spLocks noChangeArrowheads="1"/>
          </p:cNvSpPr>
          <p:nvPr/>
        </p:nvSpPr>
        <p:spPr bwMode="auto">
          <a:xfrm>
            <a:off x="8763000" y="4067175"/>
            <a:ext cx="381000" cy="18002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cs typeface="+mn-cs"/>
              </a:rPr>
              <a:t> 450</a:t>
            </a:r>
          </a:p>
        </p:txBody>
      </p:sp>
      <p:sp>
        <p:nvSpPr>
          <p:cNvPr id="49188" name="Text Box 36"/>
          <p:cNvSpPr txBox="1">
            <a:spLocks noChangeArrowheads="1"/>
          </p:cNvSpPr>
          <p:nvPr/>
        </p:nvSpPr>
        <p:spPr bwMode="auto">
          <a:xfrm>
            <a:off x="304800" y="838200"/>
            <a:ext cx="2514600" cy="19224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FF"/>
                </a:solidFill>
                <a:cs typeface="+mn-cs"/>
              </a:rPr>
              <a:t> Kerajaan Gabungan </a:t>
            </a:r>
          </a:p>
          <a:p>
            <a:pPr algn="ctr">
              <a:spcBef>
                <a:spcPct val="50000"/>
              </a:spcBef>
              <a:defRPr/>
            </a:pPr>
            <a:r>
              <a:rPr lang="en-US" sz="3200" b="1">
                <a:solidFill>
                  <a:srgbClr val="00FFFF"/>
                </a:solidFill>
                <a:cs typeface="+mn-cs"/>
              </a:rPr>
              <a:t>1050-930</a:t>
            </a:r>
          </a:p>
        </p:txBody>
      </p:sp>
      <p:sp>
        <p:nvSpPr>
          <p:cNvPr id="49189" name="Text Box 37"/>
          <p:cNvSpPr txBox="1">
            <a:spLocks noChangeArrowheads="1"/>
          </p:cNvSpPr>
          <p:nvPr/>
        </p:nvSpPr>
        <p:spPr bwMode="auto">
          <a:xfrm>
            <a:off x="2590800" y="838200"/>
            <a:ext cx="2514600" cy="19224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 Kerajaan Terpecah</a:t>
            </a:r>
          </a:p>
          <a:p>
            <a:pPr algn="ctr">
              <a:spcBef>
                <a:spcPct val="50000"/>
              </a:spcBef>
              <a:defRPr/>
            </a:pPr>
            <a:r>
              <a:rPr lang="en-US" sz="3200" b="1">
                <a:solidFill>
                  <a:srgbClr val="FFFF00"/>
                </a:solidFill>
                <a:cs typeface="+mn-cs"/>
              </a:rPr>
              <a:t>930-722</a:t>
            </a:r>
          </a:p>
        </p:txBody>
      </p:sp>
      <p:sp>
        <p:nvSpPr>
          <p:cNvPr id="49190" name="Text Box 38"/>
          <p:cNvSpPr txBox="1">
            <a:spLocks noChangeArrowheads="1"/>
          </p:cNvSpPr>
          <p:nvPr/>
        </p:nvSpPr>
        <p:spPr bwMode="auto">
          <a:xfrm>
            <a:off x="5029200" y="838200"/>
            <a:ext cx="2514600" cy="192246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99FF"/>
                </a:solidFill>
                <a:cs typeface="+mn-cs"/>
              </a:rPr>
              <a:t>Kesatuan Kerajaan</a:t>
            </a:r>
          </a:p>
          <a:p>
            <a:pPr algn="ctr">
              <a:spcBef>
                <a:spcPct val="50000"/>
              </a:spcBef>
              <a:defRPr/>
            </a:pPr>
            <a:r>
              <a:rPr lang="en-US" sz="3200" b="1">
                <a:solidFill>
                  <a:srgbClr val="FF99FF"/>
                </a:solidFill>
                <a:cs typeface="+mn-cs"/>
              </a:rPr>
              <a:t>722-586</a:t>
            </a:r>
          </a:p>
        </p:txBody>
      </p:sp>
      <p:sp>
        <p:nvSpPr>
          <p:cNvPr id="49191" name="Text Box 39"/>
          <p:cNvSpPr txBox="1">
            <a:spLocks noChangeArrowheads="1"/>
          </p:cNvSpPr>
          <p:nvPr/>
        </p:nvSpPr>
        <p:spPr bwMode="auto">
          <a:xfrm>
            <a:off x="5791200" y="5791200"/>
            <a:ext cx="3352800" cy="11287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66FF66"/>
                </a:solidFill>
                <a:cs typeface="+mn-cs"/>
              </a:rPr>
              <a:t>Pengasingan</a:t>
            </a:r>
            <a:br>
              <a:rPr lang="en-US" sz="3600" b="1">
                <a:solidFill>
                  <a:srgbClr val="66FF66"/>
                </a:solidFill>
                <a:cs typeface="+mn-cs"/>
              </a:rPr>
            </a:br>
            <a:r>
              <a:rPr lang="en-US" sz="3200" b="1">
                <a:solidFill>
                  <a:srgbClr val="66FF66"/>
                </a:solidFill>
                <a:cs typeface="+mn-cs"/>
              </a:rPr>
              <a:t>605-536</a:t>
            </a:r>
          </a:p>
        </p:txBody>
      </p:sp>
      <p:sp>
        <p:nvSpPr>
          <p:cNvPr id="49192" name="AutoShape 40"/>
          <p:cNvSpPr>
            <a:spLocks noChangeArrowheads="1"/>
          </p:cNvSpPr>
          <p:nvPr/>
        </p:nvSpPr>
        <p:spPr bwMode="auto">
          <a:xfrm>
            <a:off x="7162800" y="3429000"/>
            <a:ext cx="609600" cy="2590800"/>
          </a:xfrm>
          <a:prstGeom prst="upArrow">
            <a:avLst>
              <a:gd name="adj1" fmla="val 50000"/>
              <a:gd name="adj2" fmla="val 106250"/>
            </a:avLst>
          </a:prstGeom>
          <a:solidFill>
            <a:srgbClr val="66FF66"/>
          </a:solidFill>
          <a:ln>
            <a:noFill/>
          </a:ln>
          <a:effectLst>
            <a:outerShdw blurRad="63500" dist="35921" dir="2700000" algn="ctr" rotWithShape="0">
              <a:schemeClr val="bg2">
                <a:alpha val="74998"/>
              </a:schemeClr>
            </a:outerShdw>
          </a:effectLst>
          <a:extLst>
            <a:ext uri="{91240B29-F687-4f45-9708-019B960494DF}">
              <a14:hiddenLine xmlns:a14="http://schemas.microsoft.com/office/drawing/2010/main" w="9525">
                <a:solidFill>
                  <a:srgbClr val="FF3300"/>
                </a:solidFill>
                <a:miter lim="800000"/>
                <a:headEnd/>
                <a:tailEnd/>
              </a14:hiddenLine>
            </a:ext>
          </a:extLst>
        </p:spPr>
        <p:txBody>
          <a:bodyPr wrap="none" anchor="ctr"/>
          <a:lstStyle/>
          <a:p>
            <a:pPr>
              <a:defRPr/>
            </a:pPr>
            <a:endParaRPr lang="en-US">
              <a:cs typeface="+mn-cs"/>
            </a:endParaRPr>
          </a:p>
        </p:txBody>
      </p:sp>
      <p:sp>
        <p:nvSpPr>
          <p:cNvPr id="49193" name="Text Box 41"/>
          <p:cNvSpPr txBox="1">
            <a:spLocks noChangeArrowheads="1"/>
          </p:cNvSpPr>
          <p:nvPr/>
        </p:nvSpPr>
        <p:spPr bwMode="auto">
          <a:xfrm>
            <a:off x="7010400" y="838200"/>
            <a:ext cx="2514600" cy="320357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Zaman peng-asingan </a:t>
            </a:r>
          </a:p>
          <a:p>
            <a:pPr algn="ctr">
              <a:spcBef>
                <a:spcPct val="50000"/>
              </a:spcBef>
              <a:defRPr/>
            </a:pPr>
            <a:r>
              <a:rPr lang="en-US" sz="3200" b="1">
                <a:solidFill>
                  <a:srgbClr val="FFCC00"/>
                </a:solidFill>
                <a:cs typeface="+mn-cs"/>
              </a:rPr>
              <a:t>536-425</a:t>
            </a:r>
          </a:p>
          <a:p>
            <a:pPr algn="ctr">
              <a:spcBef>
                <a:spcPct val="50000"/>
              </a:spcBef>
              <a:defRPr/>
            </a:pPr>
            <a:endParaRPr lang="en-US" sz="3200" b="1">
              <a:solidFill>
                <a:srgbClr val="FFCC00"/>
              </a:solidFill>
              <a:cs typeface="+mn-cs"/>
            </a:endParaRPr>
          </a:p>
        </p:txBody>
      </p:sp>
      <p:sp>
        <p:nvSpPr>
          <p:cNvPr id="49194"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5"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6"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7"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49198" name="Text Box 46"/>
          <p:cNvSpPr txBox="1">
            <a:spLocks noChangeArrowheads="1"/>
          </p:cNvSpPr>
          <p:nvPr/>
        </p:nvSpPr>
        <p:spPr bwMode="auto">
          <a:xfrm>
            <a:off x="5257800" y="76200"/>
            <a:ext cx="4724400" cy="6413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Ezra-Nehemia</a:t>
            </a:r>
          </a:p>
        </p:txBody>
      </p:sp>
      <p:sp>
        <p:nvSpPr>
          <p:cNvPr id="49199" name="Line 47"/>
          <p:cNvSpPr>
            <a:spLocks noChangeShapeType="1"/>
          </p:cNvSpPr>
          <p:nvPr/>
        </p:nvSpPr>
        <p:spPr bwMode="auto">
          <a:xfrm>
            <a:off x="7924800" y="762000"/>
            <a:ext cx="1143000" cy="0"/>
          </a:xfrm>
          <a:prstGeom prst="line">
            <a:avLst/>
          </a:prstGeom>
          <a:noFill/>
          <a:ln w="76200">
            <a:solidFill>
              <a:srgbClr val="FFCC00"/>
            </a:solidFill>
            <a:round/>
            <a:headEnd type="triangle" w="med" len="med"/>
            <a:tailEnd type="triangle" w="med" len="me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49200" name="Rectangle 48"/>
          <p:cNvSpPr>
            <a:spLocks noGrp="1" noChangeArrowheads="1"/>
          </p:cNvSpPr>
          <p:nvPr>
            <p:ph type="title" idx="4294967295"/>
          </p:nvPr>
        </p:nvSpPr>
        <p:spPr>
          <a:xfrm>
            <a:off x="0" y="0"/>
            <a:ext cx="2819400" cy="609600"/>
          </a:xfrm>
        </p:spPr>
        <p:txBody>
          <a:bodyPr/>
          <a:lstStyle/>
          <a:p>
            <a:pPr eaLnBrk="1" hangingPunct="1">
              <a:defRPr/>
            </a:pPr>
            <a:r>
              <a:rPr lang="en-US" sz="4000" smtClean="0">
                <a:cs typeface="+mj-cs"/>
              </a:rPr>
              <a:t>Garis waktu</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9198"/>
                                        </p:tgtEl>
                                        <p:attrNameLst>
                                          <p:attrName>style.visibility</p:attrName>
                                        </p:attrNameLst>
                                      </p:cBhvr>
                                      <p:to>
                                        <p:strVal val="visible"/>
                                      </p:to>
                                    </p:set>
                                    <p:animEffect transition="in" filter="dissolve">
                                      <p:cBhvr>
                                        <p:cTn id="7" dur="500"/>
                                        <p:tgtEl>
                                          <p:spTgt spid="49198"/>
                                        </p:tgtEl>
                                      </p:cBhvr>
                                    </p:animEffect>
                                  </p:childTnLst>
                                </p:cTn>
                              </p:par>
                            </p:childTnLst>
                          </p:cTn>
                        </p:par>
                        <p:par>
                          <p:cTn id="8" fill="hold" nodeType="afterGroup">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49199"/>
                                        </p:tgtEl>
                                        <p:attrNameLst>
                                          <p:attrName>style.visibility</p:attrName>
                                        </p:attrNameLst>
                                      </p:cBhvr>
                                      <p:to>
                                        <p:strVal val="visible"/>
                                      </p:to>
                                    </p:set>
                                    <p:animEffect transition="in" filter="wipe(left)">
                                      <p:cBhvr>
                                        <p:cTn id="11" dur="500"/>
                                        <p:tgtEl>
                                          <p:spTgt spid="49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1143000" y="1066800"/>
            <a:ext cx="7772400" cy="5486400"/>
          </a:xfrm>
          <a:prstGeom prst="re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6" name="Rectangle 4"/>
          <p:cNvSpPr>
            <a:spLocks noGrp="1" noChangeArrowheads="1"/>
          </p:cNvSpPr>
          <p:nvPr>
            <p:ph type="body" sz="half" idx="2"/>
          </p:nvPr>
        </p:nvSpPr>
        <p:spPr>
          <a:xfrm>
            <a:off x="839788" y="914400"/>
            <a:ext cx="8075612" cy="5562600"/>
          </a:xfrm>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 typeface="Wingdings" charset="0"/>
              <a:buNone/>
              <a:defRPr/>
            </a:pPr>
            <a:r>
              <a:rPr lang="en-US" altLang="zh-CN" sz="3200" b="1" u="sng" smtClean="0">
                <a:solidFill>
                  <a:srgbClr val="FFFFFF"/>
                </a:solidFill>
                <a:latin typeface="Impact" charset="0"/>
                <a:ea typeface="宋体" charset="0"/>
                <a:cs typeface="宋体" charset="0"/>
              </a:rPr>
              <a:t>Tanggal</a:t>
            </a:r>
            <a:endParaRPr lang="en-US" altLang="zh-CN" sz="3200" b="1" smtClean="0">
              <a:solidFill>
                <a:srgbClr val="FFFFFF"/>
              </a:solidFill>
              <a:latin typeface="Impact" charset="0"/>
              <a:ea typeface="宋体" charset="0"/>
              <a:cs typeface="宋体" charset="0"/>
            </a:endParaRPr>
          </a:p>
          <a:p>
            <a:pPr algn="ctr" eaLnBrk="1" hangingPunct="1">
              <a:buFont typeface="Wingdings" charset="0"/>
              <a:buNone/>
              <a:defRPr/>
            </a:pPr>
            <a:r>
              <a:rPr lang="en-US" altLang="zh-CN" b="1" smtClean="0">
                <a:solidFill>
                  <a:srgbClr val="FFFFFF"/>
                </a:solidFill>
                <a:ea typeface="宋体" charset="0"/>
                <a:cs typeface="宋体" charset="0"/>
              </a:rPr>
              <a:t>Kejadian dalam Ezra pasal 7–10 dimana bagian Ezra mucul pada 458-457 BC. Ezra juga sejaman dengan Nehemia (Neh. 8:1-9; 12:36),yang datang ke Yerusalem pada 444 BC. Kemungkinan tanggal karangan diantara 2 tanggal tersebut, kira-kira penempatan penulisan pada 450 BC.  </a:t>
            </a:r>
          </a:p>
          <a:p>
            <a:pPr algn="ctr" eaLnBrk="1" hangingPunct="1">
              <a:buFont typeface="Wingdings" charset="0"/>
              <a:buNone/>
              <a:defRPr/>
            </a:pPr>
            <a:r>
              <a:rPr lang="en-US" altLang="zh-CN" b="1" smtClean="0">
                <a:solidFill>
                  <a:srgbClr val="FFFFFF"/>
                </a:solidFill>
                <a:ea typeface="宋体" charset="0"/>
                <a:cs typeface="宋体" charset="0"/>
              </a:rPr>
              <a:t>	Bagaimanapun, kitab Ezra sendiri mencakup 2 periode berbeda terpisah 58 tahun.  Ezra 1–6 terhubung dengan cerita dari Zerubabel (538-516 BC) sedangkan Ezra 7–10 hampir semuanya autobiografi Ezra yang mulai 6 dekade kemudian (458-457 BC).  </a:t>
            </a:r>
          </a:p>
        </p:txBody>
      </p:sp>
      <p:sp>
        <p:nvSpPr>
          <p:cNvPr id="23554" name="Rectangle 2"/>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en-US" b="1" smtClean="0">
                <a:solidFill>
                  <a:srgbClr val="FFFFFF"/>
                </a:solidFill>
                <a:latin typeface="Arial Black" charset="0"/>
                <a:cs typeface="+mj-cs"/>
              </a:rPr>
              <a:t>Keadaan</a:t>
            </a:r>
          </a:p>
        </p:txBody>
      </p:sp>
      <p:sp>
        <p:nvSpPr>
          <p:cNvPr id="23557" name="Text Box 5"/>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6">
                                            <p:txEl>
                                              <p:pRg st="1" end="1"/>
                                            </p:txEl>
                                          </p:spTgt>
                                        </p:tgtEl>
                                        <p:attrNameLst>
                                          <p:attrName>style.visibility</p:attrName>
                                        </p:attrNameLst>
                                      </p:cBhvr>
                                      <p:to>
                                        <p:strVal val="visible"/>
                                      </p:to>
                                    </p:set>
                                    <p:anim calcmode="lin" valueType="num">
                                      <p:cBhvr additive="base">
                                        <p:cTn id="13" dur="500" fill="hold"/>
                                        <p:tgtEl>
                                          <p:spTgt spid="235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6">
                                            <p:txEl>
                                              <p:pRg st="2" end="2"/>
                                            </p:txEl>
                                          </p:spTgt>
                                        </p:tgtEl>
                                        <p:attrNameLst>
                                          <p:attrName>style.visibility</p:attrName>
                                        </p:attrNameLst>
                                      </p:cBhvr>
                                      <p:to>
                                        <p:strVal val="visible"/>
                                      </p:to>
                                    </p:set>
                                    <p:anim calcmode="lin" valueType="num">
                                      <p:cBhvr additive="base">
                                        <p:cTn id="19" dur="500" fill="hold"/>
                                        <p:tgtEl>
                                          <p:spTgt spid="235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1143000" y="1143000"/>
            <a:ext cx="7772400" cy="5486400"/>
          </a:xfrm>
          <a:prstGeom prst="re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6371" name="Rectangle 3"/>
          <p:cNvSpPr>
            <a:spLocks noGrp="1" noChangeArrowheads="1"/>
          </p:cNvSpPr>
          <p:nvPr>
            <p:ph type="body" sz="half" idx="2"/>
          </p:nvPr>
        </p:nvSpPr>
        <p:spPr>
          <a:xfrm>
            <a:off x="762000" y="1066800"/>
            <a:ext cx="8075613" cy="5562600"/>
          </a:xfrm>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buFont typeface="Wingdings" charset="0"/>
              <a:buNone/>
              <a:defRPr/>
            </a:pPr>
            <a:r>
              <a:rPr lang="en-US" altLang="zh-CN" sz="3200" b="1" u="sng" smtClean="0">
                <a:solidFill>
                  <a:srgbClr val="FFFFFF"/>
                </a:solidFill>
                <a:latin typeface="Impact" charset="0"/>
                <a:ea typeface="宋体" charset="0"/>
                <a:cs typeface="宋体" charset="0"/>
              </a:rPr>
              <a:t>Tanggal</a:t>
            </a:r>
            <a:endParaRPr lang="en-US" altLang="zh-CN" sz="3200" b="1" smtClean="0">
              <a:solidFill>
                <a:srgbClr val="FFFFFF"/>
              </a:solidFill>
              <a:latin typeface="Impact" charset="0"/>
              <a:ea typeface="宋体" charset="0"/>
              <a:cs typeface="宋体" charset="0"/>
            </a:endParaRPr>
          </a:p>
          <a:p>
            <a:pPr algn="ctr" eaLnBrk="1" hangingPunct="1">
              <a:lnSpc>
                <a:spcPct val="90000"/>
              </a:lnSpc>
              <a:buFont typeface="Wingdings" charset="0"/>
              <a:buNone/>
              <a:defRPr/>
            </a:pPr>
            <a:r>
              <a:rPr lang="en-US" altLang="zh-CN" b="1" smtClean="0">
                <a:solidFill>
                  <a:srgbClr val="FFFFFF"/>
                </a:solidFill>
                <a:ea typeface="宋体" charset="0"/>
                <a:cs typeface="宋体" charset="0"/>
              </a:rPr>
              <a:t>Kejadian Ezra 7–10 dimana bagian Ezra muncul pada 458-457 BC. Ezra juga di jaman yang sama dengan Nehemiah (Neh. 8:1-9; 12:36), yang sampai di Jerusalem pada 444 BC.  Suatu kemungkinan tanggal pengarangan antara 2 tanggal di atas, kira- kira penempatan penulisan pada 450 BC.  </a:t>
            </a:r>
          </a:p>
          <a:p>
            <a:pPr algn="ctr" eaLnBrk="1" hangingPunct="1">
              <a:lnSpc>
                <a:spcPct val="90000"/>
              </a:lnSpc>
              <a:buFont typeface="Wingdings" charset="0"/>
              <a:buNone/>
              <a:defRPr/>
            </a:pPr>
            <a:r>
              <a:rPr lang="en-US" altLang="zh-CN" b="1" smtClean="0">
                <a:solidFill>
                  <a:srgbClr val="FFFFFF"/>
                </a:solidFill>
                <a:ea typeface="宋体" charset="0"/>
                <a:cs typeface="宋体" charset="0"/>
              </a:rPr>
              <a:t>Bagaimanapun, Kitab Ezra sendiri meliputi 2 priode waktu yang berbeda 58 tahun.  Ezra 1–6 berhubungan dengan cerita dari Zerubbabel (538-516 BC) Sedangkan Ezra 7–10 hampir semunya adalah autobiografi dari Ezra yang mulai 6 dekade kemudian (458-457 BC).  </a:t>
            </a:r>
          </a:p>
        </p:txBody>
      </p:sp>
      <p:sp>
        <p:nvSpPr>
          <p:cNvPr id="186374" name="Rectangle 6"/>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en-US" b="1" smtClean="0">
                <a:solidFill>
                  <a:srgbClr val="FFFFFF"/>
                </a:solidFill>
                <a:latin typeface="Arial Black" charset="0"/>
                <a:cs typeface="+mj-cs"/>
              </a:rPr>
              <a:t>Keadaan</a:t>
            </a:r>
          </a:p>
        </p:txBody>
      </p:sp>
      <p:sp>
        <p:nvSpPr>
          <p:cNvPr id="186375" name="Text Box 7"/>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
        <p:nvSpPr>
          <p:cNvPr id="186372" name="Rectangle 4"/>
          <p:cNvSpPr>
            <a:spLocks noGrp="1" noChangeArrowheads="1"/>
          </p:cNvSpPr>
          <p:nvPr>
            <p:ph type="body" sz="half" idx="1"/>
          </p:nvPr>
        </p:nvSpPr>
        <p:spPr>
          <a:xfrm rot="21000000">
            <a:off x="1981200" y="1447800"/>
            <a:ext cx="4495800" cy="4876800"/>
          </a:xfrm>
          <a:solidFill>
            <a:schemeClr val="bg2"/>
          </a:solidFill>
          <a:ln>
            <a:solidFill>
              <a:srgbClr val="FFFFFF"/>
            </a:solidFill>
            <a:miter lim="800000"/>
            <a:headEnd/>
            <a:tailEnd/>
          </a:ln>
        </p:spPr>
        <p:txBody>
          <a:bodyPr/>
          <a:lstStyle/>
          <a:p>
            <a:pPr algn="ctr" eaLnBrk="1" hangingPunct="1">
              <a:lnSpc>
                <a:spcPct val="90000"/>
              </a:lnSpc>
              <a:buFont typeface="Wingdings" charset="0"/>
              <a:buNone/>
              <a:defRPr/>
            </a:pPr>
            <a:r>
              <a:rPr lang="en-US" altLang="zh-CN" sz="3200" b="1" u="sng" smtClean="0">
                <a:solidFill>
                  <a:srgbClr val="FFFFFF"/>
                </a:solidFill>
                <a:latin typeface="Arial Black" charset="0"/>
                <a:ea typeface="宋体" charset="0"/>
                <a:cs typeface="宋体" charset="0"/>
              </a:rPr>
              <a:t>Penerima</a:t>
            </a:r>
          </a:p>
          <a:p>
            <a:pPr algn="ctr" eaLnBrk="1" hangingPunct="1">
              <a:lnSpc>
                <a:spcPct val="90000"/>
              </a:lnSpc>
              <a:buFont typeface="Wingdings" charset="0"/>
              <a:buNone/>
              <a:defRPr/>
            </a:pPr>
            <a:r>
              <a:rPr lang="en-US" altLang="zh-CN" sz="3200" b="1" smtClean="0">
                <a:solidFill>
                  <a:srgbClr val="FFFFFF"/>
                </a:solidFill>
                <a:ea typeface="宋体" charset="0"/>
                <a:cs typeface="宋体" charset="0"/>
              </a:rPr>
              <a:t>Pembaca Ezra yang pertama terdiri dari orang Yahudi yang baru saja kembali ke Israel dari Persia &amp; yang cicit- cicit nya kembali dari Babilonia satu abad lebih awal.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 calcmode="lin" valueType="num">
                                      <p:cBhvr>
                                        <p:cTn id="7" dur="1000" fill="hold"/>
                                        <p:tgtEl>
                                          <p:spTgt spid="186372"/>
                                        </p:tgtEl>
                                        <p:attrNameLst>
                                          <p:attrName>ppt_w</p:attrName>
                                        </p:attrNameLst>
                                      </p:cBhvr>
                                      <p:tavLst>
                                        <p:tav tm="0">
                                          <p:val>
                                            <p:fltVal val="0"/>
                                          </p:val>
                                        </p:tav>
                                        <p:tav tm="100000">
                                          <p:val>
                                            <p:strVal val="#ppt_w"/>
                                          </p:val>
                                        </p:tav>
                                      </p:tavLst>
                                    </p:anim>
                                    <p:anim calcmode="lin" valueType="num">
                                      <p:cBhvr>
                                        <p:cTn id="8" dur="1000" fill="hold"/>
                                        <p:tgtEl>
                                          <p:spTgt spid="186372"/>
                                        </p:tgtEl>
                                        <p:attrNameLst>
                                          <p:attrName>ppt_h</p:attrName>
                                        </p:attrNameLst>
                                      </p:cBhvr>
                                      <p:tavLst>
                                        <p:tav tm="0">
                                          <p:val>
                                            <p:fltVal val="0"/>
                                          </p:val>
                                        </p:tav>
                                        <p:tav tm="100000">
                                          <p:val>
                                            <p:strVal val="#ppt_h"/>
                                          </p:val>
                                        </p:tav>
                                      </p:tavLst>
                                    </p:anim>
                                    <p:anim calcmode="lin" valueType="num">
                                      <p:cBhvr>
                                        <p:cTn id="9" dur="1000" fill="hold"/>
                                        <p:tgtEl>
                                          <p:spTgt spid="1863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63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1143000" y="1066800"/>
            <a:ext cx="7772400" cy="5486400"/>
          </a:xfrm>
          <a:prstGeom prst="rect">
            <a:avLst/>
          </a:prstGeom>
          <a:solidFill>
            <a:srgbClr val="0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7395" name="Rectangle 3"/>
          <p:cNvSpPr>
            <a:spLocks noGrp="1" noChangeArrowheads="1"/>
          </p:cNvSpPr>
          <p:nvPr>
            <p:ph type="body" sz="half" idx="2"/>
          </p:nvPr>
        </p:nvSpPr>
        <p:spPr>
          <a:xfrm>
            <a:off x="838200" y="914400"/>
            <a:ext cx="7999413" cy="5562600"/>
          </a:xfrm>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buFont typeface="Wingdings" charset="0"/>
              <a:buNone/>
              <a:defRPr/>
            </a:pPr>
            <a:r>
              <a:rPr lang="en-US" altLang="zh-CN" sz="3200" b="1" u="sng" smtClean="0">
                <a:solidFill>
                  <a:srgbClr val="FFFFFF"/>
                </a:solidFill>
                <a:latin typeface="Impact" charset="0"/>
                <a:ea typeface="宋体" charset="0"/>
                <a:cs typeface="宋体" charset="0"/>
              </a:rPr>
              <a:t>Tanggal</a:t>
            </a:r>
            <a:endParaRPr lang="en-US" altLang="zh-CN" sz="3200" b="1" smtClean="0">
              <a:solidFill>
                <a:srgbClr val="FFFFFF"/>
              </a:solidFill>
              <a:latin typeface="Impact" charset="0"/>
              <a:ea typeface="宋体" charset="0"/>
              <a:cs typeface="宋体" charset="0"/>
            </a:endParaRPr>
          </a:p>
          <a:p>
            <a:pPr algn="ctr" eaLnBrk="1" hangingPunct="1">
              <a:lnSpc>
                <a:spcPct val="90000"/>
              </a:lnSpc>
              <a:buFont typeface="Wingdings" charset="0"/>
              <a:buNone/>
              <a:defRPr/>
            </a:pPr>
            <a:r>
              <a:rPr lang="en-US" altLang="zh-CN" b="1" smtClean="0">
                <a:solidFill>
                  <a:srgbClr val="FFFFFF"/>
                </a:solidFill>
                <a:ea typeface="宋体" charset="0"/>
                <a:cs typeface="宋体" charset="0"/>
              </a:rPr>
              <a:t>Kejadian Ezra pasal 7–10 dimana terdapat bagian Ezra pada 458-457 BC. Ezra juga sejaman dengan Nehemia (Neh. 8:1-9; 12:36),yang tiba di Yerusalem pada 444 BC.  Kemungkinan tanggal pengarang antara 2 tangal tersebut, menempatkan tulisannya kira-kira 450 BC.  </a:t>
            </a:r>
          </a:p>
          <a:p>
            <a:pPr algn="ctr" eaLnBrk="1" hangingPunct="1">
              <a:lnSpc>
                <a:spcPct val="90000"/>
              </a:lnSpc>
              <a:buFont typeface="Wingdings" charset="0"/>
              <a:buNone/>
              <a:defRPr/>
            </a:pPr>
            <a:r>
              <a:rPr lang="en-US" altLang="zh-CN" b="1" smtClean="0">
                <a:solidFill>
                  <a:srgbClr val="FFFFFF"/>
                </a:solidFill>
                <a:ea typeface="宋体" charset="0"/>
                <a:cs typeface="宋体" charset="0"/>
              </a:rPr>
              <a:t>	BAgaimanapu, Kitab Ezra sendiri meliputi 2 periode yang berbeda yang berjeda 58 tahun. Ezra pasal 1–6 berhubungan dengan ceritanya Zerubabel (538-516 BC) Sedangkan Ezra pasal 7–10 hampir semua laporan biografi daripada Ezra yang mulai 6 dekade kemudian(458-457 BC).  </a:t>
            </a:r>
          </a:p>
        </p:txBody>
      </p:sp>
      <p:sp>
        <p:nvSpPr>
          <p:cNvPr id="187398" name="Rectangle 6"/>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en-US" b="1" smtClean="0">
                <a:solidFill>
                  <a:srgbClr val="FFFFFF"/>
                </a:solidFill>
                <a:latin typeface="Arial Black" charset="0"/>
                <a:cs typeface="+mj-cs"/>
              </a:rPr>
              <a:t>Keadaan</a:t>
            </a:r>
          </a:p>
        </p:txBody>
      </p:sp>
      <p:sp>
        <p:nvSpPr>
          <p:cNvPr id="187399" name="Text Box 7"/>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a:t>
            </a:r>
          </a:p>
        </p:txBody>
      </p:sp>
      <p:sp>
        <p:nvSpPr>
          <p:cNvPr id="187397" name="Text Box 5"/>
          <p:cNvSpPr txBox="1">
            <a:spLocks noChangeArrowheads="1"/>
          </p:cNvSpPr>
          <p:nvPr/>
        </p:nvSpPr>
        <p:spPr bwMode="auto">
          <a:xfrm rot="397076">
            <a:off x="838200" y="228600"/>
            <a:ext cx="7518400" cy="6219825"/>
          </a:xfrm>
          <a:prstGeom prst="rect">
            <a:avLst/>
          </a:prstGeom>
          <a:solidFill>
            <a:schemeClr val="bg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altLang="zh-CN" sz="3200" b="1" u="sng">
                <a:solidFill>
                  <a:srgbClr val="FFFFFF"/>
                </a:solidFill>
                <a:latin typeface="Arial Black" charset="0"/>
                <a:ea typeface="宋体" charset="0"/>
                <a:cs typeface="宋体" charset="0"/>
              </a:rPr>
              <a:t>Peristiwa</a:t>
            </a:r>
            <a:endParaRPr lang="en-US" altLang="zh-CN" sz="3200" b="1">
              <a:solidFill>
                <a:srgbClr val="FFFFFF"/>
              </a:solidFill>
              <a:latin typeface="Arial Black" charset="0"/>
              <a:ea typeface="宋体" charset="0"/>
              <a:cs typeface="宋体" charset="0"/>
            </a:endParaRPr>
          </a:p>
          <a:p>
            <a:pPr algn="ctr" eaLnBrk="0" hangingPunct="0">
              <a:spcBef>
                <a:spcPct val="50000"/>
              </a:spcBef>
              <a:defRPr/>
            </a:pPr>
            <a:r>
              <a:rPr lang="en-US" altLang="zh-CN" sz="2800" b="1">
                <a:solidFill>
                  <a:srgbClr val="FFFFFF"/>
                </a:solidFill>
                <a:latin typeface="Arial Narrow" charset="0"/>
                <a:ea typeface="宋体" charset="0"/>
                <a:cs typeface="宋体" charset="0"/>
              </a:rPr>
              <a:t>Ezra melanjutkan perhitungan sejarah orang Yahudi yang tercatat di 2 Tawarikh. </a:t>
            </a:r>
          </a:p>
          <a:p>
            <a:pPr algn="ctr" eaLnBrk="0" hangingPunct="0">
              <a:spcBef>
                <a:spcPct val="50000"/>
              </a:spcBef>
              <a:defRPr/>
            </a:pPr>
            <a:r>
              <a:rPr lang="en-US" altLang="zh-CN" sz="2800" b="1">
                <a:solidFill>
                  <a:srgbClr val="FFFFFF"/>
                </a:solidFill>
                <a:latin typeface="Arial Narrow" charset="0"/>
                <a:ea typeface="宋体" charset="0"/>
                <a:cs typeface="宋体" charset="0"/>
              </a:rPr>
              <a:t>Tawarikh mencatat Betapa setianya Tuhan memenuhi janji-Nya tentang penghakiman untuk dosa Yahudi; </a:t>
            </a:r>
          </a:p>
          <a:p>
            <a:pPr algn="ctr" eaLnBrk="0" hangingPunct="0">
              <a:spcBef>
                <a:spcPct val="50000"/>
              </a:spcBef>
              <a:defRPr/>
            </a:pPr>
            <a:r>
              <a:rPr lang="en-US" altLang="zh-CN" sz="2800" b="1">
                <a:solidFill>
                  <a:srgbClr val="FFFFFF"/>
                </a:solidFill>
                <a:latin typeface="Arial Narrow" charset="0"/>
                <a:ea typeface="宋体" charset="0"/>
                <a:cs typeface="宋体" charset="0"/>
              </a:rPr>
              <a:t>Ezra mencatat betapa setianya Tuhan kepada janji-Nya untuk pemulihan setelah 70 tahun seperti yang dinubuatkan Yeremia(Jer. 25:11-12; 29:10).  </a:t>
            </a:r>
          </a:p>
          <a:p>
            <a:pPr algn="ctr" eaLnBrk="0" hangingPunct="0">
              <a:spcBef>
                <a:spcPct val="50000"/>
              </a:spcBef>
              <a:defRPr/>
            </a:pPr>
            <a:r>
              <a:rPr lang="en-US" altLang="zh-CN" sz="2800" b="1">
                <a:solidFill>
                  <a:srgbClr val="FFFFFF"/>
                </a:solidFill>
                <a:latin typeface="Arial Narrow" charset="0"/>
                <a:ea typeface="宋体" charset="0"/>
                <a:cs typeface="宋体" charset="0"/>
              </a:rPr>
              <a:t>Pertanggungjawaban Ezra terhadap pemulihan ini untuk mendesak orang- orang yang kembali untuk mengikut Tuhan dengan segenap hati.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7"/>
                                        </p:tgtEl>
                                        <p:attrNameLst>
                                          <p:attrName>style.visibility</p:attrName>
                                        </p:attrNameLst>
                                      </p:cBhvr>
                                      <p:to>
                                        <p:strVal val="visible"/>
                                      </p:to>
                                    </p:set>
                                    <p:anim calcmode="lin" valueType="num">
                                      <p:cBhvr additive="base">
                                        <p:cTn id="7" dur="500" fill="hold"/>
                                        <p:tgtEl>
                                          <p:spTgt spid="187397"/>
                                        </p:tgtEl>
                                        <p:attrNameLst>
                                          <p:attrName>ppt_x</p:attrName>
                                        </p:attrNameLst>
                                      </p:cBhvr>
                                      <p:tavLst>
                                        <p:tav tm="0">
                                          <p:val>
                                            <p:strVal val="0-#ppt_w/2"/>
                                          </p:val>
                                        </p:tav>
                                        <p:tav tm="100000">
                                          <p:val>
                                            <p:strVal val="#ppt_x"/>
                                          </p:val>
                                        </p:tav>
                                      </p:tavLst>
                                    </p:anim>
                                    <p:anim calcmode="lin" valueType="num">
                                      <p:cBhvr additive="base">
                                        <p:cTn id="8" dur="500" fill="hold"/>
                                        <p:tgtEl>
                                          <p:spTgt spid="187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30363" y="381000"/>
            <a:ext cx="5913437" cy="533400"/>
          </a:xfrm>
        </p:spPr>
        <p:txBody>
          <a:bodyPr/>
          <a:lstStyle/>
          <a:p>
            <a:pPr algn="ctr" eaLnBrk="1" hangingPunct="1">
              <a:defRPr/>
            </a:pPr>
            <a:r>
              <a:rPr lang="en-US" b="1" smtClean="0">
                <a:latin typeface="Arial Black" charset="0"/>
                <a:cs typeface="+mj-cs"/>
              </a:rPr>
              <a:t>Karakter</a:t>
            </a:r>
          </a:p>
        </p:txBody>
      </p:sp>
      <p:sp>
        <p:nvSpPr>
          <p:cNvPr id="24579" name="Rectangle 3"/>
          <p:cNvSpPr>
            <a:spLocks noGrp="1" noChangeArrowheads="1"/>
          </p:cNvSpPr>
          <p:nvPr>
            <p:ph type="body" idx="1"/>
          </p:nvPr>
        </p:nvSpPr>
        <p:spPr>
          <a:xfrm>
            <a:off x="533400" y="1219200"/>
            <a:ext cx="8412163" cy="5257800"/>
          </a:xfrm>
        </p:spPr>
        <p:txBody>
          <a:bodyPr/>
          <a:lstStyle/>
          <a:p>
            <a:pPr marL="533400" indent="-533400" eaLnBrk="1" hangingPunct="1">
              <a:lnSpc>
                <a:spcPct val="90000"/>
              </a:lnSpc>
              <a:buSzTx/>
              <a:buFont typeface="Arial" charset="0"/>
              <a:buAutoNum type="alphaUcPeriod"/>
              <a:defRPr/>
            </a:pPr>
            <a:r>
              <a:rPr lang="en-US" altLang="zh-CN" sz="2800" b="1" smtClean="0">
                <a:solidFill>
                  <a:srgbClr val="FFFFFF"/>
                </a:solidFill>
                <a:latin typeface="Times" charset="0"/>
                <a:ea typeface="宋体" charset="0"/>
                <a:cs typeface="宋体" charset="0"/>
              </a:rPr>
              <a:t>Ezra mencatat kejadian pertama mengenai pembuangan Babilonia, tetapi hanya dalam beberapa hal seperti 58 tahun kekosongan memisahkan  pasal 1—6 &amp; 7—10. Kitab Ester muncul pada masa kekosongan ini. </a:t>
            </a:r>
          </a:p>
          <a:p>
            <a:pPr marL="533400" indent="-533400" eaLnBrk="1" hangingPunct="1">
              <a:lnSpc>
                <a:spcPct val="90000"/>
              </a:lnSpc>
              <a:buSzTx/>
              <a:buFont typeface="Arial" charset="0"/>
              <a:buAutoNum type="alphaUcPeriod"/>
              <a:defRPr/>
            </a:pPr>
            <a:r>
              <a:rPr lang="en-US" altLang="zh-CN" sz="2800" b="1" smtClean="0">
                <a:solidFill>
                  <a:srgbClr val="FFFFFF"/>
                </a:solidFill>
                <a:latin typeface="Times" charset="0"/>
                <a:ea typeface="宋体" charset="0"/>
                <a:cs typeface="宋体" charset="0"/>
              </a:rPr>
              <a:t>Ezra termasuk salah satu dari banyak kitab yang aslinya ditulis dalam 2 bahasa. Hampir seperempat bagian (67 of 280 verses)ditulis dalam Aramaic dengan mayoritas di Ibrani. Bahan ini (4:8—6:18; 7:12-26) adalah Aramaic karena  Aramaic adalah bahasa standard pada saat itu dalam korespondensi secara resmi.</a:t>
            </a:r>
            <a:endParaRPr lang="en-US" sz="2800" b="1" smtClean="0">
              <a:solidFill>
                <a:srgbClr val="FFFFFF"/>
              </a:solidFill>
              <a:latin typeface="Times" charset="0"/>
              <a:ea typeface="宋体" charset="0"/>
              <a:cs typeface="宋体" charset="0"/>
            </a:endParaRPr>
          </a:p>
        </p:txBody>
      </p:sp>
      <p:sp>
        <p:nvSpPr>
          <p:cNvPr id="24580" name="Text Box 4"/>
          <p:cNvSpPr txBox="1">
            <a:spLocks noChangeArrowheads="1"/>
          </p:cNvSpPr>
          <p:nvPr/>
        </p:nvSpPr>
        <p:spPr bwMode="auto">
          <a:xfrm>
            <a:off x="79248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290-291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sp>
        <p:nvSpPr>
          <p:cNvPr id="25606" name="Rectangle 6"/>
          <p:cNvSpPr>
            <a:spLocks noChangeArrowheads="1"/>
          </p:cNvSpPr>
          <p:nvPr/>
        </p:nvSpPr>
        <p:spPr bwMode="auto">
          <a:xfrm>
            <a:off x="0" y="2057400"/>
            <a:ext cx="9144000" cy="5334000"/>
          </a:xfrm>
          <a:prstGeom prst="rect">
            <a:avLst/>
          </a:prstGeom>
          <a:solidFill>
            <a:schemeClr val="folHlink"/>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607" name="Text Box 7"/>
          <p:cNvSpPr txBox="1">
            <a:spLocks noChangeArrowheads="1"/>
          </p:cNvSpPr>
          <p:nvPr/>
        </p:nvSpPr>
        <p:spPr bwMode="auto">
          <a:xfrm>
            <a:off x="304800" y="2328863"/>
            <a:ext cx="8839200"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lnSpc>
                <a:spcPct val="80000"/>
              </a:lnSpc>
              <a:defRPr/>
            </a:pPr>
            <a:r>
              <a:rPr lang="en-US" altLang="zh-CN" sz="2800" b="1" u="sng" smtClean="0">
                <a:solidFill>
                  <a:srgbClr val="000000"/>
                </a:solidFill>
                <a:latin typeface="Arial Narrow" charset="0"/>
                <a:ea typeface="宋体" charset="0"/>
                <a:cs typeface="宋体" charset="0"/>
              </a:rPr>
              <a:t>Hubungannya dengan perjanjian Abraham</a:t>
            </a:r>
          </a:p>
          <a:p>
            <a:pPr eaLnBrk="0" hangingPunct="0">
              <a:lnSpc>
                <a:spcPct val="80000"/>
              </a:lnSpc>
              <a:defRPr/>
            </a:pPr>
            <a:r>
              <a:rPr lang="en-US" altLang="zh-CN" sz="2800" b="1" smtClean="0">
                <a:solidFill>
                  <a:srgbClr val="000000"/>
                </a:solidFill>
                <a:latin typeface="Arial Narrow" charset="0"/>
                <a:ea typeface="宋体" charset="0"/>
                <a:cs typeface="宋体" charset="0"/>
              </a:rPr>
              <a:t>	</a:t>
            </a:r>
          </a:p>
          <a:p>
            <a:pPr eaLnBrk="0" hangingPunct="0">
              <a:lnSpc>
                <a:spcPct val="80000"/>
              </a:lnSpc>
              <a:buFontTx/>
              <a:buAutoNum type="alphaLcParenR"/>
              <a:defRPr/>
            </a:pPr>
            <a:r>
              <a:rPr lang="en-US" altLang="zh-CN" sz="2800" b="1" smtClean="0">
                <a:solidFill>
                  <a:srgbClr val="000000"/>
                </a:solidFill>
                <a:latin typeface="Arial Narrow" charset="0"/>
                <a:ea typeface="宋体" charset="0"/>
                <a:cs typeface="宋体" charset="0"/>
              </a:rPr>
              <a:t>Tuhan menjanjikan Abraham bahwa turunannya akan </a:t>
            </a:r>
            <a:r>
              <a:rPr lang="en-US" altLang="zh-CN" sz="2800" b="1" u="sng" smtClean="0">
                <a:solidFill>
                  <a:srgbClr val="000000"/>
                </a:solidFill>
                <a:latin typeface="Arial Narrow" charset="0"/>
                <a:ea typeface="宋体" charset="0"/>
                <a:cs typeface="宋体" charset="0"/>
              </a:rPr>
              <a:t>memenuhi tanah</a:t>
            </a:r>
            <a:r>
              <a:rPr lang="en-US" altLang="zh-CN" sz="2800" b="1" smtClean="0">
                <a:solidFill>
                  <a:srgbClr val="000000"/>
                </a:solidFill>
                <a:latin typeface="Arial Narrow" charset="0"/>
                <a:ea typeface="宋体" charset="0"/>
                <a:cs typeface="宋体" charset="0"/>
              </a:rPr>
              <a:t> dari sungai Mesir ke Efrata (Kej. 15:18), yet Israel in Babylon was living outside of these boundaries. Bangsa Israel perlu untuk kembali ke tanah.</a:t>
            </a:r>
          </a:p>
          <a:p>
            <a:pPr eaLnBrk="0" hangingPunct="0">
              <a:lnSpc>
                <a:spcPct val="80000"/>
              </a:lnSpc>
              <a:buFontTx/>
              <a:buAutoNum type="alphaLcParenR"/>
              <a:defRPr/>
            </a:pPr>
            <a:endParaRPr lang="en-US" altLang="zh-CN" sz="2800" b="1" smtClean="0">
              <a:solidFill>
                <a:srgbClr val="000000"/>
              </a:solidFill>
              <a:latin typeface="Arial Narrow" charset="0"/>
              <a:ea typeface="宋体" charset="0"/>
              <a:cs typeface="宋体" charset="0"/>
            </a:endParaRPr>
          </a:p>
          <a:p>
            <a:pPr eaLnBrk="0" hangingPunct="0">
              <a:lnSpc>
                <a:spcPct val="80000"/>
              </a:lnSpc>
              <a:buFontTx/>
              <a:buAutoNum type="alphaLcParenR"/>
              <a:defRPr/>
            </a:pPr>
            <a:r>
              <a:rPr lang="en-US" altLang="zh-CN" sz="2800" b="1" u="sng" smtClean="0">
                <a:solidFill>
                  <a:srgbClr val="000000"/>
                </a:solidFill>
                <a:latin typeface="Arial Narrow" charset="0"/>
                <a:ea typeface="宋体" charset="0"/>
                <a:cs typeface="宋体" charset="0"/>
              </a:rPr>
              <a:t>Mesiah</a:t>
            </a:r>
            <a:r>
              <a:rPr lang="en-US" altLang="zh-CN" sz="2800" b="1" smtClean="0">
                <a:solidFill>
                  <a:srgbClr val="000000"/>
                </a:solidFill>
                <a:latin typeface="Arial Narrow" charset="0"/>
                <a:ea typeface="宋体" charset="0"/>
                <a:cs typeface="宋体" charset="0"/>
              </a:rPr>
              <a:t> sudah dinubuatkan akan lahir di Bethlehem (Mikah 5:2). </a:t>
            </a:r>
          </a:p>
          <a:p>
            <a:pPr eaLnBrk="0" hangingPunct="0">
              <a:lnSpc>
                <a:spcPct val="80000"/>
              </a:lnSpc>
              <a:buFontTx/>
              <a:buAutoNum type="alphaLcParenR"/>
              <a:defRPr/>
            </a:pPr>
            <a:endParaRPr lang="en-US" altLang="zh-CN" sz="2800" b="1" smtClean="0">
              <a:solidFill>
                <a:srgbClr val="000000"/>
              </a:solidFill>
              <a:latin typeface="Arial Narrow" charset="0"/>
              <a:ea typeface="宋体" charset="0"/>
              <a:cs typeface="宋体" charset="0"/>
            </a:endParaRPr>
          </a:p>
          <a:p>
            <a:pPr eaLnBrk="0" hangingPunct="0">
              <a:lnSpc>
                <a:spcPct val="80000"/>
              </a:lnSpc>
              <a:defRPr/>
            </a:pPr>
            <a:r>
              <a:rPr lang="en-US" altLang="zh-CN" sz="2800" b="1" smtClean="0">
                <a:solidFill>
                  <a:srgbClr val="000000"/>
                </a:solidFill>
                <a:latin typeface="Arial Narrow" charset="0"/>
                <a:ea typeface="宋体" charset="0"/>
                <a:cs typeface="宋体" charset="0"/>
              </a:rPr>
              <a:t>c)	Perkawinan campuran mengancam kemurnian dari garis keturunan Daud intik memenuhi the seed promises yang aslinya diberikan kepada Abraham.</a:t>
            </a:r>
            <a:endParaRPr lang="en-US" sz="2800" b="1" smtClean="0">
              <a:solidFill>
                <a:srgbClr val="000000"/>
              </a:solidFill>
              <a:latin typeface="Arial Narrow" charset="0"/>
              <a:cs typeface="+mn-cs"/>
            </a:endParaRPr>
          </a:p>
        </p:txBody>
      </p:sp>
      <p:sp>
        <p:nvSpPr>
          <p:cNvPr id="25602" name="Rectangle 2"/>
          <p:cNvSpPr>
            <a:spLocks noGrp="1" noChangeArrowheads="1"/>
          </p:cNvSpPr>
          <p:nvPr>
            <p:ph type="title"/>
          </p:nvPr>
        </p:nvSpPr>
        <p:spPr>
          <a:xfrm>
            <a:off x="2057400" y="304800"/>
            <a:ext cx="5075238" cy="533400"/>
          </a:xfrm>
          <a:solidFill>
            <a:srgbClr val="000000"/>
          </a:solidFill>
        </p:spPr>
        <p:txBody>
          <a:bodyPr/>
          <a:lstStyle/>
          <a:p>
            <a:pPr algn="ctr" eaLnBrk="1" hangingPunct="1">
              <a:defRPr/>
            </a:pPr>
            <a:r>
              <a:rPr lang="en-US" b="1" smtClean="0">
                <a:latin typeface="Arial Black" charset="0"/>
                <a:cs typeface="+mj-cs"/>
              </a:rPr>
              <a:t>Karakter</a:t>
            </a:r>
          </a:p>
        </p:txBody>
      </p:sp>
      <p:sp>
        <p:nvSpPr>
          <p:cNvPr id="25605" name="Rectangle 5"/>
          <p:cNvSpPr>
            <a:spLocks noGrp="1" noChangeArrowheads="1"/>
          </p:cNvSpPr>
          <p:nvPr>
            <p:ph type="body" sz="half" idx="2"/>
          </p:nvPr>
        </p:nvSpPr>
        <p:spPr>
          <a:xfrm>
            <a:off x="152400" y="838200"/>
            <a:ext cx="8839200" cy="1219200"/>
          </a:xfrm>
          <a:solidFill>
            <a:srgbClr val="000000"/>
          </a:solidFill>
        </p:spPr>
        <p:txBody>
          <a:bodyPr/>
          <a:lstStyle/>
          <a:p>
            <a:pPr marL="457200" indent="-457200" eaLnBrk="1" hangingPunct="1">
              <a:lnSpc>
                <a:spcPct val="90000"/>
              </a:lnSpc>
              <a:buFont typeface="Wingdings" charset="0"/>
              <a:buNone/>
              <a:defRPr/>
            </a:pPr>
            <a:r>
              <a:rPr lang="en-US" altLang="zh-CN" sz="2600" b="1" smtClean="0">
                <a:solidFill>
                  <a:srgbClr val="FFFFFF"/>
                </a:solidFill>
                <a:ea typeface="宋体" charset="0"/>
                <a:cs typeface="宋体" charset="0"/>
              </a:rPr>
              <a:t>C.	Pemulihan kepada tanah dibawah Ezra &amp; Nehemiah berhubungan langsung dengan tujuan Tuhan untuk Israel sepert yang tercantum di perjanjian  Abraham (Kej. 12:1-3).</a:t>
            </a:r>
          </a:p>
        </p:txBody>
      </p:sp>
      <p:sp>
        <p:nvSpPr>
          <p:cNvPr id="25604" name="Text Box 4"/>
          <p:cNvSpPr txBox="1">
            <a:spLocks noChangeArrowheads="1"/>
          </p:cNvSpPr>
          <p:nvPr/>
        </p:nvSpPr>
        <p:spPr bwMode="auto">
          <a:xfrm>
            <a:off x="79248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290-291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checkerboard(across)">
                                      <p:cBhvr>
                                        <p:cTn id="7" dur="500"/>
                                        <p:tgtEl>
                                          <p:spTgt spid="256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5607">
                                            <p:txEl>
                                              <p:pRg st="0" end="0"/>
                                            </p:txEl>
                                          </p:spTgt>
                                        </p:tgtEl>
                                        <p:attrNameLst>
                                          <p:attrName>style.visibility</p:attrName>
                                        </p:attrNameLst>
                                      </p:cBhvr>
                                      <p:to>
                                        <p:strVal val="visible"/>
                                      </p:to>
                                    </p:set>
                                    <p:anim calcmode="lin" valueType="num">
                                      <p:cBhvr additive="base">
                                        <p:cTn id="12" dur="500" fill="hold"/>
                                        <p:tgtEl>
                                          <p:spTgt spid="2560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56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25607">
                                            <p:txEl>
                                              <p:pRg st="1" end="1"/>
                                            </p:txEl>
                                          </p:spTgt>
                                        </p:tgtEl>
                                        <p:attrNameLst>
                                          <p:attrName>style.visibility</p:attrName>
                                        </p:attrNameLst>
                                      </p:cBhvr>
                                      <p:to>
                                        <p:strVal val="visible"/>
                                      </p:to>
                                    </p:set>
                                    <p:anim calcmode="lin" valueType="num">
                                      <p:cBhvr additive="base">
                                        <p:cTn id="18" dur="500" fill="hold"/>
                                        <p:tgtEl>
                                          <p:spTgt spid="2560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56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25607">
                                            <p:txEl>
                                              <p:pRg st="2" end="2"/>
                                            </p:txEl>
                                          </p:spTgt>
                                        </p:tgtEl>
                                        <p:attrNameLst>
                                          <p:attrName>style.visibility</p:attrName>
                                        </p:attrNameLst>
                                      </p:cBhvr>
                                      <p:to>
                                        <p:strVal val="visible"/>
                                      </p:to>
                                    </p:set>
                                    <p:anim calcmode="lin" valueType="num">
                                      <p:cBhvr additive="base">
                                        <p:cTn id="24" dur="500" fill="hold"/>
                                        <p:tgtEl>
                                          <p:spTgt spid="2560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56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25607">
                                            <p:txEl>
                                              <p:pRg st="4" end="4"/>
                                            </p:txEl>
                                          </p:spTgt>
                                        </p:tgtEl>
                                        <p:attrNameLst>
                                          <p:attrName>style.visibility</p:attrName>
                                        </p:attrNameLst>
                                      </p:cBhvr>
                                      <p:to>
                                        <p:strVal val="visible"/>
                                      </p:to>
                                    </p:set>
                                    <p:anim calcmode="lin" valueType="num">
                                      <p:cBhvr additive="base">
                                        <p:cTn id="30" dur="500" fill="hold"/>
                                        <p:tgtEl>
                                          <p:spTgt spid="25607">
                                            <p:txEl>
                                              <p:pRg st="4" end="4"/>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56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grpId="0" nodeType="clickEffect">
                                  <p:stCondLst>
                                    <p:cond delay="0"/>
                                  </p:stCondLst>
                                  <p:childTnLst>
                                    <p:set>
                                      <p:cBhvr>
                                        <p:cTn id="35" dur="1" fill="hold">
                                          <p:stCondLst>
                                            <p:cond delay="0"/>
                                          </p:stCondLst>
                                        </p:cTn>
                                        <p:tgtEl>
                                          <p:spTgt spid="25607">
                                            <p:txEl>
                                              <p:pRg st="6" end="6"/>
                                            </p:txEl>
                                          </p:spTgt>
                                        </p:tgtEl>
                                        <p:attrNameLst>
                                          <p:attrName>style.visibility</p:attrName>
                                        </p:attrNameLst>
                                      </p:cBhvr>
                                      <p:to>
                                        <p:strVal val="visible"/>
                                      </p:to>
                                    </p:set>
                                    <p:anim calcmode="lin" valueType="num">
                                      <p:cBhvr additive="base">
                                        <p:cTn id="36" dur="500" fill="hold"/>
                                        <p:tgtEl>
                                          <p:spTgt spid="25607">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256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00200" y="457200"/>
            <a:ext cx="4694238" cy="609600"/>
          </a:xfrm>
        </p:spPr>
        <p:txBody>
          <a:bodyPr/>
          <a:lstStyle/>
          <a:p>
            <a:pPr algn="ctr" eaLnBrk="1" hangingPunct="1">
              <a:defRPr/>
            </a:pPr>
            <a:r>
              <a:rPr lang="en-US" smtClean="0">
                <a:latin typeface="Arial Black" charset="0"/>
                <a:cs typeface="+mj-cs"/>
              </a:rPr>
              <a:t>Argumentasi</a:t>
            </a:r>
          </a:p>
        </p:txBody>
      </p:sp>
      <p:sp>
        <p:nvSpPr>
          <p:cNvPr id="27651" name="Rectangle 3"/>
          <p:cNvSpPr>
            <a:spLocks noGrp="1" noChangeArrowheads="1"/>
          </p:cNvSpPr>
          <p:nvPr>
            <p:ph type="body" idx="1"/>
          </p:nvPr>
        </p:nvSpPr>
        <p:spPr>
          <a:xfrm>
            <a:off x="1173163" y="1371600"/>
            <a:ext cx="7772400" cy="5105400"/>
          </a:xfrm>
        </p:spPr>
        <p:txBody>
          <a:bodyPr/>
          <a:lstStyle/>
          <a:p>
            <a:pPr eaLnBrk="1" hangingPunct="1">
              <a:buSzTx/>
              <a:buFont typeface="Wingdings" charset="0"/>
              <a:buChar char="§"/>
              <a:defRPr/>
            </a:pPr>
            <a:r>
              <a:rPr lang="en-US" altLang="zh-CN" sz="2800" smtClean="0">
                <a:solidFill>
                  <a:srgbClr val="FFFFFF"/>
                </a:solidFill>
                <a:latin typeface="Times" charset="0"/>
                <a:ea typeface="宋体" charset="0"/>
                <a:cs typeface="宋体" charset="0"/>
              </a:rPr>
              <a:t>Kitab Ezra memperhatikan bahwa bait Allah seperti lanjutan dari akhir 2 Tawarikh. </a:t>
            </a:r>
          </a:p>
          <a:p>
            <a:pPr eaLnBrk="1" hangingPunct="1">
              <a:buSzTx/>
              <a:buFont typeface="Wingdings" charset="0"/>
              <a:buChar char="§"/>
              <a:defRPr/>
            </a:pPr>
            <a:r>
              <a:rPr lang="en-US" altLang="zh-CN" sz="2800" smtClean="0">
                <a:solidFill>
                  <a:srgbClr val="FFFFFF"/>
                </a:solidFill>
                <a:latin typeface="Times" charset="0"/>
                <a:ea typeface="宋体" charset="0"/>
                <a:cs typeface="宋体" charset="0"/>
              </a:rPr>
              <a:t>Sayangnya, sisa yang kembali tidak membuktikan komitmen yang kuat kepada perjanjian &amp; bait Allah seperti yang diharapkan. </a:t>
            </a:r>
          </a:p>
          <a:p>
            <a:pPr eaLnBrk="1" hangingPunct="1">
              <a:buSzTx/>
              <a:buFont typeface="Wingdings" charset="0"/>
              <a:buChar char="§"/>
              <a:defRPr/>
            </a:pPr>
            <a:r>
              <a:rPr lang="en-US" altLang="zh-CN" sz="2800" smtClean="0">
                <a:solidFill>
                  <a:srgbClr val="FFFFFF"/>
                </a:solidFill>
                <a:latin typeface="Times" charset="0"/>
                <a:ea typeface="宋体" charset="0"/>
                <a:cs typeface="宋体" charset="0"/>
              </a:rPr>
              <a:t>Karena itu, Ezra mencatat pemulihan bait Allah dibawah  Zerubabel (1—6) &amp; pemulihan oramg- orangnya kepada kewajiban perjanjian dibawah Ezra (7—10) untuk mendukung sisa orang dalam penyembahan dan kepatuhan perjanjian.</a:t>
            </a:r>
            <a:endParaRPr lang="en-US" sz="2800" smtClean="0">
              <a:solidFill>
                <a:srgbClr val="FFFFFF"/>
              </a:solidFill>
              <a:latin typeface="Times" charset="0"/>
              <a:cs typeface="+mn-cs"/>
            </a:endParaRPr>
          </a:p>
        </p:txBody>
      </p:sp>
      <p:sp>
        <p:nvSpPr>
          <p:cNvPr id="27653" name="Text Box 5"/>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152400"/>
            <a:ext cx="4313238" cy="685800"/>
          </a:xfrm>
        </p:spPr>
        <p:txBody>
          <a:bodyPr/>
          <a:lstStyle/>
          <a:p>
            <a:pPr algn="ctr" eaLnBrk="1" hangingPunct="1">
              <a:defRPr/>
            </a:pPr>
            <a:r>
              <a:rPr lang="en-US" smtClean="0">
                <a:latin typeface="Arial Black" charset="0"/>
                <a:cs typeface="+mj-cs"/>
              </a:rPr>
              <a:t>Perpaduan</a:t>
            </a:r>
          </a:p>
        </p:txBody>
      </p:sp>
      <p:sp>
        <p:nvSpPr>
          <p:cNvPr id="28676"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292</a:t>
            </a:r>
          </a:p>
        </p:txBody>
      </p:sp>
      <p:sp>
        <p:nvSpPr>
          <p:cNvPr id="28678" name="Text Box 6"/>
          <p:cNvSpPr txBox="1">
            <a:spLocks noChangeArrowheads="1"/>
          </p:cNvSpPr>
          <p:nvPr/>
        </p:nvSpPr>
        <p:spPr bwMode="auto">
          <a:xfrm>
            <a:off x="609600" y="3144838"/>
            <a:ext cx="6858000" cy="674687"/>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FFFFFF"/>
                </a:solidFill>
                <a:latin typeface="Arial Black" charset="0"/>
                <a:ea typeface="宋体" charset="0"/>
                <a:cs typeface="宋体" charset="0"/>
              </a:rPr>
              <a:t>1—6  Bait Allah—Zerubabel</a:t>
            </a:r>
          </a:p>
        </p:txBody>
      </p:sp>
      <p:sp>
        <p:nvSpPr>
          <p:cNvPr id="28679" name="Text Box 7"/>
          <p:cNvSpPr txBox="1">
            <a:spLocks noChangeArrowheads="1"/>
          </p:cNvSpPr>
          <p:nvPr/>
        </p:nvSpPr>
        <p:spPr bwMode="auto">
          <a:xfrm>
            <a:off x="0" y="1011238"/>
            <a:ext cx="8991600" cy="12477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000000"/>
                </a:solidFill>
                <a:latin typeface="Arial Black" charset="0"/>
                <a:ea typeface="宋体" charset="0"/>
                <a:cs typeface="宋体" charset="0"/>
              </a:rPr>
              <a:t>Pemulihan Bait Allah dan orang- orang</a:t>
            </a:r>
          </a:p>
          <a:p>
            <a:pPr algn="ctr">
              <a:defRPr/>
            </a:pPr>
            <a:endParaRPr lang="en-US" altLang="zh-CN" sz="3200" b="1">
              <a:solidFill>
                <a:srgbClr val="000000"/>
              </a:solidFill>
              <a:latin typeface="Arial Black" charset="0"/>
              <a:ea typeface="宋体" charset="0"/>
              <a:cs typeface="宋体" charset="0"/>
            </a:endParaRPr>
          </a:p>
        </p:txBody>
      </p:sp>
      <p:sp>
        <p:nvSpPr>
          <p:cNvPr id="28680" name="Text Box 8"/>
          <p:cNvSpPr txBox="1">
            <a:spLocks noChangeArrowheads="1"/>
          </p:cNvSpPr>
          <p:nvPr/>
        </p:nvSpPr>
        <p:spPr bwMode="auto">
          <a:xfrm>
            <a:off x="2133600" y="5486400"/>
            <a:ext cx="6400800" cy="674688"/>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FFFFFF"/>
                </a:solidFill>
                <a:latin typeface="Arial Black" charset="0"/>
                <a:ea typeface="宋体" charset="0"/>
                <a:cs typeface="宋体" charset="0"/>
              </a:rPr>
              <a:t>7—10 Orang - orang—Ezra</a:t>
            </a:r>
          </a:p>
        </p:txBody>
      </p:sp>
      <p:sp>
        <p:nvSpPr>
          <p:cNvPr id="28681" name="Text Box 9"/>
          <p:cNvSpPr txBox="1">
            <a:spLocks noChangeArrowheads="1"/>
          </p:cNvSpPr>
          <p:nvPr/>
        </p:nvSpPr>
        <p:spPr bwMode="auto">
          <a:xfrm>
            <a:off x="0" y="1773238"/>
            <a:ext cx="8915400" cy="674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3200" b="1">
                <a:solidFill>
                  <a:srgbClr val="000000"/>
                </a:solidFill>
                <a:latin typeface="Arial Black" charset="0"/>
                <a:ea typeface="宋体" charset="0"/>
                <a:cs typeface="宋体" charset="0"/>
              </a:rPr>
              <a:t>Sebagian pemenuhan tanah perjanjian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0-#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80"/>
                                        </p:tgtEl>
                                        <p:attrNameLst>
                                          <p:attrName>style.visibility</p:attrName>
                                        </p:attrNameLst>
                                      </p:cBhvr>
                                      <p:to>
                                        <p:strVal val="visible"/>
                                      </p:to>
                                    </p:set>
                                    <p:anim calcmode="lin" valueType="num">
                                      <p:cBhvr additive="base">
                                        <p:cTn id="13" dur="500" fill="hold"/>
                                        <p:tgtEl>
                                          <p:spTgt spid="28680"/>
                                        </p:tgtEl>
                                        <p:attrNameLst>
                                          <p:attrName>ppt_x</p:attrName>
                                        </p:attrNameLst>
                                      </p:cBhvr>
                                      <p:tavLst>
                                        <p:tav tm="0">
                                          <p:val>
                                            <p:strVal val="0-#ppt_w/2"/>
                                          </p:val>
                                        </p:tav>
                                        <p:tav tm="100000">
                                          <p:val>
                                            <p:strVal val="#ppt_x"/>
                                          </p:val>
                                        </p:tav>
                                      </p:tavLst>
                                    </p:anim>
                                    <p:anim calcmode="lin" valueType="num">
                                      <p:cBhvr additive="base">
                                        <p:cTn id="14"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autoUpdateAnimBg="0"/>
      <p:bldP spid="2868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152400"/>
            <a:ext cx="4541838" cy="685800"/>
          </a:xfrm>
        </p:spPr>
        <p:txBody>
          <a:bodyPr/>
          <a:lstStyle/>
          <a:p>
            <a:pPr algn="ctr" eaLnBrk="1" hangingPunct="1">
              <a:defRPr/>
            </a:pPr>
            <a:r>
              <a:rPr lang="en-US" smtClean="0">
                <a:latin typeface="Arial Black" charset="0"/>
                <a:cs typeface="+mj-cs"/>
              </a:rPr>
              <a:t>Garis Besar</a:t>
            </a:r>
          </a:p>
        </p:txBody>
      </p:sp>
      <p:sp>
        <p:nvSpPr>
          <p:cNvPr id="29699" name="Text Box 3"/>
          <p:cNvSpPr txBox="1">
            <a:spLocks noChangeArrowheads="1"/>
          </p:cNvSpPr>
          <p:nvPr/>
        </p:nvSpPr>
        <p:spPr bwMode="auto">
          <a:xfrm>
            <a:off x="7924800" y="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292-294</a:t>
            </a:r>
          </a:p>
        </p:txBody>
      </p:sp>
      <p:sp>
        <p:nvSpPr>
          <p:cNvPr id="29704" name="Text Box 8"/>
          <p:cNvSpPr txBox="1">
            <a:spLocks noChangeArrowheads="1"/>
          </p:cNvSpPr>
          <p:nvPr/>
        </p:nvSpPr>
        <p:spPr bwMode="auto">
          <a:xfrm>
            <a:off x="342900" y="963613"/>
            <a:ext cx="8458200" cy="26638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2800" b="1">
                <a:solidFill>
                  <a:srgbClr val="000000"/>
                </a:solidFill>
                <a:latin typeface="Arial" charset="0"/>
                <a:ea typeface="宋体" charset="0"/>
                <a:cs typeface="宋体" charset="0"/>
              </a:rPr>
              <a:t>I.	(Pasal 1—6) Pembangunan ulang bait Allah pada pemulangan yang pertama dibawah Zerubbabel dengan 50,000 Yahudi mendukung sisa orang untuk menyembah hanya di Bait Allah karena kasih setia Tuhan memnuhi janjinya untuk pemulihan (538 BC).</a:t>
            </a:r>
          </a:p>
        </p:txBody>
      </p:sp>
      <p:sp>
        <p:nvSpPr>
          <p:cNvPr id="29705" name="Text Box 9"/>
          <p:cNvSpPr txBox="1">
            <a:spLocks noChangeArrowheads="1"/>
          </p:cNvSpPr>
          <p:nvPr/>
        </p:nvSpPr>
        <p:spPr bwMode="auto">
          <a:xfrm>
            <a:off x="304800" y="4286250"/>
            <a:ext cx="8458200" cy="22367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2800" b="1">
                <a:solidFill>
                  <a:srgbClr val="000000"/>
                </a:solidFill>
                <a:latin typeface="Arial" charset="0"/>
                <a:ea typeface="宋体" charset="0"/>
                <a:cs typeface="宋体" charset="0"/>
              </a:rPr>
              <a:t>II.	(Pasal 7—10) REformasi orang- orang pada pemulangan kedia dibawah Ezra dengan 5,000 Yahudi dicatat untuk mendukung sisa orang untuk memenuhi kewajiban perjanjian diatas kemurahan hati Tuhan (458 BC).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additive="base">
                                        <p:cTn id="7" dur="500" fill="hold"/>
                                        <p:tgtEl>
                                          <p:spTgt spid="29704"/>
                                        </p:tgtEl>
                                        <p:attrNameLst>
                                          <p:attrName>ppt_x</p:attrName>
                                        </p:attrNameLst>
                                      </p:cBhvr>
                                      <p:tavLst>
                                        <p:tav tm="0">
                                          <p:val>
                                            <p:strVal val="1+#ppt_w/2"/>
                                          </p:val>
                                        </p:tav>
                                        <p:tav tm="100000">
                                          <p:val>
                                            <p:strVal val="#ppt_x"/>
                                          </p:val>
                                        </p:tav>
                                      </p:tavLst>
                                    </p:anim>
                                    <p:anim calcmode="lin" valueType="num">
                                      <p:cBhvr additive="base">
                                        <p:cTn id="8"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9705"/>
                                        </p:tgtEl>
                                        <p:attrNameLst>
                                          <p:attrName>style.visibility</p:attrName>
                                        </p:attrNameLst>
                                      </p:cBhvr>
                                      <p:to>
                                        <p:strVal val="visible"/>
                                      </p:to>
                                    </p:set>
                                    <p:anim calcmode="lin" valueType="num">
                                      <p:cBhvr additive="base">
                                        <p:cTn id="13" dur="500" fill="hold"/>
                                        <p:tgtEl>
                                          <p:spTgt spid="29705"/>
                                        </p:tgtEl>
                                        <p:attrNameLst>
                                          <p:attrName>ppt_x</p:attrName>
                                        </p:attrNameLst>
                                      </p:cBhvr>
                                      <p:tavLst>
                                        <p:tav tm="0">
                                          <p:val>
                                            <p:strVal val="1+#ppt_w/2"/>
                                          </p:val>
                                        </p:tav>
                                        <p:tav tm="100000">
                                          <p:val>
                                            <p:strVal val="#ppt_x"/>
                                          </p:val>
                                        </p:tav>
                                      </p:tavLst>
                                    </p:anim>
                                    <p:anim calcmode="lin" valueType="num">
                                      <p:cBhvr additive="base">
                                        <p:cTn id="14"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autoUpdateAnimBg="0"/>
      <p:bldP spid="2970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189443" name="Text Box 3"/>
          <p:cNvSpPr txBox="1">
            <a:spLocks noChangeArrowheads="1"/>
          </p:cNvSpPr>
          <p:nvPr/>
        </p:nvSpPr>
        <p:spPr bwMode="auto">
          <a:xfrm>
            <a:off x="304800" y="4648200"/>
            <a:ext cx="22860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2000" b="1">
                <a:solidFill>
                  <a:srgbClr val="FFFFFF"/>
                </a:solidFill>
                <a:cs typeface="+mn-cs"/>
              </a:rPr>
              <a:t>Pembangunan ulang 1-6</a:t>
            </a:r>
          </a:p>
        </p:txBody>
      </p:sp>
      <p:sp>
        <p:nvSpPr>
          <p:cNvPr id="189444" name="Text Box 4"/>
          <p:cNvSpPr txBox="1">
            <a:spLocks noChangeArrowheads="1"/>
          </p:cNvSpPr>
          <p:nvPr/>
        </p:nvSpPr>
        <p:spPr bwMode="auto">
          <a:xfrm>
            <a:off x="1752600" y="593725"/>
            <a:ext cx="32004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4000" b="1">
                <a:solidFill>
                  <a:srgbClr val="FFFFFF"/>
                </a:solidFill>
                <a:cs typeface="+mn-cs"/>
              </a:rPr>
              <a:t>EZRA</a:t>
            </a:r>
          </a:p>
        </p:txBody>
      </p:sp>
      <p:sp>
        <p:nvSpPr>
          <p:cNvPr id="189445"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46"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47"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48"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49"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50"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51"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52"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53"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54"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55"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56" name="Text Box 16"/>
          <p:cNvSpPr txBox="1">
            <a:spLocks noChangeArrowheads="1"/>
          </p:cNvSpPr>
          <p:nvPr/>
        </p:nvSpPr>
        <p:spPr bwMode="auto">
          <a:xfrm rot="-4225144">
            <a:off x="-519113" y="2728913"/>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Kembali 1-2</a:t>
            </a:r>
          </a:p>
        </p:txBody>
      </p:sp>
      <p:sp>
        <p:nvSpPr>
          <p:cNvPr id="189457" name="Text Box 17"/>
          <p:cNvSpPr txBox="1">
            <a:spLocks noChangeArrowheads="1"/>
          </p:cNvSpPr>
          <p:nvPr/>
        </p:nvSpPr>
        <p:spPr bwMode="auto">
          <a:xfrm rot="-4276547">
            <a:off x="381000" y="2724151"/>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Pemulihan 3-6</a:t>
            </a:r>
          </a:p>
        </p:txBody>
      </p:sp>
      <p:sp>
        <p:nvSpPr>
          <p:cNvPr id="189458" name="Line 18"/>
          <p:cNvSpPr>
            <a:spLocks noChangeShapeType="1"/>
          </p:cNvSpPr>
          <p:nvPr/>
        </p:nvSpPr>
        <p:spPr bwMode="auto">
          <a:xfrm>
            <a:off x="5080000" y="406400"/>
            <a:ext cx="0" cy="1016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59" name="Text Box 19"/>
          <p:cNvSpPr txBox="1">
            <a:spLocks noChangeArrowheads="1"/>
          </p:cNvSpPr>
          <p:nvPr/>
        </p:nvSpPr>
        <p:spPr bwMode="auto">
          <a:xfrm>
            <a:off x="533400" y="5426075"/>
            <a:ext cx="17526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b="1">
                <a:solidFill>
                  <a:srgbClr val="FFFFFF"/>
                </a:solidFill>
                <a:cs typeface="+mn-cs"/>
              </a:rPr>
              <a:t>Zerubabel</a:t>
            </a:r>
          </a:p>
        </p:txBody>
      </p:sp>
      <p:sp>
        <p:nvSpPr>
          <p:cNvPr id="189460" name="Line 20"/>
          <p:cNvSpPr>
            <a:spLocks noChangeShapeType="1"/>
          </p:cNvSpPr>
          <p:nvPr/>
        </p:nvSpPr>
        <p:spPr bwMode="auto">
          <a:xfrm>
            <a:off x="5791200" y="4648200"/>
            <a:ext cx="0" cy="13144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61" name="Line 21"/>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62" name="Line 22"/>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63" name="Rectangle 23"/>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64" name="Rectangle 24"/>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89465" name="Line 25"/>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89466" name="Text Box 26"/>
          <p:cNvSpPr txBox="1">
            <a:spLocks noChangeArrowheads="1"/>
          </p:cNvSpPr>
          <p:nvPr/>
        </p:nvSpPr>
        <p:spPr bwMode="auto">
          <a:xfrm>
            <a:off x="533400" y="5943600"/>
            <a:ext cx="16764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3200" b="1">
                <a:solidFill>
                  <a:srgbClr val="FFFFFF"/>
                </a:solidFill>
                <a:cs typeface="+mn-cs"/>
              </a:rPr>
              <a:t>537</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89466"/>
                                        </p:tgtEl>
                                        <p:attrNameLst>
                                          <p:attrName>style.visibility</p:attrName>
                                        </p:attrNameLst>
                                      </p:cBhvr>
                                      <p:to>
                                        <p:strVal val="visible"/>
                                      </p:to>
                                    </p:set>
                                    <p:animEffect transition="in" filter="dissolve">
                                      <p:cBhvr>
                                        <p:cTn id="7" dur="500"/>
                                        <p:tgtEl>
                                          <p:spTgt spid="189466"/>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89459"/>
                                        </p:tgtEl>
                                        <p:attrNameLst>
                                          <p:attrName>style.visibility</p:attrName>
                                        </p:attrNameLst>
                                      </p:cBhvr>
                                      <p:to>
                                        <p:strVal val="visible"/>
                                      </p:to>
                                    </p:set>
                                    <p:animEffect transition="in" filter="dissolve">
                                      <p:cBhvr>
                                        <p:cTn id="11" dur="500"/>
                                        <p:tgtEl>
                                          <p:spTgt spid="189459"/>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89443"/>
                                        </p:tgtEl>
                                        <p:attrNameLst>
                                          <p:attrName>style.visibility</p:attrName>
                                        </p:attrNameLst>
                                      </p:cBhvr>
                                      <p:to>
                                        <p:strVal val="visible"/>
                                      </p:to>
                                    </p:set>
                                    <p:animEffect transition="in" filter="dissolve">
                                      <p:cBhvr>
                                        <p:cTn id="15" dur="500"/>
                                        <p:tgtEl>
                                          <p:spTgt spid="189443"/>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89456"/>
                                        </p:tgtEl>
                                        <p:attrNameLst>
                                          <p:attrName>style.visibility</p:attrName>
                                        </p:attrNameLst>
                                      </p:cBhvr>
                                      <p:to>
                                        <p:strVal val="visible"/>
                                      </p:to>
                                    </p:set>
                                    <p:animEffect transition="in" filter="dissolve">
                                      <p:cBhvr>
                                        <p:cTn id="19" dur="500"/>
                                        <p:tgtEl>
                                          <p:spTgt spid="189456"/>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89457"/>
                                        </p:tgtEl>
                                        <p:attrNameLst>
                                          <p:attrName>style.visibility</p:attrName>
                                        </p:attrNameLst>
                                      </p:cBhvr>
                                      <p:to>
                                        <p:strVal val="visible"/>
                                      </p:to>
                                    </p:set>
                                    <p:animEffect transition="in" filter="dissolve">
                                      <p:cBhvr>
                                        <p:cTn id="23" dur="500"/>
                                        <p:tgtEl>
                                          <p:spTgt spid="18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56" grpId="0" autoUpdateAnimBg="0"/>
      <p:bldP spid="189457" grpId="0" autoUpdateAnimBg="0"/>
      <p:bldP spid="189459" grpId="0" autoUpdateAnimBg="0"/>
      <p:bldP spid="18946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9525">
                <a:solidFill>
                  <a:srgbClr val="FFFFFF"/>
                </a:solidFill>
                <a:miter lim="800000"/>
                <a:headEnd/>
                <a:tailEnd/>
              </a14:hiddenLine>
            </a:ext>
          </a:extLst>
        </p:spPr>
        <p:txBody>
          <a:bodyPr wrap="none" anchor="ctr"/>
          <a:lstStyle/>
          <a:p>
            <a:pPr algn="ctr">
              <a:defRPr/>
            </a:pPr>
            <a:endParaRPr lang="en-US">
              <a:solidFill>
                <a:srgbClr val="FFFFFF"/>
              </a:solidFill>
              <a:cs typeface="+mn-cs"/>
            </a:endParaRPr>
          </a:p>
        </p:txBody>
      </p:sp>
      <p:sp>
        <p:nvSpPr>
          <p:cNvPr id="190467" name="Text Box 3"/>
          <p:cNvSpPr txBox="1">
            <a:spLocks noChangeArrowheads="1"/>
          </p:cNvSpPr>
          <p:nvPr/>
        </p:nvSpPr>
        <p:spPr bwMode="auto">
          <a:xfrm>
            <a:off x="304800" y="4648200"/>
            <a:ext cx="22860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2000" b="1">
                <a:solidFill>
                  <a:srgbClr val="FFFFFF"/>
                </a:solidFill>
                <a:cs typeface="+mn-cs"/>
              </a:rPr>
              <a:t>Pembangunan ulang 1-6</a:t>
            </a:r>
          </a:p>
        </p:txBody>
      </p:sp>
      <p:sp>
        <p:nvSpPr>
          <p:cNvPr id="190468" name="Text Box 4"/>
          <p:cNvSpPr txBox="1">
            <a:spLocks noChangeArrowheads="1"/>
          </p:cNvSpPr>
          <p:nvPr/>
        </p:nvSpPr>
        <p:spPr bwMode="auto">
          <a:xfrm>
            <a:off x="1752600" y="593725"/>
            <a:ext cx="32004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4000" b="1">
                <a:solidFill>
                  <a:srgbClr val="FFFFFF"/>
                </a:solidFill>
                <a:cs typeface="+mn-cs"/>
              </a:rPr>
              <a:t>EZRA</a:t>
            </a:r>
          </a:p>
        </p:txBody>
      </p:sp>
      <p:sp>
        <p:nvSpPr>
          <p:cNvPr id="190469"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0"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1"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2"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3"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4"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75"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76"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7"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8"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79"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80" name="Text Box 16"/>
          <p:cNvSpPr txBox="1">
            <a:spLocks noChangeArrowheads="1"/>
          </p:cNvSpPr>
          <p:nvPr/>
        </p:nvSpPr>
        <p:spPr bwMode="auto">
          <a:xfrm rot="-4264024">
            <a:off x="1293812" y="2728913"/>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Kembali 7-8</a:t>
            </a:r>
          </a:p>
        </p:txBody>
      </p:sp>
      <p:sp>
        <p:nvSpPr>
          <p:cNvPr id="190481" name="Text Box 17"/>
          <p:cNvSpPr txBox="1">
            <a:spLocks noChangeArrowheads="1"/>
          </p:cNvSpPr>
          <p:nvPr/>
        </p:nvSpPr>
        <p:spPr bwMode="auto">
          <a:xfrm rot="-4229803">
            <a:off x="2138362" y="2765426"/>
            <a:ext cx="392112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Pemulihan 9-10 </a:t>
            </a:r>
          </a:p>
        </p:txBody>
      </p:sp>
      <p:sp>
        <p:nvSpPr>
          <p:cNvPr id="190482" name="Text Box 18"/>
          <p:cNvSpPr txBox="1">
            <a:spLocks noChangeArrowheads="1"/>
          </p:cNvSpPr>
          <p:nvPr/>
        </p:nvSpPr>
        <p:spPr bwMode="auto">
          <a:xfrm rot="-4225144">
            <a:off x="-519113" y="2728913"/>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Kembali 1-2</a:t>
            </a:r>
          </a:p>
        </p:txBody>
      </p:sp>
      <p:sp>
        <p:nvSpPr>
          <p:cNvPr id="190483" name="Text Box 19"/>
          <p:cNvSpPr txBox="1">
            <a:spLocks noChangeArrowheads="1"/>
          </p:cNvSpPr>
          <p:nvPr/>
        </p:nvSpPr>
        <p:spPr bwMode="auto">
          <a:xfrm rot="-4276547">
            <a:off x="381000" y="2724151"/>
            <a:ext cx="396557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lvl="1">
              <a:spcBef>
                <a:spcPct val="50000"/>
              </a:spcBef>
              <a:defRPr/>
            </a:pPr>
            <a:r>
              <a:rPr lang="en-US" sz="3600" b="1">
                <a:solidFill>
                  <a:srgbClr val="FFFFFF"/>
                </a:solidFill>
                <a:cs typeface="+mn-cs"/>
              </a:rPr>
              <a:t>Pemulihan 3-6</a:t>
            </a:r>
          </a:p>
        </p:txBody>
      </p:sp>
      <p:sp>
        <p:nvSpPr>
          <p:cNvPr id="190484" name="Text Box 20"/>
          <p:cNvSpPr txBox="1">
            <a:spLocks noChangeArrowheads="1"/>
          </p:cNvSpPr>
          <p:nvPr/>
        </p:nvSpPr>
        <p:spPr bwMode="auto">
          <a:xfrm>
            <a:off x="1981200" y="4648200"/>
            <a:ext cx="22860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2000" b="1">
                <a:solidFill>
                  <a:srgbClr val="FFFFFF"/>
                </a:solidFill>
                <a:cs typeface="+mn-cs"/>
              </a:rPr>
              <a:t>Mengalihkan jurusan 7-10</a:t>
            </a:r>
          </a:p>
        </p:txBody>
      </p:sp>
      <p:sp>
        <p:nvSpPr>
          <p:cNvPr id="190485" name="Line 21"/>
          <p:cNvSpPr>
            <a:spLocks noChangeShapeType="1"/>
          </p:cNvSpPr>
          <p:nvPr/>
        </p:nvSpPr>
        <p:spPr bwMode="auto">
          <a:xfrm>
            <a:off x="5080000" y="406400"/>
            <a:ext cx="0" cy="1016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86" name="Text Box 22"/>
          <p:cNvSpPr txBox="1">
            <a:spLocks noChangeArrowheads="1"/>
          </p:cNvSpPr>
          <p:nvPr/>
        </p:nvSpPr>
        <p:spPr bwMode="auto">
          <a:xfrm>
            <a:off x="2667000" y="5426075"/>
            <a:ext cx="9144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b="1">
                <a:solidFill>
                  <a:srgbClr val="FFFFFF"/>
                </a:solidFill>
                <a:cs typeface="+mn-cs"/>
              </a:rPr>
              <a:t>Ezra</a:t>
            </a:r>
          </a:p>
        </p:txBody>
      </p:sp>
      <p:sp>
        <p:nvSpPr>
          <p:cNvPr id="190487" name="Text Box 23"/>
          <p:cNvSpPr txBox="1">
            <a:spLocks noChangeArrowheads="1"/>
          </p:cNvSpPr>
          <p:nvPr/>
        </p:nvSpPr>
        <p:spPr bwMode="auto">
          <a:xfrm>
            <a:off x="533400" y="5426075"/>
            <a:ext cx="17526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b="1">
                <a:solidFill>
                  <a:srgbClr val="FFFFFF"/>
                </a:solidFill>
                <a:cs typeface="+mn-cs"/>
              </a:rPr>
              <a:t>Zerubabel</a:t>
            </a:r>
          </a:p>
        </p:txBody>
      </p:sp>
      <p:sp>
        <p:nvSpPr>
          <p:cNvPr id="190488" name="Line 24"/>
          <p:cNvSpPr>
            <a:spLocks noChangeShapeType="1"/>
          </p:cNvSpPr>
          <p:nvPr/>
        </p:nvSpPr>
        <p:spPr bwMode="auto">
          <a:xfrm>
            <a:off x="5791200" y="4648200"/>
            <a:ext cx="0" cy="131445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89" name="Line 25"/>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90" name="Line 26"/>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91" name="Rectangle 27"/>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92" name="Rectangle 28"/>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190493" name="Line 29"/>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190494" name="Text Box 30"/>
          <p:cNvSpPr txBox="1">
            <a:spLocks noChangeArrowheads="1"/>
          </p:cNvSpPr>
          <p:nvPr/>
        </p:nvSpPr>
        <p:spPr bwMode="auto">
          <a:xfrm>
            <a:off x="2286000" y="5943600"/>
            <a:ext cx="16764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3200" b="1">
                <a:solidFill>
                  <a:srgbClr val="FFFFFF"/>
                </a:solidFill>
                <a:cs typeface="+mn-cs"/>
              </a:rPr>
              <a:t>457</a:t>
            </a:r>
          </a:p>
        </p:txBody>
      </p:sp>
      <p:sp>
        <p:nvSpPr>
          <p:cNvPr id="190495" name="Text Box 31"/>
          <p:cNvSpPr txBox="1">
            <a:spLocks noChangeArrowheads="1"/>
          </p:cNvSpPr>
          <p:nvPr/>
        </p:nvSpPr>
        <p:spPr bwMode="auto">
          <a:xfrm>
            <a:off x="533400" y="5943600"/>
            <a:ext cx="16764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Lst>
        </p:spPr>
        <p:txBody>
          <a:bodyPr>
            <a:spAutoFit/>
          </a:bodyPr>
          <a:lstStyle/>
          <a:p>
            <a:pPr algn="ctr">
              <a:spcBef>
                <a:spcPct val="50000"/>
              </a:spcBef>
              <a:defRPr/>
            </a:pPr>
            <a:r>
              <a:rPr lang="en-US" sz="3200" b="1">
                <a:solidFill>
                  <a:srgbClr val="FFFFFF"/>
                </a:solidFill>
                <a:cs typeface="+mn-cs"/>
              </a:rPr>
              <a:t>537</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0494"/>
                                        </p:tgtEl>
                                        <p:attrNameLst>
                                          <p:attrName>style.visibility</p:attrName>
                                        </p:attrNameLst>
                                      </p:cBhvr>
                                      <p:to>
                                        <p:strVal val="visible"/>
                                      </p:to>
                                    </p:set>
                                    <p:animEffect transition="in" filter="dissolve">
                                      <p:cBhvr>
                                        <p:cTn id="7" dur="500"/>
                                        <p:tgtEl>
                                          <p:spTgt spid="190494"/>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90486"/>
                                        </p:tgtEl>
                                        <p:attrNameLst>
                                          <p:attrName>style.visibility</p:attrName>
                                        </p:attrNameLst>
                                      </p:cBhvr>
                                      <p:to>
                                        <p:strVal val="visible"/>
                                      </p:to>
                                    </p:set>
                                    <p:animEffect transition="in" filter="dissolve">
                                      <p:cBhvr>
                                        <p:cTn id="11" dur="500"/>
                                        <p:tgtEl>
                                          <p:spTgt spid="190486"/>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90484"/>
                                        </p:tgtEl>
                                        <p:attrNameLst>
                                          <p:attrName>style.visibility</p:attrName>
                                        </p:attrNameLst>
                                      </p:cBhvr>
                                      <p:to>
                                        <p:strVal val="visible"/>
                                      </p:to>
                                    </p:set>
                                    <p:animEffect transition="in" filter="dissolve">
                                      <p:cBhvr>
                                        <p:cTn id="15" dur="500"/>
                                        <p:tgtEl>
                                          <p:spTgt spid="190484"/>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90480"/>
                                        </p:tgtEl>
                                        <p:attrNameLst>
                                          <p:attrName>style.visibility</p:attrName>
                                        </p:attrNameLst>
                                      </p:cBhvr>
                                      <p:to>
                                        <p:strVal val="visible"/>
                                      </p:to>
                                    </p:set>
                                    <p:animEffect transition="in" filter="dissolve">
                                      <p:cBhvr>
                                        <p:cTn id="19" dur="500"/>
                                        <p:tgtEl>
                                          <p:spTgt spid="190480"/>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90481"/>
                                        </p:tgtEl>
                                        <p:attrNameLst>
                                          <p:attrName>style.visibility</p:attrName>
                                        </p:attrNameLst>
                                      </p:cBhvr>
                                      <p:to>
                                        <p:strVal val="visible"/>
                                      </p:to>
                                    </p:set>
                                    <p:animEffect transition="in" filter="dissolve">
                                      <p:cBhvr>
                                        <p:cTn id="23" dur="500"/>
                                        <p:tgtEl>
                                          <p:spTgt spid="19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0" grpId="0" autoUpdateAnimBg="0"/>
      <p:bldP spid="190481" grpId="0" autoUpdateAnimBg="0"/>
      <p:bldP spid="190484" grpId="0" autoUpdateAnimBg="0"/>
      <p:bldP spid="190486" grpId="0" autoUpdateAnimBg="0"/>
      <p:bldP spid="19049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1"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450</a:t>
            </a:r>
          </a:p>
        </p:txBody>
      </p:sp>
      <p:sp>
        <p:nvSpPr>
          <p:cNvPr id="53252" name="Text Box 4"/>
          <p:cNvSpPr txBox="1">
            <a:spLocks noChangeArrowheads="1"/>
          </p:cNvSpPr>
          <p:nvPr/>
        </p:nvSpPr>
        <p:spPr bwMode="auto">
          <a:xfrm>
            <a:off x="5343525" y="4067175"/>
            <a:ext cx="523875"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460</a:t>
            </a:r>
          </a:p>
        </p:txBody>
      </p:sp>
      <p:sp>
        <p:nvSpPr>
          <p:cNvPr id="53253"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480</a:t>
            </a:r>
          </a:p>
        </p:txBody>
      </p:sp>
      <p:sp>
        <p:nvSpPr>
          <p:cNvPr id="53254"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500</a:t>
            </a:r>
          </a:p>
        </p:txBody>
      </p:sp>
      <p:sp>
        <p:nvSpPr>
          <p:cNvPr id="53255"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510</a:t>
            </a:r>
          </a:p>
        </p:txBody>
      </p:sp>
      <p:sp>
        <p:nvSpPr>
          <p:cNvPr id="53256"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520</a:t>
            </a:r>
          </a:p>
        </p:txBody>
      </p:sp>
      <p:sp>
        <p:nvSpPr>
          <p:cNvPr id="53257"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440</a:t>
            </a:r>
          </a:p>
        </p:txBody>
      </p:sp>
      <p:sp>
        <p:nvSpPr>
          <p:cNvPr id="53258"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420</a:t>
            </a:r>
          </a:p>
        </p:txBody>
      </p:sp>
      <p:grpSp>
        <p:nvGrpSpPr>
          <p:cNvPr id="11274" name="Group 11"/>
          <p:cNvGrpSpPr>
            <a:grpSpLocks/>
          </p:cNvGrpSpPr>
          <p:nvPr/>
        </p:nvGrpSpPr>
        <p:grpSpPr bwMode="auto">
          <a:xfrm>
            <a:off x="66675" y="3044825"/>
            <a:ext cx="9534525" cy="844550"/>
            <a:chOff x="42" y="1918"/>
            <a:chExt cx="6006" cy="532"/>
          </a:xfrm>
        </p:grpSpPr>
        <p:grpSp>
          <p:nvGrpSpPr>
            <p:cNvPr id="11294" name="Group 12"/>
            <p:cNvGrpSpPr>
              <a:grpSpLocks/>
            </p:cNvGrpSpPr>
            <p:nvPr/>
          </p:nvGrpSpPr>
          <p:grpSpPr bwMode="auto">
            <a:xfrm>
              <a:off x="96" y="1918"/>
              <a:ext cx="1296" cy="530"/>
              <a:chOff x="96" y="1918"/>
              <a:chExt cx="1296" cy="530"/>
            </a:xfrm>
          </p:grpSpPr>
          <p:sp>
            <p:nvSpPr>
              <p:cNvPr id="53261"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62"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63"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64"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11295" name="Group 17"/>
            <p:cNvGrpSpPr>
              <a:grpSpLocks/>
            </p:cNvGrpSpPr>
            <p:nvPr/>
          </p:nvGrpSpPr>
          <p:grpSpPr bwMode="auto">
            <a:xfrm>
              <a:off x="1824" y="1920"/>
              <a:ext cx="1296" cy="530"/>
              <a:chOff x="96" y="1918"/>
              <a:chExt cx="1296" cy="530"/>
            </a:xfrm>
          </p:grpSpPr>
          <p:sp>
            <p:nvSpPr>
              <p:cNvPr id="53266"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67"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68"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69"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grpSp>
          <p:nvGrpSpPr>
            <p:cNvPr id="11296" name="Group 22"/>
            <p:cNvGrpSpPr>
              <a:grpSpLocks/>
            </p:cNvGrpSpPr>
            <p:nvPr/>
          </p:nvGrpSpPr>
          <p:grpSpPr bwMode="auto">
            <a:xfrm>
              <a:off x="3552" y="1920"/>
              <a:ext cx="1296" cy="530"/>
              <a:chOff x="96" y="1918"/>
              <a:chExt cx="1296" cy="530"/>
            </a:xfrm>
          </p:grpSpPr>
          <p:sp>
            <p:nvSpPr>
              <p:cNvPr id="53271"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72"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73"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74"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3275"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76"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sp>
          <p:nvSpPr>
            <p:cNvPr id="53277"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a:extLst>
              <a:ext uri="{909E8E84-426E-40dd-AFC4-6F175D3DCCD1}">
                <a14:hiddenFill xmlns:a14="http://schemas.microsoft.com/office/drawing/2010/main">
                  <a:noFill/>
                </a14:hiddenFill>
              </a:ext>
            </a:extLst>
          </p:spPr>
          <p:txBody>
            <a:bodyPr/>
            <a:lstStyle/>
            <a:p>
              <a:pPr>
                <a:defRPr/>
              </a:pPr>
              <a:endParaRPr lang="en-US">
                <a:cs typeface="+mn-cs"/>
              </a:endParaRPr>
            </a:p>
          </p:txBody>
        </p:sp>
      </p:grpSp>
      <p:sp>
        <p:nvSpPr>
          <p:cNvPr id="53278"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430</a:t>
            </a:r>
          </a:p>
        </p:txBody>
      </p:sp>
      <p:sp>
        <p:nvSpPr>
          <p:cNvPr id="53279" name="Text Box 31"/>
          <p:cNvSpPr txBox="1">
            <a:spLocks noChangeArrowheads="1"/>
          </p:cNvSpPr>
          <p:nvPr/>
        </p:nvSpPr>
        <p:spPr bwMode="auto">
          <a:xfrm>
            <a:off x="4724400" y="4067175"/>
            <a:ext cx="5334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470</a:t>
            </a:r>
          </a:p>
        </p:txBody>
      </p:sp>
      <p:sp>
        <p:nvSpPr>
          <p:cNvPr id="53280"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490</a:t>
            </a:r>
          </a:p>
        </p:txBody>
      </p:sp>
      <p:sp>
        <p:nvSpPr>
          <p:cNvPr id="53281"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530</a:t>
            </a:r>
          </a:p>
        </p:txBody>
      </p:sp>
      <p:sp>
        <p:nvSpPr>
          <p:cNvPr id="53282"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540</a:t>
            </a:r>
          </a:p>
        </p:txBody>
      </p:sp>
      <p:sp>
        <p:nvSpPr>
          <p:cNvPr id="53283"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solidFill>
                  <a:srgbClr val="FFFFFF"/>
                </a:solidFill>
                <a:cs typeface="+mn-cs"/>
              </a:rPr>
              <a:t>410</a:t>
            </a:r>
          </a:p>
        </p:txBody>
      </p:sp>
      <p:sp>
        <p:nvSpPr>
          <p:cNvPr id="53284" name="Text Box 36"/>
          <p:cNvSpPr txBox="1">
            <a:spLocks noChangeArrowheads="1"/>
          </p:cNvSpPr>
          <p:nvPr/>
        </p:nvSpPr>
        <p:spPr bwMode="auto">
          <a:xfrm>
            <a:off x="-152400" y="1263650"/>
            <a:ext cx="335280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00"/>
                </a:solidFill>
                <a:cs typeface="+mn-cs"/>
              </a:rPr>
              <a:t>Zerubabel </a:t>
            </a:r>
            <a:br>
              <a:rPr lang="en-US" sz="3600" b="1">
                <a:solidFill>
                  <a:srgbClr val="00FF00"/>
                </a:solidFill>
                <a:cs typeface="+mn-cs"/>
              </a:rPr>
            </a:br>
            <a:r>
              <a:rPr lang="en-US" sz="3600" b="1">
                <a:solidFill>
                  <a:srgbClr val="00FF00"/>
                </a:solidFill>
                <a:cs typeface="+mn-cs"/>
              </a:rPr>
              <a:t>(537-516)</a:t>
            </a:r>
            <a:endParaRPr lang="en-US" sz="3200" b="1">
              <a:solidFill>
                <a:srgbClr val="00FF00"/>
              </a:solidFill>
              <a:cs typeface="+mn-cs"/>
            </a:endParaRPr>
          </a:p>
        </p:txBody>
      </p:sp>
      <p:sp>
        <p:nvSpPr>
          <p:cNvPr id="53285" name="Text Box 37"/>
          <p:cNvSpPr txBox="1">
            <a:spLocks noChangeArrowheads="1"/>
          </p:cNvSpPr>
          <p:nvPr/>
        </p:nvSpPr>
        <p:spPr bwMode="auto">
          <a:xfrm>
            <a:off x="5181600" y="1905000"/>
            <a:ext cx="220980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CC00"/>
                </a:solidFill>
                <a:cs typeface="+mn-cs"/>
              </a:rPr>
              <a:t>Ezra (457-444)</a:t>
            </a:r>
            <a:endParaRPr lang="en-US" sz="3200" b="1">
              <a:solidFill>
                <a:srgbClr val="FFCC00"/>
              </a:solidFill>
              <a:cs typeface="+mn-cs"/>
            </a:endParaRPr>
          </a:p>
        </p:txBody>
      </p:sp>
      <p:sp>
        <p:nvSpPr>
          <p:cNvPr id="53286" name="Text Box 38"/>
          <p:cNvSpPr txBox="1">
            <a:spLocks noChangeArrowheads="1"/>
          </p:cNvSpPr>
          <p:nvPr/>
        </p:nvSpPr>
        <p:spPr bwMode="auto">
          <a:xfrm>
            <a:off x="914400" y="228600"/>
            <a:ext cx="7391400" cy="7016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4000" b="1">
                <a:solidFill>
                  <a:srgbClr val="FFFFFF"/>
                </a:solidFill>
                <a:cs typeface="+mn-cs"/>
              </a:rPr>
              <a:t>Kronologi Ezra-Nehemia</a:t>
            </a:r>
          </a:p>
        </p:txBody>
      </p:sp>
      <p:sp>
        <p:nvSpPr>
          <p:cNvPr id="53287" name="Text Box 39"/>
          <p:cNvSpPr txBox="1">
            <a:spLocks noChangeArrowheads="1"/>
          </p:cNvSpPr>
          <p:nvPr/>
        </p:nvSpPr>
        <p:spPr bwMode="auto">
          <a:xfrm>
            <a:off x="5848350" y="838200"/>
            <a:ext cx="291465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FFFF00"/>
                </a:solidFill>
                <a:cs typeface="+mn-cs"/>
              </a:rPr>
              <a:t>Nehemia (444-430)</a:t>
            </a:r>
            <a:endParaRPr lang="en-US" sz="3200" b="1">
              <a:solidFill>
                <a:srgbClr val="FFFF00"/>
              </a:solidFill>
              <a:cs typeface="+mn-cs"/>
            </a:endParaRPr>
          </a:p>
        </p:txBody>
      </p:sp>
      <p:sp>
        <p:nvSpPr>
          <p:cNvPr id="53288" name="Text Box 40"/>
          <p:cNvSpPr txBox="1">
            <a:spLocks noChangeArrowheads="1"/>
          </p:cNvSpPr>
          <p:nvPr/>
        </p:nvSpPr>
        <p:spPr bwMode="auto">
          <a:xfrm>
            <a:off x="3581400" y="5667375"/>
            <a:ext cx="2209800" cy="11906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600" b="1">
                <a:solidFill>
                  <a:srgbClr val="00FFFF"/>
                </a:solidFill>
                <a:cs typeface="+mn-cs"/>
              </a:rPr>
              <a:t>Ester </a:t>
            </a:r>
            <a:br>
              <a:rPr lang="en-US" sz="3600" b="1">
                <a:solidFill>
                  <a:srgbClr val="00FFFF"/>
                </a:solidFill>
                <a:cs typeface="+mn-cs"/>
              </a:rPr>
            </a:br>
            <a:r>
              <a:rPr lang="en-US" sz="3600" b="1">
                <a:solidFill>
                  <a:srgbClr val="00FFFF"/>
                </a:solidFill>
                <a:cs typeface="+mn-cs"/>
              </a:rPr>
              <a:t>479-473</a:t>
            </a:r>
            <a:endParaRPr lang="en-US" sz="3200" b="1">
              <a:solidFill>
                <a:srgbClr val="00FFFF"/>
              </a:solidFill>
              <a:cs typeface="+mn-cs"/>
            </a:endParaRPr>
          </a:p>
        </p:txBody>
      </p:sp>
      <p:sp>
        <p:nvSpPr>
          <p:cNvPr id="53289" name="Rectangle 41"/>
          <p:cNvSpPr>
            <a:spLocks noChangeArrowheads="1"/>
          </p:cNvSpPr>
          <p:nvPr/>
        </p:nvSpPr>
        <p:spPr bwMode="auto">
          <a:xfrm>
            <a:off x="0" y="3429000"/>
            <a:ext cx="1752600" cy="381000"/>
          </a:xfrm>
          <a:prstGeom prst="rect">
            <a:avLst/>
          </a:prstGeom>
          <a:solidFill>
            <a:srgbClr val="66FF33"/>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90" name="Rectangle 42"/>
          <p:cNvSpPr>
            <a:spLocks noChangeArrowheads="1"/>
          </p:cNvSpPr>
          <p:nvPr/>
        </p:nvSpPr>
        <p:spPr bwMode="auto">
          <a:xfrm>
            <a:off x="4343400" y="3429000"/>
            <a:ext cx="533400" cy="381000"/>
          </a:xfrm>
          <a:prstGeom prst="rect">
            <a:avLst/>
          </a:prstGeom>
          <a:solidFill>
            <a:srgbClr val="00FFFF"/>
          </a:solidFill>
          <a:ln w="9525">
            <a:solidFill>
              <a:schemeClr val="bg2"/>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3291" name="Rectangle 43"/>
          <p:cNvSpPr>
            <a:spLocks noChangeArrowheads="1"/>
          </p:cNvSpPr>
          <p:nvPr/>
        </p:nvSpPr>
        <p:spPr bwMode="auto">
          <a:xfrm>
            <a:off x="5791200" y="3429000"/>
            <a:ext cx="1047750" cy="381000"/>
          </a:xfrm>
          <a:prstGeom prst="rect">
            <a:avLst/>
          </a:prstGeom>
          <a:solidFill>
            <a:srgbClr val="FFCC00"/>
          </a:solidFill>
          <a:ln w="9525">
            <a:solidFill>
              <a:schemeClr val="bg2"/>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3292" name="Rectangle 44"/>
          <p:cNvSpPr>
            <a:spLocks noChangeArrowheads="1"/>
          </p:cNvSpPr>
          <p:nvPr/>
        </p:nvSpPr>
        <p:spPr bwMode="auto">
          <a:xfrm>
            <a:off x="6648450" y="3429000"/>
            <a:ext cx="1047750" cy="381000"/>
          </a:xfrm>
          <a:prstGeom prst="rect">
            <a:avLst/>
          </a:prstGeom>
          <a:solidFill>
            <a:srgbClr val="FFFF00"/>
          </a:solidFill>
          <a:ln w="9525">
            <a:solidFill>
              <a:schemeClr val="bg2"/>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cs typeface="+mn-cs"/>
            </a:endParaRPr>
          </a:p>
        </p:txBody>
      </p:sp>
      <p:sp>
        <p:nvSpPr>
          <p:cNvPr id="53293" name="Text Box 45"/>
          <p:cNvSpPr txBox="1">
            <a:spLocks noChangeArrowheads="1"/>
          </p:cNvSpPr>
          <p:nvPr/>
        </p:nvSpPr>
        <p:spPr bwMode="auto">
          <a:xfrm>
            <a:off x="4648200" y="5211763"/>
            <a:ext cx="3429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Sokrates 470-399</a:t>
            </a:r>
          </a:p>
        </p:txBody>
      </p:sp>
      <p:sp>
        <p:nvSpPr>
          <p:cNvPr id="53294" name="Text Box 46"/>
          <p:cNvSpPr txBox="1">
            <a:spLocks noChangeArrowheads="1"/>
          </p:cNvSpPr>
          <p:nvPr/>
        </p:nvSpPr>
        <p:spPr bwMode="auto">
          <a:xfrm>
            <a:off x="6248400" y="5821363"/>
            <a:ext cx="3429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Plato 427-347</a:t>
            </a:r>
          </a:p>
        </p:txBody>
      </p:sp>
      <p:sp>
        <p:nvSpPr>
          <p:cNvPr id="53295" name="Text Box 47"/>
          <p:cNvSpPr txBox="1">
            <a:spLocks noChangeArrowheads="1"/>
          </p:cNvSpPr>
          <p:nvPr/>
        </p:nvSpPr>
        <p:spPr bwMode="auto">
          <a:xfrm>
            <a:off x="228600" y="5973763"/>
            <a:ext cx="3429000" cy="579437"/>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Konfusius 551-479</a:t>
            </a:r>
          </a:p>
        </p:txBody>
      </p:sp>
      <p:sp>
        <p:nvSpPr>
          <p:cNvPr id="53296" name="Text Box 48"/>
          <p:cNvSpPr txBox="1">
            <a:spLocks noChangeArrowheads="1"/>
          </p:cNvSpPr>
          <p:nvPr/>
        </p:nvSpPr>
        <p:spPr bwMode="auto">
          <a:xfrm>
            <a:off x="0" y="5410200"/>
            <a:ext cx="34290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3200" b="1">
                <a:solidFill>
                  <a:srgbClr val="FFFFFF"/>
                </a:solidFill>
                <a:cs typeface="+mn-cs"/>
              </a:rPr>
              <a:t>Budha 560-477</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53296"/>
                                        </p:tgtEl>
                                        <p:attrNameLst>
                                          <p:attrName>style.visibility</p:attrName>
                                        </p:attrNameLst>
                                      </p:cBhvr>
                                      <p:to>
                                        <p:strVal val="visible"/>
                                      </p:to>
                                    </p:set>
                                    <p:animEffect transition="in" filter="box(out)">
                                      <p:cBhvr>
                                        <p:cTn id="7" dur="500"/>
                                        <p:tgtEl>
                                          <p:spTgt spid="53296"/>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53295"/>
                                        </p:tgtEl>
                                        <p:attrNameLst>
                                          <p:attrName>style.visibility</p:attrName>
                                        </p:attrNameLst>
                                      </p:cBhvr>
                                      <p:to>
                                        <p:strVal val="visible"/>
                                      </p:to>
                                    </p:set>
                                    <p:animEffect transition="in" filter="box(out)">
                                      <p:cBhvr>
                                        <p:cTn id="11" dur="500"/>
                                        <p:tgtEl>
                                          <p:spTgt spid="53295"/>
                                        </p:tgtEl>
                                      </p:cBhvr>
                                    </p:animEffect>
                                  </p:childTnLst>
                                </p:cTn>
                              </p:par>
                            </p:childTnLst>
                          </p:cTn>
                        </p:par>
                        <p:par>
                          <p:cTn id="12" fill="hold" nodeType="afterGroup">
                            <p:stCondLst>
                              <p:cond delay="5000"/>
                            </p:stCondLst>
                            <p:childTnLst>
                              <p:par>
                                <p:cTn id="13" presetID="4" presetClass="entr" presetSubtype="32" fill="hold" grpId="0" nodeType="afterEffect">
                                  <p:stCondLst>
                                    <p:cond delay="2000"/>
                                  </p:stCondLst>
                                  <p:childTnLst>
                                    <p:set>
                                      <p:cBhvr>
                                        <p:cTn id="14" dur="1" fill="hold">
                                          <p:stCondLst>
                                            <p:cond delay="0"/>
                                          </p:stCondLst>
                                        </p:cTn>
                                        <p:tgtEl>
                                          <p:spTgt spid="53293"/>
                                        </p:tgtEl>
                                        <p:attrNameLst>
                                          <p:attrName>style.visibility</p:attrName>
                                        </p:attrNameLst>
                                      </p:cBhvr>
                                      <p:to>
                                        <p:strVal val="visible"/>
                                      </p:to>
                                    </p:set>
                                    <p:animEffect transition="in" filter="box(out)">
                                      <p:cBhvr>
                                        <p:cTn id="15" dur="500"/>
                                        <p:tgtEl>
                                          <p:spTgt spid="53293"/>
                                        </p:tgtEl>
                                      </p:cBhvr>
                                    </p:animEffect>
                                  </p:childTnLst>
                                </p:cTn>
                              </p:par>
                            </p:childTnLst>
                          </p:cTn>
                        </p:par>
                        <p:par>
                          <p:cTn id="16" fill="hold" nodeType="afterGroup">
                            <p:stCondLst>
                              <p:cond delay="7500"/>
                            </p:stCondLst>
                            <p:childTnLst>
                              <p:par>
                                <p:cTn id="17" presetID="4" presetClass="entr" presetSubtype="32" fill="hold" grpId="0" nodeType="afterEffect">
                                  <p:stCondLst>
                                    <p:cond delay="2000"/>
                                  </p:stCondLst>
                                  <p:childTnLst>
                                    <p:set>
                                      <p:cBhvr>
                                        <p:cTn id="18" dur="1" fill="hold">
                                          <p:stCondLst>
                                            <p:cond delay="0"/>
                                          </p:stCondLst>
                                        </p:cTn>
                                        <p:tgtEl>
                                          <p:spTgt spid="53294"/>
                                        </p:tgtEl>
                                        <p:attrNameLst>
                                          <p:attrName>style.visibility</p:attrName>
                                        </p:attrNameLst>
                                      </p:cBhvr>
                                      <p:to>
                                        <p:strVal val="visible"/>
                                      </p:to>
                                    </p:set>
                                    <p:animEffect transition="in" filter="box(out)">
                                      <p:cBhvr>
                                        <p:cTn id="19" dur="500"/>
                                        <p:tgtEl>
                                          <p:spTgt spid="53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3" grpId="0" autoUpdateAnimBg="0"/>
      <p:bldP spid="53294" grpId="0" autoUpdateAnimBg="0"/>
      <p:bldP spid="53295" grpId="0" autoUpdateAnimBg="0"/>
      <p:bldP spid="532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43000"/>
          </a:xfrm>
          <a:solidFill>
            <a:srgbClr val="FFFFFF"/>
          </a:solidFill>
          <a:ln>
            <a:solidFill>
              <a:srgbClr val="000000"/>
            </a:solidFill>
            <a:miter lim="800000"/>
            <a:headEnd/>
            <a:tailEnd/>
          </a:ln>
        </p:spPr>
        <p:txBody>
          <a:bodyPr anchor="ctr" anchorCtr="1"/>
          <a:lstStyle/>
          <a:p>
            <a:pPr algn="ctr" eaLnBrk="1" hangingPunct="1">
              <a:defRPr/>
            </a:pPr>
            <a:r>
              <a:rPr lang="en-US" altLang="zh-CN" sz="2800" b="1" smtClean="0">
                <a:solidFill>
                  <a:schemeClr val="bg1"/>
                </a:solidFill>
                <a:latin typeface="Arial Black" charset="0"/>
                <a:ea typeface="宋体" charset="0"/>
                <a:cs typeface="宋体" charset="0"/>
              </a:rPr>
              <a:t>Tuhan mengijinkan perceraian dibawah Ezra?</a:t>
            </a:r>
            <a:endParaRPr lang="en-US" sz="2800" b="1" smtClean="0">
              <a:solidFill>
                <a:schemeClr val="bg1"/>
              </a:solidFill>
              <a:latin typeface="Arial Black" charset="0"/>
              <a:ea typeface="宋体" charset="0"/>
              <a:cs typeface="宋体" charset="0"/>
            </a:endParaRPr>
          </a:p>
        </p:txBody>
      </p:sp>
      <p:sp>
        <p:nvSpPr>
          <p:cNvPr id="31747" name="Rectangle 3"/>
          <p:cNvSpPr>
            <a:spLocks noGrp="1" noChangeArrowheads="1"/>
          </p:cNvSpPr>
          <p:nvPr>
            <p:ph type="body" sz="half" idx="1"/>
          </p:nvPr>
        </p:nvSpPr>
        <p:spPr>
          <a:xfrm>
            <a:off x="457200" y="990600"/>
            <a:ext cx="8294688" cy="838200"/>
          </a:xfrm>
          <a:solidFill>
            <a:srgbClr val="000000"/>
          </a:solidFill>
        </p:spPr>
        <p:txBody>
          <a:bodyPr/>
          <a:lstStyle/>
          <a:p>
            <a:pPr algn="ctr" eaLnBrk="1" hangingPunct="1">
              <a:lnSpc>
                <a:spcPct val="90000"/>
              </a:lnSpc>
              <a:buFont typeface="Wingdings" charset="0"/>
              <a:buNone/>
              <a:defRPr/>
            </a:pPr>
            <a:r>
              <a:rPr lang="en-US" altLang="zh-CN" sz="1800" b="1" i="1" smtClean="0">
                <a:solidFill>
                  <a:srgbClr val="FFFFFF"/>
                </a:solidFill>
                <a:ea typeface="宋体" charset="0"/>
                <a:cs typeface="宋体" charset="0"/>
              </a:rPr>
              <a:t>Masalah: Bagaiamana Tuhan dapat mengijinkan perceraian ketika Dia tidak mengijinkan itu ditempat lain dan bahkan dengan jelas Dia berkata, “Saya benci perceraian”</a:t>
            </a:r>
          </a:p>
          <a:p>
            <a:pPr algn="ctr" eaLnBrk="1" hangingPunct="1">
              <a:lnSpc>
                <a:spcPct val="90000"/>
              </a:lnSpc>
              <a:buFont typeface="Wingdings" charset="0"/>
              <a:buNone/>
              <a:defRPr/>
            </a:pPr>
            <a:r>
              <a:rPr lang="en-US" altLang="zh-CN" sz="1800" b="1" i="1" smtClean="0">
                <a:solidFill>
                  <a:srgbClr val="FFFFFF"/>
                </a:solidFill>
                <a:ea typeface="宋体" charset="0"/>
                <a:cs typeface="宋体" charset="0"/>
              </a:rPr>
              <a:t> (Mal. 2:16; cf. Matt. 19:8)?</a:t>
            </a:r>
            <a:endParaRPr lang="en-US" sz="1800" b="1" smtClean="0">
              <a:solidFill>
                <a:srgbClr val="FFFFFF"/>
              </a:solidFill>
              <a:ea typeface="宋体" charset="0"/>
              <a:cs typeface="宋体" charset="0"/>
            </a:endParaRPr>
          </a:p>
        </p:txBody>
      </p:sp>
      <p:sp>
        <p:nvSpPr>
          <p:cNvPr id="31749" name="Rectangle 5"/>
          <p:cNvSpPr>
            <a:spLocks noGrp="1" noChangeArrowheads="1"/>
          </p:cNvSpPr>
          <p:nvPr>
            <p:ph type="body" sz="half" idx="2"/>
          </p:nvPr>
        </p:nvSpPr>
        <p:spPr>
          <a:xfrm>
            <a:off x="381000" y="1981200"/>
            <a:ext cx="8763000" cy="4572000"/>
          </a:xfrm>
        </p:spPr>
        <p:txBody>
          <a:bodyPr/>
          <a:lstStyle/>
          <a:p>
            <a:pPr marL="457200" indent="-457200" eaLnBrk="1" hangingPunct="1">
              <a:lnSpc>
                <a:spcPct val="90000"/>
              </a:lnSpc>
              <a:buClr>
                <a:srgbClr val="000000"/>
              </a:buClr>
              <a:buSzTx/>
              <a:buFont typeface="Monotype Sorts" charset="0"/>
              <a:buAutoNum type="arabicPeriod"/>
              <a:defRPr/>
            </a:pPr>
            <a:r>
              <a:rPr lang="en-US" altLang="zh-CN" sz="2400" b="1" smtClean="0">
                <a:solidFill>
                  <a:schemeClr val="bg2"/>
                </a:solidFill>
                <a:ea typeface="宋体" charset="0"/>
                <a:cs typeface="宋体" charset="0"/>
              </a:rPr>
              <a:t>Ayatnya tidak secara spesifik menyatakan bahwa Tuhan mengijinkan atau tidak. Satu jalan keluar adalah 113 laki-laki pergi meninggalkan komunitas ini dengan keluarganya. Bagaimanapun, untuk suatu perbedaan pendapat, Alasan lain dapat dilihat di bawah ini….. </a:t>
            </a:r>
          </a:p>
          <a:p>
            <a:pPr marL="457200" indent="-457200" eaLnBrk="1" hangingPunct="1">
              <a:lnSpc>
                <a:spcPct val="90000"/>
              </a:lnSpc>
              <a:buClr>
                <a:srgbClr val="000000"/>
              </a:buClr>
              <a:buSzTx/>
              <a:buFont typeface="Monotype Sorts" charset="0"/>
              <a:buAutoNum type="arabicPeriod"/>
              <a:defRPr/>
            </a:pPr>
            <a:r>
              <a:rPr lang="en-US" altLang="zh-CN" sz="2400" b="1" smtClean="0">
                <a:solidFill>
                  <a:schemeClr val="bg2"/>
                </a:solidFill>
                <a:ea typeface="宋体" charset="0"/>
                <a:cs typeface="宋体" charset="0"/>
              </a:rPr>
              <a:t>Laporan ini menyediakan ilustrasi yang menjaga kemurnian Perjanjian orang- orang Tuhan yang lebih openting daripada menjaga beberapa keluarga dalam keadaan utuh. </a:t>
            </a:r>
          </a:p>
          <a:p>
            <a:pPr marL="457200" indent="-457200" eaLnBrk="1" hangingPunct="1">
              <a:lnSpc>
                <a:spcPct val="90000"/>
              </a:lnSpc>
              <a:buClr>
                <a:srgbClr val="000000"/>
              </a:buClr>
              <a:buSzTx/>
              <a:buFont typeface="Monotype Sorts" charset="0"/>
              <a:buAutoNum type="arabicPeriod"/>
              <a:defRPr/>
            </a:pPr>
            <a:r>
              <a:rPr lang="en-US" altLang="zh-CN" sz="2400" b="1" smtClean="0">
                <a:solidFill>
                  <a:schemeClr val="bg2"/>
                </a:solidFill>
                <a:ea typeface="宋体" charset="0"/>
                <a:cs typeface="宋体" charset="0"/>
              </a:rPr>
              <a:t>Meskipun 113 laki-laki kelihatan seperti jumlah yang kecil, ini termasuk para pemimpin, perkawinan campur mungkin kelihatan menyebar jauh kepada orang-orang biasa seperti yang terjadi dalam Kumunitas oragn Yahudi di Mesir &amp; Kerajaan Israel utara.</a:t>
            </a:r>
            <a:endParaRPr lang="en-US" sz="2400" b="1" smtClean="0">
              <a:solidFill>
                <a:schemeClr val="bg2"/>
              </a:solidFill>
              <a:ea typeface="宋体" charset="0"/>
              <a:cs typeface="宋体" charset="0"/>
            </a:endParaRPr>
          </a:p>
        </p:txBody>
      </p:sp>
      <p:sp>
        <p:nvSpPr>
          <p:cNvPr id="31748"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sz="1800" b="1">
                <a:solidFill>
                  <a:schemeClr val="bg1"/>
                </a:solidFill>
                <a:cs typeface="+mn-cs"/>
              </a:rPr>
              <a:t>294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 calcmode="lin" valueType="num">
                                      <p:cBhvr additive="base">
                                        <p:cTn id="7" dur="500" fill="hold"/>
                                        <p:tgtEl>
                                          <p:spTgt spid="317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9">
                                            <p:txEl>
                                              <p:pRg st="1" end="1"/>
                                            </p:txEl>
                                          </p:spTgt>
                                        </p:tgtEl>
                                        <p:attrNameLst>
                                          <p:attrName>style.visibility</p:attrName>
                                        </p:attrNameLst>
                                      </p:cBhvr>
                                      <p:to>
                                        <p:strVal val="visible"/>
                                      </p:to>
                                    </p:set>
                                    <p:anim calcmode="lin" valueType="num">
                                      <p:cBhvr additive="base">
                                        <p:cTn id="13" dur="500" fill="hold"/>
                                        <p:tgtEl>
                                          <p:spTgt spid="317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9">
                                            <p:txEl>
                                              <p:pRg st="2" end="2"/>
                                            </p:txEl>
                                          </p:spTgt>
                                        </p:tgtEl>
                                        <p:attrNameLst>
                                          <p:attrName>style.visibility</p:attrName>
                                        </p:attrNameLst>
                                      </p:cBhvr>
                                      <p:to>
                                        <p:strVal val="visible"/>
                                      </p:to>
                                    </p:set>
                                    <p:anim calcmode="lin" valueType="num">
                                      <p:cBhvr additive="base">
                                        <p:cTn id="19" dur="500" fill="hold"/>
                                        <p:tgtEl>
                                          <p:spTgt spid="3174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ctr" eaLnBrk="1" hangingPunct="1">
              <a:defRPr/>
            </a:pPr>
            <a:r>
              <a:rPr lang="en-US" b="1" smtClean="0">
                <a:latin typeface="Arial Black" charset="0"/>
                <a:cs typeface="+mj-cs"/>
              </a:rPr>
              <a:t>Ringkasan </a:t>
            </a:r>
          </a:p>
        </p:txBody>
      </p:sp>
      <p:sp>
        <p:nvSpPr>
          <p:cNvPr id="191491" name="Rectangle 3"/>
          <p:cNvSpPr>
            <a:spLocks noGrp="1" noChangeArrowheads="1"/>
          </p:cNvSpPr>
          <p:nvPr>
            <p:ph type="body" idx="1"/>
          </p:nvPr>
        </p:nvSpPr>
        <p:spPr>
          <a:xfrm>
            <a:off x="685800" y="1981200"/>
            <a:ext cx="7772400" cy="3962400"/>
          </a:xfrm>
        </p:spPr>
        <p:txBody>
          <a:bodyPr/>
          <a:lstStyle/>
          <a:p>
            <a:pPr algn="ctr" eaLnBrk="1" hangingPunct="1">
              <a:lnSpc>
                <a:spcPct val="90000"/>
              </a:lnSpc>
              <a:buFont typeface="Wingdings" charset="0"/>
              <a:buNone/>
              <a:defRPr/>
            </a:pPr>
            <a:r>
              <a:rPr lang="en-US" altLang="zh-CN" b="1" smtClean="0">
                <a:solidFill>
                  <a:srgbClr val="FFFFFF"/>
                </a:solidFill>
                <a:latin typeface="Times" charset="0"/>
                <a:ea typeface="宋体" charset="0"/>
                <a:cs typeface="宋体" charset="0"/>
              </a:rPr>
              <a:t>Pemulihan terhadap Bait Allah dan orang- orang kepada tanah dibawah Zerubbabel dan Ezra mencatat kasih setia Tuhan dan belas kasihan Tuhan dalam memenuhi janji- Nya dari pemulihan intuk mendukund sisa orang dalam penyembahan di Bait Allah and kepatuhan perjanjian.</a:t>
            </a:r>
            <a:endParaRPr lang="en-US" smtClean="0">
              <a:solidFill>
                <a:srgbClr val="FFFFFF"/>
              </a:solidFill>
              <a:latin typeface="Times" charset="0"/>
              <a:ea typeface="宋体" charset="0"/>
              <a:cs typeface="宋体" charset="0"/>
            </a:endParaRPr>
          </a:p>
        </p:txBody>
      </p:sp>
      <p:sp>
        <p:nvSpPr>
          <p:cNvPr id="191492"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289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990600"/>
            <a:ext cx="8001000" cy="1981200"/>
          </a:xfrm>
        </p:spPr>
        <p:txBody>
          <a:bodyPr/>
          <a:lstStyle/>
          <a:p>
            <a:pPr algn="ctr" eaLnBrk="1" hangingPunct="1">
              <a:lnSpc>
                <a:spcPct val="90000"/>
              </a:lnSpc>
              <a:buFont typeface="Wingdings" charset="0"/>
              <a:buNone/>
              <a:defRPr/>
            </a:pPr>
            <a:r>
              <a:rPr lang="en-US" altLang="zh-CN" sz="2400" b="1" smtClean="0">
                <a:solidFill>
                  <a:srgbClr val="FFFFFF"/>
                </a:solidFill>
                <a:latin typeface="Comic Sans MS" charset="0"/>
                <a:ea typeface="宋体" charset="0"/>
                <a:cs typeface="宋体" charset="0"/>
              </a:rPr>
              <a:t>Apakah Ezra dan Nehemiah mengajarkan kita gaya pemimpin yang benar?  </a:t>
            </a:r>
          </a:p>
          <a:p>
            <a:pPr algn="ctr" eaLnBrk="1" hangingPunct="1">
              <a:lnSpc>
                <a:spcPct val="90000"/>
              </a:lnSpc>
              <a:buFont typeface="Wingdings" charset="0"/>
              <a:buNone/>
              <a:defRPr/>
            </a:pPr>
            <a:r>
              <a:rPr lang="en-US" altLang="zh-CN" sz="2400" b="1" smtClean="0">
                <a:solidFill>
                  <a:srgbClr val="FFFFFF"/>
                </a:solidFill>
                <a:latin typeface="Comic Sans MS" charset="0"/>
                <a:ea typeface="宋体" charset="0"/>
                <a:cs typeface="宋体" charset="0"/>
              </a:rPr>
              <a:t>Lalu, kepada siapa kita harus mengikuti?</a:t>
            </a:r>
          </a:p>
          <a:p>
            <a:pPr algn="ctr" eaLnBrk="1" hangingPunct="1">
              <a:lnSpc>
                <a:spcPct val="90000"/>
              </a:lnSpc>
              <a:buFont typeface="Wingdings" charset="0"/>
              <a:buNone/>
              <a:defRPr/>
            </a:pPr>
            <a:endParaRPr lang="en-US" altLang="zh-CN" sz="2400" b="1" smtClean="0">
              <a:solidFill>
                <a:srgbClr val="FFFFFF"/>
              </a:solidFill>
              <a:latin typeface="Comic Sans MS" charset="0"/>
              <a:ea typeface="宋体" charset="0"/>
              <a:cs typeface="宋体" charset="0"/>
            </a:endParaRPr>
          </a:p>
          <a:p>
            <a:pPr algn="ctr" eaLnBrk="1" hangingPunct="1">
              <a:lnSpc>
                <a:spcPct val="90000"/>
              </a:lnSpc>
              <a:buFont typeface="Wingdings" charset="0"/>
              <a:buNone/>
              <a:defRPr/>
            </a:pPr>
            <a:r>
              <a:rPr lang="en-US" altLang="zh-CN" sz="2400" b="1" smtClean="0">
                <a:solidFill>
                  <a:srgbClr val="FFFFFF"/>
                </a:solidFill>
                <a:latin typeface="Comic Sans MS" charset="0"/>
                <a:ea typeface="宋体" charset="0"/>
                <a:cs typeface="宋体" charset="0"/>
              </a:rPr>
              <a:t> </a:t>
            </a:r>
          </a:p>
          <a:p>
            <a:pPr algn="ctr" eaLnBrk="1" hangingPunct="1">
              <a:lnSpc>
                <a:spcPct val="90000"/>
              </a:lnSpc>
              <a:buFont typeface="Wingdings" charset="0"/>
              <a:buNone/>
              <a:defRPr/>
            </a:pPr>
            <a:endParaRPr lang="en-US" sz="2400" b="1" smtClean="0">
              <a:solidFill>
                <a:srgbClr val="FFFFFF"/>
              </a:solidFill>
              <a:latin typeface="Comic Sans MS" charset="0"/>
              <a:ea typeface="宋体" charset="0"/>
              <a:cs typeface="宋体" charset="0"/>
            </a:endParaRPr>
          </a:p>
        </p:txBody>
      </p:sp>
      <p:sp>
        <p:nvSpPr>
          <p:cNvPr id="30724"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294</a:t>
            </a:r>
          </a:p>
        </p:txBody>
      </p:sp>
      <p:sp>
        <p:nvSpPr>
          <p:cNvPr id="30727" name="Text Box 7"/>
          <p:cNvSpPr txBox="1">
            <a:spLocks noChangeArrowheads="1"/>
          </p:cNvSpPr>
          <p:nvPr/>
        </p:nvSpPr>
        <p:spPr bwMode="auto">
          <a:xfrm>
            <a:off x="228600" y="4343400"/>
            <a:ext cx="8915400" cy="1250950"/>
          </a:xfrm>
          <a:prstGeom prst="rect">
            <a:avLst/>
          </a:prstGeom>
          <a:solidFill>
            <a:schemeClr val="bg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accent1"/>
              </a:buClr>
              <a:buSzPct val="80000"/>
              <a:buFont typeface="Wingdings" charset="0"/>
              <a:buChar char="Ü"/>
              <a:defRPr/>
            </a:pPr>
            <a:r>
              <a:rPr lang="en-US" altLang="zh-CN" sz="2800" b="1">
                <a:solidFill>
                  <a:srgbClr val="FFFFFF"/>
                </a:solidFill>
                <a:latin typeface="Comic Sans MS" charset="0"/>
                <a:ea typeface="宋体" charset="0"/>
                <a:cs typeface="宋体" charset="0"/>
              </a:rPr>
              <a:t>Perkawinan campur membawa Nehemia untuk menarik rambutnya orang lain (Neh. 13:25)!</a:t>
            </a:r>
          </a:p>
          <a:p>
            <a:pPr>
              <a:defRPr/>
            </a:pPr>
            <a:endParaRPr lang="en-US" sz="2000">
              <a:ea typeface="宋体" charset="0"/>
              <a:cs typeface="宋体" charset="0"/>
            </a:endParaRPr>
          </a:p>
        </p:txBody>
      </p:sp>
      <p:sp>
        <p:nvSpPr>
          <p:cNvPr id="30728" name="Text Box 8"/>
          <p:cNvSpPr txBox="1">
            <a:spLocks noChangeArrowheads="1"/>
          </p:cNvSpPr>
          <p:nvPr/>
        </p:nvSpPr>
        <p:spPr bwMode="auto">
          <a:xfrm>
            <a:off x="228600" y="2844800"/>
            <a:ext cx="8229600" cy="1250950"/>
          </a:xfrm>
          <a:prstGeom prst="rect">
            <a:avLst/>
          </a:prstGeom>
          <a:solidFill>
            <a:schemeClr val="bg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buClr>
                <a:schemeClr val="accent1"/>
              </a:buClr>
              <a:buSzPct val="80000"/>
              <a:buFont typeface="Wingdings" charset="0"/>
              <a:buChar char="Ü"/>
              <a:defRPr/>
            </a:pPr>
            <a:r>
              <a:rPr lang="en-US" altLang="zh-CN" sz="2800" b="1">
                <a:solidFill>
                  <a:srgbClr val="FFFFFF"/>
                </a:solidFill>
                <a:latin typeface="Comic Sans MS" charset="0"/>
                <a:ea typeface="宋体" charset="0"/>
                <a:cs typeface="宋体" charset="0"/>
              </a:rPr>
              <a:t>Perkawinan campur membawa Ezra untuk menarik rambutnya sendiri (Ezra 9:13)</a:t>
            </a:r>
          </a:p>
          <a:p>
            <a:pPr>
              <a:defRPr/>
            </a:pPr>
            <a:endParaRPr lang="en-US" sz="2000">
              <a:ea typeface="宋体" charset="0"/>
              <a:cs typeface="宋体"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8"/>
                                        </p:tgtEl>
                                        <p:attrNameLst>
                                          <p:attrName>style.visibility</p:attrName>
                                        </p:attrNameLst>
                                      </p:cBhvr>
                                      <p:to>
                                        <p:strVal val="visible"/>
                                      </p:to>
                                    </p:set>
                                    <p:anim calcmode="lin" valueType="num">
                                      <p:cBhvr additive="base">
                                        <p:cTn id="25" dur="500" fill="hold"/>
                                        <p:tgtEl>
                                          <p:spTgt spid="30728"/>
                                        </p:tgtEl>
                                        <p:attrNameLst>
                                          <p:attrName>ppt_x</p:attrName>
                                        </p:attrNameLst>
                                      </p:cBhvr>
                                      <p:tavLst>
                                        <p:tav tm="0">
                                          <p:val>
                                            <p:strVal val="0-#ppt_w/2"/>
                                          </p:val>
                                        </p:tav>
                                        <p:tav tm="100000">
                                          <p:val>
                                            <p:strVal val="#ppt_x"/>
                                          </p:val>
                                        </p:tav>
                                      </p:tavLst>
                                    </p:anim>
                                    <p:anim calcmode="lin" valueType="num">
                                      <p:cBhvr additive="base">
                                        <p:cTn id="26"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additive="base">
                                        <p:cTn id="31" dur="500" fill="hold"/>
                                        <p:tgtEl>
                                          <p:spTgt spid="30727"/>
                                        </p:tgtEl>
                                        <p:attrNameLst>
                                          <p:attrName>ppt_x</p:attrName>
                                        </p:attrNameLst>
                                      </p:cBhvr>
                                      <p:tavLst>
                                        <p:tav tm="0">
                                          <p:val>
                                            <p:strVal val="0-#ppt_w/2"/>
                                          </p:val>
                                        </p:tav>
                                        <p:tav tm="100000">
                                          <p:val>
                                            <p:strVal val="#ppt_x"/>
                                          </p:val>
                                        </p:tav>
                                      </p:tavLst>
                                    </p:anim>
                                    <p:anim calcmode="lin" valueType="num">
                                      <p:cBhvr additive="base">
                                        <p:cTn id="32"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nimBg="1" autoUpdateAnimBg="0"/>
      <p:bldP spid="30728"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609600"/>
            <a:ext cx="7772400" cy="1143000"/>
          </a:xfrm>
        </p:spPr>
        <p:txBody>
          <a:bodyPr/>
          <a:lstStyle/>
          <a:p>
            <a:pPr algn="ctr" eaLnBrk="1" hangingPunct="1">
              <a:defRPr/>
            </a:pPr>
            <a:r>
              <a:rPr lang="en-US" b="1" smtClean="0">
                <a:solidFill>
                  <a:srgbClr val="FFFFFF"/>
                </a:solidFill>
                <a:latin typeface="Arial Black" charset="0"/>
                <a:cs typeface="+mj-cs"/>
              </a:rPr>
              <a:t>Aplikasi</a:t>
            </a:r>
          </a:p>
        </p:txBody>
      </p:sp>
      <p:sp>
        <p:nvSpPr>
          <p:cNvPr id="192515" name="Rectangle 3"/>
          <p:cNvSpPr>
            <a:spLocks noGrp="1" noChangeArrowheads="1"/>
          </p:cNvSpPr>
          <p:nvPr>
            <p:ph type="body" idx="1"/>
          </p:nvPr>
        </p:nvSpPr>
        <p:spPr>
          <a:xfrm>
            <a:off x="685800" y="2514600"/>
            <a:ext cx="7772400" cy="2057400"/>
          </a:xfrm>
        </p:spPr>
        <p:txBody>
          <a:bodyPr/>
          <a:lstStyle/>
          <a:p>
            <a:pPr algn="ctr" eaLnBrk="1" hangingPunct="1">
              <a:buFont typeface="Wingdings" charset="0"/>
              <a:buNone/>
              <a:defRPr/>
            </a:pPr>
            <a:r>
              <a:rPr lang="en-US" altLang="zh-CN" sz="4000" b="1" smtClean="0">
                <a:solidFill>
                  <a:srgbClr val="000000"/>
                </a:solidFill>
                <a:latin typeface="Times" charset="0"/>
                <a:ea typeface="宋体" charset="0"/>
                <a:cs typeface="宋体" charset="0"/>
              </a:rPr>
              <a:t>Pemulihan Tuhan untuk penyesalan orang percaya membutuhkan </a:t>
            </a:r>
            <a:r>
              <a:rPr lang="en-US" altLang="zh-CN" sz="4000" b="1" i="1" smtClean="0">
                <a:solidFill>
                  <a:srgbClr val="FF0000"/>
                </a:solidFill>
                <a:latin typeface="Times" charset="0"/>
                <a:ea typeface="宋体" charset="0"/>
                <a:cs typeface="宋体" charset="0"/>
              </a:rPr>
              <a:t>aksi</a:t>
            </a:r>
          </a:p>
        </p:txBody>
      </p:sp>
      <p:sp>
        <p:nvSpPr>
          <p:cNvPr id="192516" name="Text Box 4"/>
          <p:cNvSpPr txBox="1">
            <a:spLocks noChangeArrowheads="1"/>
          </p:cNvSpPr>
          <p:nvPr/>
        </p:nvSpPr>
        <p:spPr bwMode="auto">
          <a:xfrm>
            <a:off x="8412163" y="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spcBef>
                <a:spcPct val="50000"/>
              </a:spcBef>
              <a:defRPr/>
            </a:pPr>
            <a:r>
              <a:rPr lang="en-US" b="1">
                <a:solidFill>
                  <a:srgbClr val="FFFFFF"/>
                </a:solidFill>
                <a:cs typeface="+mn-cs"/>
              </a:rPr>
              <a:t>289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017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a:t>
            </a:r>
            <a:r>
              <a:rPr lang="en-US" sz="2800" b="1" dirty="0" smtClean="0"/>
              <a:t>Lama — </a:t>
            </a:r>
            <a:r>
              <a:rPr lang="en-US" sz="2800" b="1" dirty="0" smtClean="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a:r>
              <a:rPr lang="en-US" sz="4000" b="1" smtClean="0">
                <a:solidFill>
                  <a:srgbClr val="FFFFFF"/>
                </a:solidFill>
              </a:rPr>
              <a:t>Dapatkan slide ini tanpa biaya</a:t>
            </a:r>
            <a:endParaRPr lang="en-US" sz="1400" b="1" smtClean="0">
              <a:solidFill>
                <a:srgbClr val="FFFFFF"/>
              </a:solidFill>
            </a:endParaRPr>
          </a:p>
        </p:txBody>
      </p:sp>
    </p:spTree>
    <p:extLst>
      <p:ext uri="{BB962C8B-B14F-4D97-AF65-F5344CB8AC3E}">
        <p14:creationId xmlns:p14="http://schemas.microsoft.com/office/powerpoint/2010/main" val="42676500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1600200" y="838200"/>
            <a:ext cx="6858000" cy="5257800"/>
          </a:xfrm>
          <a:prstGeom prst="rect">
            <a:avLst/>
          </a:prstGeom>
          <a:gradFill rotWithShape="0">
            <a:gsLst>
              <a:gs pos="0">
                <a:srgbClr val="0331B3"/>
              </a:gs>
              <a:gs pos="100000">
                <a:srgbClr val="0331B3">
                  <a:gamma/>
                  <a:shade val="46275"/>
                  <a:invGamma/>
                </a:srgbClr>
              </a:gs>
            </a:gsLst>
            <a:path path="shape">
              <a:fillToRect l="50000" t="50000" r="50000" b="50000"/>
            </a:path>
          </a:gradFill>
          <a:ln w="76200">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23" name="Freeform 3"/>
          <p:cNvSpPr>
            <a:spLocks/>
          </p:cNvSpPr>
          <p:nvPr/>
        </p:nvSpPr>
        <p:spPr bwMode="auto">
          <a:xfrm>
            <a:off x="1616075" y="858838"/>
            <a:ext cx="1620838" cy="3049587"/>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24" name="Rectangle 4"/>
          <p:cNvSpPr>
            <a:spLocks noChangeArrowheads="1"/>
          </p:cNvSpPr>
          <p:nvPr/>
        </p:nvSpPr>
        <p:spPr bwMode="auto">
          <a:xfrm>
            <a:off x="441325" y="166688"/>
            <a:ext cx="968375" cy="13731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5525" name="Rectangle 5"/>
          <p:cNvSpPr>
            <a:spLocks noChangeArrowheads="1"/>
          </p:cNvSpPr>
          <p:nvPr/>
        </p:nvSpPr>
        <p:spPr bwMode="auto">
          <a:xfrm>
            <a:off x="590550" y="2020888"/>
            <a:ext cx="1695450" cy="422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26" name="Freeform 6"/>
          <p:cNvSpPr>
            <a:spLocks/>
          </p:cNvSpPr>
          <p:nvPr/>
        </p:nvSpPr>
        <p:spPr bwMode="auto">
          <a:xfrm>
            <a:off x="6991350" y="3978275"/>
            <a:ext cx="1430338" cy="2097088"/>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27" name="Freeform 7"/>
          <p:cNvSpPr>
            <a:spLocks/>
          </p:cNvSpPr>
          <p:nvPr/>
        </p:nvSpPr>
        <p:spPr bwMode="auto">
          <a:xfrm>
            <a:off x="3562350" y="1695450"/>
            <a:ext cx="4097338" cy="2916238"/>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28" name="Rectangle 8"/>
          <p:cNvSpPr>
            <a:spLocks noChangeArrowheads="1"/>
          </p:cNvSpPr>
          <p:nvPr/>
        </p:nvSpPr>
        <p:spPr bwMode="auto">
          <a:xfrm>
            <a:off x="4630738" y="2649538"/>
            <a:ext cx="15208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ER</a:t>
            </a:r>
          </a:p>
        </p:txBody>
      </p:sp>
      <p:sp>
        <p:nvSpPr>
          <p:cNvPr id="235529" name="Freeform 9"/>
          <p:cNvSpPr>
            <a:spLocks/>
          </p:cNvSpPr>
          <p:nvPr/>
        </p:nvSpPr>
        <p:spPr bwMode="auto">
          <a:xfrm>
            <a:off x="2038350" y="4591050"/>
            <a:ext cx="1887538" cy="1487488"/>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0" name="Rectangle 10"/>
          <p:cNvSpPr>
            <a:spLocks noChangeArrowheads="1"/>
          </p:cNvSpPr>
          <p:nvPr/>
        </p:nvSpPr>
        <p:spPr bwMode="auto">
          <a:xfrm>
            <a:off x="7259638" y="5259388"/>
            <a:ext cx="13112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95959"/>
                </a:solidFill>
                <a:miter lim="800000"/>
                <a:headEnd/>
                <a:tailEnd/>
              </a14:hiddenLine>
            </a:ext>
          </a:extLst>
        </p:spPr>
        <p:txBody>
          <a:bodyPr lIns="90487" tIns="44450" rIns="90487" bIns="44450">
            <a:spAutoFit/>
          </a:bodyPr>
          <a:lstStyle/>
          <a:p>
            <a:pPr eaLnBrk="0" hangingPunct="0">
              <a:spcBef>
                <a:spcPct val="50000"/>
              </a:spcBef>
              <a:defRPr/>
            </a:pPr>
            <a:r>
              <a:rPr lang="en-US" b="1">
                <a:solidFill>
                  <a:srgbClr val="009900"/>
                </a:solidFill>
                <a:latin typeface="Times" charset="0"/>
                <a:cs typeface="+mn-cs"/>
              </a:rPr>
              <a:t>PG</a:t>
            </a:r>
          </a:p>
        </p:txBody>
      </p:sp>
      <p:sp>
        <p:nvSpPr>
          <p:cNvPr id="235531" name="Freeform 11"/>
          <p:cNvSpPr>
            <a:spLocks/>
          </p:cNvSpPr>
          <p:nvPr/>
        </p:nvSpPr>
        <p:spPr bwMode="auto">
          <a:xfrm>
            <a:off x="3257550" y="2628900"/>
            <a:ext cx="268288" cy="306388"/>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2" name="Freeform 12"/>
          <p:cNvSpPr>
            <a:spLocks/>
          </p:cNvSpPr>
          <p:nvPr/>
        </p:nvSpPr>
        <p:spPr bwMode="auto">
          <a:xfrm>
            <a:off x="3067050" y="3333750"/>
            <a:ext cx="439738" cy="915988"/>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3" name="Freeform 13"/>
          <p:cNvSpPr>
            <a:spLocks/>
          </p:cNvSpPr>
          <p:nvPr/>
        </p:nvSpPr>
        <p:spPr bwMode="auto">
          <a:xfrm>
            <a:off x="3333750" y="2933700"/>
            <a:ext cx="58738" cy="420688"/>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5534" name="Rectangle 14"/>
          <p:cNvSpPr>
            <a:spLocks noChangeArrowheads="1"/>
          </p:cNvSpPr>
          <p:nvPr/>
        </p:nvSpPr>
        <p:spPr bwMode="auto">
          <a:xfrm>
            <a:off x="3449638" y="2382838"/>
            <a:ext cx="12731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SG</a:t>
            </a:r>
          </a:p>
        </p:txBody>
      </p:sp>
      <p:sp>
        <p:nvSpPr>
          <p:cNvPr id="235535" name="Rectangle 15"/>
          <p:cNvSpPr>
            <a:spLocks noChangeArrowheads="1"/>
          </p:cNvSpPr>
          <p:nvPr/>
        </p:nvSpPr>
        <p:spPr bwMode="auto">
          <a:xfrm>
            <a:off x="2516188" y="5640388"/>
            <a:ext cx="7016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RS</a:t>
            </a:r>
          </a:p>
        </p:txBody>
      </p:sp>
      <p:sp>
        <p:nvSpPr>
          <p:cNvPr id="235536" name="Rectangle 16"/>
          <p:cNvSpPr>
            <a:spLocks noChangeArrowheads="1"/>
          </p:cNvSpPr>
          <p:nvPr/>
        </p:nvSpPr>
        <p:spPr bwMode="auto">
          <a:xfrm>
            <a:off x="2020888" y="99218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MS</a:t>
            </a:r>
          </a:p>
        </p:txBody>
      </p:sp>
      <p:sp>
        <p:nvSpPr>
          <p:cNvPr id="235537" name="Rectangle 17"/>
          <p:cNvSpPr>
            <a:spLocks noChangeArrowheads="1"/>
          </p:cNvSpPr>
          <p:nvPr/>
        </p:nvSpPr>
        <p:spPr bwMode="auto">
          <a:xfrm>
            <a:off x="3086100" y="43815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38"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39"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40" name="Rectangle 20"/>
          <p:cNvSpPr>
            <a:spLocks noChangeArrowheads="1"/>
          </p:cNvSpPr>
          <p:nvPr/>
        </p:nvSpPr>
        <p:spPr bwMode="auto">
          <a:xfrm>
            <a:off x="76200" y="304800"/>
            <a:ext cx="2825750" cy="118427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b="1">
                <a:solidFill>
                  <a:schemeClr val="tx2"/>
                </a:solidFill>
                <a:latin typeface="Times" charset="0"/>
                <a:cs typeface="+mn-cs"/>
              </a:rPr>
              <a:t> DRESSING</a:t>
            </a:r>
          </a:p>
          <a:p>
            <a:pPr eaLnBrk="0" hangingPunct="0">
              <a:defRPr/>
            </a:pPr>
            <a:r>
              <a:rPr lang="en-US" b="1">
                <a:solidFill>
                  <a:schemeClr val="tx2"/>
                </a:solidFill>
                <a:latin typeface="Times" charset="0"/>
                <a:cs typeface="+mn-cs"/>
              </a:rPr>
              <a:t>        THE                                    </a:t>
            </a:r>
          </a:p>
          <a:p>
            <a:pPr eaLnBrk="0" hangingPunct="0">
              <a:defRPr/>
            </a:pPr>
            <a:r>
              <a:rPr lang="en-US" b="1">
                <a:solidFill>
                  <a:schemeClr val="tx2"/>
                </a:solidFill>
                <a:latin typeface="Times" charset="0"/>
                <a:cs typeface="+mn-cs"/>
              </a:rPr>
              <a:t>   STAGE</a:t>
            </a:r>
          </a:p>
        </p:txBody>
      </p:sp>
      <p:sp>
        <p:nvSpPr>
          <p:cNvPr id="235541" name="Rectangle 21"/>
          <p:cNvSpPr>
            <a:spLocks noChangeArrowheads="1"/>
          </p:cNvSpPr>
          <p:nvPr/>
        </p:nvSpPr>
        <p:spPr bwMode="auto">
          <a:xfrm>
            <a:off x="2613025" y="3613150"/>
            <a:ext cx="17303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95959"/>
                </a:solidFill>
                <a:miter lim="800000"/>
                <a:headEnd/>
                <a:tailEnd/>
              </a14:hiddenLine>
            </a:ext>
          </a:extLst>
        </p:spPr>
        <p:txBody>
          <a:bodyPr lIns="90487" tIns="44450" rIns="90487" bIns="44450">
            <a:spAutoFit/>
          </a:bodyPr>
          <a:lstStyle/>
          <a:p>
            <a:pPr eaLnBrk="0" hangingPunct="0">
              <a:spcBef>
                <a:spcPct val="50000"/>
              </a:spcBef>
              <a:defRPr/>
            </a:pPr>
            <a:r>
              <a:rPr lang="en-US" b="1">
                <a:solidFill>
                  <a:srgbClr val="009900"/>
                </a:solidFill>
                <a:latin typeface="Times" charset="0"/>
                <a:cs typeface="+mn-cs"/>
              </a:rPr>
              <a:t>DS</a:t>
            </a:r>
          </a:p>
        </p:txBody>
      </p:sp>
      <p:sp>
        <p:nvSpPr>
          <p:cNvPr id="235542" name="Line 22"/>
          <p:cNvSpPr>
            <a:spLocks noChangeShapeType="1"/>
          </p:cNvSpPr>
          <p:nvPr/>
        </p:nvSpPr>
        <p:spPr bwMode="auto">
          <a:xfrm>
            <a:off x="4114800" y="1600200"/>
            <a:ext cx="1693863" cy="0"/>
          </a:xfrm>
          <a:prstGeom prst="line">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chemeClr val="tx1"/>
                </a:solidFill>
                <a:round/>
                <a:headEnd/>
                <a:tailEnd/>
              </a14:hiddenLine>
            </a:ext>
          </a:extLst>
        </p:spPr>
        <p:txBody>
          <a:bodyPr wrap="none" anchor="ctr"/>
          <a:lstStyle/>
          <a:p>
            <a:pPr>
              <a:defRPr/>
            </a:pPr>
            <a:endParaRPr lang="en-US">
              <a:cs typeface="+mn-cs"/>
            </a:endParaRPr>
          </a:p>
        </p:txBody>
      </p:sp>
      <p:sp>
        <p:nvSpPr>
          <p:cNvPr id="235543" name="Oval 23"/>
          <p:cNvSpPr>
            <a:spLocks noChangeArrowheads="1"/>
          </p:cNvSpPr>
          <p:nvPr/>
        </p:nvSpPr>
        <p:spPr bwMode="auto">
          <a:xfrm>
            <a:off x="6735763" y="4508500"/>
            <a:ext cx="193675" cy="187325"/>
          </a:xfrm>
          <a:prstGeom prst="ellipse">
            <a:avLst/>
          </a:prstGeom>
          <a:solidFill>
            <a:srgbClr val="73738C"/>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44" name="Rectangle 24"/>
          <p:cNvSpPr>
            <a:spLocks noChangeArrowheads="1"/>
          </p:cNvSpPr>
          <p:nvPr/>
        </p:nvSpPr>
        <p:spPr bwMode="auto">
          <a:xfrm>
            <a:off x="4081463" y="1125538"/>
            <a:ext cx="812800" cy="519112"/>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5545" name="Rectangle 25"/>
          <p:cNvSpPr>
            <a:spLocks noChangeArrowheads="1"/>
          </p:cNvSpPr>
          <p:nvPr/>
        </p:nvSpPr>
        <p:spPr bwMode="auto">
          <a:xfrm>
            <a:off x="6896100" y="439578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95959"/>
                </a:solidFill>
                <a:miter lim="800000"/>
                <a:headEnd/>
                <a:tailEnd/>
              </a14:hiddenLine>
            </a:ext>
          </a:extLst>
        </p:spPr>
        <p:txBody>
          <a:bodyPr lIns="90487" tIns="44450" rIns="90487" bIns="44450">
            <a:spAutoFit/>
          </a:bodyPr>
          <a:lstStyle/>
          <a:p>
            <a:pPr eaLnBrk="0" hangingPunct="0">
              <a:spcBef>
                <a:spcPct val="50000"/>
              </a:spcBef>
              <a:defRPr/>
            </a:pPr>
            <a:r>
              <a:rPr lang="en-US" b="1">
                <a:solidFill>
                  <a:srgbClr val="009900"/>
                </a:solidFill>
                <a:latin typeface="Times" charset="0"/>
                <a:cs typeface="+mn-cs"/>
              </a:rPr>
              <a:t>U</a:t>
            </a:r>
          </a:p>
        </p:txBody>
      </p:sp>
      <p:sp>
        <p:nvSpPr>
          <p:cNvPr id="235546" name="Rectangle 26"/>
          <p:cNvSpPr>
            <a:spLocks noChangeArrowheads="1"/>
          </p:cNvSpPr>
          <p:nvPr/>
        </p:nvSpPr>
        <p:spPr bwMode="auto">
          <a:xfrm>
            <a:off x="5830888" y="288448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B</a:t>
            </a:r>
          </a:p>
        </p:txBody>
      </p:sp>
      <p:sp>
        <p:nvSpPr>
          <p:cNvPr id="235547"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48" name="Rectangle 28"/>
          <p:cNvSpPr>
            <a:spLocks noChangeArrowheads="1"/>
          </p:cNvSpPr>
          <p:nvPr/>
        </p:nvSpPr>
        <p:spPr bwMode="auto">
          <a:xfrm>
            <a:off x="5487988" y="1811338"/>
            <a:ext cx="8350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H</a:t>
            </a:r>
          </a:p>
        </p:txBody>
      </p:sp>
      <p:sp>
        <p:nvSpPr>
          <p:cNvPr id="235549"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0" name="Rectangle 30"/>
          <p:cNvSpPr>
            <a:spLocks noChangeArrowheads="1"/>
          </p:cNvSpPr>
          <p:nvPr/>
        </p:nvSpPr>
        <p:spPr bwMode="auto">
          <a:xfrm>
            <a:off x="7177088" y="1525588"/>
            <a:ext cx="129222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spcBef>
                <a:spcPct val="50000"/>
              </a:spcBef>
              <a:defRPr/>
            </a:pPr>
            <a:r>
              <a:rPr lang="en-US" b="1">
                <a:solidFill>
                  <a:schemeClr val="folHlink"/>
                </a:solidFill>
                <a:latin typeface="Times" charset="0"/>
                <a:cs typeface="+mn-cs"/>
              </a:rPr>
              <a:t>N(A)</a:t>
            </a:r>
          </a:p>
        </p:txBody>
      </p:sp>
      <p:sp>
        <p:nvSpPr>
          <p:cNvPr id="235551" name="Oval 31"/>
          <p:cNvSpPr>
            <a:spLocks noChangeArrowheads="1"/>
          </p:cNvSpPr>
          <p:nvPr/>
        </p:nvSpPr>
        <p:spPr bwMode="auto">
          <a:xfrm>
            <a:off x="7010400" y="1644650"/>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2"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3" name="Rectangle 33"/>
          <p:cNvSpPr>
            <a:spLocks noChangeArrowheads="1"/>
          </p:cNvSpPr>
          <p:nvPr/>
        </p:nvSpPr>
        <p:spPr bwMode="auto">
          <a:xfrm>
            <a:off x="3082925" y="2568575"/>
            <a:ext cx="401638"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C</a:t>
            </a:r>
          </a:p>
        </p:txBody>
      </p:sp>
      <p:sp>
        <p:nvSpPr>
          <p:cNvPr id="235554"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5" name="Rectangle 35"/>
          <p:cNvSpPr>
            <a:spLocks noChangeArrowheads="1"/>
          </p:cNvSpPr>
          <p:nvPr/>
        </p:nvSpPr>
        <p:spPr bwMode="auto">
          <a:xfrm>
            <a:off x="2727325" y="3078163"/>
            <a:ext cx="3333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J</a:t>
            </a:r>
          </a:p>
        </p:txBody>
      </p:sp>
      <p:sp>
        <p:nvSpPr>
          <p:cNvPr id="235556"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7" name="Oval 37"/>
          <p:cNvSpPr>
            <a:spLocks noChangeArrowheads="1"/>
          </p:cNvSpPr>
          <p:nvPr/>
        </p:nvSpPr>
        <p:spPr bwMode="auto">
          <a:xfrm>
            <a:off x="2906713" y="4573588"/>
            <a:ext cx="193675" cy="187325"/>
          </a:xfrm>
          <a:prstGeom prst="ellipse">
            <a:avLst/>
          </a:prstGeom>
          <a:solidFill>
            <a:srgbClr val="73738C"/>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58" name="Rectangle 38"/>
          <p:cNvSpPr>
            <a:spLocks noChangeArrowheads="1"/>
          </p:cNvSpPr>
          <p:nvPr/>
        </p:nvSpPr>
        <p:spPr bwMode="auto">
          <a:xfrm>
            <a:off x="3067050" y="4451350"/>
            <a:ext cx="620713"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95959"/>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rgbClr val="009900"/>
                </a:solidFill>
                <a:latin typeface="Times" charset="0"/>
                <a:cs typeface="+mn-cs"/>
              </a:rPr>
              <a:t>KB</a:t>
            </a:r>
          </a:p>
        </p:txBody>
      </p:sp>
      <p:sp>
        <p:nvSpPr>
          <p:cNvPr id="235559" name="Oval 39"/>
          <p:cNvSpPr>
            <a:spLocks noChangeArrowheads="1"/>
          </p:cNvSpPr>
          <p:nvPr/>
        </p:nvSpPr>
        <p:spPr bwMode="auto">
          <a:xfrm>
            <a:off x="2992438" y="5286375"/>
            <a:ext cx="193675" cy="187325"/>
          </a:xfrm>
          <a:prstGeom prst="ellipse">
            <a:avLst/>
          </a:prstGeom>
          <a:solidFill>
            <a:srgbClr val="73738C"/>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60" name="Rectangle 40"/>
          <p:cNvSpPr>
            <a:spLocks noChangeArrowheads="1"/>
          </p:cNvSpPr>
          <p:nvPr/>
        </p:nvSpPr>
        <p:spPr bwMode="auto">
          <a:xfrm>
            <a:off x="3179763" y="5164138"/>
            <a:ext cx="6381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95959"/>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rgbClr val="009900"/>
                </a:solidFill>
                <a:latin typeface="Times" charset="0"/>
                <a:cs typeface="+mn-cs"/>
              </a:rPr>
              <a:t>MS</a:t>
            </a:r>
          </a:p>
        </p:txBody>
      </p:sp>
      <p:sp>
        <p:nvSpPr>
          <p:cNvPr id="235561" name="Oval 41"/>
          <p:cNvSpPr>
            <a:spLocks noChangeArrowheads="1"/>
          </p:cNvSpPr>
          <p:nvPr/>
        </p:nvSpPr>
        <p:spPr bwMode="auto">
          <a:xfrm>
            <a:off x="1671638" y="4186238"/>
            <a:ext cx="193675" cy="187325"/>
          </a:xfrm>
          <a:prstGeom prst="ellipse">
            <a:avLst/>
          </a:prstGeom>
          <a:solidFill>
            <a:srgbClr val="73738C"/>
          </a:solidFill>
          <a:ln w="25400">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5562" name="Rectangle 42"/>
          <p:cNvSpPr>
            <a:spLocks noChangeArrowheads="1"/>
          </p:cNvSpPr>
          <p:nvPr/>
        </p:nvSpPr>
        <p:spPr bwMode="auto">
          <a:xfrm>
            <a:off x="1809750" y="4081463"/>
            <a:ext cx="3841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E</a:t>
            </a:r>
          </a:p>
        </p:txBody>
      </p:sp>
      <p:sp>
        <p:nvSpPr>
          <p:cNvPr id="235563" name="Rectangle 43"/>
          <p:cNvSpPr>
            <a:spLocks noChangeArrowheads="1"/>
          </p:cNvSpPr>
          <p:nvPr/>
        </p:nvSpPr>
        <p:spPr bwMode="auto">
          <a:xfrm>
            <a:off x="3751263" y="3078163"/>
            <a:ext cx="688975" cy="4540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cs typeface="+mn-cs"/>
              </a:rPr>
              <a:t>MN</a:t>
            </a:r>
          </a:p>
        </p:txBody>
      </p:sp>
      <p:sp>
        <p:nvSpPr>
          <p:cNvPr id="235564" name="Freeform 44"/>
          <p:cNvSpPr>
            <a:spLocks/>
          </p:cNvSpPr>
          <p:nvPr/>
        </p:nvSpPr>
        <p:spPr bwMode="auto">
          <a:xfrm>
            <a:off x="3098800" y="1735138"/>
            <a:ext cx="3862388" cy="13398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grpSp>
        <p:nvGrpSpPr>
          <p:cNvPr id="235565" name="Group 45"/>
          <p:cNvGrpSpPr>
            <a:grpSpLocks/>
          </p:cNvGrpSpPr>
          <p:nvPr/>
        </p:nvGrpSpPr>
        <p:grpSpPr bwMode="auto">
          <a:xfrm>
            <a:off x="6369050" y="933450"/>
            <a:ext cx="2000250" cy="1327150"/>
            <a:chOff x="3968" y="621"/>
            <a:chExt cx="1260" cy="836"/>
          </a:xfrm>
        </p:grpSpPr>
        <p:sp>
          <p:nvSpPr>
            <p:cNvPr id="235566" name="Freeform 46"/>
            <p:cNvSpPr>
              <a:spLocks/>
            </p:cNvSpPr>
            <p:nvPr/>
          </p:nvSpPr>
          <p:spPr bwMode="auto">
            <a:xfrm>
              <a:off x="3968" y="763"/>
              <a:ext cx="428" cy="278"/>
            </a:xfrm>
            <a:custGeom>
              <a:avLst/>
              <a:gdLst>
                <a:gd name="T0" fmla="*/ 0 w 428"/>
                <a:gd name="T1" fmla="*/ 0 h 278"/>
                <a:gd name="T2" fmla="*/ 21 w 428"/>
                <a:gd name="T3" fmla="*/ 0 h 278"/>
                <a:gd name="T4" fmla="*/ 43 w 428"/>
                <a:gd name="T5" fmla="*/ 0 h 278"/>
                <a:gd name="T6" fmla="*/ 64 w 428"/>
                <a:gd name="T7" fmla="*/ 10 h 278"/>
                <a:gd name="T8" fmla="*/ 96 w 428"/>
                <a:gd name="T9" fmla="*/ 21 h 278"/>
                <a:gd name="T10" fmla="*/ 117 w 428"/>
                <a:gd name="T11" fmla="*/ 21 h 278"/>
                <a:gd name="T12" fmla="*/ 139 w 428"/>
                <a:gd name="T13" fmla="*/ 21 h 278"/>
                <a:gd name="T14" fmla="*/ 160 w 428"/>
                <a:gd name="T15" fmla="*/ 32 h 278"/>
                <a:gd name="T16" fmla="*/ 181 w 428"/>
                <a:gd name="T17" fmla="*/ 42 h 278"/>
                <a:gd name="T18" fmla="*/ 203 w 428"/>
                <a:gd name="T19" fmla="*/ 53 h 278"/>
                <a:gd name="T20" fmla="*/ 224 w 428"/>
                <a:gd name="T21" fmla="*/ 64 h 278"/>
                <a:gd name="T22" fmla="*/ 235 w 428"/>
                <a:gd name="T23" fmla="*/ 85 h 278"/>
                <a:gd name="T24" fmla="*/ 256 w 428"/>
                <a:gd name="T25" fmla="*/ 96 h 278"/>
                <a:gd name="T26" fmla="*/ 277 w 428"/>
                <a:gd name="T27" fmla="*/ 106 h 278"/>
                <a:gd name="T28" fmla="*/ 299 w 428"/>
                <a:gd name="T29" fmla="*/ 128 h 278"/>
                <a:gd name="T30" fmla="*/ 320 w 428"/>
                <a:gd name="T31" fmla="*/ 138 h 278"/>
                <a:gd name="T32" fmla="*/ 331 w 428"/>
                <a:gd name="T33" fmla="*/ 160 h 278"/>
                <a:gd name="T34" fmla="*/ 352 w 428"/>
                <a:gd name="T35" fmla="*/ 170 h 278"/>
                <a:gd name="T36" fmla="*/ 363 w 428"/>
                <a:gd name="T37" fmla="*/ 192 h 278"/>
                <a:gd name="T38" fmla="*/ 384 w 428"/>
                <a:gd name="T39" fmla="*/ 202 h 278"/>
                <a:gd name="T40" fmla="*/ 395 w 428"/>
                <a:gd name="T41" fmla="*/ 224 h 278"/>
                <a:gd name="T42" fmla="*/ 416 w 428"/>
                <a:gd name="T43" fmla="*/ 234 h 278"/>
                <a:gd name="T44" fmla="*/ 416 w 428"/>
                <a:gd name="T45" fmla="*/ 256 h 278"/>
                <a:gd name="T46" fmla="*/ 427 w 428"/>
                <a:gd name="T4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278">
                  <a:moveTo>
                    <a:pt x="0" y="0"/>
                  </a:moveTo>
                  <a:lnTo>
                    <a:pt x="21" y="0"/>
                  </a:lnTo>
                  <a:lnTo>
                    <a:pt x="43" y="0"/>
                  </a:lnTo>
                  <a:lnTo>
                    <a:pt x="64" y="10"/>
                  </a:lnTo>
                  <a:lnTo>
                    <a:pt x="96" y="21"/>
                  </a:lnTo>
                  <a:lnTo>
                    <a:pt x="117" y="21"/>
                  </a:lnTo>
                  <a:lnTo>
                    <a:pt x="139" y="21"/>
                  </a:lnTo>
                  <a:lnTo>
                    <a:pt x="160" y="32"/>
                  </a:lnTo>
                  <a:lnTo>
                    <a:pt x="181" y="42"/>
                  </a:lnTo>
                  <a:lnTo>
                    <a:pt x="203" y="53"/>
                  </a:lnTo>
                  <a:lnTo>
                    <a:pt x="224" y="64"/>
                  </a:lnTo>
                  <a:lnTo>
                    <a:pt x="235" y="85"/>
                  </a:lnTo>
                  <a:lnTo>
                    <a:pt x="256" y="96"/>
                  </a:lnTo>
                  <a:lnTo>
                    <a:pt x="277" y="106"/>
                  </a:lnTo>
                  <a:lnTo>
                    <a:pt x="299" y="128"/>
                  </a:lnTo>
                  <a:lnTo>
                    <a:pt x="320" y="138"/>
                  </a:lnTo>
                  <a:lnTo>
                    <a:pt x="331" y="160"/>
                  </a:lnTo>
                  <a:lnTo>
                    <a:pt x="352" y="170"/>
                  </a:lnTo>
                  <a:lnTo>
                    <a:pt x="363" y="192"/>
                  </a:lnTo>
                  <a:lnTo>
                    <a:pt x="384" y="202"/>
                  </a:lnTo>
                  <a:lnTo>
                    <a:pt x="395" y="224"/>
                  </a:lnTo>
                  <a:lnTo>
                    <a:pt x="416" y="234"/>
                  </a:lnTo>
                  <a:lnTo>
                    <a:pt x="416" y="256"/>
                  </a:lnTo>
                  <a:lnTo>
                    <a:pt x="427" y="277"/>
                  </a:lnTo>
                </a:path>
              </a:pathLst>
            </a:custGeom>
            <a:noFill/>
            <a:ln w="50800" cap="rnd" cmpd="sng">
              <a:solidFill>
                <a:srgbClr val="00FF00"/>
              </a:solidFill>
              <a:prstDash val="solid"/>
              <a:round/>
              <a:headEnd type="triangl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35567" name="Freeform 47"/>
            <p:cNvSpPr>
              <a:spLocks/>
            </p:cNvSpPr>
            <p:nvPr/>
          </p:nvSpPr>
          <p:spPr bwMode="auto">
            <a:xfrm>
              <a:off x="4491" y="677"/>
              <a:ext cx="427" cy="321"/>
            </a:xfrm>
            <a:custGeom>
              <a:avLst/>
              <a:gdLst>
                <a:gd name="T0" fmla="*/ 0 w 427"/>
                <a:gd name="T1" fmla="*/ 320 h 321"/>
                <a:gd name="T2" fmla="*/ 21 w 427"/>
                <a:gd name="T3" fmla="*/ 299 h 321"/>
                <a:gd name="T4" fmla="*/ 32 w 427"/>
                <a:gd name="T5" fmla="*/ 278 h 321"/>
                <a:gd name="T6" fmla="*/ 42 w 427"/>
                <a:gd name="T7" fmla="*/ 256 h 321"/>
                <a:gd name="T8" fmla="*/ 53 w 427"/>
                <a:gd name="T9" fmla="*/ 235 h 321"/>
                <a:gd name="T10" fmla="*/ 64 w 427"/>
                <a:gd name="T11" fmla="*/ 214 h 321"/>
                <a:gd name="T12" fmla="*/ 85 w 427"/>
                <a:gd name="T13" fmla="*/ 203 h 321"/>
                <a:gd name="T14" fmla="*/ 96 w 427"/>
                <a:gd name="T15" fmla="*/ 182 h 321"/>
                <a:gd name="T16" fmla="*/ 106 w 427"/>
                <a:gd name="T17" fmla="*/ 160 h 321"/>
                <a:gd name="T18" fmla="*/ 128 w 427"/>
                <a:gd name="T19" fmla="*/ 150 h 321"/>
                <a:gd name="T20" fmla="*/ 138 w 427"/>
                <a:gd name="T21" fmla="*/ 128 h 321"/>
                <a:gd name="T22" fmla="*/ 160 w 427"/>
                <a:gd name="T23" fmla="*/ 107 h 321"/>
                <a:gd name="T24" fmla="*/ 181 w 427"/>
                <a:gd name="T25" fmla="*/ 96 h 321"/>
                <a:gd name="T26" fmla="*/ 192 w 427"/>
                <a:gd name="T27" fmla="*/ 75 h 321"/>
                <a:gd name="T28" fmla="*/ 213 w 427"/>
                <a:gd name="T29" fmla="*/ 75 h 321"/>
                <a:gd name="T30" fmla="*/ 234 w 427"/>
                <a:gd name="T31" fmla="*/ 64 h 321"/>
                <a:gd name="T32" fmla="*/ 256 w 427"/>
                <a:gd name="T33" fmla="*/ 43 h 321"/>
                <a:gd name="T34" fmla="*/ 277 w 427"/>
                <a:gd name="T35" fmla="*/ 32 h 321"/>
                <a:gd name="T36" fmla="*/ 298 w 427"/>
                <a:gd name="T37" fmla="*/ 32 h 321"/>
                <a:gd name="T38" fmla="*/ 320 w 427"/>
                <a:gd name="T39" fmla="*/ 22 h 321"/>
                <a:gd name="T40" fmla="*/ 341 w 427"/>
                <a:gd name="T41" fmla="*/ 11 h 321"/>
                <a:gd name="T42" fmla="*/ 362 w 427"/>
                <a:gd name="T43" fmla="*/ 0 h 321"/>
                <a:gd name="T44" fmla="*/ 384 w 427"/>
                <a:gd name="T45" fmla="*/ 0 h 321"/>
                <a:gd name="T46" fmla="*/ 405 w 427"/>
                <a:gd name="T47" fmla="*/ 0 h 321"/>
                <a:gd name="T48" fmla="*/ 426 w 427"/>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7" h="321">
                  <a:moveTo>
                    <a:pt x="0" y="320"/>
                  </a:moveTo>
                  <a:lnTo>
                    <a:pt x="21" y="299"/>
                  </a:lnTo>
                  <a:lnTo>
                    <a:pt x="32" y="278"/>
                  </a:lnTo>
                  <a:lnTo>
                    <a:pt x="42" y="256"/>
                  </a:lnTo>
                  <a:lnTo>
                    <a:pt x="53" y="235"/>
                  </a:lnTo>
                  <a:lnTo>
                    <a:pt x="64" y="214"/>
                  </a:lnTo>
                  <a:lnTo>
                    <a:pt x="85" y="203"/>
                  </a:lnTo>
                  <a:lnTo>
                    <a:pt x="96" y="182"/>
                  </a:lnTo>
                  <a:lnTo>
                    <a:pt x="106" y="160"/>
                  </a:lnTo>
                  <a:lnTo>
                    <a:pt x="128" y="150"/>
                  </a:lnTo>
                  <a:lnTo>
                    <a:pt x="138" y="128"/>
                  </a:lnTo>
                  <a:lnTo>
                    <a:pt x="160" y="107"/>
                  </a:lnTo>
                  <a:lnTo>
                    <a:pt x="181" y="96"/>
                  </a:lnTo>
                  <a:lnTo>
                    <a:pt x="192" y="75"/>
                  </a:lnTo>
                  <a:lnTo>
                    <a:pt x="213" y="75"/>
                  </a:lnTo>
                  <a:lnTo>
                    <a:pt x="234" y="64"/>
                  </a:lnTo>
                  <a:lnTo>
                    <a:pt x="256" y="43"/>
                  </a:lnTo>
                  <a:lnTo>
                    <a:pt x="277" y="32"/>
                  </a:lnTo>
                  <a:lnTo>
                    <a:pt x="298" y="32"/>
                  </a:lnTo>
                  <a:lnTo>
                    <a:pt x="320" y="22"/>
                  </a:lnTo>
                  <a:lnTo>
                    <a:pt x="341" y="11"/>
                  </a:lnTo>
                  <a:lnTo>
                    <a:pt x="362" y="0"/>
                  </a:lnTo>
                  <a:lnTo>
                    <a:pt x="384" y="0"/>
                  </a:lnTo>
                  <a:lnTo>
                    <a:pt x="405" y="0"/>
                  </a:lnTo>
                  <a:lnTo>
                    <a:pt x="426"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35568" name="Freeform 48"/>
            <p:cNvSpPr>
              <a:spLocks/>
            </p:cNvSpPr>
            <p:nvPr/>
          </p:nvSpPr>
          <p:spPr bwMode="auto">
            <a:xfrm>
              <a:off x="4512" y="1179"/>
              <a:ext cx="545" cy="278"/>
            </a:xfrm>
            <a:custGeom>
              <a:avLst/>
              <a:gdLst>
                <a:gd name="T0" fmla="*/ 0 w 545"/>
                <a:gd name="T1" fmla="*/ 0 h 278"/>
                <a:gd name="T2" fmla="*/ 11 w 545"/>
                <a:gd name="T3" fmla="*/ 21 h 278"/>
                <a:gd name="T4" fmla="*/ 32 w 545"/>
                <a:gd name="T5" fmla="*/ 32 h 278"/>
                <a:gd name="T6" fmla="*/ 43 w 545"/>
                <a:gd name="T7" fmla="*/ 53 h 278"/>
                <a:gd name="T8" fmla="*/ 53 w 545"/>
                <a:gd name="T9" fmla="*/ 74 h 278"/>
                <a:gd name="T10" fmla="*/ 75 w 545"/>
                <a:gd name="T11" fmla="*/ 96 h 278"/>
                <a:gd name="T12" fmla="*/ 96 w 545"/>
                <a:gd name="T13" fmla="*/ 106 h 278"/>
                <a:gd name="T14" fmla="*/ 107 w 545"/>
                <a:gd name="T15" fmla="*/ 128 h 278"/>
                <a:gd name="T16" fmla="*/ 128 w 545"/>
                <a:gd name="T17" fmla="*/ 138 h 278"/>
                <a:gd name="T18" fmla="*/ 149 w 545"/>
                <a:gd name="T19" fmla="*/ 160 h 278"/>
                <a:gd name="T20" fmla="*/ 171 w 545"/>
                <a:gd name="T21" fmla="*/ 170 h 278"/>
                <a:gd name="T22" fmla="*/ 192 w 545"/>
                <a:gd name="T23" fmla="*/ 181 h 278"/>
                <a:gd name="T24" fmla="*/ 213 w 545"/>
                <a:gd name="T25" fmla="*/ 192 h 278"/>
                <a:gd name="T26" fmla="*/ 235 w 545"/>
                <a:gd name="T27" fmla="*/ 202 h 278"/>
                <a:gd name="T28" fmla="*/ 256 w 545"/>
                <a:gd name="T29" fmla="*/ 224 h 278"/>
                <a:gd name="T30" fmla="*/ 277 w 545"/>
                <a:gd name="T31" fmla="*/ 224 h 278"/>
                <a:gd name="T32" fmla="*/ 299 w 545"/>
                <a:gd name="T33" fmla="*/ 234 h 278"/>
                <a:gd name="T34" fmla="*/ 320 w 545"/>
                <a:gd name="T35" fmla="*/ 234 h 278"/>
                <a:gd name="T36" fmla="*/ 352 w 545"/>
                <a:gd name="T37" fmla="*/ 256 h 278"/>
                <a:gd name="T38" fmla="*/ 384 w 545"/>
                <a:gd name="T39" fmla="*/ 256 h 278"/>
                <a:gd name="T40" fmla="*/ 405 w 545"/>
                <a:gd name="T41" fmla="*/ 266 h 278"/>
                <a:gd name="T42" fmla="*/ 427 w 545"/>
                <a:gd name="T43" fmla="*/ 266 h 278"/>
                <a:gd name="T44" fmla="*/ 448 w 545"/>
                <a:gd name="T45" fmla="*/ 266 h 278"/>
                <a:gd name="T46" fmla="*/ 469 w 545"/>
                <a:gd name="T47" fmla="*/ 277 h 278"/>
                <a:gd name="T48" fmla="*/ 501 w 545"/>
                <a:gd name="T49" fmla="*/ 277 h 278"/>
                <a:gd name="T50" fmla="*/ 523 w 545"/>
                <a:gd name="T51" fmla="*/ 277 h 278"/>
                <a:gd name="T52" fmla="*/ 544 w 545"/>
                <a:gd name="T53"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5" h="278">
                  <a:moveTo>
                    <a:pt x="0" y="0"/>
                  </a:moveTo>
                  <a:lnTo>
                    <a:pt x="11" y="21"/>
                  </a:lnTo>
                  <a:lnTo>
                    <a:pt x="32" y="32"/>
                  </a:lnTo>
                  <a:lnTo>
                    <a:pt x="43" y="53"/>
                  </a:lnTo>
                  <a:lnTo>
                    <a:pt x="53" y="74"/>
                  </a:lnTo>
                  <a:lnTo>
                    <a:pt x="75" y="96"/>
                  </a:lnTo>
                  <a:lnTo>
                    <a:pt x="96" y="106"/>
                  </a:lnTo>
                  <a:lnTo>
                    <a:pt x="107" y="128"/>
                  </a:lnTo>
                  <a:lnTo>
                    <a:pt x="128" y="138"/>
                  </a:lnTo>
                  <a:lnTo>
                    <a:pt x="149" y="160"/>
                  </a:lnTo>
                  <a:lnTo>
                    <a:pt x="171" y="170"/>
                  </a:lnTo>
                  <a:lnTo>
                    <a:pt x="192" y="181"/>
                  </a:lnTo>
                  <a:lnTo>
                    <a:pt x="213" y="192"/>
                  </a:lnTo>
                  <a:lnTo>
                    <a:pt x="235" y="202"/>
                  </a:lnTo>
                  <a:lnTo>
                    <a:pt x="256" y="224"/>
                  </a:lnTo>
                  <a:lnTo>
                    <a:pt x="277" y="224"/>
                  </a:lnTo>
                  <a:lnTo>
                    <a:pt x="299" y="234"/>
                  </a:lnTo>
                  <a:lnTo>
                    <a:pt x="320" y="234"/>
                  </a:lnTo>
                  <a:lnTo>
                    <a:pt x="352" y="256"/>
                  </a:lnTo>
                  <a:lnTo>
                    <a:pt x="384" y="256"/>
                  </a:lnTo>
                  <a:lnTo>
                    <a:pt x="405" y="266"/>
                  </a:lnTo>
                  <a:lnTo>
                    <a:pt x="427" y="266"/>
                  </a:lnTo>
                  <a:lnTo>
                    <a:pt x="448" y="266"/>
                  </a:lnTo>
                  <a:lnTo>
                    <a:pt x="469" y="277"/>
                  </a:lnTo>
                  <a:lnTo>
                    <a:pt x="501" y="277"/>
                  </a:lnTo>
                  <a:lnTo>
                    <a:pt x="523" y="277"/>
                  </a:lnTo>
                  <a:lnTo>
                    <a:pt x="544" y="277"/>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35569" name="Freeform 49"/>
            <p:cNvSpPr>
              <a:spLocks/>
            </p:cNvSpPr>
            <p:nvPr/>
          </p:nvSpPr>
          <p:spPr bwMode="auto">
            <a:xfrm>
              <a:off x="4011" y="1179"/>
              <a:ext cx="417" cy="267"/>
            </a:xfrm>
            <a:custGeom>
              <a:avLst/>
              <a:gdLst>
                <a:gd name="T0" fmla="*/ 416 w 417"/>
                <a:gd name="T1" fmla="*/ 0 h 267"/>
                <a:gd name="T2" fmla="*/ 405 w 417"/>
                <a:gd name="T3" fmla="*/ 21 h 267"/>
                <a:gd name="T4" fmla="*/ 394 w 417"/>
                <a:gd name="T5" fmla="*/ 42 h 267"/>
                <a:gd name="T6" fmla="*/ 373 w 417"/>
                <a:gd name="T7" fmla="*/ 64 h 267"/>
                <a:gd name="T8" fmla="*/ 362 w 417"/>
                <a:gd name="T9" fmla="*/ 85 h 267"/>
                <a:gd name="T10" fmla="*/ 341 w 417"/>
                <a:gd name="T11" fmla="*/ 106 h 267"/>
                <a:gd name="T12" fmla="*/ 320 w 417"/>
                <a:gd name="T13" fmla="*/ 117 h 267"/>
                <a:gd name="T14" fmla="*/ 309 w 417"/>
                <a:gd name="T15" fmla="*/ 138 h 267"/>
                <a:gd name="T16" fmla="*/ 288 w 417"/>
                <a:gd name="T17" fmla="*/ 138 h 267"/>
                <a:gd name="T18" fmla="*/ 266 w 417"/>
                <a:gd name="T19" fmla="*/ 160 h 267"/>
                <a:gd name="T20" fmla="*/ 245 w 417"/>
                <a:gd name="T21" fmla="*/ 170 h 267"/>
                <a:gd name="T22" fmla="*/ 224 w 417"/>
                <a:gd name="T23" fmla="*/ 181 h 267"/>
                <a:gd name="T24" fmla="*/ 202 w 417"/>
                <a:gd name="T25" fmla="*/ 202 h 267"/>
                <a:gd name="T26" fmla="*/ 181 w 417"/>
                <a:gd name="T27" fmla="*/ 202 h 267"/>
                <a:gd name="T28" fmla="*/ 160 w 417"/>
                <a:gd name="T29" fmla="*/ 213 h 267"/>
                <a:gd name="T30" fmla="*/ 138 w 417"/>
                <a:gd name="T31" fmla="*/ 224 h 267"/>
                <a:gd name="T32" fmla="*/ 117 w 417"/>
                <a:gd name="T33" fmla="*/ 234 h 267"/>
                <a:gd name="T34" fmla="*/ 96 w 417"/>
                <a:gd name="T35" fmla="*/ 234 h 267"/>
                <a:gd name="T36" fmla="*/ 64 w 417"/>
                <a:gd name="T37" fmla="*/ 256 h 267"/>
                <a:gd name="T38" fmla="*/ 42 w 417"/>
                <a:gd name="T39" fmla="*/ 256 h 267"/>
                <a:gd name="T40" fmla="*/ 21 w 417"/>
                <a:gd name="T41" fmla="*/ 266 h 267"/>
                <a:gd name="T42" fmla="*/ 0 w 417"/>
                <a:gd name="T43"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7" h="267">
                  <a:moveTo>
                    <a:pt x="416" y="0"/>
                  </a:moveTo>
                  <a:lnTo>
                    <a:pt x="405" y="21"/>
                  </a:lnTo>
                  <a:lnTo>
                    <a:pt x="394" y="42"/>
                  </a:lnTo>
                  <a:lnTo>
                    <a:pt x="373" y="64"/>
                  </a:lnTo>
                  <a:lnTo>
                    <a:pt x="362" y="85"/>
                  </a:lnTo>
                  <a:lnTo>
                    <a:pt x="341" y="106"/>
                  </a:lnTo>
                  <a:lnTo>
                    <a:pt x="320" y="117"/>
                  </a:lnTo>
                  <a:lnTo>
                    <a:pt x="309" y="138"/>
                  </a:lnTo>
                  <a:lnTo>
                    <a:pt x="288" y="138"/>
                  </a:lnTo>
                  <a:lnTo>
                    <a:pt x="266" y="160"/>
                  </a:lnTo>
                  <a:lnTo>
                    <a:pt x="245" y="170"/>
                  </a:lnTo>
                  <a:lnTo>
                    <a:pt x="224" y="181"/>
                  </a:lnTo>
                  <a:lnTo>
                    <a:pt x="202" y="202"/>
                  </a:lnTo>
                  <a:lnTo>
                    <a:pt x="181" y="202"/>
                  </a:lnTo>
                  <a:lnTo>
                    <a:pt x="160" y="213"/>
                  </a:lnTo>
                  <a:lnTo>
                    <a:pt x="138" y="224"/>
                  </a:lnTo>
                  <a:lnTo>
                    <a:pt x="117" y="234"/>
                  </a:lnTo>
                  <a:lnTo>
                    <a:pt x="96" y="234"/>
                  </a:lnTo>
                  <a:lnTo>
                    <a:pt x="64" y="256"/>
                  </a:lnTo>
                  <a:lnTo>
                    <a:pt x="42" y="256"/>
                  </a:lnTo>
                  <a:lnTo>
                    <a:pt x="21" y="266"/>
                  </a:lnTo>
                  <a:lnTo>
                    <a:pt x="0" y="266"/>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35570" name="Freeform 50"/>
            <p:cNvSpPr>
              <a:spLocks/>
            </p:cNvSpPr>
            <p:nvPr/>
          </p:nvSpPr>
          <p:spPr bwMode="auto">
            <a:xfrm>
              <a:off x="4361" y="621"/>
              <a:ext cx="44" cy="214"/>
            </a:xfrm>
            <a:custGeom>
              <a:avLst/>
              <a:gdLst>
                <a:gd name="T0" fmla="*/ 43 w 44"/>
                <a:gd name="T1" fmla="*/ 213 h 214"/>
                <a:gd name="T2" fmla="*/ 43 w 44"/>
                <a:gd name="T3" fmla="*/ 192 h 214"/>
                <a:gd name="T4" fmla="*/ 43 w 44"/>
                <a:gd name="T5" fmla="*/ 171 h 214"/>
                <a:gd name="T6" fmla="*/ 43 w 44"/>
                <a:gd name="T7" fmla="*/ 149 h 214"/>
                <a:gd name="T8" fmla="*/ 43 w 44"/>
                <a:gd name="T9" fmla="*/ 128 h 214"/>
                <a:gd name="T10" fmla="*/ 32 w 44"/>
                <a:gd name="T11" fmla="*/ 107 h 214"/>
                <a:gd name="T12" fmla="*/ 32 w 44"/>
                <a:gd name="T13" fmla="*/ 85 h 214"/>
                <a:gd name="T14" fmla="*/ 22 w 44"/>
                <a:gd name="T15" fmla="*/ 64 h 214"/>
                <a:gd name="T16" fmla="*/ 22 w 44"/>
                <a:gd name="T17" fmla="*/ 43 h 214"/>
                <a:gd name="T18" fmla="*/ 11 w 44"/>
                <a:gd name="T19" fmla="*/ 21 h 214"/>
                <a:gd name="T20" fmla="*/ 0 w 44"/>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14">
                  <a:moveTo>
                    <a:pt x="43" y="213"/>
                  </a:moveTo>
                  <a:lnTo>
                    <a:pt x="43" y="192"/>
                  </a:lnTo>
                  <a:lnTo>
                    <a:pt x="43" y="171"/>
                  </a:lnTo>
                  <a:lnTo>
                    <a:pt x="43" y="149"/>
                  </a:lnTo>
                  <a:lnTo>
                    <a:pt x="43" y="128"/>
                  </a:lnTo>
                  <a:lnTo>
                    <a:pt x="32" y="107"/>
                  </a:lnTo>
                  <a:lnTo>
                    <a:pt x="32" y="85"/>
                  </a:lnTo>
                  <a:lnTo>
                    <a:pt x="22" y="64"/>
                  </a:lnTo>
                  <a:lnTo>
                    <a:pt x="22" y="43"/>
                  </a:lnTo>
                  <a:lnTo>
                    <a:pt x="11" y="21"/>
                  </a:lnTo>
                  <a:lnTo>
                    <a:pt x="0"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35571" name="Freeform 51"/>
            <p:cNvSpPr>
              <a:spLocks/>
            </p:cNvSpPr>
            <p:nvPr/>
          </p:nvSpPr>
          <p:spPr bwMode="auto">
            <a:xfrm>
              <a:off x="5056" y="1029"/>
              <a:ext cx="172" cy="44"/>
            </a:xfrm>
            <a:custGeom>
              <a:avLst/>
              <a:gdLst>
                <a:gd name="T0" fmla="*/ 0 w 172"/>
                <a:gd name="T1" fmla="*/ 43 h 44"/>
                <a:gd name="T2" fmla="*/ 21 w 172"/>
                <a:gd name="T3" fmla="*/ 43 h 44"/>
                <a:gd name="T4" fmla="*/ 43 w 172"/>
                <a:gd name="T5" fmla="*/ 32 h 44"/>
                <a:gd name="T6" fmla="*/ 64 w 172"/>
                <a:gd name="T7" fmla="*/ 32 h 44"/>
                <a:gd name="T8" fmla="*/ 85 w 172"/>
                <a:gd name="T9" fmla="*/ 22 h 44"/>
                <a:gd name="T10" fmla="*/ 107 w 172"/>
                <a:gd name="T11" fmla="*/ 11 h 44"/>
                <a:gd name="T12" fmla="*/ 128 w 172"/>
                <a:gd name="T13" fmla="*/ 11 h 44"/>
                <a:gd name="T14" fmla="*/ 149 w 172"/>
                <a:gd name="T15" fmla="*/ 0 h 44"/>
                <a:gd name="T16" fmla="*/ 171 w 172"/>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44">
                  <a:moveTo>
                    <a:pt x="0" y="43"/>
                  </a:moveTo>
                  <a:lnTo>
                    <a:pt x="21" y="43"/>
                  </a:lnTo>
                  <a:lnTo>
                    <a:pt x="43" y="32"/>
                  </a:lnTo>
                  <a:lnTo>
                    <a:pt x="64" y="32"/>
                  </a:lnTo>
                  <a:lnTo>
                    <a:pt x="85" y="22"/>
                  </a:lnTo>
                  <a:lnTo>
                    <a:pt x="107" y="11"/>
                  </a:lnTo>
                  <a:lnTo>
                    <a:pt x="128" y="11"/>
                  </a:lnTo>
                  <a:lnTo>
                    <a:pt x="149" y="0"/>
                  </a:lnTo>
                  <a:lnTo>
                    <a:pt x="171"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grpSp>
      <p:sp>
        <p:nvSpPr>
          <p:cNvPr id="235572" name="Freeform 52"/>
          <p:cNvSpPr>
            <a:spLocks/>
          </p:cNvSpPr>
          <p:nvPr/>
        </p:nvSpPr>
        <p:spPr bwMode="auto">
          <a:xfrm rot="19699669" flipV="1">
            <a:off x="3136900" y="2198688"/>
            <a:ext cx="3862388" cy="9969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arrow"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35573" name="Freeform 53"/>
          <p:cNvSpPr>
            <a:spLocks/>
          </p:cNvSpPr>
          <p:nvPr/>
        </p:nvSpPr>
        <p:spPr bwMode="auto">
          <a:xfrm>
            <a:off x="3116263" y="2209800"/>
            <a:ext cx="2524125" cy="1000125"/>
          </a:xfrm>
          <a:custGeom>
            <a:avLst/>
            <a:gdLst>
              <a:gd name="T0" fmla="*/ 10 w 1590"/>
              <a:gd name="T1" fmla="*/ 608 h 630"/>
              <a:gd name="T2" fmla="*/ 21 w 1590"/>
              <a:gd name="T3" fmla="*/ 565 h 630"/>
              <a:gd name="T4" fmla="*/ 32 w 1590"/>
              <a:gd name="T5" fmla="*/ 523 h 630"/>
              <a:gd name="T6" fmla="*/ 32 w 1590"/>
              <a:gd name="T7" fmla="*/ 480 h 630"/>
              <a:gd name="T8" fmla="*/ 21 w 1590"/>
              <a:gd name="T9" fmla="*/ 427 h 630"/>
              <a:gd name="T10" fmla="*/ 21 w 1590"/>
              <a:gd name="T11" fmla="*/ 384 h 630"/>
              <a:gd name="T12" fmla="*/ 21 w 1590"/>
              <a:gd name="T13" fmla="*/ 320 h 630"/>
              <a:gd name="T14" fmla="*/ 32 w 1590"/>
              <a:gd name="T15" fmla="*/ 277 h 630"/>
              <a:gd name="T16" fmla="*/ 42 w 1590"/>
              <a:gd name="T17" fmla="*/ 235 h 630"/>
              <a:gd name="T18" fmla="*/ 74 w 1590"/>
              <a:gd name="T19" fmla="*/ 181 h 630"/>
              <a:gd name="T20" fmla="*/ 106 w 1590"/>
              <a:gd name="T21" fmla="*/ 149 h 630"/>
              <a:gd name="T22" fmla="*/ 138 w 1590"/>
              <a:gd name="T23" fmla="*/ 117 h 630"/>
              <a:gd name="T24" fmla="*/ 181 w 1590"/>
              <a:gd name="T25" fmla="*/ 96 h 630"/>
              <a:gd name="T26" fmla="*/ 224 w 1590"/>
              <a:gd name="T27" fmla="*/ 85 h 630"/>
              <a:gd name="T28" fmla="*/ 266 w 1590"/>
              <a:gd name="T29" fmla="*/ 75 h 630"/>
              <a:gd name="T30" fmla="*/ 309 w 1590"/>
              <a:gd name="T31" fmla="*/ 75 h 630"/>
              <a:gd name="T32" fmla="*/ 352 w 1590"/>
              <a:gd name="T33" fmla="*/ 75 h 630"/>
              <a:gd name="T34" fmla="*/ 394 w 1590"/>
              <a:gd name="T35" fmla="*/ 75 h 630"/>
              <a:gd name="T36" fmla="*/ 448 w 1590"/>
              <a:gd name="T37" fmla="*/ 75 h 630"/>
              <a:gd name="T38" fmla="*/ 490 w 1590"/>
              <a:gd name="T39" fmla="*/ 75 h 630"/>
              <a:gd name="T40" fmla="*/ 544 w 1590"/>
              <a:gd name="T41" fmla="*/ 64 h 630"/>
              <a:gd name="T42" fmla="*/ 586 w 1590"/>
              <a:gd name="T43" fmla="*/ 64 h 630"/>
              <a:gd name="T44" fmla="*/ 640 w 1590"/>
              <a:gd name="T45" fmla="*/ 43 h 630"/>
              <a:gd name="T46" fmla="*/ 682 w 1590"/>
              <a:gd name="T47" fmla="*/ 32 h 630"/>
              <a:gd name="T48" fmla="*/ 725 w 1590"/>
              <a:gd name="T49" fmla="*/ 21 h 630"/>
              <a:gd name="T50" fmla="*/ 768 w 1590"/>
              <a:gd name="T51" fmla="*/ 0 h 630"/>
              <a:gd name="T52" fmla="*/ 810 w 1590"/>
              <a:gd name="T53" fmla="*/ 0 h 630"/>
              <a:gd name="T54" fmla="*/ 853 w 1590"/>
              <a:gd name="T55" fmla="*/ 0 h 630"/>
              <a:gd name="T56" fmla="*/ 896 w 1590"/>
              <a:gd name="T57" fmla="*/ 0 h 630"/>
              <a:gd name="T58" fmla="*/ 938 w 1590"/>
              <a:gd name="T59" fmla="*/ 0 h 630"/>
              <a:gd name="T60" fmla="*/ 992 w 1590"/>
              <a:gd name="T61" fmla="*/ 11 h 630"/>
              <a:gd name="T62" fmla="*/ 1034 w 1590"/>
              <a:gd name="T63" fmla="*/ 21 h 630"/>
              <a:gd name="T64" fmla="*/ 1077 w 1590"/>
              <a:gd name="T65" fmla="*/ 43 h 630"/>
              <a:gd name="T66" fmla="*/ 1120 w 1590"/>
              <a:gd name="T67" fmla="*/ 53 h 630"/>
              <a:gd name="T68" fmla="*/ 1162 w 1590"/>
              <a:gd name="T69" fmla="*/ 85 h 630"/>
              <a:gd name="T70" fmla="*/ 1205 w 1590"/>
              <a:gd name="T71" fmla="*/ 107 h 630"/>
              <a:gd name="T72" fmla="*/ 1237 w 1590"/>
              <a:gd name="T73" fmla="*/ 139 h 630"/>
              <a:gd name="T74" fmla="*/ 1269 w 1590"/>
              <a:gd name="T75" fmla="*/ 181 h 630"/>
              <a:gd name="T76" fmla="*/ 1301 w 1590"/>
              <a:gd name="T77" fmla="*/ 213 h 630"/>
              <a:gd name="T78" fmla="*/ 1344 w 1590"/>
              <a:gd name="T79" fmla="*/ 256 h 630"/>
              <a:gd name="T80" fmla="*/ 1376 w 1590"/>
              <a:gd name="T81" fmla="*/ 299 h 630"/>
              <a:gd name="T82" fmla="*/ 1397 w 1590"/>
              <a:gd name="T83" fmla="*/ 341 h 630"/>
              <a:gd name="T84" fmla="*/ 1429 w 1590"/>
              <a:gd name="T85" fmla="*/ 384 h 630"/>
              <a:gd name="T86" fmla="*/ 1461 w 1590"/>
              <a:gd name="T87" fmla="*/ 416 h 630"/>
              <a:gd name="T88" fmla="*/ 1504 w 1590"/>
              <a:gd name="T89" fmla="*/ 459 h 630"/>
              <a:gd name="T90" fmla="*/ 1546 w 1590"/>
              <a:gd name="T91" fmla="*/ 491 h 630"/>
              <a:gd name="T92" fmla="*/ 1589 w 1590"/>
              <a:gd name="T93" fmla="*/ 5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0" h="630">
                <a:moveTo>
                  <a:pt x="0" y="629"/>
                </a:moveTo>
                <a:lnTo>
                  <a:pt x="10" y="608"/>
                </a:lnTo>
                <a:lnTo>
                  <a:pt x="21" y="587"/>
                </a:lnTo>
                <a:lnTo>
                  <a:pt x="21" y="565"/>
                </a:lnTo>
                <a:lnTo>
                  <a:pt x="32" y="544"/>
                </a:lnTo>
                <a:lnTo>
                  <a:pt x="32" y="523"/>
                </a:lnTo>
                <a:lnTo>
                  <a:pt x="32" y="501"/>
                </a:lnTo>
                <a:lnTo>
                  <a:pt x="32" y="480"/>
                </a:lnTo>
                <a:lnTo>
                  <a:pt x="32" y="448"/>
                </a:lnTo>
                <a:lnTo>
                  <a:pt x="21" y="427"/>
                </a:lnTo>
                <a:lnTo>
                  <a:pt x="21" y="405"/>
                </a:lnTo>
                <a:lnTo>
                  <a:pt x="21" y="384"/>
                </a:lnTo>
                <a:lnTo>
                  <a:pt x="10" y="352"/>
                </a:lnTo>
                <a:lnTo>
                  <a:pt x="21" y="320"/>
                </a:lnTo>
                <a:lnTo>
                  <a:pt x="32" y="299"/>
                </a:lnTo>
                <a:lnTo>
                  <a:pt x="32" y="277"/>
                </a:lnTo>
                <a:lnTo>
                  <a:pt x="32" y="256"/>
                </a:lnTo>
                <a:lnTo>
                  <a:pt x="42" y="235"/>
                </a:lnTo>
                <a:lnTo>
                  <a:pt x="64" y="203"/>
                </a:lnTo>
                <a:lnTo>
                  <a:pt x="74" y="181"/>
                </a:lnTo>
                <a:lnTo>
                  <a:pt x="85" y="160"/>
                </a:lnTo>
                <a:lnTo>
                  <a:pt x="106" y="149"/>
                </a:lnTo>
                <a:lnTo>
                  <a:pt x="117" y="128"/>
                </a:lnTo>
                <a:lnTo>
                  <a:pt x="138" y="117"/>
                </a:lnTo>
                <a:lnTo>
                  <a:pt x="160" y="107"/>
                </a:lnTo>
                <a:lnTo>
                  <a:pt x="181" y="96"/>
                </a:lnTo>
                <a:lnTo>
                  <a:pt x="202" y="85"/>
                </a:lnTo>
                <a:lnTo>
                  <a:pt x="224" y="85"/>
                </a:lnTo>
                <a:lnTo>
                  <a:pt x="245" y="75"/>
                </a:lnTo>
                <a:lnTo>
                  <a:pt x="266" y="75"/>
                </a:lnTo>
                <a:lnTo>
                  <a:pt x="288" y="75"/>
                </a:lnTo>
                <a:lnTo>
                  <a:pt x="309" y="75"/>
                </a:lnTo>
                <a:lnTo>
                  <a:pt x="330" y="75"/>
                </a:lnTo>
                <a:lnTo>
                  <a:pt x="352" y="75"/>
                </a:lnTo>
                <a:lnTo>
                  <a:pt x="373" y="75"/>
                </a:lnTo>
                <a:lnTo>
                  <a:pt x="394" y="75"/>
                </a:lnTo>
                <a:lnTo>
                  <a:pt x="416" y="75"/>
                </a:lnTo>
                <a:lnTo>
                  <a:pt x="448" y="75"/>
                </a:lnTo>
                <a:lnTo>
                  <a:pt x="469" y="75"/>
                </a:lnTo>
                <a:lnTo>
                  <a:pt x="490" y="75"/>
                </a:lnTo>
                <a:lnTo>
                  <a:pt x="512" y="64"/>
                </a:lnTo>
                <a:lnTo>
                  <a:pt x="544" y="64"/>
                </a:lnTo>
                <a:lnTo>
                  <a:pt x="565" y="64"/>
                </a:lnTo>
                <a:lnTo>
                  <a:pt x="586" y="64"/>
                </a:lnTo>
                <a:lnTo>
                  <a:pt x="608" y="53"/>
                </a:lnTo>
                <a:lnTo>
                  <a:pt x="640" y="43"/>
                </a:lnTo>
                <a:lnTo>
                  <a:pt x="661" y="43"/>
                </a:lnTo>
                <a:lnTo>
                  <a:pt x="682" y="32"/>
                </a:lnTo>
                <a:lnTo>
                  <a:pt x="704" y="21"/>
                </a:lnTo>
                <a:lnTo>
                  <a:pt x="725" y="21"/>
                </a:lnTo>
                <a:lnTo>
                  <a:pt x="746" y="11"/>
                </a:lnTo>
                <a:lnTo>
                  <a:pt x="768" y="0"/>
                </a:lnTo>
                <a:lnTo>
                  <a:pt x="789" y="0"/>
                </a:lnTo>
                <a:lnTo>
                  <a:pt x="810" y="0"/>
                </a:lnTo>
                <a:lnTo>
                  <a:pt x="832" y="0"/>
                </a:lnTo>
                <a:lnTo>
                  <a:pt x="853" y="0"/>
                </a:lnTo>
                <a:lnTo>
                  <a:pt x="874" y="0"/>
                </a:lnTo>
                <a:lnTo>
                  <a:pt x="896" y="0"/>
                </a:lnTo>
                <a:lnTo>
                  <a:pt x="917" y="0"/>
                </a:lnTo>
                <a:lnTo>
                  <a:pt x="938" y="0"/>
                </a:lnTo>
                <a:lnTo>
                  <a:pt x="960" y="0"/>
                </a:lnTo>
                <a:lnTo>
                  <a:pt x="992" y="11"/>
                </a:lnTo>
                <a:lnTo>
                  <a:pt x="1013" y="11"/>
                </a:lnTo>
                <a:lnTo>
                  <a:pt x="1034" y="21"/>
                </a:lnTo>
                <a:lnTo>
                  <a:pt x="1056" y="32"/>
                </a:lnTo>
                <a:lnTo>
                  <a:pt x="1077" y="43"/>
                </a:lnTo>
                <a:lnTo>
                  <a:pt x="1098" y="53"/>
                </a:lnTo>
                <a:lnTo>
                  <a:pt x="1120" y="53"/>
                </a:lnTo>
                <a:lnTo>
                  <a:pt x="1141" y="75"/>
                </a:lnTo>
                <a:lnTo>
                  <a:pt x="1162" y="85"/>
                </a:lnTo>
                <a:lnTo>
                  <a:pt x="1184" y="96"/>
                </a:lnTo>
                <a:lnTo>
                  <a:pt x="1205" y="107"/>
                </a:lnTo>
                <a:lnTo>
                  <a:pt x="1216" y="128"/>
                </a:lnTo>
                <a:lnTo>
                  <a:pt x="1237" y="139"/>
                </a:lnTo>
                <a:lnTo>
                  <a:pt x="1248" y="160"/>
                </a:lnTo>
                <a:lnTo>
                  <a:pt x="1269" y="181"/>
                </a:lnTo>
                <a:lnTo>
                  <a:pt x="1290" y="192"/>
                </a:lnTo>
                <a:lnTo>
                  <a:pt x="1301" y="213"/>
                </a:lnTo>
                <a:lnTo>
                  <a:pt x="1322" y="235"/>
                </a:lnTo>
                <a:lnTo>
                  <a:pt x="1344" y="256"/>
                </a:lnTo>
                <a:lnTo>
                  <a:pt x="1354" y="277"/>
                </a:lnTo>
                <a:lnTo>
                  <a:pt x="1376" y="299"/>
                </a:lnTo>
                <a:lnTo>
                  <a:pt x="1386" y="320"/>
                </a:lnTo>
                <a:lnTo>
                  <a:pt x="1397" y="341"/>
                </a:lnTo>
                <a:lnTo>
                  <a:pt x="1418" y="352"/>
                </a:lnTo>
                <a:lnTo>
                  <a:pt x="1429" y="384"/>
                </a:lnTo>
                <a:lnTo>
                  <a:pt x="1450" y="395"/>
                </a:lnTo>
                <a:lnTo>
                  <a:pt x="1461" y="416"/>
                </a:lnTo>
                <a:lnTo>
                  <a:pt x="1482" y="437"/>
                </a:lnTo>
                <a:lnTo>
                  <a:pt x="1504" y="459"/>
                </a:lnTo>
                <a:lnTo>
                  <a:pt x="1525" y="480"/>
                </a:lnTo>
                <a:lnTo>
                  <a:pt x="1546" y="491"/>
                </a:lnTo>
                <a:lnTo>
                  <a:pt x="1568" y="501"/>
                </a:lnTo>
                <a:lnTo>
                  <a:pt x="1589" y="512"/>
                </a:lnTo>
              </a:path>
            </a:pathLst>
          </a:custGeom>
          <a:noFill/>
          <a:ln w="50800" cap="rnd" cmpd="sng">
            <a:solidFill>
              <a:srgbClr val="00FFCC"/>
            </a:solidFill>
            <a:prstDash val="solid"/>
            <a:round/>
            <a:headEnd type="none" w="med" len="med"/>
            <a:tailEnd type="arrow" w="med" len="med"/>
          </a:ln>
          <a:effectLst>
            <a:outerShdw blurRad="63500" dist="81320" dir="3080412"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a:lstStyle/>
          <a:p>
            <a:pPr>
              <a:defRPr/>
            </a:pPr>
            <a:endParaRPr lang="en-US">
              <a:cs typeface="+mn-cs"/>
            </a:endParaRPr>
          </a:p>
        </p:txBody>
      </p:sp>
      <p:sp>
        <p:nvSpPr>
          <p:cNvPr id="235574" name="Freeform 54"/>
          <p:cNvSpPr>
            <a:spLocks/>
          </p:cNvSpPr>
          <p:nvPr/>
        </p:nvSpPr>
        <p:spPr bwMode="auto">
          <a:xfrm>
            <a:off x="2852738" y="1804988"/>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57150" cap="flat" cmpd="sng">
            <a:solidFill>
              <a:srgbClr val="00FFCC"/>
            </a:solidFill>
            <a:prstDash val="solid"/>
            <a:round/>
            <a:headEnd type="none" w="med" len="med"/>
            <a:tailEnd type="arrow" w="med" len="me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35575" name="Rectangle 55"/>
          <p:cNvSpPr>
            <a:spLocks noChangeArrowheads="1"/>
          </p:cNvSpPr>
          <p:nvPr/>
        </p:nvSpPr>
        <p:spPr bwMode="auto">
          <a:xfrm>
            <a:off x="77597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35576" name="Text Box 56"/>
          <p:cNvSpPr txBox="1">
            <a:spLocks noChangeArrowheads="1"/>
          </p:cNvSpPr>
          <p:nvPr/>
        </p:nvSpPr>
        <p:spPr bwMode="auto">
          <a:xfrm>
            <a:off x="509588" y="5216525"/>
            <a:ext cx="8596312" cy="1225550"/>
          </a:xfrm>
          <a:prstGeom prst="rect">
            <a:avLst/>
          </a:prstGeom>
          <a:noFill/>
          <a:ln>
            <a:noFill/>
          </a:ln>
          <a:effectLst>
            <a:outerShdw blurRad="63500" dist="91581" dir="2021404"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sz="3200" b="1">
                <a:solidFill>
                  <a:srgbClr val="FFFF00"/>
                </a:solidFill>
                <a:latin typeface="Comic Sans MS" charset="0"/>
                <a:cs typeface="+mn-cs"/>
              </a:rPr>
              <a:t>Karena Mesias sudah diramalkan akan muncul melalu suku Yehuda</a:t>
            </a:r>
            <a:endParaRPr lang="en-US" sz="2800">
              <a:solidFill>
                <a:srgbClr val="00DFCA"/>
              </a:solidFill>
              <a:latin typeface="Comic Sans MS" charset="0"/>
              <a:cs typeface="+mn-cs"/>
            </a:endParaRPr>
          </a:p>
        </p:txBody>
      </p:sp>
      <p:sp>
        <p:nvSpPr>
          <p:cNvPr id="235577" name="Text Box 57"/>
          <p:cNvSpPr txBox="1">
            <a:spLocks noChangeArrowheads="1"/>
          </p:cNvSpPr>
          <p:nvPr/>
        </p:nvSpPr>
        <p:spPr bwMode="auto">
          <a:xfrm>
            <a:off x="1765300" y="-22225"/>
            <a:ext cx="35306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1600" b="1">
                <a:latin typeface="Comic Sans MS" charset="0"/>
                <a:cs typeface="+mn-cs"/>
              </a:rPr>
              <a:t>Yesaya 9:6-7</a:t>
            </a:r>
          </a:p>
        </p:txBody>
      </p:sp>
      <p:sp>
        <p:nvSpPr>
          <p:cNvPr id="235578" name="Text Box 58"/>
          <p:cNvSpPr txBox="1">
            <a:spLocks noChangeArrowheads="1"/>
          </p:cNvSpPr>
          <p:nvPr/>
        </p:nvSpPr>
        <p:spPr bwMode="auto">
          <a:xfrm>
            <a:off x="2062163" y="3670300"/>
            <a:ext cx="6407150" cy="80010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4000" b="1">
                <a:latin typeface="Comic Sans MS" charset="0"/>
                <a:cs typeface="+mn-cs"/>
              </a:rPr>
              <a:t>YEHUDA DIPELIHARA!</a:t>
            </a:r>
          </a:p>
        </p:txBody>
      </p:sp>
      <p:sp>
        <p:nvSpPr>
          <p:cNvPr id="235579" name="Text Box 59"/>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35580" name="Text Box 60"/>
          <p:cNvSpPr txBox="1">
            <a:spLocks noChangeArrowheads="1"/>
          </p:cNvSpPr>
          <p:nvPr/>
        </p:nvSpPr>
        <p:spPr bwMode="auto">
          <a:xfrm>
            <a:off x="8594725" y="64008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8</a:t>
            </a:r>
            <a:endParaRPr lang="en-US" sz="2000">
              <a:solidFill>
                <a:srgbClr val="FFA27C"/>
              </a:solidFill>
              <a:latin typeface="B VAG Rounded Bold" charset="0"/>
              <a:cs typeface="+mn-cs"/>
            </a:endParaRPr>
          </a:p>
        </p:txBody>
      </p:sp>
      <p:sp>
        <p:nvSpPr>
          <p:cNvPr id="235581" name="Text Box 61"/>
          <p:cNvSpPr txBox="1">
            <a:spLocks noChangeArrowheads="1"/>
          </p:cNvSpPr>
          <p:nvPr/>
        </p:nvSpPr>
        <p:spPr bwMode="auto">
          <a:xfrm>
            <a:off x="3884613" y="4352925"/>
            <a:ext cx="2897187" cy="10477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5400" b="1">
                <a:latin typeface="Comic Sans MS" charset="0"/>
                <a:cs typeface="+mn-cs"/>
              </a:rPr>
              <a:t>Kenapa?</a:t>
            </a:r>
          </a:p>
        </p:txBody>
      </p:sp>
      <p:sp>
        <p:nvSpPr>
          <p:cNvPr id="235582" name="Text Box 62"/>
          <p:cNvSpPr txBox="1">
            <a:spLocks noChangeArrowheads="1"/>
          </p:cNvSpPr>
          <p:nvPr/>
        </p:nvSpPr>
        <p:spPr bwMode="auto">
          <a:xfrm>
            <a:off x="1052513" y="650875"/>
            <a:ext cx="5761037" cy="10477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sz="5400" b="1">
                <a:latin typeface="Comic Sans MS" charset="0"/>
                <a:cs typeface="+mn-cs"/>
              </a:rPr>
              <a:t>Kesimpulan…</a:t>
            </a:r>
          </a:p>
        </p:txBody>
      </p:sp>
      <p:sp>
        <p:nvSpPr>
          <p:cNvPr id="235583" name="Rectangle 63"/>
          <p:cNvSpPr>
            <a:spLocks noChangeArrowheads="1"/>
          </p:cNvSpPr>
          <p:nvPr/>
        </p:nvSpPr>
        <p:spPr bwMode="auto">
          <a:xfrm>
            <a:off x="8083550" y="6529388"/>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57</a:t>
            </a:r>
          </a:p>
        </p:txBody>
      </p:sp>
      <p:sp>
        <p:nvSpPr>
          <p:cNvPr id="235584" name="Text Box 64"/>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
        <p:nvSpPr>
          <p:cNvPr id="235585" name="Freeform 65"/>
          <p:cNvSpPr>
            <a:spLocks/>
          </p:cNvSpPr>
          <p:nvPr/>
        </p:nvSpPr>
        <p:spPr bwMode="auto">
          <a:xfrm>
            <a:off x="2795588" y="1616075"/>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76200" cap="flat" cmpd="sng">
            <a:solidFill>
              <a:schemeClr val="tx1"/>
            </a:solidFill>
            <a:prstDash val="sysDot"/>
            <a:round/>
            <a:headEnd type="none" w="med" len="med"/>
            <a:tailEnd type="arrow" w="med" len="med"/>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35572"/>
                                        </p:tgtEl>
                                        <p:attrNameLst>
                                          <p:attrName>style.visibility</p:attrName>
                                        </p:attrNameLst>
                                      </p:cBhvr>
                                      <p:to>
                                        <p:strVal val="visible"/>
                                      </p:to>
                                    </p:set>
                                    <p:animEffect transition="in" filter="wipe(right)">
                                      <p:cBhvr>
                                        <p:cTn id="7" dur="500"/>
                                        <p:tgtEl>
                                          <p:spTgt spid="235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64"/>
                                        </p:tgtEl>
                                        <p:attrNameLst>
                                          <p:attrName>style.visibility</p:attrName>
                                        </p:attrNameLst>
                                      </p:cBhvr>
                                      <p:to>
                                        <p:strVal val="visible"/>
                                      </p:to>
                                    </p:set>
                                    <p:animEffect transition="in" filter="wipe(left)">
                                      <p:cBhvr>
                                        <p:cTn id="12" dur="500"/>
                                        <p:tgtEl>
                                          <p:spTgt spid="235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35565"/>
                                        </p:tgtEl>
                                        <p:attrNameLst>
                                          <p:attrName>style.visibility</p:attrName>
                                        </p:attrNameLst>
                                      </p:cBhvr>
                                      <p:to>
                                        <p:strVal val="visible"/>
                                      </p:to>
                                    </p:set>
                                    <p:animEffect transition="in" filter="wipe(left)">
                                      <p:cBhvr>
                                        <p:cTn id="17" dur="500"/>
                                        <p:tgtEl>
                                          <p:spTgt spid="2355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35574"/>
                                        </p:tgtEl>
                                        <p:attrNameLst>
                                          <p:attrName>style.visibility</p:attrName>
                                        </p:attrNameLst>
                                      </p:cBhvr>
                                      <p:to>
                                        <p:strVal val="visible"/>
                                      </p:to>
                                    </p:set>
                                    <p:animEffect transition="in" filter="wipe(right)">
                                      <p:cBhvr>
                                        <p:cTn id="22" dur="500"/>
                                        <p:tgtEl>
                                          <p:spTgt spid="2355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35573"/>
                                        </p:tgtEl>
                                        <p:attrNameLst>
                                          <p:attrName>style.visibility</p:attrName>
                                        </p:attrNameLst>
                                      </p:cBhvr>
                                      <p:to>
                                        <p:strVal val="visible"/>
                                      </p:to>
                                    </p:set>
                                    <p:animEffect transition="in" filter="wipe(left)">
                                      <p:cBhvr>
                                        <p:cTn id="27" dur="500"/>
                                        <p:tgtEl>
                                          <p:spTgt spid="2355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235578"/>
                                        </p:tgtEl>
                                        <p:attrNameLst>
                                          <p:attrName>style.visibility</p:attrName>
                                        </p:attrNameLst>
                                      </p:cBhvr>
                                      <p:to>
                                        <p:strVal val="visible"/>
                                      </p:to>
                                    </p:set>
                                    <p:anim calcmode="lin" valueType="num">
                                      <p:cBhvr>
                                        <p:cTn id="32" dur="500" fill="hold"/>
                                        <p:tgtEl>
                                          <p:spTgt spid="235578"/>
                                        </p:tgtEl>
                                        <p:attrNameLst>
                                          <p:attrName>ppt_w</p:attrName>
                                        </p:attrNameLst>
                                      </p:cBhvr>
                                      <p:tavLst>
                                        <p:tav tm="0">
                                          <p:val>
                                            <p:fltVal val="0"/>
                                          </p:val>
                                        </p:tav>
                                        <p:tav tm="100000">
                                          <p:val>
                                            <p:strVal val="#ppt_w"/>
                                          </p:val>
                                        </p:tav>
                                      </p:tavLst>
                                    </p:anim>
                                    <p:anim calcmode="lin" valueType="num">
                                      <p:cBhvr>
                                        <p:cTn id="33" dur="500" fill="hold"/>
                                        <p:tgtEl>
                                          <p:spTgt spid="235578"/>
                                        </p:tgtEl>
                                        <p:attrNameLst>
                                          <p:attrName>ppt_h</p:attrName>
                                        </p:attrNameLst>
                                      </p:cBhvr>
                                      <p:tavLst>
                                        <p:tav tm="0">
                                          <p:val>
                                            <p:fltVal val="0"/>
                                          </p:val>
                                        </p:tav>
                                        <p:tav tm="100000">
                                          <p:val>
                                            <p:strVal val="#ppt_h"/>
                                          </p:val>
                                        </p:tav>
                                      </p:tavLst>
                                    </p:anim>
                                    <p:anim calcmode="lin" valueType="num">
                                      <p:cBhvr>
                                        <p:cTn id="34" dur="500" fill="hold"/>
                                        <p:tgtEl>
                                          <p:spTgt spid="235578"/>
                                        </p:tgtEl>
                                        <p:attrNameLst>
                                          <p:attrName>ppt_x</p:attrName>
                                        </p:attrNameLst>
                                      </p:cBhvr>
                                      <p:tavLst>
                                        <p:tav tm="0">
                                          <p:val>
                                            <p:fltVal val="0.5"/>
                                          </p:val>
                                        </p:tav>
                                        <p:tav tm="100000">
                                          <p:val>
                                            <p:strVal val="#ppt_x"/>
                                          </p:val>
                                        </p:tav>
                                      </p:tavLst>
                                    </p:anim>
                                    <p:anim calcmode="lin" valueType="num">
                                      <p:cBhvr>
                                        <p:cTn id="35" dur="500" fill="hold"/>
                                        <p:tgtEl>
                                          <p:spTgt spid="235578"/>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500"/>
                            </p:stCondLst>
                            <p:childTnLst>
                              <p:par>
                                <p:cTn id="37" presetID="22" presetClass="entr" presetSubtype="2" fill="hold" nodeType="afterEffect">
                                  <p:stCondLst>
                                    <p:cond delay="0"/>
                                  </p:stCondLst>
                                  <p:childTnLst>
                                    <p:set>
                                      <p:cBhvr>
                                        <p:cTn id="38" dur="1" fill="hold">
                                          <p:stCondLst>
                                            <p:cond delay="0"/>
                                          </p:stCondLst>
                                        </p:cTn>
                                        <p:tgtEl>
                                          <p:spTgt spid="235585"/>
                                        </p:tgtEl>
                                        <p:attrNameLst>
                                          <p:attrName>style.visibility</p:attrName>
                                        </p:attrNameLst>
                                      </p:cBhvr>
                                      <p:to>
                                        <p:strVal val="visible"/>
                                      </p:to>
                                    </p:set>
                                    <p:animEffect transition="in" filter="wipe(right)">
                                      <p:cBhvr>
                                        <p:cTn id="39" dur="500"/>
                                        <p:tgtEl>
                                          <p:spTgt spid="2355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5581"/>
                                        </p:tgtEl>
                                        <p:attrNameLst>
                                          <p:attrName>style.visibility</p:attrName>
                                        </p:attrNameLst>
                                      </p:cBhvr>
                                      <p:to>
                                        <p:strVal val="visible"/>
                                      </p:to>
                                    </p:set>
                                    <p:animEffect transition="in" filter="dissolve">
                                      <p:cBhvr>
                                        <p:cTn id="44" dur="500"/>
                                        <p:tgtEl>
                                          <p:spTgt spid="2355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5576"/>
                                        </p:tgtEl>
                                        <p:attrNameLst>
                                          <p:attrName>style.visibility</p:attrName>
                                        </p:attrNameLst>
                                      </p:cBhvr>
                                      <p:to>
                                        <p:strVal val="visible"/>
                                      </p:to>
                                    </p:set>
                                    <p:animEffect transition="in" filter="dissolve">
                                      <p:cBhvr>
                                        <p:cTn id="49" dur="500"/>
                                        <p:tgtEl>
                                          <p:spTgt spid="23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6" grpId="0" autoUpdateAnimBg="0"/>
      <p:bldP spid="235578" grpId="0" autoUpdateAnimBg="0"/>
      <p:bldP spid="23558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2"/>
          <p:cNvGrpSpPr>
            <a:grpSpLocks/>
          </p:cNvGrpSpPr>
          <p:nvPr/>
        </p:nvGrpSpPr>
        <p:grpSpPr bwMode="auto">
          <a:xfrm>
            <a:off x="395288" y="1924050"/>
            <a:ext cx="2844800" cy="4235450"/>
            <a:chOff x="249" y="1212"/>
            <a:chExt cx="1792" cy="2668"/>
          </a:xfrm>
        </p:grpSpPr>
        <p:sp>
          <p:nvSpPr>
            <p:cNvPr id="237571" name="Oval 3"/>
            <p:cNvSpPr>
              <a:spLocks noChangeArrowheads="1"/>
            </p:cNvSpPr>
            <p:nvPr/>
          </p:nvSpPr>
          <p:spPr bwMode="auto">
            <a:xfrm>
              <a:off x="664" y="2868"/>
              <a:ext cx="1024" cy="1012"/>
            </a:xfrm>
            <a:prstGeom prst="ellipse">
              <a:avLst/>
            </a:prstGeom>
            <a:noFill/>
            <a:ln w="50800">
              <a:solidFill>
                <a:schemeClr val="tx2"/>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37572" name="Freeform 4"/>
            <p:cNvSpPr>
              <a:spLocks/>
            </p:cNvSpPr>
            <p:nvPr/>
          </p:nvSpPr>
          <p:spPr bwMode="auto">
            <a:xfrm>
              <a:off x="1188" y="2794"/>
              <a:ext cx="637" cy="601"/>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outerShdw blurRad="63500" algn="ctr" rotWithShape="0">
                <a:schemeClr val="bg2">
                  <a:alpha val="74998"/>
                </a:schemeClr>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a:lstStyle/>
            <a:p>
              <a:pPr>
                <a:defRPr/>
              </a:pPr>
              <a:endParaRPr lang="en-US">
                <a:cs typeface="+mn-cs"/>
              </a:endParaRPr>
            </a:p>
          </p:txBody>
        </p:sp>
        <p:sp>
          <p:nvSpPr>
            <p:cNvPr id="237573" name="Rectangle 5"/>
            <p:cNvSpPr>
              <a:spLocks noChangeArrowheads="1"/>
            </p:cNvSpPr>
            <p:nvPr/>
          </p:nvSpPr>
          <p:spPr bwMode="auto">
            <a:xfrm>
              <a:off x="793" y="2839"/>
              <a:ext cx="1162" cy="63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600">
                  <a:solidFill>
                    <a:schemeClr val="tx2"/>
                  </a:solidFill>
                  <a:latin typeface="Times" charset="0"/>
                  <a:cs typeface="+mn-cs"/>
                </a:rPr>
                <a:t>A R </a:t>
              </a:r>
              <a:r>
                <a:rPr lang="en-US" sz="6000">
                  <a:solidFill>
                    <a:srgbClr val="51DC00"/>
                  </a:solidFill>
                  <a:latin typeface="Times" charset="0"/>
                  <a:cs typeface="+mn-cs"/>
                </a:rPr>
                <a:t>C</a:t>
              </a:r>
            </a:p>
          </p:txBody>
        </p:sp>
        <p:sp>
          <p:nvSpPr>
            <p:cNvPr id="237574" name="Rectangle 6"/>
            <p:cNvSpPr>
              <a:spLocks noChangeArrowheads="1"/>
            </p:cNvSpPr>
            <p:nvPr/>
          </p:nvSpPr>
          <p:spPr bwMode="auto">
            <a:xfrm>
              <a:off x="249" y="1212"/>
              <a:ext cx="1792" cy="1284"/>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lgn="ctr" eaLnBrk="0" hangingPunct="0">
                <a:defRPr/>
              </a:pPr>
              <a:r>
                <a:rPr lang="en-US" sz="3200">
                  <a:solidFill>
                    <a:schemeClr val="tx2"/>
                  </a:solidFill>
                  <a:latin typeface="Times" charset="0"/>
                  <a:cs typeface="+mn-cs"/>
                </a:rPr>
                <a:t>Yang ke tiga </a:t>
              </a:r>
            </a:p>
            <a:p>
              <a:pPr algn="ctr" eaLnBrk="0" hangingPunct="0">
                <a:defRPr/>
              </a:pPr>
              <a:r>
                <a:rPr lang="en-US" sz="3200">
                  <a:solidFill>
                    <a:schemeClr val="tx2"/>
                  </a:solidFill>
                  <a:latin typeface="Times" charset="0"/>
                  <a:cs typeface="+mn-cs"/>
                </a:rPr>
                <a:t>dari </a:t>
              </a:r>
            </a:p>
            <a:p>
              <a:pPr algn="ctr" eaLnBrk="0" hangingPunct="0">
                <a:defRPr/>
              </a:pPr>
              <a:r>
                <a:rPr lang="en-US" sz="3200">
                  <a:solidFill>
                    <a:schemeClr val="tx2"/>
                  </a:solidFill>
                  <a:latin typeface="Times" charset="0"/>
                  <a:cs typeface="+mn-cs"/>
                </a:rPr>
                <a:t>tiga masyarakat </a:t>
              </a:r>
            </a:p>
            <a:p>
              <a:pPr algn="ctr" eaLnBrk="0" hangingPunct="0">
                <a:defRPr/>
              </a:pPr>
              <a:r>
                <a:rPr lang="en-US" sz="3200">
                  <a:solidFill>
                    <a:schemeClr val="tx2"/>
                  </a:solidFill>
                  <a:latin typeface="Times" charset="0"/>
                  <a:cs typeface="+mn-cs"/>
                </a:rPr>
                <a:t>adalah:</a:t>
              </a:r>
              <a:endParaRPr lang="en-US" sz="3200" i="1">
                <a:solidFill>
                  <a:srgbClr val="00FF00"/>
                </a:solidFill>
                <a:latin typeface="Times" charset="0"/>
                <a:cs typeface="+mn-cs"/>
              </a:endParaRPr>
            </a:p>
          </p:txBody>
        </p:sp>
      </p:grpSp>
      <p:sp>
        <p:nvSpPr>
          <p:cNvPr id="237575" name="Rectangle 7"/>
          <p:cNvSpPr>
            <a:spLocks noChangeArrowheads="1"/>
          </p:cNvSpPr>
          <p:nvPr/>
        </p:nvSpPr>
        <p:spPr bwMode="auto">
          <a:xfrm>
            <a:off x="6819900" y="5473700"/>
            <a:ext cx="1528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76" name="AutoShape 8"/>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77" name="Rectangle 9"/>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37578" name="Rectangle 10"/>
          <p:cNvSpPr>
            <a:spLocks noChangeArrowheads="1"/>
          </p:cNvSpPr>
          <p:nvPr/>
        </p:nvSpPr>
        <p:spPr bwMode="auto">
          <a:xfrm>
            <a:off x="3084513" y="996950"/>
            <a:ext cx="1860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bg2"/>
                </a:solidFill>
                <a:latin typeface="Times" charset="0"/>
                <a:cs typeface="+mn-cs"/>
              </a:rPr>
              <a:t>PENAWANAN</a:t>
            </a:r>
          </a:p>
        </p:txBody>
      </p:sp>
      <p:sp>
        <p:nvSpPr>
          <p:cNvPr id="237579" name="Rectangle 11"/>
          <p:cNvSpPr>
            <a:spLocks noChangeArrowheads="1"/>
          </p:cNvSpPr>
          <p:nvPr/>
        </p:nvSpPr>
        <p:spPr bwMode="auto">
          <a:xfrm>
            <a:off x="3829050" y="3209925"/>
            <a:ext cx="150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0" name="Line 12"/>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1" name="Line 13"/>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2" name="Line 14"/>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3" name="Line 15"/>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4" name="Rectangle 16"/>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37585"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37586" name="Rectangle 18"/>
          <p:cNvSpPr>
            <a:spLocks noChangeArrowheads="1"/>
          </p:cNvSpPr>
          <p:nvPr/>
        </p:nvSpPr>
        <p:spPr bwMode="auto">
          <a:xfrm>
            <a:off x="7499350" y="6102350"/>
            <a:ext cx="1185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87" name="Rectangle 19"/>
          <p:cNvSpPr>
            <a:spLocks noChangeArrowheads="1"/>
          </p:cNvSpPr>
          <p:nvPr/>
        </p:nvSpPr>
        <p:spPr bwMode="auto">
          <a:xfrm>
            <a:off x="77597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37588" name="Text Box 20"/>
          <p:cNvSpPr txBox="1">
            <a:spLocks noChangeArrowheads="1"/>
          </p:cNvSpPr>
          <p:nvPr/>
        </p:nvSpPr>
        <p:spPr bwMode="auto">
          <a:xfrm>
            <a:off x="1689100" y="-22225"/>
            <a:ext cx="2578100"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 2 Raja-Raja 25:21</a:t>
            </a:r>
          </a:p>
        </p:txBody>
      </p:sp>
      <p:grpSp>
        <p:nvGrpSpPr>
          <p:cNvPr id="15376" name="Group 21"/>
          <p:cNvGrpSpPr>
            <a:grpSpLocks/>
          </p:cNvGrpSpPr>
          <p:nvPr/>
        </p:nvGrpSpPr>
        <p:grpSpPr bwMode="auto">
          <a:xfrm>
            <a:off x="7948613" y="3435350"/>
            <a:ext cx="1195387" cy="1098550"/>
            <a:chOff x="3544" y="2589"/>
            <a:chExt cx="753" cy="692"/>
          </a:xfrm>
        </p:grpSpPr>
        <p:sp>
          <p:nvSpPr>
            <p:cNvPr id="237590" name="Freeform 22"/>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7591" name="Freeform 23"/>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7592" name="AutoShape 24"/>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3" name="Rectangle 25"/>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4" name="Line 26"/>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5" name="Line 27"/>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6" name="Rectangle 28"/>
            <p:cNvSpPr>
              <a:spLocks noChangeArrowheads="1"/>
            </p:cNvSpPr>
            <p:nvPr/>
          </p:nvSpPr>
          <p:spPr bwMode="auto">
            <a:xfrm>
              <a:off x="3544" y="2589"/>
              <a:ext cx="570"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37597" name="Line 29"/>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8" name="Line 30"/>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599" name="Rectangle 31"/>
            <p:cNvSpPr>
              <a:spLocks noChangeArrowheads="1"/>
            </p:cNvSpPr>
            <p:nvPr/>
          </p:nvSpPr>
          <p:spPr bwMode="auto">
            <a:xfrm>
              <a:off x="3665" y="2752"/>
              <a:ext cx="11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7600" name="Rectangle 32"/>
            <p:cNvSpPr>
              <a:spLocks noChangeArrowheads="1"/>
            </p:cNvSpPr>
            <p:nvPr/>
          </p:nvSpPr>
          <p:spPr bwMode="auto">
            <a:xfrm>
              <a:off x="3695" y="2864"/>
              <a:ext cx="11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7601" name="Rectangle 33"/>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7602" name="Rectangle 34"/>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603" name="Rectangle 35"/>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7604" name="Rectangle 36"/>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37605" name="Text Box 37"/>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37606" name="Rectangle 38"/>
          <p:cNvSpPr>
            <a:spLocks noChangeArrowheads="1"/>
          </p:cNvSpPr>
          <p:nvPr/>
        </p:nvSpPr>
        <p:spPr bwMode="auto">
          <a:xfrm>
            <a:off x="8083550" y="6529388"/>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58</a:t>
            </a:r>
          </a:p>
        </p:txBody>
      </p:sp>
      <p:sp>
        <p:nvSpPr>
          <p:cNvPr id="237607" name="Text Box 39"/>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xmlns:p14="http://schemas.microsoft.com/office/powerpoint/2010/mai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6819900" y="5473700"/>
            <a:ext cx="1528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1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3962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pic>
        <p:nvPicPr>
          <p:cNvPr id="23962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539750"/>
            <a:ext cx="7908925" cy="5727700"/>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9622" name="Rectangle 6"/>
          <p:cNvSpPr>
            <a:spLocks noChangeArrowheads="1"/>
          </p:cNvSpPr>
          <p:nvPr/>
        </p:nvSpPr>
        <p:spPr bwMode="auto">
          <a:xfrm>
            <a:off x="342900" y="722313"/>
            <a:ext cx="4529138" cy="566737"/>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defRPr/>
            </a:pPr>
            <a:r>
              <a:rPr lang="en-US" sz="3200" b="1">
                <a:solidFill>
                  <a:schemeClr val="accent2"/>
                </a:solidFill>
                <a:latin typeface="Comic Sans MS" charset="0"/>
                <a:cs typeface="+mn-cs"/>
              </a:rPr>
              <a:t>    Kota lama Babilonia</a:t>
            </a:r>
            <a:endParaRPr lang="en-US">
              <a:solidFill>
                <a:schemeClr val="accent2"/>
              </a:solidFill>
              <a:latin typeface="Comic Sans MS" charset="0"/>
              <a:cs typeface="+mn-cs"/>
            </a:endParaRPr>
          </a:p>
        </p:txBody>
      </p:sp>
      <p:sp>
        <p:nvSpPr>
          <p:cNvPr id="239623" name="Rectangle 7"/>
          <p:cNvSpPr>
            <a:spLocks noChangeArrowheads="1"/>
          </p:cNvSpPr>
          <p:nvPr/>
        </p:nvSpPr>
        <p:spPr bwMode="auto">
          <a:xfrm>
            <a:off x="77470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39624" name="Text Box 8"/>
          <p:cNvSpPr txBox="1">
            <a:spLocks noChangeArrowheads="1"/>
          </p:cNvSpPr>
          <p:nvPr/>
        </p:nvSpPr>
        <p:spPr bwMode="auto">
          <a:xfrm>
            <a:off x="1752600" y="-22225"/>
            <a:ext cx="1993900"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Daniel 1</a:t>
            </a:r>
          </a:p>
        </p:txBody>
      </p:sp>
      <p:grpSp>
        <p:nvGrpSpPr>
          <p:cNvPr id="17416" name="Group 9"/>
          <p:cNvGrpSpPr>
            <a:grpSpLocks/>
          </p:cNvGrpSpPr>
          <p:nvPr/>
        </p:nvGrpSpPr>
        <p:grpSpPr bwMode="auto">
          <a:xfrm>
            <a:off x="7943850" y="3435350"/>
            <a:ext cx="1195388" cy="1098550"/>
            <a:chOff x="3544" y="2589"/>
            <a:chExt cx="753" cy="692"/>
          </a:xfrm>
        </p:grpSpPr>
        <p:sp>
          <p:nvSpPr>
            <p:cNvPr id="239626" name="Freeform 10"/>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9627" name="Freeform 11"/>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39628" name="AutoShape 12"/>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29" name="Rectangle 13"/>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0" name="Line 14"/>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1" name="Line 15"/>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2" name="Rectangle 16"/>
            <p:cNvSpPr>
              <a:spLocks noChangeArrowheads="1"/>
            </p:cNvSpPr>
            <p:nvPr/>
          </p:nvSpPr>
          <p:spPr bwMode="auto">
            <a:xfrm>
              <a:off x="3544" y="2589"/>
              <a:ext cx="570"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39633" name="Line 17"/>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4" name="Line 18"/>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5" name="Rectangle 19"/>
            <p:cNvSpPr>
              <a:spLocks noChangeArrowheads="1"/>
            </p:cNvSpPr>
            <p:nvPr/>
          </p:nvSpPr>
          <p:spPr bwMode="auto">
            <a:xfrm>
              <a:off x="3665" y="2752"/>
              <a:ext cx="11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9636" name="Rectangle 20"/>
            <p:cNvSpPr>
              <a:spLocks noChangeArrowheads="1"/>
            </p:cNvSpPr>
            <p:nvPr/>
          </p:nvSpPr>
          <p:spPr bwMode="auto">
            <a:xfrm>
              <a:off x="3695" y="2864"/>
              <a:ext cx="11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9637" name="Rectangle 21"/>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39638" name="Rectangle 22"/>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39" name="Rectangle 23"/>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40" name="Rectangle 24"/>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39641" name="Text Box 25"/>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39642" name="Text Box 26"/>
          <p:cNvSpPr txBox="1">
            <a:spLocks noChangeArrowheads="1"/>
          </p:cNvSpPr>
          <p:nvPr/>
        </p:nvSpPr>
        <p:spPr bwMode="auto">
          <a:xfrm>
            <a:off x="2003425" y="5556250"/>
            <a:ext cx="6057900" cy="5873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r" eaLnBrk="0" hangingPunct="0">
              <a:spcBef>
                <a:spcPct val="50000"/>
              </a:spcBef>
              <a:defRPr/>
            </a:pPr>
            <a:r>
              <a:rPr lang="en-US" sz="2800" b="1">
                <a:solidFill>
                  <a:srgbClr val="FFF417"/>
                </a:solidFill>
                <a:latin typeface="Comic Sans MS" charset="0"/>
                <a:cs typeface="+mn-cs"/>
              </a:rPr>
              <a:t>Taman Gantung Babilonia</a:t>
            </a:r>
          </a:p>
        </p:txBody>
      </p:sp>
      <p:sp>
        <p:nvSpPr>
          <p:cNvPr id="239643" name="Text Box 27"/>
          <p:cNvSpPr txBox="1">
            <a:spLocks noChangeArrowheads="1"/>
          </p:cNvSpPr>
          <p:nvPr/>
        </p:nvSpPr>
        <p:spPr bwMode="auto">
          <a:xfrm>
            <a:off x="779463" y="4017963"/>
            <a:ext cx="3706812" cy="5175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b="1" i="1">
                <a:solidFill>
                  <a:srgbClr val="FFF417"/>
                </a:solidFill>
                <a:latin typeface="Comic Sans MS" charset="0"/>
                <a:cs typeface="+mn-cs"/>
              </a:rPr>
              <a:t>Sungai Efrat</a:t>
            </a:r>
          </a:p>
        </p:txBody>
      </p:sp>
      <p:sp>
        <p:nvSpPr>
          <p:cNvPr id="239644" name="Rectangle 28"/>
          <p:cNvSpPr>
            <a:spLocks noChangeArrowheads="1"/>
          </p:cNvSpPr>
          <p:nvPr/>
        </p:nvSpPr>
        <p:spPr bwMode="auto">
          <a:xfrm>
            <a:off x="8083550" y="6529388"/>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59</a:t>
            </a:r>
          </a:p>
        </p:txBody>
      </p:sp>
      <p:sp>
        <p:nvSpPr>
          <p:cNvPr id="239645" name="Text Box 29"/>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
        <p:nvSpPr>
          <p:cNvPr id="239646" name="Text Box 30"/>
          <p:cNvSpPr txBox="1">
            <a:spLocks noChangeArrowheads="1"/>
          </p:cNvSpPr>
          <p:nvPr/>
        </p:nvSpPr>
        <p:spPr bwMode="auto">
          <a:xfrm>
            <a:off x="8542338" y="6410325"/>
            <a:ext cx="423862"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2000" b="1">
              <a:latin typeface="Comic Sans MS" charset="0"/>
              <a:cs typeface="+mn-cs"/>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
                                  </p:stCondLst>
                                  <p:childTnLst>
                                    <p:set>
                                      <p:cBhvr>
                                        <p:cTn id="6" dur="1" fill="hold">
                                          <p:stCondLst>
                                            <p:cond delay="0"/>
                                          </p:stCondLst>
                                        </p:cTn>
                                        <p:tgtEl>
                                          <p:spTgt spid="239622"/>
                                        </p:tgtEl>
                                        <p:attrNameLst>
                                          <p:attrName>style.visibility</p:attrName>
                                        </p:attrNameLst>
                                      </p:cBhvr>
                                      <p:to>
                                        <p:strVal val="visible"/>
                                      </p:to>
                                    </p:set>
                                    <p:anim calcmode="lin" valueType="num">
                                      <p:cBhvr>
                                        <p:cTn id="7" dur="500" fill="hold"/>
                                        <p:tgtEl>
                                          <p:spTgt spid="239622"/>
                                        </p:tgtEl>
                                        <p:attrNameLst>
                                          <p:attrName>ppt_w</p:attrName>
                                        </p:attrNameLst>
                                      </p:cBhvr>
                                      <p:tavLst>
                                        <p:tav tm="0">
                                          <p:val>
                                            <p:fltVal val="0"/>
                                          </p:val>
                                        </p:tav>
                                        <p:tav tm="100000">
                                          <p:val>
                                            <p:strVal val="#ppt_w"/>
                                          </p:val>
                                        </p:tav>
                                      </p:tavLst>
                                    </p:anim>
                                    <p:anim calcmode="lin" valueType="num">
                                      <p:cBhvr>
                                        <p:cTn id="8" dur="500" fill="hold"/>
                                        <p:tgtEl>
                                          <p:spTgt spid="239622"/>
                                        </p:tgtEl>
                                        <p:attrNameLst>
                                          <p:attrName>ppt_h</p:attrName>
                                        </p:attrNameLst>
                                      </p:cBhvr>
                                      <p:tavLst>
                                        <p:tav tm="0">
                                          <p:val>
                                            <p:fltVal val="0"/>
                                          </p:val>
                                        </p:tav>
                                        <p:tav tm="100000">
                                          <p:val>
                                            <p:strVal val="#ppt_h"/>
                                          </p:val>
                                        </p:tav>
                                      </p:tavLst>
                                    </p:anim>
                                    <p:anim calcmode="lin" valueType="num">
                                      <p:cBhvr>
                                        <p:cTn id="9" dur="500" fill="hold"/>
                                        <p:tgtEl>
                                          <p:spTgt spid="239622"/>
                                        </p:tgtEl>
                                        <p:attrNameLst>
                                          <p:attrName>ppt_x</p:attrName>
                                        </p:attrNameLst>
                                      </p:cBhvr>
                                      <p:tavLst>
                                        <p:tav tm="0">
                                          <p:val>
                                            <p:fltVal val="0.5"/>
                                          </p:val>
                                        </p:tav>
                                        <p:tav tm="100000">
                                          <p:val>
                                            <p:strVal val="#ppt_x"/>
                                          </p:val>
                                        </p:tav>
                                      </p:tavLst>
                                    </p:anim>
                                    <p:anim calcmode="lin" valueType="num">
                                      <p:cBhvr>
                                        <p:cTn id="10" dur="500" fill="hold"/>
                                        <p:tgtEl>
                                          <p:spTgt spid="2396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600"/>
                            </p:stCondLst>
                            <p:childTnLst>
                              <p:par>
                                <p:cTn id="12" presetID="9" presetClass="entr" presetSubtype="0" fill="hold" grpId="0" nodeType="afterEffect">
                                  <p:stCondLst>
                                    <p:cond delay="0"/>
                                  </p:stCondLst>
                                  <p:childTnLst>
                                    <p:set>
                                      <p:cBhvr>
                                        <p:cTn id="13" dur="1" fill="hold">
                                          <p:stCondLst>
                                            <p:cond delay="0"/>
                                          </p:stCondLst>
                                        </p:cTn>
                                        <p:tgtEl>
                                          <p:spTgt spid="239643"/>
                                        </p:tgtEl>
                                        <p:attrNameLst>
                                          <p:attrName>style.visibility</p:attrName>
                                        </p:attrNameLst>
                                      </p:cBhvr>
                                      <p:to>
                                        <p:strVal val="visible"/>
                                      </p:to>
                                    </p:set>
                                    <p:animEffect transition="in" filter="dissolve">
                                      <p:cBhvr>
                                        <p:cTn id="14" dur="500"/>
                                        <p:tgtEl>
                                          <p:spTgt spid="239643"/>
                                        </p:tgtEl>
                                      </p:cBhvr>
                                    </p:animEffect>
                                  </p:childTnLst>
                                </p:cTn>
                              </p:par>
                            </p:childTnLst>
                          </p:cTn>
                        </p:par>
                        <p:par>
                          <p:cTn id="15" fill="hold" nodeType="afterGroup">
                            <p:stCondLst>
                              <p:cond delay="1100"/>
                            </p:stCondLst>
                            <p:childTnLst>
                              <p:par>
                                <p:cTn id="16" presetID="9" presetClass="entr" presetSubtype="0" fill="hold" grpId="0" nodeType="afterEffect">
                                  <p:stCondLst>
                                    <p:cond delay="0"/>
                                  </p:stCondLst>
                                  <p:childTnLst>
                                    <p:set>
                                      <p:cBhvr>
                                        <p:cTn id="17" dur="1" fill="hold">
                                          <p:stCondLst>
                                            <p:cond delay="0"/>
                                          </p:stCondLst>
                                        </p:cTn>
                                        <p:tgtEl>
                                          <p:spTgt spid="239642"/>
                                        </p:tgtEl>
                                        <p:attrNameLst>
                                          <p:attrName>style.visibility</p:attrName>
                                        </p:attrNameLst>
                                      </p:cBhvr>
                                      <p:to>
                                        <p:strVal val="visible"/>
                                      </p:to>
                                    </p:set>
                                    <p:animEffect transition="in" filter="dissolve">
                                      <p:cBhvr>
                                        <p:cTn id="18" dur="500"/>
                                        <p:tgtEl>
                                          <p:spTgt spid="23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2" grpId="0" autoUpdateAnimBg="0"/>
      <p:bldP spid="239642" grpId="0" autoUpdateAnimBg="0"/>
      <p:bldP spid="23964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2057400" y="685800"/>
            <a:ext cx="6324600" cy="5410200"/>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67" name="Rectangle 3"/>
          <p:cNvSpPr>
            <a:spLocks noChangeArrowheads="1"/>
          </p:cNvSpPr>
          <p:nvPr/>
        </p:nvSpPr>
        <p:spPr bwMode="auto">
          <a:xfrm>
            <a:off x="1905000" y="685800"/>
            <a:ext cx="6629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41668" name="Picture 4"/>
          <p:cNvPicPr>
            <a:picLocks noChangeArrowheads="1"/>
          </p:cNvPicPr>
          <p:nvPr/>
        </p:nvPicPr>
        <p:blipFill>
          <a:blip r:embed="rId3">
            <a:extLst>
              <a:ext uri="{28A0092B-C50C-407E-A947-70E740481C1C}">
                <a14:useLocalDpi xmlns:a14="http://schemas.microsoft.com/office/drawing/2010/main" val="0"/>
              </a:ext>
            </a:extLst>
          </a:blip>
          <a:srcRect l="1541" r="1419"/>
          <a:stretch>
            <a:fillRect/>
          </a:stretch>
        </p:blipFill>
        <p:spPr bwMode="auto">
          <a:xfrm>
            <a:off x="2038350" y="685800"/>
            <a:ext cx="61912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1669"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70"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71" name="Rectangle 7"/>
          <p:cNvSpPr>
            <a:spLocks noChangeArrowheads="1"/>
          </p:cNvSpPr>
          <p:nvPr/>
        </p:nvSpPr>
        <p:spPr bwMode="auto">
          <a:xfrm>
            <a:off x="2881313" y="5502275"/>
            <a:ext cx="48625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a:solidFill>
                  <a:schemeClr val="bg2"/>
                </a:solidFill>
                <a:latin typeface="Times" charset="0"/>
                <a:cs typeface="+mn-cs"/>
              </a:rPr>
              <a:t>THE STAGE OF THE ACTION</a:t>
            </a:r>
          </a:p>
        </p:txBody>
      </p:sp>
      <p:sp>
        <p:nvSpPr>
          <p:cNvPr id="241672" name="Rectangle 8"/>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1673"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41674" name="Oval 10"/>
          <p:cNvSpPr>
            <a:spLocks noChangeArrowheads="1"/>
          </p:cNvSpPr>
          <p:nvPr/>
        </p:nvSpPr>
        <p:spPr bwMode="auto">
          <a:xfrm>
            <a:off x="6096000" y="2667000"/>
            <a:ext cx="1371600" cy="482600"/>
          </a:xfrm>
          <a:prstGeom prst="ellipse">
            <a:avLst/>
          </a:prstGeom>
          <a:noFill/>
          <a:ln w="76200">
            <a:solidFill>
              <a:srgbClr val="FF33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1675" name="Oval 11"/>
          <p:cNvSpPr>
            <a:spLocks noChangeArrowheads="1"/>
          </p:cNvSpPr>
          <p:nvPr/>
        </p:nvSpPr>
        <p:spPr bwMode="auto">
          <a:xfrm>
            <a:off x="7226300" y="3514725"/>
            <a:ext cx="965200" cy="787400"/>
          </a:xfrm>
          <a:prstGeom prst="ellipse">
            <a:avLst/>
          </a:prstGeom>
          <a:noFill/>
          <a:ln w="76200">
            <a:solidFill>
              <a:srgbClr val="FF3300"/>
            </a:solidFill>
            <a:round/>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1676" name="Rectangle 12"/>
          <p:cNvSpPr>
            <a:spLocks noChangeArrowheads="1"/>
          </p:cNvSpPr>
          <p:nvPr/>
        </p:nvSpPr>
        <p:spPr bwMode="auto">
          <a:xfrm>
            <a:off x="77470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grpSp>
        <p:nvGrpSpPr>
          <p:cNvPr id="19468" name="Group 13"/>
          <p:cNvGrpSpPr>
            <a:grpSpLocks/>
          </p:cNvGrpSpPr>
          <p:nvPr/>
        </p:nvGrpSpPr>
        <p:grpSpPr bwMode="auto">
          <a:xfrm>
            <a:off x="7943850" y="3435350"/>
            <a:ext cx="1195388" cy="1098550"/>
            <a:chOff x="3544" y="2589"/>
            <a:chExt cx="753" cy="692"/>
          </a:xfrm>
        </p:grpSpPr>
        <p:sp>
          <p:nvSpPr>
            <p:cNvPr id="241678" name="Freeform 14"/>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1679" name="Freeform 15"/>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1680" name="AutoShape 16"/>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1" name="Rectangle 17"/>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2" name="Line 18"/>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3" name="Line 19"/>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4" name="Rectangle 20"/>
            <p:cNvSpPr>
              <a:spLocks noChangeArrowheads="1"/>
            </p:cNvSpPr>
            <p:nvPr/>
          </p:nvSpPr>
          <p:spPr bwMode="auto">
            <a:xfrm>
              <a:off x="3544" y="2589"/>
              <a:ext cx="570"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1685" name="Line 21"/>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6" name="Line 22"/>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87" name="Rectangle 23"/>
            <p:cNvSpPr>
              <a:spLocks noChangeArrowheads="1"/>
            </p:cNvSpPr>
            <p:nvPr/>
          </p:nvSpPr>
          <p:spPr bwMode="auto">
            <a:xfrm>
              <a:off x="3665" y="2752"/>
              <a:ext cx="11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1688" name="Rectangle 24"/>
            <p:cNvSpPr>
              <a:spLocks noChangeArrowheads="1"/>
            </p:cNvSpPr>
            <p:nvPr/>
          </p:nvSpPr>
          <p:spPr bwMode="auto">
            <a:xfrm>
              <a:off x="3695" y="2864"/>
              <a:ext cx="114"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1689" name="Rectangle 25"/>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1690" name="Rectangle 26"/>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91" name="Rectangle 27"/>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1692" name="Rectangle 28"/>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41693" name="Text Box 29"/>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1694" name="Rectangle 30"/>
          <p:cNvSpPr>
            <a:spLocks noChangeArrowheads="1"/>
          </p:cNvSpPr>
          <p:nvPr/>
        </p:nvSpPr>
        <p:spPr bwMode="auto">
          <a:xfrm>
            <a:off x="8086725" y="6526213"/>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60</a:t>
            </a:r>
          </a:p>
        </p:txBody>
      </p:sp>
      <p:sp>
        <p:nvSpPr>
          <p:cNvPr id="241695" name="Text Box 31"/>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41674"/>
                                        </p:tgtEl>
                                        <p:attrNameLst>
                                          <p:attrName>style.visibility</p:attrName>
                                        </p:attrNameLst>
                                      </p:cBhvr>
                                      <p:to>
                                        <p:strVal val="visible"/>
                                      </p:to>
                                    </p:set>
                                    <p:animEffect transition="in" filter="dissolve">
                                      <p:cBhvr>
                                        <p:cTn id="7" dur="500"/>
                                        <p:tgtEl>
                                          <p:spTgt spid="241674"/>
                                        </p:tgtEl>
                                      </p:cBhvr>
                                    </p:animEffect>
                                  </p:childTnLst>
                                </p:cTn>
                              </p:par>
                            </p:childTnLst>
                          </p:cTn>
                        </p:par>
                        <p:par>
                          <p:cTn id="8" fill="hold" nodeType="afterGroup">
                            <p:stCondLst>
                              <p:cond delay="600"/>
                            </p:stCondLst>
                            <p:childTnLst>
                              <p:par>
                                <p:cTn id="9" presetID="9" presetClass="entr" presetSubtype="0" fill="hold" grpId="0" nodeType="afterEffect">
                                  <p:stCondLst>
                                    <p:cond delay="0"/>
                                  </p:stCondLst>
                                  <p:childTnLst>
                                    <p:set>
                                      <p:cBhvr>
                                        <p:cTn id="10" dur="1" fill="hold">
                                          <p:stCondLst>
                                            <p:cond delay="0"/>
                                          </p:stCondLst>
                                        </p:cTn>
                                        <p:tgtEl>
                                          <p:spTgt spid="241675"/>
                                        </p:tgtEl>
                                        <p:attrNameLst>
                                          <p:attrName>style.visibility</p:attrName>
                                        </p:attrNameLst>
                                      </p:cBhvr>
                                      <p:to>
                                        <p:strVal val="visible"/>
                                      </p:to>
                                    </p:set>
                                    <p:animEffect transition="in" filter="dissolve">
                                      <p:cBhvr>
                                        <p:cTn id="11" dur="500"/>
                                        <p:tgtEl>
                                          <p:spTgt spid="24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4" grpId="0" animBg="1"/>
      <p:bldP spid="2416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15" name="Rectangle 3"/>
          <p:cNvSpPr>
            <a:spLocks noChangeArrowheads="1"/>
          </p:cNvSpPr>
          <p:nvPr/>
        </p:nvSpPr>
        <p:spPr bwMode="auto">
          <a:xfrm>
            <a:off x="3098800" y="1371600"/>
            <a:ext cx="3048000" cy="2895600"/>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mn-cs"/>
            </a:endParaRPr>
          </a:p>
        </p:txBody>
      </p:sp>
      <p:sp>
        <p:nvSpPr>
          <p:cNvPr id="243716" name="Rectangle 4"/>
          <p:cNvSpPr>
            <a:spLocks noChangeArrowheads="1"/>
          </p:cNvSpPr>
          <p:nvPr/>
        </p:nvSpPr>
        <p:spPr bwMode="auto">
          <a:xfrm>
            <a:off x="3084513" y="996950"/>
            <a:ext cx="1860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000" b="1">
                <a:solidFill>
                  <a:schemeClr val="accent2"/>
                </a:solidFill>
                <a:latin typeface="Times" charset="0"/>
                <a:cs typeface="+mn-cs"/>
              </a:rPr>
              <a:t>PENAWANAN</a:t>
            </a:r>
          </a:p>
        </p:txBody>
      </p:sp>
      <p:sp>
        <p:nvSpPr>
          <p:cNvPr id="243717" name="Rectangle 5"/>
          <p:cNvSpPr>
            <a:spLocks noChangeArrowheads="1"/>
          </p:cNvSpPr>
          <p:nvPr/>
        </p:nvSpPr>
        <p:spPr bwMode="auto">
          <a:xfrm>
            <a:off x="3630613" y="1844675"/>
            <a:ext cx="16335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2"/>
                </a:solidFill>
                <a:latin typeface="Times" charset="0"/>
                <a:cs typeface="+mn-cs"/>
              </a:rPr>
              <a:t>70 Tahun</a:t>
            </a:r>
          </a:p>
        </p:txBody>
      </p:sp>
      <p:sp>
        <p:nvSpPr>
          <p:cNvPr id="243718" name="Rectangle 6"/>
          <p:cNvSpPr>
            <a:spLocks noChangeArrowheads="1"/>
          </p:cNvSpPr>
          <p:nvPr/>
        </p:nvSpPr>
        <p:spPr bwMode="auto">
          <a:xfrm>
            <a:off x="3706813" y="2301875"/>
            <a:ext cx="1346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2800" b="1">
                <a:solidFill>
                  <a:schemeClr val="accent2"/>
                </a:solidFill>
                <a:latin typeface="Times" charset="0"/>
                <a:cs typeface="+mn-cs"/>
              </a:rPr>
              <a:t>3  Jalur</a:t>
            </a:r>
          </a:p>
        </p:txBody>
      </p:sp>
      <p:sp>
        <p:nvSpPr>
          <p:cNvPr id="243719" name="Rectangle 7"/>
          <p:cNvSpPr>
            <a:spLocks noChangeArrowheads="1"/>
          </p:cNvSpPr>
          <p:nvPr/>
        </p:nvSpPr>
        <p:spPr bwMode="auto">
          <a:xfrm>
            <a:off x="3219450" y="2735263"/>
            <a:ext cx="282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0" name="Rectangle 8"/>
          <p:cNvSpPr>
            <a:spLocks noChangeArrowheads="1"/>
          </p:cNvSpPr>
          <p:nvPr/>
        </p:nvSpPr>
        <p:spPr bwMode="auto">
          <a:xfrm>
            <a:off x="3781425" y="3214688"/>
            <a:ext cx="1508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1" name="Oval 9"/>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243722" name="Freeform 10"/>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3723" name="Rectangle 11"/>
          <p:cNvSpPr>
            <a:spLocks noChangeArrowheads="1"/>
          </p:cNvSpPr>
          <p:nvPr/>
        </p:nvSpPr>
        <p:spPr bwMode="auto">
          <a:xfrm>
            <a:off x="1169988" y="2600325"/>
            <a:ext cx="1844675" cy="10033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eaLnBrk="0" hangingPunct="0">
              <a:defRPr/>
            </a:pPr>
            <a:r>
              <a:rPr lang="en-US" sz="3600">
                <a:solidFill>
                  <a:schemeClr val="tx2"/>
                </a:solidFill>
                <a:latin typeface="Times" charset="0"/>
                <a:cs typeface="+mn-cs"/>
              </a:rPr>
              <a:t>A R </a:t>
            </a:r>
            <a:r>
              <a:rPr lang="en-US" sz="6000">
                <a:solidFill>
                  <a:srgbClr val="51DC00"/>
                </a:solidFill>
                <a:latin typeface="Times" charset="0"/>
                <a:cs typeface="+mn-cs"/>
              </a:rPr>
              <a:t>C</a:t>
            </a:r>
          </a:p>
        </p:txBody>
      </p:sp>
      <p:sp>
        <p:nvSpPr>
          <p:cNvPr id="243724" name="Rectangle 12"/>
          <p:cNvSpPr>
            <a:spLocks noChangeArrowheads="1"/>
          </p:cNvSpPr>
          <p:nvPr/>
        </p:nvSpPr>
        <p:spPr bwMode="auto">
          <a:xfrm>
            <a:off x="7172325" y="5473700"/>
            <a:ext cx="1176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5" name="Rectangle 13"/>
          <p:cNvSpPr>
            <a:spLocks noChangeArrowheads="1"/>
          </p:cNvSpPr>
          <p:nvPr/>
        </p:nvSpPr>
        <p:spPr bwMode="auto">
          <a:xfrm>
            <a:off x="3829050" y="3209925"/>
            <a:ext cx="150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6" name="Line 14"/>
          <p:cNvSpPr>
            <a:spLocks noChangeShapeType="1"/>
          </p:cNvSpPr>
          <p:nvPr/>
        </p:nvSpPr>
        <p:spPr bwMode="auto">
          <a:xfrm>
            <a:off x="3352800" y="36464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7" name="Line 15"/>
          <p:cNvSpPr>
            <a:spLocks noChangeShapeType="1"/>
          </p:cNvSpPr>
          <p:nvPr/>
        </p:nvSpPr>
        <p:spPr bwMode="auto">
          <a:xfrm>
            <a:off x="3352800" y="317658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8" name="Line 16"/>
          <p:cNvSpPr>
            <a:spLocks noChangeShapeType="1"/>
          </p:cNvSpPr>
          <p:nvPr/>
        </p:nvSpPr>
        <p:spPr bwMode="auto">
          <a:xfrm>
            <a:off x="3352800" y="2730500"/>
            <a:ext cx="2540000"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29" name="Line 17"/>
          <p:cNvSpPr>
            <a:spLocks noChangeShapeType="1"/>
          </p:cNvSpPr>
          <p:nvPr/>
        </p:nvSpPr>
        <p:spPr bwMode="auto">
          <a:xfrm>
            <a:off x="3352800" y="2268538"/>
            <a:ext cx="2532063"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30" name="Rectangle 18"/>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eaLnBrk="0" hangingPunct="0">
              <a:spcBef>
                <a:spcPct val="50000"/>
              </a:spcBef>
              <a:defRPr/>
            </a:pPr>
            <a:r>
              <a:rPr lang="en-US" sz="8800">
                <a:solidFill>
                  <a:schemeClr val="tx2"/>
                </a:solidFill>
                <a:latin typeface="Times" charset="0"/>
                <a:cs typeface="+mn-cs"/>
              </a:rPr>
              <a:t>7</a:t>
            </a:r>
          </a:p>
        </p:txBody>
      </p:sp>
      <p:sp>
        <p:nvSpPr>
          <p:cNvPr id="243731" name="Line 1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43732" name="Rectangle 20"/>
          <p:cNvSpPr>
            <a:spLocks noChangeArrowheads="1"/>
          </p:cNvSpPr>
          <p:nvPr/>
        </p:nvSpPr>
        <p:spPr bwMode="auto">
          <a:xfrm>
            <a:off x="7747000" y="6226175"/>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cs typeface="+mn-cs"/>
            </a:endParaRPr>
          </a:p>
        </p:txBody>
      </p:sp>
      <p:sp>
        <p:nvSpPr>
          <p:cNvPr id="243733" name="Text Box 21"/>
          <p:cNvSpPr txBox="1">
            <a:spLocks noChangeArrowheads="1"/>
          </p:cNvSpPr>
          <p:nvPr/>
        </p:nvSpPr>
        <p:spPr bwMode="auto">
          <a:xfrm>
            <a:off x="1739900" y="-34925"/>
            <a:ext cx="5957888"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eaLnBrk="0" hangingPunct="0">
              <a:spcBef>
                <a:spcPct val="50000"/>
              </a:spcBef>
              <a:defRPr/>
            </a:pPr>
            <a:r>
              <a:rPr lang="en-US" sz="1600" b="1">
                <a:latin typeface="Comic Sans MS" charset="0"/>
                <a:cs typeface="+mn-cs"/>
              </a:rPr>
              <a:t>Yer. 29:10; Ezra 3:8; Neh. 2:5-6</a:t>
            </a:r>
          </a:p>
        </p:txBody>
      </p:sp>
      <p:grpSp>
        <p:nvGrpSpPr>
          <p:cNvPr id="21525" name="Group 22"/>
          <p:cNvGrpSpPr>
            <a:grpSpLocks/>
          </p:cNvGrpSpPr>
          <p:nvPr/>
        </p:nvGrpSpPr>
        <p:grpSpPr bwMode="auto">
          <a:xfrm>
            <a:off x="7943850" y="3435350"/>
            <a:ext cx="1195388" cy="1098550"/>
            <a:chOff x="3544" y="2589"/>
            <a:chExt cx="753" cy="692"/>
          </a:xfrm>
        </p:grpSpPr>
        <p:sp>
          <p:nvSpPr>
            <p:cNvPr id="243735"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3736"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43737"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38"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39" name="Line 27"/>
            <p:cNvSpPr>
              <a:spLocks noChangeShapeType="1"/>
            </p:cNvSpPr>
            <p:nvPr/>
          </p:nvSpPr>
          <p:spPr bwMode="auto">
            <a:xfrm>
              <a:off x="3626" y="286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0" name="Line 28"/>
            <p:cNvSpPr>
              <a:spLocks noChangeShapeType="1"/>
            </p:cNvSpPr>
            <p:nvPr/>
          </p:nvSpPr>
          <p:spPr bwMode="auto">
            <a:xfrm>
              <a:off x="3626" y="2979"/>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1" name="Rectangle 29"/>
            <p:cNvSpPr>
              <a:spLocks noChangeArrowheads="1"/>
            </p:cNvSpPr>
            <p:nvPr/>
          </p:nvSpPr>
          <p:spPr bwMode="auto">
            <a:xfrm>
              <a:off x="3544" y="2589"/>
              <a:ext cx="570" cy="147"/>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900" b="1">
                  <a:solidFill>
                    <a:srgbClr val="000000"/>
                  </a:solidFill>
                  <a:latin typeface="Chicago" charset="0"/>
                  <a:cs typeface="+mn-cs"/>
                </a:rPr>
                <a:t>Penawanan</a:t>
              </a:r>
            </a:p>
          </p:txBody>
        </p:sp>
        <p:sp>
          <p:nvSpPr>
            <p:cNvPr id="243742" name="Line 30"/>
            <p:cNvSpPr>
              <a:spLocks noChangeShapeType="1"/>
            </p:cNvSpPr>
            <p:nvPr/>
          </p:nvSpPr>
          <p:spPr bwMode="auto">
            <a:xfrm>
              <a:off x="3626" y="322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3" name="Line 31"/>
            <p:cNvSpPr>
              <a:spLocks noChangeShapeType="1"/>
            </p:cNvSpPr>
            <p:nvPr/>
          </p:nvSpPr>
          <p:spPr bwMode="auto">
            <a:xfrm>
              <a:off x="3626" y="3103"/>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4" name="Rectangle 32"/>
            <p:cNvSpPr>
              <a:spLocks noChangeArrowheads="1"/>
            </p:cNvSpPr>
            <p:nvPr/>
          </p:nvSpPr>
          <p:spPr bwMode="auto">
            <a:xfrm>
              <a:off x="3665" y="2752"/>
              <a:ext cx="450"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70 Tahun</a:t>
              </a:r>
            </a:p>
          </p:txBody>
        </p:sp>
        <p:sp>
          <p:nvSpPr>
            <p:cNvPr id="243745" name="Rectangle 33"/>
            <p:cNvSpPr>
              <a:spLocks noChangeArrowheads="1"/>
            </p:cNvSpPr>
            <p:nvPr/>
          </p:nvSpPr>
          <p:spPr bwMode="auto">
            <a:xfrm>
              <a:off x="3695" y="2864"/>
              <a:ext cx="362" cy="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eaLnBrk="0" hangingPunct="0">
                <a:defRPr/>
              </a:pPr>
              <a:r>
                <a:rPr lang="en-US" sz="1000" b="1">
                  <a:solidFill>
                    <a:srgbClr val="000000"/>
                  </a:solidFill>
                  <a:latin typeface="Helvetica" charset="0"/>
                  <a:cs typeface="+mn-cs"/>
                </a:rPr>
                <a:t>3 Jalur</a:t>
              </a:r>
            </a:p>
          </p:txBody>
        </p:sp>
        <p:sp>
          <p:nvSpPr>
            <p:cNvPr id="243746" name="Rectangle 34"/>
            <p:cNvSpPr>
              <a:spLocks noChangeArrowheads="1"/>
            </p:cNvSpPr>
            <p:nvPr/>
          </p:nvSpPr>
          <p:spPr bwMode="auto">
            <a:xfrm>
              <a:off x="3676" y="3115"/>
              <a:ext cx="524" cy="15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1000" b="1">
                <a:solidFill>
                  <a:srgbClr val="000000"/>
                </a:solidFill>
                <a:latin typeface="Helvetica" charset="0"/>
                <a:cs typeface="+mn-cs"/>
              </a:endParaRPr>
            </a:p>
          </p:txBody>
        </p:sp>
        <p:sp>
          <p:nvSpPr>
            <p:cNvPr id="243747" name="Rectangle 35"/>
            <p:cNvSpPr>
              <a:spLocks noChangeArrowheads="1"/>
            </p:cNvSpPr>
            <p:nvPr/>
          </p:nvSpPr>
          <p:spPr bwMode="auto">
            <a:xfrm>
              <a:off x="3672" y="2696"/>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8" name="Rectangle 36"/>
            <p:cNvSpPr>
              <a:spLocks noChangeArrowheads="1"/>
            </p:cNvSpPr>
            <p:nvPr/>
          </p:nvSpPr>
          <p:spPr bwMode="auto">
            <a:xfrm>
              <a:off x="3609" y="2695"/>
              <a:ext cx="373" cy="7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49" name="Rectangle 37"/>
            <p:cNvSpPr>
              <a:spLocks noChangeArrowheads="1"/>
            </p:cNvSpPr>
            <p:nvPr/>
          </p:nvSpPr>
          <p:spPr bwMode="auto">
            <a:xfrm>
              <a:off x="3566" y="3007"/>
              <a:ext cx="731" cy="13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eaLnBrk="0" hangingPunct="0">
                <a:defRPr/>
              </a:pPr>
              <a:endParaRPr lang="en-US" sz="800" b="1">
                <a:solidFill>
                  <a:srgbClr val="000000"/>
                </a:solidFill>
                <a:latin typeface="Helvetica" charset="0"/>
                <a:cs typeface="+mn-cs"/>
              </a:endParaRPr>
            </a:p>
          </p:txBody>
        </p:sp>
      </p:grpSp>
      <p:sp>
        <p:nvSpPr>
          <p:cNvPr id="243750" name="Text Box 38"/>
          <p:cNvSpPr txBox="1">
            <a:spLocks noChangeArrowheads="1"/>
          </p:cNvSpPr>
          <p:nvPr/>
        </p:nvSpPr>
        <p:spPr bwMode="auto">
          <a:xfrm>
            <a:off x="8721725" y="84138"/>
            <a:ext cx="25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2000">
                <a:solidFill>
                  <a:srgbClr val="FFA27C"/>
                </a:solidFill>
                <a:latin typeface="B VAG Rounded Bold" charset="0"/>
                <a:cs typeface="+mn-cs"/>
              </a:rPr>
              <a:t> </a:t>
            </a:r>
          </a:p>
        </p:txBody>
      </p:sp>
      <p:sp>
        <p:nvSpPr>
          <p:cNvPr id="243751" name="Text Box 39"/>
          <p:cNvSpPr txBox="1">
            <a:spLocks noChangeArrowheads="1"/>
          </p:cNvSpPr>
          <p:nvPr/>
        </p:nvSpPr>
        <p:spPr bwMode="auto">
          <a:xfrm>
            <a:off x="8586788" y="6400800"/>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800" b="1">
                <a:latin typeface="Comic Sans MS" charset="0"/>
                <a:cs typeface="+mn-cs"/>
              </a:rPr>
              <a:t>3</a:t>
            </a:r>
            <a:endParaRPr lang="en-US" sz="2000">
              <a:solidFill>
                <a:srgbClr val="FFA27C"/>
              </a:solidFill>
              <a:latin typeface="B VAG Rounded Bold" charset="0"/>
              <a:cs typeface="+mn-cs"/>
            </a:endParaRPr>
          </a:p>
        </p:txBody>
      </p:sp>
      <p:grpSp>
        <p:nvGrpSpPr>
          <p:cNvPr id="243752" name="Group 40"/>
          <p:cNvGrpSpPr>
            <a:grpSpLocks/>
          </p:cNvGrpSpPr>
          <p:nvPr/>
        </p:nvGrpSpPr>
        <p:grpSpPr bwMode="auto">
          <a:xfrm>
            <a:off x="1393825" y="5095875"/>
            <a:ext cx="6981825" cy="1152525"/>
            <a:chOff x="1734" y="3148"/>
            <a:chExt cx="2630" cy="676"/>
          </a:xfrm>
        </p:grpSpPr>
        <p:sp>
          <p:nvSpPr>
            <p:cNvPr id="243753" name="Text Box 41"/>
            <p:cNvSpPr txBox="1">
              <a:spLocks noChangeArrowheads="1"/>
            </p:cNvSpPr>
            <p:nvPr/>
          </p:nvSpPr>
          <p:spPr bwMode="auto">
            <a:xfrm>
              <a:off x="1768" y="3180"/>
              <a:ext cx="2504" cy="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6600" i="1">
                <a:solidFill>
                  <a:schemeClr val="bg2"/>
                </a:solidFill>
                <a:latin typeface="Kosher-Normal" charset="0"/>
                <a:cs typeface="+mn-cs"/>
              </a:endParaRPr>
            </a:p>
          </p:txBody>
        </p:sp>
        <p:sp>
          <p:nvSpPr>
            <p:cNvPr id="243754" name="Text Box 42"/>
            <p:cNvSpPr txBox="1">
              <a:spLocks noChangeArrowheads="1"/>
            </p:cNvSpPr>
            <p:nvPr/>
          </p:nvSpPr>
          <p:spPr bwMode="auto">
            <a:xfrm>
              <a:off x="1734" y="3148"/>
              <a:ext cx="2630" cy="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ja-JP" altLang="en-US" sz="6600" i="1">
                  <a:solidFill>
                    <a:srgbClr val="FCFC06"/>
                  </a:solidFill>
                  <a:latin typeface="Arial"/>
                  <a:cs typeface="+mn-cs"/>
                </a:rPr>
                <a:t>“</a:t>
              </a:r>
              <a:r>
                <a:rPr lang="en-US" sz="6600" i="1">
                  <a:solidFill>
                    <a:srgbClr val="FCFC06"/>
                  </a:solidFill>
                  <a:latin typeface="Kosher-Normal" charset="0"/>
                  <a:cs typeface="+mn-cs"/>
                </a:rPr>
                <a:t>BAIT ALLAH</a:t>
              </a:r>
              <a:r>
                <a:rPr lang="ja-JP" altLang="en-US" sz="6600" i="1">
                  <a:solidFill>
                    <a:srgbClr val="FCFC06"/>
                  </a:solidFill>
                  <a:latin typeface="Arial"/>
                  <a:cs typeface="+mn-cs"/>
                </a:rPr>
                <a:t>”</a:t>
              </a:r>
              <a:endParaRPr lang="en-US" sz="6600" i="1">
                <a:solidFill>
                  <a:srgbClr val="FCFC06"/>
                </a:solidFill>
                <a:latin typeface="Kosher-Normal" charset="0"/>
                <a:cs typeface="+mn-cs"/>
              </a:endParaRPr>
            </a:p>
          </p:txBody>
        </p:sp>
      </p:grpSp>
      <p:grpSp>
        <p:nvGrpSpPr>
          <p:cNvPr id="243755" name="Group 43"/>
          <p:cNvGrpSpPr>
            <a:grpSpLocks/>
          </p:cNvGrpSpPr>
          <p:nvPr/>
        </p:nvGrpSpPr>
        <p:grpSpPr bwMode="auto">
          <a:xfrm>
            <a:off x="2514600" y="4343400"/>
            <a:ext cx="4348163" cy="1143000"/>
            <a:chOff x="641" y="2530"/>
            <a:chExt cx="1638" cy="669"/>
          </a:xfrm>
        </p:grpSpPr>
        <p:sp>
          <p:nvSpPr>
            <p:cNvPr id="243756" name="Text Box 44"/>
            <p:cNvSpPr txBox="1">
              <a:spLocks noChangeArrowheads="1"/>
            </p:cNvSpPr>
            <p:nvPr/>
          </p:nvSpPr>
          <p:spPr bwMode="auto">
            <a:xfrm>
              <a:off x="675" y="2556"/>
              <a:ext cx="1604"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ja-JP" altLang="en-US" sz="6600" i="1">
                  <a:solidFill>
                    <a:schemeClr val="bg2"/>
                  </a:solidFill>
                  <a:latin typeface="Arial"/>
                  <a:cs typeface="+mn-cs"/>
                </a:rPr>
                <a:t>“</a:t>
              </a:r>
              <a:r>
                <a:rPr lang="en-US" sz="6600" i="1">
                  <a:solidFill>
                    <a:schemeClr val="bg2"/>
                  </a:solidFill>
                  <a:latin typeface="Kosher-Normal" charset="0"/>
                  <a:cs typeface="+mn-cs"/>
                </a:rPr>
                <a:t>Yahudi</a:t>
              </a:r>
              <a:r>
                <a:rPr lang="ja-JP" altLang="en-US" sz="6600" i="1">
                  <a:solidFill>
                    <a:schemeClr val="bg2"/>
                  </a:solidFill>
                  <a:latin typeface="Arial"/>
                  <a:cs typeface="+mn-cs"/>
                </a:rPr>
                <a:t>”</a:t>
              </a:r>
              <a:endParaRPr lang="en-US" sz="6600" i="1">
                <a:solidFill>
                  <a:schemeClr val="bg2"/>
                </a:solidFill>
                <a:latin typeface="Kosher-Normal" charset="0"/>
                <a:cs typeface="+mn-cs"/>
              </a:endParaRPr>
            </a:p>
          </p:txBody>
        </p:sp>
        <p:sp>
          <p:nvSpPr>
            <p:cNvPr id="243757" name="Text Box 45"/>
            <p:cNvSpPr txBox="1">
              <a:spLocks noChangeArrowheads="1"/>
            </p:cNvSpPr>
            <p:nvPr/>
          </p:nvSpPr>
          <p:spPr bwMode="auto">
            <a:xfrm>
              <a:off x="641" y="2530"/>
              <a:ext cx="1604"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sz="6600" i="1">
                <a:solidFill>
                  <a:srgbClr val="FCFC06"/>
                </a:solidFill>
                <a:latin typeface="Kosher-Normal" charset="0"/>
                <a:cs typeface="+mn-cs"/>
              </a:endParaRPr>
            </a:p>
          </p:txBody>
        </p:sp>
      </p:grpSp>
      <p:sp>
        <p:nvSpPr>
          <p:cNvPr id="243758" name="Rectangle 46"/>
          <p:cNvSpPr>
            <a:spLocks noChangeArrowheads="1"/>
          </p:cNvSpPr>
          <p:nvPr/>
        </p:nvSpPr>
        <p:spPr bwMode="auto">
          <a:xfrm>
            <a:off x="8083550" y="6529388"/>
            <a:ext cx="3365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cs typeface="+mn-cs"/>
              </a:rPr>
              <a:t>61</a:t>
            </a:r>
          </a:p>
        </p:txBody>
      </p:sp>
      <p:sp>
        <p:nvSpPr>
          <p:cNvPr id="243759" name="Text Box 47"/>
          <p:cNvSpPr txBox="1">
            <a:spLocks noChangeArrowheads="1"/>
          </p:cNvSpPr>
          <p:nvPr/>
        </p:nvSpPr>
        <p:spPr bwMode="auto">
          <a:xfrm>
            <a:off x="7007225" y="6284913"/>
            <a:ext cx="160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en-US" sz="1200" b="1">
                <a:latin typeface="Arial" charset="0"/>
                <a:cs typeface="+mn-cs"/>
              </a:rPr>
              <a:t>Handbook pg. 37-38</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3717"/>
                                        </p:tgtEl>
                                        <p:attrNameLst>
                                          <p:attrName>style.visibility</p:attrName>
                                        </p:attrNameLst>
                                      </p:cBhvr>
                                      <p:to>
                                        <p:strVal val="visible"/>
                                      </p:to>
                                    </p:set>
                                    <p:anim calcmode="lin" valueType="num">
                                      <p:cBhvr>
                                        <p:cTn id="7" dur="500" fill="hold"/>
                                        <p:tgtEl>
                                          <p:spTgt spid="243717"/>
                                        </p:tgtEl>
                                        <p:attrNameLst>
                                          <p:attrName>ppt_x</p:attrName>
                                        </p:attrNameLst>
                                      </p:cBhvr>
                                      <p:tavLst>
                                        <p:tav tm="0">
                                          <p:val>
                                            <p:strVal val="#ppt_x-#ppt_w/2"/>
                                          </p:val>
                                        </p:tav>
                                        <p:tav tm="100000">
                                          <p:val>
                                            <p:strVal val="#ppt_x"/>
                                          </p:val>
                                        </p:tav>
                                      </p:tavLst>
                                    </p:anim>
                                    <p:anim calcmode="lin" valueType="num">
                                      <p:cBhvr>
                                        <p:cTn id="8" dur="500" fill="hold"/>
                                        <p:tgtEl>
                                          <p:spTgt spid="243717"/>
                                        </p:tgtEl>
                                        <p:attrNameLst>
                                          <p:attrName>ppt_y</p:attrName>
                                        </p:attrNameLst>
                                      </p:cBhvr>
                                      <p:tavLst>
                                        <p:tav tm="0">
                                          <p:val>
                                            <p:strVal val="#ppt_y"/>
                                          </p:val>
                                        </p:tav>
                                        <p:tav tm="100000">
                                          <p:val>
                                            <p:strVal val="#ppt_y"/>
                                          </p:val>
                                        </p:tav>
                                      </p:tavLst>
                                    </p:anim>
                                    <p:anim calcmode="lin" valueType="num">
                                      <p:cBhvr>
                                        <p:cTn id="9" dur="500" fill="hold"/>
                                        <p:tgtEl>
                                          <p:spTgt spid="243717"/>
                                        </p:tgtEl>
                                        <p:attrNameLst>
                                          <p:attrName>ppt_w</p:attrName>
                                        </p:attrNameLst>
                                      </p:cBhvr>
                                      <p:tavLst>
                                        <p:tav tm="0">
                                          <p:val>
                                            <p:fltVal val="0"/>
                                          </p:val>
                                        </p:tav>
                                        <p:tav tm="100000">
                                          <p:val>
                                            <p:strVal val="#ppt_w"/>
                                          </p:val>
                                        </p:tav>
                                      </p:tavLst>
                                    </p:anim>
                                    <p:anim calcmode="lin" valueType="num">
                                      <p:cBhvr>
                                        <p:cTn id="10" dur="500" fill="hold"/>
                                        <p:tgtEl>
                                          <p:spTgt spid="24371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43755"/>
                                        </p:tgtEl>
                                        <p:attrNameLst>
                                          <p:attrName>style.visibility</p:attrName>
                                        </p:attrNameLst>
                                      </p:cBhvr>
                                      <p:to>
                                        <p:strVal val="visible"/>
                                      </p:to>
                                    </p:set>
                                    <p:animEffect transition="in" filter="dissolve">
                                      <p:cBhvr>
                                        <p:cTn id="15" dur="500"/>
                                        <p:tgtEl>
                                          <p:spTgt spid="2437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43752"/>
                                        </p:tgtEl>
                                        <p:attrNameLst>
                                          <p:attrName>style.visibility</p:attrName>
                                        </p:attrNameLst>
                                      </p:cBhvr>
                                      <p:to>
                                        <p:strVal val="visible"/>
                                      </p:to>
                                    </p:set>
                                    <p:animEffect transition="in" filter="dissolve">
                                      <p:cBhvr>
                                        <p:cTn id="20" dur="500"/>
                                        <p:tgtEl>
                                          <p:spTgt spid="2437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243718"/>
                                        </p:tgtEl>
                                        <p:attrNameLst>
                                          <p:attrName>style.visibility</p:attrName>
                                        </p:attrNameLst>
                                      </p:cBhvr>
                                      <p:to>
                                        <p:strVal val="visible"/>
                                      </p:to>
                                    </p:set>
                                    <p:anim calcmode="lin" valueType="num">
                                      <p:cBhvr>
                                        <p:cTn id="25" dur="500" fill="hold"/>
                                        <p:tgtEl>
                                          <p:spTgt spid="243718"/>
                                        </p:tgtEl>
                                        <p:attrNameLst>
                                          <p:attrName>ppt_x</p:attrName>
                                        </p:attrNameLst>
                                      </p:cBhvr>
                                      <p:tavLst>
                                        <p:tav tm="0">
                                          <p:val>
                                            <p:strVal val="#ppt_x-#ppt_w/2"/>
                                          </p:val>
                                        </p:tav>
                                        <p:tav tm="100000">
                                          <p:val>
                                            <p:strVal val="#ppt_x"/>
                                          </p:val>
                                        </p:tav>
                                      </p:tavLst>
                                    </p:anim>
                                    <p:anim calcmode="lin" valueType="num">
                                      <p:cBhvr>
                                        <p:cTn id="26" dur="500" fill="hold"/>
                                        <p:tgtEl>
                                          <p:spTgt spid="243718"/>
                                        </p:tgtEl>
                                        <p:attrNameLst>
                                          <p:attrName>ppt_y</p:attrName>
                                        </p:attrNameLst>
                                      </p:cBhvr>
                                      <p:tavLst>
                                        <p:tav tm="0">
                                          <p:val>
                                            <p:strVal val="#ppt_y"/>
                                          </p:val>
                                        </p:tav>
                                        <p:tav tm="100000">
                                          <p:val>
                                            <p:strVal val="#ppt_y"/>
                                          </p:val>
                                        </p:tav>
                                      </p:tavLst>
                                    </p:anim>
                                    <p:anim calcmode="lin" valueType="num">
                                      <p:cBhvr>
                                        <p:cTn id="27" dur="500" fill="hold"/>
                                        <p:tgtEl>
                                          <p:spTgt spid="243718"/>
                                        </p:tgtEl>
                                        <p:attrNameLst>
                                          <p:attrName>ppt_w</p:attrName>
                                        </p:attrNameLst>
                                      </p:cBhvr>
                                      <p:tavLst>
                                        <p:tav tm="0">
                                          <p:val>
                                            <p:fltVal val="0"/>
                                          </p:val>
                                        </p:tav>
                                        <p:tav tm="100000">
                                          <p:val>
                                            <p:strVal val="#ppt_w"/>
                                          </p:val>
                                        </p:tav>
                                      </p:tavLst>
                                    </p:anim>
                                    <p:anim calcmode="lin" valueType="num">
                                      <p:cBhvr>
                                        <p:cTn id="28" dur="500" fill="hold"/>
                                        <p:tgtEl>
                                          <p:spTgt spid="2437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utoUpdateAnimBg="0"/>
      <p:bldP spid="243718" grpId="0" autoUpdateAnimBg="0"/>
    </p:bld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1012</TotalTime>
  <Words>2198</Words>
  <Application>Microsoft Macintosh PowerPoint</Application>
  <PresentationFormat>On-screen Show (4:3)</PresentationFormat>
  <Paragraphs>551</Paragraphs>
  <Slides>45</Slides>
  <Notes>44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45</vt:i4>
      </vt:variant>
    </vt:vector>
  </HeadingPairs>
  <TitlesOfParts>
    <vt:vector size="64" baseType="lpstr">
      <vt:lpstr>Times New Roman</vt:lpstr>
      <vt:lpstr>ＭＳ Ｐゴシック</vt:lpstr>
      <vt:lpstr>Arial</vt:lpstr>
      <vt:lpstr>Impact</vt:lpstr>
      <vt:lpstr>Arial Narrow</vt:lpstr>
      <vt:lpstr>Wingdings</vt:lpstr>
      <vt:lpstr>Times</vt:lpstr>
      <vt:lpstr>Monotype Sorts</vt:lpstr>
      <vt:lpstr>Comic Sans MS</vt:lpstr>
      <vt:lpstr>Arial Black</vt:lpstr>
      <vt:lpstr>宋体</vt:lpstr>
      <vt:lpstr>B VAG Rounded Bold</vt:lpstr>
      <vt:lpstr>Chicago</vt:lpstr>
      <vt:lpstr>Helvetica</vt:lpstr>
      <vt:lpstr>Kosher-Normal</vt:lpstr>
      <vt:lpstr>Construction</vt:lpstr>
      <vt:lpstr>untitled 3</vt:lpstr>
      <vt:lpstr>4_Default Design</vt:lpstr>
      <vt:lpstr>1_Orbit</vt:lpstr>
      <vt:lpstr>Ezra</vt:lpstr>
      <vt:lpstr>Ezra-Nehemia</vt:lpstr>
      <vt:lpstr>Garis waktu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Kembali dari Pembuangan The Bible Visual Resource Book, 95</vt:lpstr>
      <vt:lpstr>Kembali dari Pembuangan John H. Walton, Chronological and Background Charts of the Old Testament, 35 &amp; John A. Martin, “Ezra,” in The Bible Knowledge Commentary, 1:652, adapted</vt:lpstr>
      <vt:lpstr>Kembali dari Pembuangan John H. Walton, Chronological and Background Charts of the Old Testament, 35 &amp; John A. Martin, “Ezra,” in The Bible Knowledge Commentary, 1:652, adapted</vt:lpstr>
      <vt:lpstr>Kembali dari Pembuangan John H. Walton, Chronological and Background Charts of the Old Testament, 35 &amp; John A. Martin, “Ezra,” in The Bible Knowledge Commentary, 1:652, adapted</vt:lpstr>
      <vt:lpstr>Urutan kronologis dalam buku Ezra   John H. Walton, Chronological and Background Charts of the OT, 2d ed., 36</vt:lpstr>
      <vt:lpstr>Kronologis dari Ezra-Nehemiah The Bible Visual Resource Book, 93 </vt:lpstr>
      <vt:lpstr>PowerPoint Presentation</vt:lpstr>
      <vt:lpstr>PowerPoint Presentation</vt:lpstr>
      <vt:lpstr>PowerPoint Presentation</vt:lpstr>
      <vt:lpstr>Gambaran</vt:lpstr>
      <vt:lpstr>PowerPoint Presentation</vt:lpstr>
      <vt:lpstr>Bait Zerubabel The Bible Visual Resource Book, 95</vt:lpstr>
      <vt:lpstr>Bait Zerubabel The Bible Visual Resource Book, 95</vt:lpstr>
      <vt:lpstr>Judul</vt:lpstr>
      <vt:lpstr>Kepengarangan</vt:lpstr>
      <vt:lpstr>Keadaan</vt:lpstr>
      <vt:lpstr>Keadaan</vt:lpstr>
      <vt:lpstr>Keadaan</vt:lpstr>
      <vt:lpstr>Karakter</vt:lpstr>
      <vt:lpstr>Karakter</vt:lpstr>
      <vt:lpstr>Argumentasi</vt:lpstr>
      <vt:lpstr>Perpaduan</vt:lpstr>
      <vt:lpstr>Garis Besar</vt:lpstr>
      <vt:lpstr>PowerPoint Presentation</vt:lpstr>
      <vt:lpstr>PowerPoint Presentation</vt:lpstr>
      <vt:lpstr>Tuhan mengijinkan perceraian dibawah Ezra?</vt:lpstr>
      <vt:lpstr>Ringkasan </vt:lpstr>
      <vt:lpstr>PowerPoint Presentation</vt:lpstr>
      <vt:lpstr>Aplikasi</vt:lpstr>
      <vt:lpstr>PowerPoint Presentation</vt:lpstr>
      <vt:lpstr>Perjanjian Lama — 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104</cp:revision>
  <dcterms:created xsi:type="dcterms:W3CDTF">2003-09-12T14:00:07Z</dcterms:created>
  <dcterms:modified xsi:type="dcterms:W3CDTF">2015-07-17T07:49:49Z</dcterms:modified>
</cp:coreProperties>
</file>