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55" r:id="rId2"/>
    <p:sldMasterId id="2147483700" r:id="rId3"/>
    <p:sldMasterId id="2147483712" r:id="rId4"/>
  </p:sldMasterIdLst>
  <p:notesMasterIdLst>
    <p:notesMasterId r:id="rId50"/>
  </p:notesMasterIdLst>
  <p:sldIdLst>
    <p:sldId id="315" r:id="rId5"/>
    <p:sldId id="279" r:id="rId6"/>
    <p:sldId id="280" r:id="rId7"/>
    <p:sldId id="284" r:id="rId8"/>
    <p:sldId id="305" r:id="rId9"/>
    <p:sldId id="306" r:id="rId10"/>
    <p:sldId id="307" r:id="rId11"/>
    <p:sldId id="308" r:id="rId12"/>
    <p:sldId id="309" r:id="rId13"/>
    <p:sldId id="310" r:id="rId14"/>
    <p:sldId id="311" r:id="rId15"/>
    <p:sldId id="312" r:id="rId16"/>
    <p:sldId id="313" r:id="rId17"/>
    <p:sldId id="314" r:id="rId18"/>
    <p:sldId id="277" r:id="rId19"/>
    <p:sldId id="274" r:id="rId20"/>
    <p:sldId id="272" r:id="rId21"/>
    <p:sldId id="273" r:id="rId22"/>
    <p:sldId id="275" r:id="rId23"/>
    <p:sldId id="276" r:id="rId24"/>
    <p:sldId id="281" r:id="rId25"/>
    <p:sldId id="282" r:id="rId26"/>
    <p:sldId id="283" r:id="rId27"/>
    <p:sldId id="258" r:id="rId28"/>
    <p:sldId id="285" r:id="rId29"/>
    <p:sldId id="278" r:id="rId30"/>
    <p:sldId id="300" r:id="rId31"/>
    <p:sldId id="263" r:id="rId32"/>
    <p:sldId id="262" r:id="rId33"/>
    <p:sldId id="264" r:id="rId34"/>
    <p:sldId id="298" r:id="rId35"/>
    <p:sldId id="299" r:id="rId36"/>
    <p:sldId id="265" r:id="rId37"/>
    <p:sldId id="266" r:id="rId38"/>
    <p:sldId id="267" r:id="rId39"/>
    <p:sldId id="268" r:id="rId40"/>
    <p:sldId id="269" r:id="rId41"/>
    <p:sldId id="301" r:id="rId42"/>
    <p:sldId id="302" r:id="rId43"/>
    <p:sldId id="271" r:id="rId44"/>
    <p:sldId id="303" r:id="rId45"/>
    <p:sldId id="270" r:id="rId46"/>
    <p:sldId id="304" r:id="rId47"/>
    <p:sldId id="316" r:id="rId48"/>
    <p:sldId id="948"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FF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9900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p:scale>
          <a:sx n="85" d="100"/>
          <a:sy n="85" d="100"/>
        </p:scale>
        <p:origin x="2944" y="85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varScale="1">
      <p:scale>
        <a:sx n="1" d="1"/>
        <a:sy n="1" d="1"/>
      </p:scale>
      <p:origin x="0" y="8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_rels/viewProps.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slide" Target="slides/slide27.xml"/><Relationship Id="rId1" Type="http://schemas.openxmlformats.org/officeDocument/2006/relationships/slide" Target="slides/slide26.xml"/><Relationship Id="rId4"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13926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139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3926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927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endParaRPr lang="en-US"/>
          </a:p>
        </p:txBody>
      </p:sp>
      <p:sp>
        <p:nvSpPr>
          <p:cNvPr id="13927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7DEB49BE-CCD5-F64D-8375-A760EE0613E9}" type="slidenum">
              <a:rPr lang="en-US"/>
              <a:pPr>
                <a:defRPr/>
              </a:pPr>
              <a:t>‹#›</a:t>
            </a:fld>
            <a:endParaRPr lang="en-US"/>
          </a:p>
        </p:txBody>
      </p:sp>
    </p:spTree>
    <p:extLst>
      <p:ext uri="{BB962C8B-B14F-4D97-AF65-F5344CB8AC3E}">
        <p14:creationId xmlns:p14="http://schemas.microsoft.com/office/powerpoint/2010/main" val="2621932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1A8BBB88-5E70-B04A-BCF6-404144ACE955}" type="slidenum">
              <a:rPr lang="en-US" sz="1200" smtClean="0"/>
              <a:pPr eaLnBrk="1" hangingPunct="1">
                <a:defRPr/>
              </a:pPr>
              <a:t>1</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278F00-0AF7-D44C-9040-CDDCA1427918}" type="slidenum">
              <a:rPr lang="en-US"/>
              <a:pPr>
                <a:defRPr/>
              </a:pPr>
              <a:t>10</a:t>
            </a:fld>
            <a:endParaRPr lang="en-US"/>
          </a:p>
        </p:txBody>
      </p:sp>
      <p:sp>
        <p:nvSpPr>
          <p:cNvPr id="246786"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 xmlns:ma14="http://schemas.microsoft.com/office/mac/drawingml/2011/main" val="1"/>
            </a:ext>
          </a:extLst>
        </p:spPr>
      </p:sp>
      <p:sp>
        <p:nvSpPr>
          <p:cNvPr id="2467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2867F8-CC84-0D4B-89CB-94D8B757F6F6}" type="slidenum">
              <a:rPr lang="en-US"/>
              <a:pPr>
                <a:defRPr/>
              </a:pPr>
              <a:t>11</a:t>
            </a:fld>
            <a:endParaRPr lang="en-US"/>
          </a:p>
        </p:txBody>
      </p:sp>
      <p:sp>
        <p:nvSpPr>
          <p:cNvPr id="248834"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 xmlns:ma14="http://schemas.microsoft.com/office/mac/drawingml/2011/main" val="1"/>
            </a:ext>
          </a:extLst>
        </p:spPr>
      </p:sp>
      <p:sp>
        <p:nvSpPr>
          <p:cNvPr id="2488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1BF714-5D13-5E48-973E-7A3B646BBB1D}" type="slidenum">
              <a:rPr lang="en-US"/>
              <a:pPr>
                <a:defRPr/>
              </a:pPr>
              <a:t>12</a:t>
            </a:fld>
            <a:endParaRPr lang="en-US"/>
          </a:p>
        </p:txBody>
      </p:sp>
      <p:sp>
        <p:nvSpPr>
          <p:cNvPr id="250882"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 xmlns:ma14="http://schemas.microsoft.com/office/mac/drawingml/2011/main" val="1"/>
            </a:ext>
          </a:extLst>
        </p:spPr>
      </p:sp>
      <p:sp>
        <p:nvSpPr>
          <p:cNvPr id="2508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9C4AB2-DEB0-FA45-A133-ADEEAA8674B3}" type="slidenum">
              <a:rPr lang="en-US"/>
              <a:pPr>
                <a:defRPr/>
              </a:pPr>
              <a:t>13</a:t>
            </a:fld>
            <a:endParaRPr lang="en-US"/>
          </a:p>
        </p:txBody>
      </p:sp>
      <p:sp>
        <p:nvSpPr>
          <p:cNvPr id="252930"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 xmlns:ma14="http://schemas.microsoft.com/office/mac/drawingml/2011/main" val="1"/>
            </a:ext>
          </a:extLst>
        </p:spPr>
      </p:sp>
      <p:sp>
        <p:nvSpPr>
          <p:cNvPr id="2529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6C6CAB-1138-8842-BE9D-9B74BCC02488}" type="slidenum">
              <a:rPr lang="en-US"/>
              <a:pPr>
                <a:defRPr/>
              </a:pPr>
              <a:t>14</a:t>
            </a:fld>
            <a:endParaRPr lang="en-US"/>
          </a:p>
        </p:txBody>
      </p:sp>
      <p:sp>
        <p:nvSpPr>
          <p:cNvPr id="254978"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 xmlns:ma14="http://schemas.microsoft.com/office/mac/drawingml/2011/main" val="1"/>
            </a:ext>
          </a:extLst>
        </p:spPr>
      </p:sp>
      <p:sp>
        <p:nvSpPr>
          <p:cNvPr id="2549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B00F11-D165-9B41-85E9-4F1C809F74F6}" type="slidenum">
              <a:rPr lang="en-US"/>
              <a:pPr>
                <a:defRPr/>
              </a:pPr>
              <a:t>15</a:t>
            </a:fld>
            <a:endParaRPr lang="en-US"/>
          </a:p>
        </p:txBody>
      </p:sp>
      <p:sp>
        <p:nvSpPr>
          <p:cNvPr id="2048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480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4150FB-AE3A-A444-94E3-20B81C895467}" type="slidenum">
              <a:rPr lang="en-US"/>
              <a:pPr>
                <a:defRPr/>
              </a:pPr>
              <a:t>16</a:t>
            </a:fld>
            <a:endParaRPr lang="en-US"/>
          </a:p>
        </p:txBody>
      </p:sp>
      <p:sp>
        <p:nvSpPr>
          <p:cNvPr id="2058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58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4C7BAE-78D6-CF4A-865D-CFFEF3414905}" type="slidenum">
              <a:rPr lang="en-US"/>
              <a:pPr>
                <a:defRPr/>
              </a:pPr>
              <a:t>17</a:t>
            </a:fld>
            <a:endParaRPr lang="en-US"/>
          </a:p>
        </p:txBody>
      </p:sp>
      <p:sp>
        <p:nvSpPr>
          <p:cNvPr id="2068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685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5BE44A-538A-F642-9A28-5027034CB0DE}" type="slidenum">
              <a:rPr lang="en-US"/>
              <a:pPr>
                <a:defRPr/>
              </a:pPr>
              <a:t>18</a:t>
            </a:fld>
            <a:endParaRPr lang="en-US"/>
          </a:p>
        </p:txBody>
      </p:sp>
      <p:sp>
        <p:nvSpPr>
          <p:cNvPr id="2078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787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F095DA-A93C-5E40-84F5-43572E827832}" type="slidenum">
              <a:rPr lang="en-US"/>
              <a:pPr>
                <a:defRPr/>
              </a:pPr>
              <a:t>19</a:t>
            </a:fld>
            <a:endParaRPr lang="en-US"/>
          </a:p>
        </p:txBody>
      </p:sp>
      <p:sp>
        <p:nvSpPr>
          <p:cNvPr id="2088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889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1C4050-8F6E-844D-AE99-7D472F22EF85}" type="slidenum">
              <a:rPr lang="en-US"/>
              <a:pPr>
                <a:defRPr/>
              </a:pPr>
              <a:t>2</a:t>
            </a:fld>
            <a:endParaRPr lang="en-US"/>
          </a:p>
        </p:txBody>
      </p:sp>
      <p:sp>
        <p:nvSpPr>
          <p:cNvPr id="194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456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FBFC12-F8A4-9A4D-ABD6-82B5C25051BC}" type="slidenum">
              <a:rPr lang="en-US"/>
              <a:pPr>
                <a:defRPr/>
              </a:pPr>
              <a:t>20</a:t>
            </a:fld>
            <a:endParaRPr lang="en-US"/>
          </a:p>
        </p:txBody>
      </p:sp>
      <p:sp>
        <p:nvSpPr>
          <p:cNvPr id="2099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992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465418-05E8-E347-8B85-52DB09116E07}" type="slidenum">
              <a:rPr lang="en-US"/>
              <a:pPr>
                <a:defRPr/>
              </a:pPr>
              <a:t>21</a:t>
            </a:fld>
            <a:endParaRPr lang="en-US"/>
          </a:p>
        </p:txBody>
      </p:sp>
      <p:sp>
        <p:nvSpPr>
          <p:cNvPr id="2109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094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CD2F14-25C6-2749-A4A6-8FC2E880C4FF}" type="slidenum">
              <a:rPr lang="en-US"/>
              <a:pPr>
                <a:defRPr/>
              </a:pPr>
              <a:t>22</a:t>
            </a:fld>
            <a:endParaRPr lang="en-US"/>
          </a:p>
        </p:txBody>
      </p:sp>
      <p:sp>
        <p:nvSpPr>
          <p:cNvPr id="2119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19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274457-43F2-5E45-A52A-F992C4DA3CF0}" type="slidenum">
              <a:rPr lang="en-US"/>
              <a:pPr>
                <a:defRPr/>
              </a:pPr>
              <a:t>23</a:t>
            </a:fld>
            <a:endParaRPr lang="en-US"/>
          </a:p>
        </p:txBody>
      </p:sp>
      <p:sp>
        <p:nvSpPr>
          <p:cNvPr id="2129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29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16957A-A42A-C848-BFF4-5A3BC06A7B14}" type="slidenum">
              <a:rPr lang="en-US"/>
              <a:pPr>
                <a:defRPr/>
              </a:pPr>
              <a:t>24</a:t>
            </a:fld>
            <a:endParaRPr lang="en-US"/>
          </a:p>
        </p:txBody>
      </p:sp>
      <p:sp>
        <p:nvSpPr>
          <p:cNvPr id="2140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401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379066-D8E5-CE4D-A339-0210630487AE}" type="slidenum">
              <a:rPr lang="en-US"/>
              <a:pPr>
                <a:defRPr/>
              </a:pPr>
              <a:t>25</a:t>
            </a:fld>
            <a:endParaRPr lang="en-US"/>
          </a:p>
        </p:txBody>
      </p:sp>
      <p:sp>
        <p:nvSpPr>
          <p:cNvPr id="215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4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55C924-74E6-0746-B13E-8447D7E1DDC1}" type="slidenum">
              <a:rPr lang="en-US"/>
              <a:pPr>
                <a:defRPr/>
              </a:pPr>
              <a:t>26</a:t>
            </a:fld>
            <a:endParaRPr lang="en-US"/>
          </a:p>
        </p:txBody>
      </p:sp>
      <p:sp>
        <p:nvSpPr>
          <p:cNvPr id="2160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606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818058-7B5C-7944-8130-ABB7738AD1F7}" type="slidenum">
              <a:rPr lang="en-US"/>
              <a:pPr>
                <a:defRPr/>
              </a:pPr>
              <a:t>27</a:t>
            </a:fld>
            <a:endParaRPr lang="en-US"/>
          </a:p>
        </p:txBody>
      </p:sp>
      <p:sp>
        <p:nvSpPr>
          <p:cNvPr id="2170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70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25334E-157E-EB4D-AE65-66371473898D}" type="slidenum">
              <a:rPr lang="en-US"/>
              <a:pPr>
                <a:defRPr/>
              </a:pPr>
              <a:t>28</a:t>
            </a:fld>
            <a:endParaRPr lang="en-US"/>
          </a:p>
        </p:txBody>
      </p:sp>
      <p:sp>
        <p:nvSpPr>
          <p:cNvPr id="2181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811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F43000-1A05-CB44-BEA9-04854203A65E}" type="slidenum">
              <a:rPr lang="en-US"/>
              <a:pPr>
                <a:defRPr/>
              </a:pPr>
              <a:t>29</a:t>
            </a:fld>
            <a:endParaRPr lang="en-US"/>
          </a:p>
        </p:txBody>
      </p:sp>
      <p:sp>
        <p:nvSpPr>
          <p:cNvPr id="2191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913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35313E-7566-4142-B8F5-F3112D24D71A}" type="slidenum">
              <a:rPr lang="en-US"/>
              <a:pPr>
                <a:defRPr/>
              </a:pPr>
              <a:t>3</a:t>
            </a:fld>
            <a:endParaRPr lang="en-US"/>
          </a:p>
        </p:txBody>
      </p:sp>
      <p:sp>
        <p:nvSpPr>
          <p:cNvPr id="1955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55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D7EE9E-75B8-C24B-B440-0899041B580A}" type="slidenum">
              <a:rPr lang="en-US"/>
              <a:pPr>
                <a:defRPr/>
              </a:pPr>
              <a:t>30</a:t>
            </a:fld>
            <a:endParaRPr lang="en-US"/>
          </a:p>
        </p:txBody>
      </p:sp>
      <p:sp>
        <p:nvSpPr>
          <p:cNvPr id="2201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016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768F3A-E76A-EC47-8441-802ABC6F24D9}" type="slidenum">
              <a:rPr lang="en-US"/>
              <a:pPr>
                <a:defRPr/>
              </a:pPr>
              <a:t>31</a:t>
            </a:fld>
            <a:endParaRPr lang="en-US"/>
          </a:p>
        </p:txBody>
      </p:sp>
      <p:sp>
        <p:nvSpPr>
          <p:cNvPr id="2211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11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5CB239-C97C-4142-AA9A-64194E213B31}" type="slidenum">
              <a:rPr lang="en-US"/>
              <a:pPr>
                <a:defRPr/>
              </a:pPr>
              <a:t>32</a:t>
            </a:fld>
            <a:endParaRPr lang="en-US"/>
          </a:p>
        </p:txBody>
      </p:sp>
      <p:sp>
        <p:nvSpPr>
          <p:cNvPr id="2222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221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A496E2-BCD1-DC49-8BA1-C4FB5CDC2EF1}" type="slidenum">
              <a:rPr lang="en-US"/>
              <a:pPr>
                <a:defRPr/>
              </a:pPr>
              <a:t>33</a:t>
            </a:fld>
            <a:endParaRPr lang="en-US"/>
          </a:p>
        </p:txBody>
      </p:sp>
      <p:sp>
        <p:nvSpPr>
          <p:cNvPr id="2232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323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738B5E-9BEB-BC4D-95D4-5FD0EDAF3905}" type="slidenum">
              <a:rPr lang="en-US"/>
              <a:pPr>
                <a:defRPr/>
              </a:pPr>
              <a:t>34</a:t>
            </a:fld>
            <a:endParaRPr lang="en-US"/>
          </a:p>
        </p:txBody>
      </p:sp>
      <p:sp>
        <p:nvSpPr>
          <p:cNvPr id="2242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42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C06EA9-E234-BB47-A315-1599E67C794E}" type="slidenum">
              <a:rPr lang="en-US"/>
              <a:pPr>
                <a:defRPr/>
              </a:pPr>
              <a:t>35</a:t>
            </a:fld>
            <a:endParaRPr lang="en-US"/>
          </a:p>
        </p:txBody>
      </p:sp>
      <p:sp>
        <p:nvSpPr>
          <p:cNvPr id="2252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528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F3E9E3-E3B9-394C-9481-199CCB3BA251}" type="slidenum">
              <a:rPr lang="en-US"/>
              <a:pPr>
                <a:defRPr/>
              </a:pPr>
              <a:t>36</a:t>
            </a:fld>
            <a:endParaRPr lang="en-US"/>
          </a:p>
        </p:txBody>
      </p:sp>
      <p:sp>
        <p:nvSpPr>
          <p:cNvPr id="2263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630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CB03BA-5409-3A4C-8580-85E4F8233F72}" type="slidenum">
              <a:rPr lang="en-US"/>
              <a:pPr>
                <a:defRPr/>
              </a:pPr>
              <a:t>37</a:t>
            </a:fld>
            <a:endParaRPr lang="en-US"/>
          </a:p>
        </p:txBody>
      </p:sp>
      <p:sp>
        <p:nvSpPr>
          <p:cNvPr id="2273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733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F1A6FF-A3E4-0645-A566-5AA340261936}" type="slidenum">
              <a:rPr lang="en-US"/>
              <a:pPr>
                <a:defRPr/>
              </a:pPr>
              <a:t>38</a:t>
            </a:fld>
            <a:endParaRPr lang="en-US"/>
          </a:p>
        </p:txBody>
      </p:sp>
      <p:sp>
        <p:nvSpPr>
          <p:cNvPr id="2283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83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FB28D4-B564-C34B-A2D6-3490C3C29061}" type="slidenum">
              <a:rPr lang="en-US"/>
              <a:pPr>
                <a:defRPr/>
              </a:pPr>
              <a:t>39</a:t>
            </a:fld>
            <a:endParaRPr lang="en-US"/>
          </a:p>
        </p:txBody>
      </p:sp>
      <p:sp>
        <p:nvSpPr>
          <p:cNvPr id="2293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937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A0BBE5-019F-5D42-A57F-DEFC53CF3AB6}" type="slidenum">
              <a:rPr lang="en-US"/>
              <a:pPr>
                <a:defRPr/>
              </a:pPr>
              <a:t>4</a:t>
            </a:fld>
            <a:endParaRPr lang="en-US"/>
          </a:p>
        </p:txBody>
      </p:sp>
      <p:sp>
        <p:nvSpPr>
          <p:cNvPr id="2037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377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67F624-867E-AA44-9A23-3CB3011D88FC}" type="slidenum">
              <a:rPr lang="en-US"/>
              <a:pPr>
                <a:defRPr/>
              </a:pPr>
              <a:t>40</a:t>
            </a:fld>
            <a:endParaRPr lang="en-US"/>
          </a:p>
        </p:txBody>
      </p:sp>
      <p:sp>
        <p:nvSpPr>
          <p:cNvPr id="2304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040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7743AA-04C5-DB4E-8076-87D5A76EDC7A}" type="slidenum">
              <a:rPr lang="en-US"/>
              <a:pPr>
                <a:defRPr/>
              </a:pPr>
              <a:t>41</a:t>
            </a:fld>
            <a:endParaRPr lang="en-US"/>
          </a:p>
        </p:txBody>
      </p:sp>
      <p:sp>
        <p:nvSpPr>
          <p:cNvPr id="2314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14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39819D-1EB0-0E43-9DC7-7753E1542C7A}" type="slidenum">
              <a:rPr lang="en-US"/>
              <a:pPr>
                <a:defRPr/>
              </a:pPr>
              <a:t>42</a:t>
            </a:fld>
            <a:endParaRPr lang="en-US"/>
          </a:p>
        </p:txBody>
      </p:sp>
      <p:sp>
        <p:nvSpPr>
          <p:cNvPr id="2324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245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5CBD12-91AC-B042-9F9B-244B65A82F14}" type="slidenum">
              <a:rPr lang="en-US"/>
              <a:pPr>
                <a:defRPr/>
              </a:pPr>
              <a:t>43</a:t>
            </a:fld>
            <a:endParaRPr lang="en-US"/>
          </a:p>
        </p:txBody>
      </p:sp>
      <p:sp>
        <p:nvSpPr>
          <p:cNvPr id="2334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347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19AE77-C400-7F4B-97E2-A74A02F54CA0}" type="slidenum">
              <a:rPr kumimoji="0" lang="en-US" sz="1200" b="1"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1"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xfrm>
            <a:off x="973773" y="3257550"/>
            <a:ext cx="7790180" cy="3086100"/>
          </a:xfrm>
          <a:prstGeom prst="rect">
            <a:avLst/>
          </a:prstGeo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MS PGothic" charset="0"/>
              </a:rPr>
              <a:t>Old Testament Survey PPT in Bahasa Indonesia</a:t>
            </a:r>
          </a:p>
          <a:p>
            <a:pPr eaLnBrk="1" hangingPunct="1"/>
            <a:endParaRPr lang="en-US" dirty="0">
              <a:latin typeface="Arial" charset="0"/>
              <a:ea typeface="MS PGothic" charset="0"/>
            </a:endParaRPr>
          </a:p>
        </p:txBody>
      </p:sp>
    </p:spTree>
    <p:extLst>
      <p:ext uri="{BB962C8B-B14F-4D97-AF65-F5344CB8AC3E}">
        <p14:creationId xmlns:p14="http://schemas.microsoft.com/office/powerpoint/2010/main" val="122159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7B8F2D-4998-D544-BFE7-93B52270AB79}" type="slidenum">
              <a:rPr lang="en-US"/>
              <a:pPr>
                <a:defRPr/>
              </a:pPr>
              <a:t>5</a:t>
            </a:fld>
            <a:endParaRPr lang="en-US"/>
          </a:p>
        </p:txBody>
      </p:sp>
      <p:sp>
        <p:nvSpPr>
          <p:cNvPr id="236546"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 xmlns:ma14="http://schemas.microsoft.com/office/mac/drawingml/2011/main" val="1"/>
            </a:ext>
          </a:extLst>
        </p:spPr>
      </p:sp>
      <p:sp>
        <p:nvSpPr>
          <p:cNvPr id="2365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3B3AAC-AFC0-5542-8B8D-4F3436C9D895}" type="slidenum">
              <a:rPr lang="en-US"/>
              <a:pPr>
                <a:defRPr/>
              </a:pPr>
              <a:t>6</a:t>
            </a:fld>
            <a:endParaRPr lang="en-US"/>
          </a:p>
        </p:txBody>
      </p:sp>
      <p:sp>
        <p:nvSpPr>
          <p:cNvPr id="238594" name="Rectangle 2"/>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487" tIns="44450" rIns="90487" bIns="44450"/>
          <a:lstStyle/>
          <a:p>
            <a:pPr eaLnBrk="1" hangingPunct="1">
              <a:defRPr/>
            </a:pPr>
            <a:endParaRPr lang="en-US">
              <a:cs typeface="+mn-cs"/>
            </a:endParaRPr>
          </a:p>
        </p:txBody>
      </p:sp>
      <p:sp>
        <p:nvSpPr>
          <p:cNvPr id="238595" name="Rectangle 3"/>
          <p:cNvSpPr>
            <a:spLocks noGrp="1" noRot="1" noChangeAspect="1" noChangeArrowheads="1"/>
          </p:cNvSpPr>
          <p:nvPr>
            <p:ph type="sldImg"/>
          </p:nvPr>
        </p:nvSpPr>
        <p:spPr>
          <a:xfrm>
            <a:off x="1150938" y="692150"/>
            <a:ext cx="4556125" cy="3416300"/>
          </a:xfrm>
          <a:ln w="12700" cap="flat">
            <a:solidFill>
              <a:schemeClr val="tx1"/>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FA7951-5ABE-584F-BDC5-EC14E2D90419}" type="slidenum">
              <a:rPr lang="en-US"/>
              <a:pPr>
                <a:defRPr/>
              </a:pPr>
              <a:t>7</a:t>
            </a:fld>
            <a:endParaRPr lang="en-US"/>
          </a:p>
        </p:txBody>
      </p:sp>
      <p:sp>
        <p:nvSpPr>
          <p:cNvPr id="240642"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 xmlns:ma14="http://schemas.microsoft.com/office/mac/drawingml/2011/main" val="1"/>
            </a:ext>
          </a:extLst>
        </p:spPr>
      </p:sp>
      <p:sp>
        <p:nvSpPr>
          <p:cNvPr id="2406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23A298-8A52-6D4E-961D-6AD8286A7990}" type="slidenum">
              <a:rPr lang="en-US"/>
              <a:pPr>
                <a:defRPr/>
              </a:pPr>
              <a:t>8</a:t>
            </a:fld>
            <a:endParaRPr lang="en-US"/>
          </a:p>
        </p:txBody>
      </p:sp>
      <p:sp>
        <p:nvSpPr>
          <p:cNvPr id="242690"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 xmlns:ma14="http://schemas.microsoft.com/office/mac/drawingml/2011/main" val="1"/>
            </a:ext>
          </a:extLst>
        </p:spPr>
      </p:sp>
      <p:sp>
        <p:nvSpPr>
          <p:cNvPr id="2426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48CAD3-9039-784C-BD6B-B6F20F907492}" type="slidenum">
              <a:rPr lang="en-US"/>
              <a:pPr>
                <a:defRPr/>
              </a:pPr>
              <a:t>9</a:t>
            </a:fld>
            <a:endParaRPr lang="en-US"/>
          </a:p>
        </p:txBody>
      </p:sp>
      <p:sp>
        <p:nvSpPr>
          <p:cNvPr id="244738"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 xmlns:ma14="http://schemas.microsoft.com/office/mac/drawingml/2011/main" val="1"/>
            </a:ext>
          </a:extLst>
        </p:spPr>
      </p:sp>
      <p:sp>
        <p:nvSpPr>
          <p:cNvPr id="2447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7" name="Picture 5" descr="URBBANND"/>
            <p:cNvPicPr>
              <a:picLocks noChangeAspect="1" noChangeArrowheads="1"/>
            </p:cNvPicPr>
            <p:nvPr/>
          </p:nvPicPr>
          <p:blipFill>
            <a:blip r:embed="rId2">
              <a:extLst>
                <a:ext uri="{28A0092B-C50C-407E-A947-70E740481C1C}">
                  <a14:useLocalDpi xmlns:a14="http://schemas.microsoft.com/office/drawing/2010/main" val="0"/>
                </a:ext>
              </a:extLst>
            </a:blip>
            <a:srcRect l="5824" t="8493" r="35922"/>
            <a:stretch>
              <a:fillRect/>
            </a:stretch>
          </p:blipFill>
          <p:spPr bwMode="ltGray">
            <a:xfrm>
              <a:off x="0" y="0"/>
              <a:ext cx="5760" cy="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8614" name="Rectangle 6"/>
          <p:cNvSpPr>
            <a:spLocks noGrp="1" noChangeArrowheads="1"/>
          </p:cNvSpPr>
          <p:nvPr>
            <p:ph type="ctrTitle"/>
          </p:nvPr>
        </p:nvSpPr>
        <p:spPr>
          <a:xfrm>
            <a:off x="685800" y="2438400"/>
            <a:ext cx="7772400" cy="1143000"/>
          </a:xfrm>
        </p:spPr>
        <p:txBody>
          <a:bodyPr/>
          <a:lstStyle>
            <a:lvl1pPr>
              <a:defRPr/>
            </a:lvl1pPr>
          </a:lstStyle>
          <a:p>
            <a:pPr lvl="0"/>
            <a:r>
              <a:rPr lang="en-US" noProof="0"/>
              <a:t>Click to edit Master title style</a:t>
            </a:r>
          </a:p>
        </p:txBody>
      </p:sp>
      <p:sp>
        <p:nvSpPr>
          <p:cNvPr id="68615" name="Rectangle 7"/>
          <p:cNvSpPr>
            <a:spLocks noGrp="1" noChangeArrowheads="1"/>
          </p:cNvSpPr>
          <p:nvPr>
            <p:ph type="subTitle" idx="1"/>
          </p:nvPr>
        </p:nvSpPr>
        <p:spPr>
          <a:xfrm>
            <a:off x="1371600" y="39624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8" name="Rectangle 8"/>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553200" y="6248400"/>
            <a:ext cx="1905000" cy="457200"/>
          </a:xfrm>
        </p:spPr>
        <p:txBody>
          <a:bodyPr/>
          <a:lstStyle>
            <a:lvl1pPr>
              <a:defRPr smtClean="0"/>
            </a:lvl1pPr>
          </a:lstStyle>
          <a:p>
            <a:pPr>
              <a:defRPr/>
            </a:pPr>
            <a:fld id="{DC621FA9-A347-0A4B-982D-86F21FB7E2D8}" type="slidenum">
              <a:rPr lang="en-US"/>
              <a:pPr>
                <a:defRPr/>
              </a:pPr>
              <a:t>‹#›</a:t>
            </a:fld>
            <a:endParaRPr lang="en-US"/>
          </a:p>
        </p:txBody>
      </p:sp>
    </p:spTree>
    <p:extLst>
      <p:ext uri="{BB962C8B-B14F-4D97-AF65-F5344CB8AC3E}">
        <p14:creationId xmlns:p14="http://schemas.microsoft.com/office/powerpoint/2010/main" val="3856298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40D5727-898C-B742-AC10-4D0DB7A6AD09}" type="slidenum">
              <a:rPr lang="en-US"/>
              <a:pPr>
                <a:defRPr/>
              </a:pPr>
              <a:t>‹#›</a:t>
            </a:fld>
            <a:endParaRPr lang="en-US"/>
          </a:p>
        </p:txBody>
      </p:sp>
    </p:spTree>
    <p:extLst>
      <p:ext uri="{BB962C8B-B14F-4D97-AF65-F5344CB8AC3E}">
        <p14:creationId xmlns:p14="http://schemas.microsoft.com/office/powerpoint/2010/main" val="2328773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87F5B57-DBC7-D244-B36E-E105F88CCAB5}" type="slidenum">
              <a:rPr lang="en-US"/>
              <a:pPr>
                <a:defRPr/>
              </a:pPr>
              <a:t>‹#›</a:t>
            </a:fld>
            <a:endParaRPr lang="en-US"/>
          </a:p>
        </p:txBody>
      </p:sp>
    </p:spTree>
    <p:extLst>
      <p:ext uri="{BB962C8B-B14F-4D97-AF65-F5344CB8AC3E}">
        <p14:creationId xmlns:p14="http://schemas.microsoft.com/office/powerpoint/2010/main" val="214472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79915803"/>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5571675"/>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08398447"/>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810982"/>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0336911"/>
      </p:ext>
    </p:extLst>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517628491"/>
      </p:ext>
    </p:extLst>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251853"/>
      </p:ext>
    </p:extLst>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0034724"/>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72F2899-BD33-584E-B59A-F64D5083E53C}" type="slidenum">
              <a:rPr lang="en-US"/>
              <a:pPr>
                <a:defRPr/>
              </a:pPr>
              <a:t>‹#›</a:t>
            </a:fld>
            <a:endParaRPr lang="en-US"/>
          </a:p>
        </p:txBody>
      </p:sp>
    </p:spTree>
    <p:extLst>
      <p:ext uri="{BB962C8B-B14F-4D97-AF65-F5344CB8AC3E}">
        <p14:creationId xmlns:p14="http://schemas.microsoft.com/office/powerpoint/2010/main" val="854653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4432242"/>
      </p:ext>
    </p:extLst>
  </p:cSld>
  <p:clrMapOvr>
    <a:masterClrMapping/>
  </p:clrMapOvr>
  <p:transitio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3844447"/>
      </p:ext>
    </p:extLst>
  </p:cSld>
  <p:clrMapOvr>
    <a:masterClrMapping/>
  </p:clrMapOvr>
  <p:transition>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9231111"/>
      </p:ext>
    </p:extLst>
  </p:cSld>
  <p:clrMapOvr>
    <a:masterClrMapping/>
  </p:clrMapOvr>
  <p:transition>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975A4-3BB2-AA4D-B291-54370E49DD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3025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7EED44-4C06-354D-B7D1-D74CBCEDA6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025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A3DDE1-A1E9-D348-ACBE-83EE65963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5734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2E0BF8-808C-254A-B6AB-E4776DDE6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7008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350A31-590A-9048-B8F7-1CF316D069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0434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11EBB4-2BCB-E948-97D6-D2F88AAC8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1370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69C442-CC41-444F-8443-2745D11EF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34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674C898-290B-2F4B-946C-B98C5C3CDFB5}" type="slidenum">
              <a:rPr lang="en-US"/>
              <a:pPr>
                <a:defRPr/>
              </a:pPr>
              <a:t>‹#›</a:t>
            </a:fld>
            <a:endParaRPr lang="en-US"/>
          </a:p>
        </p:txBody>
      </p:sp>
    </p:spTree>
    <p:extLst>
      <p:ext uri="{BB962C8B-B14F-4D97-AF65-F5344CB8AC3E}">
        <p14:creationId xmlns:p14="http://schemas.microsoft.com/office/powerpoint/2010/main" val="2958022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58C10A-51FF-DF46-BBC7-8B2871E133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593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523E2A-4AE2-6944-9F43-478B33575E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7752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5A58CD-DE0C-B747-9778-5CE455EC01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0997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8BEE9E-55E3-E249-BB8A-201033F920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2790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53D49165-19DF-3149-AA64-A06839326644}" type="slidenum">
              <a:rPr lang="en-US">
                <a:latin typeface="Arial"/>
              </a:rPr>
              <a:pPr/>
              <a:t>‹#›</a:t>
            </a:fld>
            <a:endParaRPr lang="en-US">
              <a:latin typeface="Arial"/>
            </a:endParaRPr>
          </a:p>
        </p:txBody>
      </p:sp>
    </p:spTree>
    <p:extLst>
      <p:ext uri="{BB962C8B-B14F-4D97-AF65-F5344CB8AC3E}">
        <p14:creationId xmlns:p14="http://schemas.microsoft.com/office/powerpoint/2010/main" val="104525553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1CA63819-A2B9-124A-B528-4F910BE0AFF2}" type="slidenum">
              <a:rPr lang="en-US">
                <a:latin typeface="Arial"/>
              </a:rPr>
              <a:pPr/>
              <a:t>‹#›</a:t>
            </a:fld>
            <a:endParaRPr lang="en-US">
              <a:latin typeface="Arial"/>
            </a:endParaRPr>
          </a:p>
        </p:txBody>
      </p:sp>
    </p:spTree>
    <p:extLst>
      <p:ext uri="{BB962C8B-B14F-4D97-AF65-F5344CB8AC3E}">
        <p14:creationId xmlns:p14="http://schemas.microsoft.com/office/powerpoint/2010/main" val="223669440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5EC2FA6B-FAD5-9A46-A11E-77685279E676}" type="slidenum">
              <a:rPr lang="en-US">
                <a:latin typeface="Arial"/>
              </a:rPr>
              <a:pPr/>
              <a:t>‹#›</a:t>
            </a:fld>
            <a:endParaRPr lang="en-US">
              <a:latin typeface="Arial"/>
            </a:endParaRPr>
          </a:p>
        </p:txBody>
      </p:sp>
    </p:spTree>
    <p:extLst>
      <p:ext uri="{BB962C8B-B14F-4D97-AF65-F5344CB8AC3E}">
        <p14:creationId xmlns:p14="http://schemas.microsoft.com/office/powerpoint/2010/main" val="330523936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8"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9" name="Rectangle 14"/>
          <p:cNvSpPr>
            <a:spLocks noGrp="1" noChangeArrowheads="1"/>
          </p:cNvSpPr>
          <p:nvPr>
            <p:ph type="sldNum" sz="quarter" idx="12"/>
          </p:nvPr>
        </p:nvSpPr>
        <p:spPr>
          <a:ln/>
        </p:spPr>
        <p:txBody>
          <a:bodyPr/>
          <a:lstStyle>
            <a:lvl1pPr>
              <a:defRPr/>
            </a:lvl1pPr>
          </a:lstStyle>
          <a:p>
            <a:fld id="{6E075DDC-D352-EA40-B34A-55974B4FB6EE}" type="slidenum">
              <a:rPr lang="en-US">
                <a:latin typeface="Arial"/>
              </a:rPr>
              <a:pPr/>
              <a:t>‹#›</a:t>
            </a:fld>
            <a:endParaRPr lang="en-US">
              <a:latin typeface="Arial"/>
            </a:endParaRPr>
          </a:p>
        </p:txBody>
      </p:sp>
    </p:spTree>
    <p:extLst>
      <p:ext uri="{BB962C8B-B14F-4D97-AF65-F5344CB8AC3E}">
        <p14:creationId xmlns:p14="http://schemas.microsoft.com/office/powerpoint/2010/main" val="416374516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4"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5" name="Rectangle 14"/>
          <p:cNvSpPr>
            <a:spLocks noGrp="1" noChangeArrowheads="1"/>
          </p:cNvSpPr>
          <p:nvPr>
            <p:ph type="sldNum" sz="quarter" idx="12"/>
          </p:nvPr>
        </p:nvSpPr>
        <p:spPr>
          <a:ln/>
        </p:spPr>
        <p:txBody>
          <a:bodyPr/>
          <a:lstStyle>
            <a:lvl1pPr>
              <a:defRPr/>
            </a:lvl1pPr>
          </a:lstStyle>
          <a:p>
            <a:fld id="{C7DAEA9A-715F-914B-B730-5EB63C0FB64B}" type="slidenum">
              <a:rPr lang="en-US">
                <a:latin typeface="Arial"/>
              </a:rPr>
              <a:pPr/>
              <a:t>‹#›</a:t>
            </a:fld>
            <a:endParaRPr lang="en-US">
              <a:latin typeface="Arial"/>
            </a:endParaRPr>
          </a:p>
        </p:txBody>
      </p:sp>
    </p:spTree>
    <p:extLst>
      <p:ext uri="{BB962C8B-B14F-4D97-AF65-F5344CB8AC3E}">
        <p14:creationId xmlns:p14="http://schemas.microsoft.com/office/powerpoint/2010/main" val="62880895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3"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4" name="Rectangle 14"/>
          <p:cNvSpPr>
            <a:spLocks noGrp="1" noChangeArrowheads="1"/>
          </p:cNvSpPr>
          <p:nvPr>
            <p:ph type="sldNum" sz="quarter" idx="12"/>
          </p:nvPr>
        </p:nvSpPr>
        <p:spPr>
          <a:ln/>
        </p:spPr>
        <p:txBody>
          <a:bodyPr/>
          <a:lstStyle>
            <a:lvl1pPr>
              <a:defRPr/>
            </a:lvl1pPr>
          </a:lstStyle>
          <a:p>
            <a:fld id="{14259031-03CF-DC46-AA2A-F8E7436A21A4}" type="slidenum">
              <a:rPr lang="en-US">
                <a:latin typeface="Arial"/>
              </a:rPr>
              <a:pPr/>
              <a:t>‹#›</a:t>
            </a:fld>
            <a:endParaRPr lang="en-US">
              <a:latin typeface="Arial"/>
            </a:endParaRPr>
          </a:p>
        </p:txBody>
      </p:sp>
    </p:spTree>
    <p:extLst>
      <p:ext uri="{BB962C8B-B14F-4D97-AF65-F5344CB8AC3E}">
        <p14:creationId xmlns:p14="http://schemas.microsoft.com/office/powerpoint/2010/main" val="26428643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DC43E10-901B-3B4D-928F-660281FC043E}" type="slidenum">
              <a:rPr lang="en-US"/>
              <a:pPr>
                <a:defRPr/>
              </a:pPr>
              <a:t>‹#›</a:t>
            </a:fld>
            <a:endParaRPr lang="en-US"/>
          </a:p>
        </p:txBody>
      </p:sp>
    </p:spTree>
    <p:extLst>
      <p:ext uri="{BB962C8B-B14F-4D97-AF65-F5344CB8AC3E}">
        <p14:creationId xmlns:p14="http://schemas.microsoft.com/office/powerpoint/2010/main" val="5816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EC20EF6B-CCCA-5141-9012-2037EA654895}" type="slidenum">
              <a:rPr lang="en-US">
                <a:latin typeface="Arial"/>
              </a:rPr>
              <a:pPr/>
              <a:t>‹#›</a:t>
            </a:fld>
            <a:endParaRPr lang="en-US">
              <a:latin typeface="Arial"/>
            </a:endParaRPr>
          </a:p>
        </p:txBody>
      </p:sp>
    </p:spTree>
    <p:extLst>
      <p:ext uri="{BB962C8B-B14F-4D97-AF65-F5344CB8AC3E}">
        <p14:creationId xmlns:p14="http://schemas.microsoft.com/office/powerpoint/2010/main" val="419921123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139CC3CA-B639-D04A-93FD-8264F7601E90}" type="slidenum">
              <a:rPr lang="en-US">
                <a:latin typeface="Arial"/>
              </a:rPr>
              <a:pPr/>
              <a:t>‹#›</a:t>
            </a:fld>
            <a:endParaRPr lang="en-US">
              <a:latin typeface="Arial"/>
            </a:endParaRPr>
          </a:p>
        </p:txBody>
      </p:sp>
    </p:spTree>
    <p:extLst>
      <p:ext uri="{BB962C8B-B14F-4D97-AF65-F5344CB8AC3E}">
        <p14:creationId xmlns:p14="http://schemas.microsoft.com/office/powerpoint/2010/main" val="253357582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3E41F54B-DB87-BD42-84B9-D2EBFB201426}" type="slidenum">
              <a:rPr lang="en-US">
                <a:latin typeface="Arial"/>
              </a:rPr>
              <a:pPr/>
              <a:t>‹#›</a:t>
            </a:fld>
            <a:endParaRPr lang="en-US">
              <a:latin typeface="Arial"/>
            </a:endParaRPr>
          </a:p>
        </p:txBody>
      </p:sp>
    </p:spTree>
    <p:extLst>
      <p:ext uri="{BB962C8B-B14F-4D97-AF65-F5344CB8AC3E}">
        <p14:creationId xmlns:p14="http://schemas.microsoft.com/office/powerpoint/2010/main" val="168552551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147284AE-051E-0945-9754-25572D775B26}" type="slidenum">
              <a:rPr lang="en-US">
                <a:latin typeface="Arial"/>
              </a:rPr>
              <a:pPr/>
              <a:t>‹#›</a:t>
            </a:fld>
            <a:endParaRPr lang="en-US">
              <a:latin typeface="Arial"/>
            </a:endParaRPr>
          </a:p>
        </p:txBody>
      </p:sp>
    </p:spTree>
    <p:extLst>
      <p:ext uri="{BB962C8B-B14F-4D97-AF65-F5344CB8AC3E}">
        <p14:creationId xmlns:p14="http://schemas.microsoft.com/office/powerpoint/2010/main" val="210899620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4AEE12BC-E42E-6A47-AD4E-43E189356CA6}" type="slidenum">
              <a:rPr lang="en-US">
                <a:latin typeface="Arial"/>
              </a:rPr>
              <a:pPr/>
              <a:t>‹#›</a:t>
            </a:fld>
            <a:endParaRPr lang="en-US">
              <a:latin typeface="Arial"/>
            </a:endParaRPr>
          </a:p>
        </p:txBody>
      </p:sp>
    </p:spTree>
    <p:extLst>
      <p:ext uri="{BB962C8B-B14F-4D97-AF65-F5344CB8AC3E}">
        <p14:creationId xmlns:p14="http://schemas.microsoft.com/office/powerpoint/2010/main" val="73075122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CA1ADFCC-59E1-2E44-A3E0-D71AEF1E3958}" type="slidenum">
              <a:rPr lang="en-US"/>
              <a:pPr>
                <a:defRPr/>
              </a:pPr>
              <a:t>‹#›</a:t>
            </a:fld>
            <a:endParaRPr lang="en-US"/>
          </a:p>
        </p:txBody>
      </p:sp>
    </p:spTree>
    <p:extLst>
      <p:ext uri="{BB962C8B-B14F-4D97-AF65-F5344CB8AC3E}">
        <p14:creationId xmlns:p14="http://schemas.microsoft.com/office/powerpoint/2010/main" val="363263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A4118CE5-D262-7E45-956C-57524FC2C3C6}" type="slidenum">
              <a:rPr lang="en-US"/>
              <a:pPr>
                <a:defRPr/>
              </a:pPr>
              <a:t>‹#›</a:t>
            </a:fld>
            <a:endParaRPr lang="en-US"/>
          </a:p>
        </p:txBody>
      </p:sp>
    </p:spTree>
    <p:extLst>
      <p:ext uri="{BB962C8B-B14F-4D97-AF65-F5344CB8AC3E}">
        <p14:creationId xmlns:p14="http://schemas.microsoft.com/office/powerpoint/2010/main" val="377284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743337EC-5C10-1044-A100-5CA95295F55E}" type="slidenum">
              <a:rPr lang="en-US"/>
              <a:pPr>
                <a:defRPr/>
              </a:pPr>
              <a:t>‹#›</a:t>
            </a:fld>
            <a:endParaRPr lang="en-US"/>
          </a:p>
        </p:txBody>
      </p:sp>
    </p:spTree>
    <p:extLst>
      <p:ext uri="{BB962C8B-B14F-4D97-AF65-F5344CB8AC3E}">
        <p14:creationId xmlns:p14="http://schemas.microsoft.com/office/powerpoint/2010/main" val="94753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11A1469-44A9-1448-A874-5E19D5CF773A}" type="slidenum">
              <a:rPr lang="en-US"/>
              <a:pPr>
                <a:defRPr/>
              </a:pPr>
              <a:t>‹#›</a:t>
            </a:fld>
            <a:endParaRPr lang="en-US"/>
          </a:p>
        </p:txBody>
      </p:sp>
    </p:spTree>
    <p:extLst>
      <p:ext uri="{BB962C8B-B14F-4D97-AF65-F5344CB8AC3E}">
        <p14:creationId xmlns:p14="http://schemas.microsoft.com/office/powerpoint/2010/main" val="10213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6005E2F-B9AF-F643-A7CB-A1A699A21E04}" type="slidenum">
              <a:rPr lang="en-US"/>
              <a:pPr>
                <a:defRPr/>
              </a:pPr>
              <a:t>‹#›</a:t>
            </a:fld>
            <a:endParaRPr lang="en-US"/>
          </a:p>
        </p:txBody>
      </p:sp>
    </p:spTree>
    <p:extLst>
      <p:ext uri="{BB962C8B-B14F-4D97-AF65-F5344CB8AC3E}">
        <p14:creationId xmlns:p14="http://schemas.microsoft.com/office/powerpoint/2010/main" val="4272688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67587" name="Rectangle 3"/>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88"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034" name="Picture 5" descr="URBBANND"/>
            <p:cNvPicPr>
              <a:picLocks noChangeAspect="1" noChangeArrowheads="1"/>
            </p:cNvPicPr>
            <p:nvPr/>
          </p:nvPicPr>
          <p:blipFill>
            <a:blip r:embed="rId13">
              <a:extLst>
                <a:ext uri="{28A0092B-C50C-407E-A947-70E740481C1C}">
                  <a14:useLocalDpi xmlns:a14="http://schemas.microsoft.com/office/drawing/2010/main" val="0"/>
                </a:ext>
              </a:extLst>
            </a:blip>
            <a:srcRect t="66667"/>
            <a:stretch>
              <a:fillRect/>
            </a:stretch>
          </p:blipFill>
          <p:spPr bwMode="ltGray">
            <a:xfrm>
              <a:off x="0" y="0"/>
              <a:ext cx="5760"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7590" name="Rectangle 6"/>
          <p:cNvSpPr>
            <a:spLocks noGrp="1" noChangeArrowheads="1"/>
          </p:cNvSpPr>
          <p:nvPr>
            <p:ph type="title"/>
          </p:nvPr>
        </p:nvSpPr>
        <p:spPr bwMode="auto">
          <a:xfrm>
            <a:off x="685800" y="533400"/>
            <a:ext cx="7772400" cy="1143000"/>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759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2" name="Rectangle 8"/>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smtClean="0">
                <a:latin typeface="+mn-lt"/>
                <a:cs typeface="+mn-cs"/>
              </a:defRPr>
            </a:lvl1pPr>
          </a:lstStyle>
          <a:p>
            <a:pPr>
              <a:defRPr/>
            </a:pPr>
            <a:endParaRPr lang="en-US"/>
          </a:p>
        </p:txBody>
      </p:sp>
      <p:sp>
        <p:nvSpPr>
          <p:cNvPr id="67593" name="Rectangle 9"/>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smtClean="0">
                <a:latin typeface="+mn-lt"/>
                <a:cs typeface="+mn-cs"/>
              </a:defRPr>
            </a:lvl1pPr>
          </a:lstStyle>
          <a:p>
            <a:pPr>
              <a:defRPr/>
            </a:pPr>
            <a:endParaRPr lang="en-US"/>
          </a:p>
        </p:txBody>
      </p:sp>
      <p:sp>
        <p:nvSpPr>
          <p:cNvPr id="67594" name="Rectangle 10"/>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smtClean="0">
                <a:latin typeface="+mn-lt"/>
                <a:cs typeface="+mn-cs"/>
              </a:defRPr>
            </a:lvl1pPr>
          </a:lstStyle>
          <a:p>
            <a:pPr>
              <a:defRPr/>
            </a:pPr>
            <a:fld id="{ED60BA3F-EBB9-7549-946A-9322C6668AD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9"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Impact" charset="0"/>
          <a:ea typeface="ＭＳ Ｐゴシック" charset="0"/>
        </a:defRPr>
      </a:lvl6pPr>
      <a:lvl7pPr marL="914400" algn="l" rtl="0" fontAlgn="base">
        <a:spcBef>
          <a:spcPct val="0"/>
        </a:spcBef>
        <a:spcAft>
          <a:spcPct val="0"/>
        </a:spcAft>
        <a:defRPr sz="4400">
          <a:solidFill>
            <a:schemeClr val="tx2"/>
          </a:solidFill>
          <a:latin typeface="Impact" charset="0"/>
          <a:ea typeface="ＭＳ Ｐゴシック" charset="0"/>
        </a:defRPr>
      </a:lvl7pPr>
      <a:lvl8pPr marL="1371600" algn="l" rtl="0" fontAlgn="base">
        <a:spcBef>
          <a:spcPct val="0"/>
        </a:spcBef>
        <a:spcAft>
          <a:spcPct val="0"/>
        </a:spcAft>
        <a:defRPr sz="4400">
          <a:solidFill>
            <a:schemeClr val="tx2"/>
          </a:solidFill>
          <a:latin typeface="Impact" charset="0"/>
          <a:ea typeface="ＭＳ Ｐゴシック" charset="0"/>
        </a:defRPr>
      </a:lvl8pPr>
      <a:lvl9pPr marL="1828800" algn="l" rtl="0" fontAlgn="base">
        <a:spcBef>
          <a:spcPct val="0"/>
        </a:spcBef>
        <a:spcAft>
          <a:spcPct val="0"/>
        </a:spcAft>
        <a:defRPr sz="4400">
          <a:solidFill>
            <a:schemeClr val="tx2"/>
          </a:solidFill>
          <a:latin typeface="Impact" charset="0"/>
          <a:ea typeface="ＭＳ Ｐゴシック" charset="0"/>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Ü"/>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SzPct val="130000"/>
        <a:buBlip>
          <a:blip r:embed="rId14"/>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Font typeface="Wingdings" charset="0"/>
        <a:buChar char="w"/>
        <a:defRPr sz="2000">
          <a:solidFill>
            <a:schemeClr val="tx1"/>
          </a:solidFill>
          <a:latin typeface="+mn-lt"/>
          <a:ea typeface="+mn-ea"/>
        </a:defRPr>
      </a:lvl4pPr>
      <a:lvl5pPr marL="2057400" indent="-228600" algn="l" rtl="0" eaLnBrk="0" fontAlgn="base" hangingPunct="0">
        <a:spcBef>
          <a:spcPct val="20000"/>
        </a:spcBef>
        <a:spcAft>
          <a:spcPct val="0"/>
        </a:spcAft>
        <a:buSzPct val="115000"/>
        <a:buBlip>
          <a:blip r:embed="rId14"/>
        </a:buBlip>
        <a:defRPr sz="2000">
          <a:solidFill>
            <a:schemeClr val="tx1"/>
          </a:solidFill>
          <a:latin typeface="+mn-lt"/>
          <a:ea typeface="+mn-ea"/>
        </a:defRPr>
      </a:lvl5pPr>
      <a:lvl6pPr marL="2514600" indent="-228600" algn="l" rtl="0" fontAlgn="base">
        <a:spcBef>
          <a:spcPct val="20000"/>
        </a:spcBef>
        <a:spcAft>
          <a:spcPct val="0"/>
        </a:spcAft>
        <a:buSzPct val="115000"/>
        <a:buBlip>
          <a:blip r:embed="rId14"/>
        </a:buBlip>
        <a:defRPr sz="2000">
          <a:solidFill>
            <a:schemeClr val="tx1"/>
          </a:solidFill>
          <a:latin typeface="+mn-lt"/>
          <a:ea typeface="+mn-ea"/>
        </a:defRPr>
      </a:lvl6pPr>
      <a:lvl7pPr marL="2971800" indent="-228600" algn="l" rtl="0" fontAlgn="base">
        <a:spcBef>
          <a:spcPct val="20000"/>
        </a:spcBef>
        <a:spcAft>
          <a:spcPct val="0"/>
        </a:spcAft>
        <a:buSzPct val="115000"/>
        <a:buBlip>
          <a:blip r:embed="rId14"/>
        </a:buBlip>
        <a:defRPr sz="2000">
          <a:solidFill>
            <a:schemeClr val="tx1"/>
          </a:solidFill>
          <a:latin typeface="+mn-lt"/>
          <a:ea typeface="+mn-ea"/>
        </a:defRPr>
      </a:lvl7pPr>
      <a:lvl8pPr marL="3429000" indent="-228600" algn="l" rtl="0" fontAlgn="base">
        <a:spcBef>
          <a:spcPct val="20000"/>
        </a:spcBef>
        <a:spcAft>
          <a:spcPct val="0"/>
        </a:spcAft>
        <a:buSzPct val="115000"/>
        <a:buBlip>
          <a:blip r:embed="rId14"/>
        </a:buBlip>
        <a:defRPr sz="2000">
          <a:solidFill>
            <a:schemeClr val="tx1"/>
          </a:solidFill>
          <a:latin typeface="+mn-lt"/>
          <a:ea typeface="+mn-ea"/>
        </a:defRPr>
      </a:lvl8pPr>
      <a:lvl9pPr marL="3886200" indent="-228600" algn="l" rtl="0" fontAlgn="base">
        <a:spcBef>
          <a:spcPct val="20000"/>
        </a:spcBef>
        <a:spcAft>
          <a:spcPct val="0"/>
        </a:spcAft>
        <a:buSzPct val="115000"/>
        <a:buBlip>
          <a:blip r:embed="rId14"/>
        </a:buBlip>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32888" cy="6845300"/>
            <a:chOff x="0" y="0"/>
            <a:chExt cx="5753" cy="4312"/>
          </a:xfrm>
        </p:grpSpPr>
        <p:sp>
          <p:nvSpPr>
            <p:cNvPr id="234499"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078" name="Group 4"/>
            <p:cNvGrpSpPr>
              <a:grpSpLocks/>
            </p:cNvGrpSpPr>
            <p:nvPr/>
          </p:nvGrpSpPr>
          <p:grpSpPr bwMode="auto">
            <a:xfrm>
              <a:off x="246" y="204"/>
              <a:ext cx="5271" cy="3889"/>
              <a:chOff x="246" y="204"/>
              <a:chExt cx="5271" cy="3889"/>
            </a:xfrm>
          </p:grpSpPr>
          <p:sp>
            <p:nvSpPr>
              <p:cNvPr id="234501" name="Rectangle 5"/>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234502"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03"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04"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05"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06"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07"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08"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09"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0"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1"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2"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3"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4"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5"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6"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7"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8"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9"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20"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21"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22"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23"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079" name="Group 28"/>
            <p:cNvGrpSpPr>
              <a:grpSpLocks/>
            </p:cNvGrpSpPr>
            <p:nvPr/>
          </p:nvGrpSpPr>
          <p:grpSpPr bwMode="auto">
            <a:xfrm>
              <a:off x="0" y="0"/>
              <a:ext cx="1246" cy="1232"/>
              <a:chOff x="0" y="0"/>
              <a:chExt cx="1246" cy="1232"/>
            </a:xfrm>
          </p:grpSpPr>
          <p:sp>
            <p:nvSpPr>
              <p:cNvPr id="234525" name="Rectangle 29"/>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4526" name="Rectangle 30"/>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4527"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234528" name="Text Box 32"/>
          <p:cNvSpPr txBox="1">
            <a:spLocks noChangeArrowheads="1"/>
          </p:cNvSpPr>
          <p:nvPr userDrawn="1"/>
        </p:nvSpPr>
        <p:spPr bwMode="auto">
          <a:xfrm>
            <a:off x="436563" y="6569075"/>
            <a:ext cx="97313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900" b="1">
                <a:solidFill>
                  <a:srgbClr val="FFFFFF"/>
                </a:solidFill>
                <a:latin typeface="Arial" charset="0"/>
                <a:cs typeface="+mn-cs"/>
              </a:rPr>
              <a:t>© </a:t>
            </a:r>
            <a:r>
              <a:rPr lang="en-US" sz="1000" b="1">
                <a:solidFill>
                  <a:srgbClr val="FFFFFF"/>
                </a:solidFill>
                <a:latin typeface="Arial" charset="0"/>
                <a:cs typeface="+mn-cs"/>
              </a:rPr>
              <a:t>2004</a:t>
            </a:r>
            <a:r>
              <a:rPr lang="en-US" sz="900" b="1">
                <a:solidFill>
                  <a:srgbClr val="FFFFFF"/>
                </a:solidFill>
                <a:latin typeface="Arial" charset="0"/>
                <a:cs typeface="+mn-cs"/>
              </a:rPr>
              <a:t> TBBMI</a:t>
            </a:r>
          </a:p>
        </p:txBody>
      </p:sp>
      <p:sp>
        <p:nvSpPr>
          <p:cNvPr id="234529" name="Rectangle 33"/>
          <p:cNvSpPr>
            <a:spLocks noChangeArrowheads="1"/>
          </p:cNvSpPr>
          <p:nvPr userDrawn="1"/>
        </p:nvSpPr>
        <p:spPr bwMode="auto">
          <a:xfrm>
            <a:off x="7540625" y="6532563"/>
            <a:ext cx="736600"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8.0.03d.</a:t>
            </a:r>
          </a:p>
        </p:txBody>
      </p:sp>
    </p:spTree>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cu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B19EFAF-D5E7-2040-B74D-C405EE93E1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7173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12"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2"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024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a typeface="MS PGothic" charset="0"/>
                <a:cs typeface="MS PGothic" charset="0"/>
              </a:endParaRPr>
            </a:p>
          </p:txBody>
        </p:sp>
        <p:sp>
          <p:nvSpPr>
            <p:cNvPr id="1024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a typeface="MS PGothic" charset="0"/>
                <a:cs typeface="MS PGothic" charset="0"/>
              </a:endParaRPr>
            </a:p>
          </p:txBody>
        </p:sp>
        <p:sp>
          <p:nvSpPr>
            <p:cNvPr id="1024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a typeface="MS PGothic" charset="0"/>
                <a:cs typeface="MS PGothic"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defRPr>
            </a:lvl1pPr>
          </a:lstStyle>
          <a:p>
            <a:endParaRPr lang="en-US">
              <a:latin typeface="Arial" charset="0"/>
              <a:ea typeface="MS PGothic" charset="0"/>
              <a:cs typeface="MS PGothic" charset="0"/>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defRPr>
            </a:lvl1pPr>
          </a:lstStyle>
          <a:p>
            <a:endParaRPr lang="en-US">
              <a:latin typeface="Arial" charset="0"/>
              <a:ea typeface="MS PGothic" charset="0"/>
              <a:cs typeface="MS PGothic" charset="0"/>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defRPr>
            </a:lvl1pPr>
          </a:lstStyle>
          <a:p>
            <a:fld id="{5D917906-2338-6249-97C0-C58375F020F7}" type="slidenum">
              <a:rPr lang="en-US" smtClean="0">
                <a:latin typeface="Arial" charset="0"/>
                <a:ea typeface="MS PGothic" charset="0"/>
                <a:cs typeface="MS PGothic" charset="0"/>
              </a:rPr>
              <a:pPr/>
              <a:t>‹#›</a:t>
            </a:fld>
            <a:endParaRPr lang="en-US">
              <a:latin typeface="Arial" charset="0"/>
              <a:ea typeface="MS PGothic" charset="0"/>
              <a:cs typeface="MS PGothic" charset="0"/>
            </a:endParaRPr>
          </a:p>
        </p:txBody>
      </p:sp>
    </p:spTree>
    <p:extLst>
      <p:ext uri="{BB962C8B-B14F-4D97-AF65-F5344CB8AC3E}">
        <p14:creationId xmlns:p14="http://schemas.microsoft.com/office/powerpoint/2010/main" val="3158003192"/>
      </p:ext>
    </p:extLst>
  </p:cSld>
  <p:clrMap bg1="dk2" tx1="lt1" bg2="dk1"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S PGothic" pitchFamily="34" charset="-128"/>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44.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1Te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
            <a:ext cx="5097463" cy="678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8195" name="Rectangle 3"/>
          <p:cNvSpPr>
            <a:spLocks noGrp="1" noChangeArrowheads="1"/>
          </p:cNvSpPr>
          <p:nvPr>
            <p:ph type="title"/>
          </p:nvPr>
        </p:nvSpPr>
        <p:spPr>
          <a:xfrm>
            <a:off x="2667000" y="304800"/>
            <a:ext cx="3078163" cy="641350"/>
          </a:xfrm>
          <a:gradFill rotWithShape="0">
            <a:gsLst>
              <a:gs pos="0">
                <a:schemeClr val="bg2"/>
              </a:gs>
              <a:gs pos="100000">
                <a:schemeClr val="bg2">
                  <a:gamma/>
                  <a:shade val="46275"/>
                  <a:invGamma/>
                </a:schemeClr>
              </a:gs>
            </a:gsLst>
            <a:path path="rect">
              <a:fillToRect r="100000" b="100000"/>
            </a:path>
          </a:gradFill>
          <a:effectLst/>
        </p:spPr>
        <p:txBody>
          <a:bodyPr anchor="t">
            <a:spAutoFit/>
          </a:bodyPr>
          <a:lstStyle/>
          <a:p>
            <a:pPr algn="ctr" eaLnBrk="1" hangingPunct="1">
              <a:spcBef>
                <a:spcPct val="50000"/>
              </a:spcBef>
              <a:defRPr/>
            </a:pPr>
            <a:r>
              <a:rPr lang="en-US" sz="3600" b="1" dirty="0">
                <a:solidFill>
                  <a:srgbClr val="FFFFFF"/>
                </a:solidFill>
                <a:latin typeface="Arial Black" pitchFamily="-111" charset="0"/>
                <a:ea typeface="Times New Roman" pitchFamily="-111" charset="0"/>
                <a:cs typeface="Times New Roman" pitchFamily="-111" charset="0"/>
              </a:rPr>
              <a:t>Ezra</a:t>
            </a:r>
          </a:p>
        </p:txBody>
      </p:sp>
      <p:sp>
        <p:nvSpPr>
          <p:cNvPr id="8197" name="Text Box 5"/>
          <p:cNvSpPr txBox="1">
            <a:spLocks noChangeArrowheads="1"/>
          </p:cNvSpPr>
          <p:nvPr/>
        </p:nvSpPr>
        <p:spPr bwMode="auto">
          <a:xfrm>
            <a:off x="5052678" y="4494024"/>
            <a:ext cx="4067944" cy="1569660"/>
          </a:xfrm>
          <a:prstGeom prst="rect">
            <a:avLst/>
          </a:prstGeom>
          <a:gradFill rotWithShape="0">
            <a:gsLst>
              <a:gs pos="0">
                <a:schemeClr val="bg2"/>
              </a:gs>
              <a:gs pos="100000">
                <a:schemeClr val="bg2">
                  <a:gamma/>
                  <a:shade val="46275"/>
                  <a:invGamma/>
                </a:schemeClr>
              </a:gs>
            </a:gsLst>
            <a:path path="rect">
              <a:fillToRect r="100000" b="100000"/>
            </a:path>
          </a:gradFill>
          <a:ln w="12700" cap="sq">
            <a:noFill/>
            <a:miter lim="800000"/>
            <a:headEnd type="none" w="sm" len="sm"/>
            <a:tailEnd type="none" w="sm" len="sm"/>
          </a:ln>
          <a:effec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altLang="zh-CN" sz="3200" b="1" dirty="0">
                <a:solidFill>
                  <a:srgbClr val="FFFFFF"/>
                </a:solidFill>
                <a:latin typeface="Arial Black" charset="0"/>
                <a:ea typeface="宋体" charset="0"/>
                <a:cs typeface="宋体" charset="0"/>
              </a:rPr>
              <a:t>Memperbaiki rumah Allah dan orang-orang nya</a:t>
            </a:r>
            <a:endParaRPr lang="en-US" sz="3200" b="1" dirty="0">
              <a:solidFill>
                <a:srgbClr val="FFFFFF"/>
              </a:solidFill>
              <a:latin typeface="Arial Black" charset="0"/>
              <a:ea typeface="宋体" charset="0"/>
              <a:cs typeface="宋体" charset="0"/>
            </a:endParaRPr>
          </a:p>
        </p:txBody>
      </p:sp>
      <p:sp>
        <p:nvSpPr>
          <p:cNvPr id="6" name="Text Box 5"/>
          <p:cNvSpPr txBox="1">
            <a:spLocks noChangeArrowheads="1"/>
          </p:cNvSpPr>
          <p:nvPr/>
        </p:nvSpPr>
        <p:spPr bwMode="auto">
          <a:xfrm>
            <a:off x="0" y="6165850"/>
            <a:ext cx="5795963" cy="719138"/>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fontAlgn="auto">
              <a:spcBef>
                <a:spcPts val="0"/>
              </a:spcBef>
              <a:spcAft>
                <a:spcPts val="0"/>
              </a:spcAft>
              <a:defRPr/>
            </a:pPr>
            <a:r>
              <a:rPr lang="en-US" sz="2000" b="1" kern="0" dirty="0">
                <a:solidFill>
                  <a:srgbClr val="FFFFFF"/>
                </a:solidFill>
                <a:effectLst>
                  <a:outerShdw blurRad="38100" dist="38100" dir="2700000" algn="tl">
                    <a:srgbClr val="000000"/>
                  </a:outerShdw>
                </a:effectLst>
                <a:latin typeface="Arial"/>
                <a:cs typeface="Arial"/>
              </a:rPr>
              <a:t>Dr. Rick Griffith, Singapore Bible College</a:t>
            </a:r>
          </a:p>
          <a:p>
            <a:pPr algn="ctr" fontAlgn="auto">
              <a:spcBef>
                <a:spcPts val="0"/>
              </a:spcBef>
              <a:spcAft>
                <a:spcPts val="0"/>
              </a:spcAft>
              <a:defRPr/>
            </a:pPr>
            <a:r>
              <a:rPr lang="en-US" sz="2000" b="1" kern="0" dirty="0">
                <a:solidFill>
                  <a:srgbClr val="FFFFFF"/>
                </a:solidFill>
                <a:effectLst>
                  <a:outerShdw blurRad="38100" dist="38100" dir="2700000" algn="tl">
                    <a:srgbClr val="000000"/>
                  </a:outerShdw>
                </a:effectLst>
                <a:latin typeface="Arial"/>
                <a:cs typeface="Arial"/>
              </a:rPr>
              <a:t>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dissolve">
                                      <p:cBhvr>
                                        <p:cTn id="7"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2057400" y="685800"/>
            <a:ext cx="6324600" cy="5410200"/>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245763" name="Picture 3"/>
          <p:cNvPicPr>
            <a:picLocks noChangeArrowheads="1"/>
          </p:cNvPicPr>
          <p:nvPr/>
        </p:nvPicPr>
        <p:blipFill>
          <a:blip r:embed="rId3">
            <a:extLst>
              <a:ext uri="{28A0092B-C50C-407E-A947-70E740481C1C}">
                <a14:useLocalDpi xmlns:a14="http://schemas.microsoft.com/office/drawing/2010/main" val="0"/>
              </a:ext>
            </a:extLst>
          </a:blip>
          <a:srcRect l="1541" r="1419"/>
          <a:stretch>
            <a:fillRect/>
          </a:stretch>
        </p:blipFill>
        <p:spPr bwMode="auto">
          <a:xfrm>
            <a:off x="2038350" y="685800"/>
            <a:ext cx="6191250" cy="5238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762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45764" name="Rectangle 4"/>
          <p:cNvSpPr>
            <a:spLocks noChangeArrowheads="1"/>
          </p:cNvSpPr>
          <p:nvPr/>
        </p:nvSpPr>
        <p:spPr bwMode="auto">
          <a:xfrm>
            <a:off x="1905000" y="685800"/>
            <a:ext cx="6629400" cy="556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65" name="Line 5"/>
          <p:cNvSpPr>
            <a:spLocks noChangeShapeType="1"/>
          </p:cNvSpPr>
          <p:nvPr/>
        </p:nvSpPr>
        <p:spPr bwMode="auto">
          <a:xfrm flipH="1" flipV="1">
            <a:off x="5486400" y="838200"/>
            <a:ext cx="533400" cy="6858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66" name="Rectangle 6"/>
          <p:cNvSpPr>
            <a:spLocks noChangeArrowheads="1"/>
          </p:cNvSpPr>
          <p:nvPr/>
        </p:nvSpPr>
        <p:spPr bwMode="auto">
          <a:xfrm>
            <a:off x="2063750" y="711200"/>
            <a:ext cx="6350000" cy="5359400"/>
          </a:xfrm>
          <a:prstGeom prst="rect">
            <a:avLst/>
          </a:prstGeom>
          <a:noFill/>
          <a:ln w="508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67" name="Rectangle 7"/>
          <p:cNvSpPr>
            <a:spLocks noChangeArrowheads="1"/>
          </p:cNvSpPr>
          <p:nvPr/>
        </p:nvSpPr>
        <p:spPr bwMode="auto">
          <a:xfrm>
            <a:off x="2881313" y="5502275"/>
            <a:ext cx="4862512" cy="51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a:solidFill>
                  <a:schemeClr val="bg2"/>
                </a:solidFill>
                <a:latin typeface="Times" charset="0"/>
                <a:cs typeface="+mn-cs"/>
              </a:rPr>
              <a:t>THE STAGE OF THE ACTION</a:t>
            </a:r>
          </a:p>
        </p:txBody>
      </p:sp>
      <p:sp>
        <p:nvSpPr>
          <p:cNvPr id="245768" name="Rectangle 8"/>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eaLnBrk="0" hangingPunct="0">
              <a:spcBef>
                <a:spcPct val="50000"/>
              </a:spcBef>
              <a:defRPr/>
            </a:pPr>
            <a:r>
              <a:rPr lang="en-US" sz="8800">
                <a:solidFill>
                  <a:schemeClr val="tx2"/>
                </a:solidFill>
                <a:latin typeface="Times" charset="0"/>
                <a:cs typeface="+mn-cs"/>
              </a:rPr>
              <a:t>7</a:t>
            </a:r>
          </a:p>
        </p:txBody>
      </p:sp>
      <p:sp>
        <p:nvSpPr>
          <p:cNvPr id="245769" name="Line 9"/>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cs typeface="+mn-cs"/>
            </a:endParaRPr>
          </a:p>
        </p:txBody>
      </p:sp>
      <p:grpSp>
        <p:nvGrpSpPr>
          <p:cNvPr id="245770" name="Group 10"/>
          <p:cNvGrpSpPr>
            <a:grpSpLocks/>
          </p:cNvGrpSpPr>
          <p:nvPr/>
        </p:nvGrpSpPr>
        <p:grpSpPr bwMode="auto">
          <a:xfrm>
            <a:off x="4025900" y="2019300"/>
            <a:ext cx="2522538" cy="1617663"/>
            <a:chOff x="2536" y="1272"/>
            <a:chExt cx="1589" cy="1019"/>
          </a:xfrm>
        </p:grpSpPr>
        <p:sp>
          <p:nvSpPr>
            <p:cNvPr id="245771" name="Line 11"/>
            <p:cNvSpPr>
              <a:spLocks noChangeShapeType="1"/>
            </p:cNvSpPr>
            <p:nvPr/>
          </p:nvSpPr>
          <p:spPr bwMode="auto">
            <a:xfrm flipH="1" flipV="1">
              <a:off x="3507" y="1843"/>
              <a:ext cx="618" cy="448"/>
            </a:xfrm>
            <a:prstGeom prst="line">
              <a:avLst/>
            </a:prstGeom>
            <a:noFill/>
            <a:ln w="76200">
              <a:solidFill>
                <a:srgbClr val="D83104"/>
              </a:solidFill>
              <a:round/>
              <a:headEnd/>
              <a:tailEnd type="triangle" w="med" len="med"/>
            </a:ln>
            <a:effectLst>
              <a:outerShdw blurRad="63500" dist="81320" dir="3080412"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cs typeface="+mn-cs"/>
              </a:endParaRPr>
            </a:p>
          </p:txBody>
        </p:sp>
        <p:sp>
          <p:nvSpPr>
            <p:cNvPr id="245772" name="Freeform 12"/>
            <p:cNvSpPr>
              <a:spLocks/>
            </p:cNvSpPr>
            <p:nvPr/>
          </p:nvSpPr>
          <p:spPr bwMode="auto">
            <a:xfrm>
              <a:off x="2536" y="1272"/>
              <a:ext cx="1480" cy="656"/>
            </a:xfrm>
            <a:custGeom>
              <a:avLst/>
              <a:gdLst>
                <a:gd name="T0" fmla="*/ 1480 w 1480"/>
                <a:gd name="T1" fmla="*/ 656 h 656"/>
                <a:gd name="T2" fmla="*/ 1344 w 1480"/>
                <a:gd name="T3" fmla="*/ 544 h 656"/>
                <a:gd name="T4" fmla="*/ 1320 w 1480"/>
                <a:gd name="T5" fmla="*/ 520 h 656"/>
                <a:gd name="T6" fmla="*/ 1296 w 1480"/>
                <a:gd name="T7" fmla="*/ 504 h 656"/>
                <a:gd name="T8" fmla="*/ 1200 w 1480"/>
                <a:gd name="T9" fmla="*/ 416 h 656"/>
                <a:gd name="T10" fmla="*/ 1048 w 1480"/>
                <a:gd name="T11" fmla="*/ 248 h 656"/>
                <a:gd name="T12" fmla="*/ 984 w 1480"/>
                <a:gd name="T13" fmla="*/ 176 h 656"/>
                <a:gd name="T14" fmla="*/ 944 w 1480"/>
                <a:gd name="T15" fmla="*/ 128 h 656"/>
                <a:gd name="T16" fmla="*/ 904 w 1480"/>
                <a:gd name="T17" fmla="*/ 80 h 656"/>
                <a:gd name="T18" fmla="*/ 624 w 1480"/>
                <a:gd name="T19" fmla="*/ 0 h 656"/>
                <a:gd name="T20" fmla="*/ 368 w 1480"/>
                <a:gd name="T21" fmla="*/ 8 h 656"/>
                <a:gd name="T22" fmla="*/ 296 w 1480"/>
                <a:gd name="T23" fmla="*/ 32 h 656"/>
                <a:gd name="T24" fmla="*/ 80 w 1480"/>
                <a:gd name="T25" fmla="*/ 312 h 656"/>
                <a:gd name="T26" fmla="*/ 48 w 1480"/>
                <a:gd name="T27" fmla="*/ 536 h 656"/>
                <a:gd name="T28" fmla="*/ 16 w 1480"/>
                <a:gd name="T29" fmla="*/ 584 h 656"/>
                <a:gd name="T30" fmla="*/ 0 w 1480"/>
                <a:gd name="T31" fmla="*/ 60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0" h="656">
                  <a:moveTo>
                    <a:pt x="1480" y="656"/>
                  </a:moveTo>
                  <a:cubicBezTo>
                    <a:pt x="1455" y="619"/>
                    <a:pt x="1384" y="557"/>
                    <a:pt x="1344" y="544"/>
                  </a:cubicBezTo>
                  <a:cubicBezTo>
                    <a:pt x="1336" y="536"/>
                    <a:pt x="1328" y="527"/>
                    <a:pt x="1320" y="520"/>
                  </a:cubicBezTo>
                  <a:cubicBezTo>
                    <a:pt x="1312" y="513"/>
                    <a:pt x="1303" y="510"/>
                    <a:pt x="1296" y="504"/>
                  </a:cubicBezTo>
                  <a:cubicBezTo>
                    <a:pt x="1261" y="473"/>
                    <a:pt x="1237" y="440"/>
                    <a:pt x="1200" y="416"/>
                  </a:cubicBezTo>
                  <a:cubicBezTo>
                    <a:pt x="1157" y="352"/>
                    <a:pt x="1096" y="305"/>
                    <a:pt x="1048" y="248"/>
                  </a:cubicBezTo>
                  <a:cubicBezTo>
                    <a:pt x="1027" y="223"/>
                    <a:pt x="984" y="176"/>
                    <a:pt x="984" y="176"/>
                  </a:cubicBezTo>
                  <a:cubicBezTo>
                    <a:pt x="968" y="130"/>
                    <a:pt x="987" y="171"/>
                    <a:pt x="944" y="128"/>
                  </a:cubicBezTo>
                  <a:cubicBezTo>
                    <a:pt x="908" y="92"/>
                    <a:pt x="949" y="112"/>
                    <a:pt x="904" y="80"/>
                  </a:cubicBezTo>
                  <a:cubicBezTo>
                    <a:pt x="814" y="15"/>
                    <a:pt x="733" y="7"/>
                    <a:pt x="624" y="0"/>
                  </a:cubicBezTo>
                  <a:cubicBezTo>
                    <a:pt x="538" y="2"/>
                    <a:pt x="453" y="1"/>
                    <a:pt x="368" y="8"/>
                  </a:cubicBezTo>
                  <a:cubicBezTo>
                    <a:pt x="342" y="9"/>
                    <a:pt x="296" y="32"/>
                    <a:pt x="296" y="32"/>
                  </a:cubicBezTo>
                  <a:cubicBezTo>
                    <a:pt x="182" y="122"/>
                    <a:pt x="109" y="162"/>
                    <a:pt x="80" y="312"/>
                  </a:cubicBezTo>
                  <a:cubicBezTo>
                    <a:pt x="76" y="362"/>
                    <a:pt x="82" y="483"/>
                    <a:pt x="48" y="536"/>
                  </a:cubicBezTo>
                  <a:cubicBezTo>
                    <a:pt x="37" y="552"/>
                    <a:pt x="26" y="568"/>
                    <a:pt x="16" y="584"/>
                  </a:cubicBezTo>
                  <a:cubicBezTo>
                    <a:pt x="10" y="592"/>
                    <a:pt x="0" y="608"/>
                    <a:pt x="0" y="608"/>
                  </a:cubicBezTo>
                </a:path>
              </a:pathLst>
            </a:custGeom>
            <a:noFill/>
            <a:ln w="57150" cap="flat" cmpd="sng">
              <a:solidFill>
                <a:srgbClr val="D83104"/>
              </a:solidFill>
              <a:prstDash val="solid"/>
              <a:round/>
              <a:headEnd type="none" w="med" len="med"/>
              <a:tailEnd type="triangle" w="med" len="med"/>
            </a:ln>
            <a:effectLst>
              <a:outerShdw blurRad="63500" dist="63500" dir="221219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cs typeface="+mn-cs"/>
              </a:endParaRPr>
            </a:p>
          </p:txBody>
        </p:sp>
      </p:grpSp>
      <p:sp>
        <p:nvSpPr>
          <p:cNvPr id="245773" name="Rectangle 13"/>
          <p:cNvSpPr>
            <a:spLocks noChangeArrowheads="1"/>
          </p:cNvSpPr>
          <p:nvPr/>
        </p:nvSpPr>
        <p:spPr bwMode="auto">
          <a:xfrm>
            <a:off x="7747000" y="6226175"/>
            <a:ext cx="184150"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cs typeface="+mn-cs"/>
            </a:endParaRPr>
          </a:p>
        </p:txBody>
      </p:sp>
      <p:sp>
        <p:nvSpPr>
          <p:cNvPr id="245774" name="Text Box 14"/>
          <p:cNvSpPr txBox="1">
            <a:spLocks noChangeArrowheads="1"/>
          </p:cNvSpPr>
          <p:nvPr/>
        </p:nvSpPr>
        <p:spPr bwMode="auto">
          <a:xfrm>
            <a:off x="533400" y="6483350"/>
            <a:ext cx="1993900"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sz="1600" b="1">
              <a:latin typeface="Comic Sans MS" charset="0"/>
              <a:cs typeface="+mn-cs"/>
            </a:endParaRPr>
          </a:p>
        </p:txBody>
      </p:sp>
      <p:sp>
        <p:nvSpPr>
          <p:cNvPr id="245775" name="Freeform 15"/>
          <p:cNvSpPr>
            <a:spLocks/>
          </p:cNvSpPr>
          <p:nvPr/>
        </p:nvSpPr>
        <p:spPr bwMode="auto">
          <a:xfrm>
            <a:off x="4178300" y="2171700"/>
            <a:ext cx="2349500" cy="1041400"/>
          </a:xfrm>
          <a:custGeom>
            <a:avLst/>
            <a:gdLst>
              <a:gd name="T0" fmla="*/ 1480 w 1480"/>
              <a:gd name="T1" fmla="*/ 656 h 656"/>
              <a:gd name="T2" fmla="*/ 1344 w 1480"/>
              <a:gd name="T3" fmla="*/ 544 h 656"/>
              <a:gd name="T4" fmla="*/ 1320 w 1480"/>
              <a:gd name="T5" fmla="*/ 520 h 656"/>
              <a:gd name="T6" fmla="*/ 1296 w 1480"/>
              <a:gd name="T7" fmla="*/ 504 h 656"/>
              <a:gd name="T8" fmla="*/ 1200 w 1480"/>
              <a:gd name="T9" fmla="*/ 416 h 656"/>
              <a:gd name="T10" fmla="*/ 1048 w 1480"/>
              <a:gd name="T11" fmla="*/ 248 h 656"/>
              <a:gd name="T12" fmla="*/ 984 w 1480"/>
              <a:gd name="T13" fmla="*/ 176 h 656"/>
              <a:gd name="T14" fmla="*/ 944 w 1480"/>
              <a:gd name="T15" fmla="*/ 128 h 656"/>
              <a:gd name="T16" fmla="*/ 904 w 1480"/>
              <a:gd name="T17" fmla="*/ 80 h 656"/>
              <a:gd name="T18" fmla="*/ 624 w 1480"/>
              <a:gd name="T19" fmla="*/ 0 h 656"/>
              <a:gd name="T20" fmla="*/ 368 w 1480"/>
              <a:gd name="T21" fmla="*/ 8 h 656"/>
              <a:gd name="T22" fmla="*/ 296 w 1480"/>
              <a:gd name="T23" fmla="*/ 32 h 656"/>
              <a:gd name="T24" fmla="*/ 80 w 1480"/>
              <a:gd name="T25" fmla="*/ 312 h 656"/>
              <a:gd name="T26" fmla="*/ 48 w 1480"/>
              <a:gd name="T27" fmla="*/ 536 h 656"/>
              <a:gd name="T28" fmla="*/ 16 w 1480"/>
              <a:gd name="T29" fmla="*/ 584 h 656"/>
              <a:gd name="T30" fmla="*/ 0 w 1480"/>
              <a:gd name="T31" fmla="*/ 60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0" h="656">
                <a:moveTo>
                  <a:pt x="1480" y="656"/>
                </a:moveTo>
                <a:cubicBezTo>
                  <a:pt x="1455" y="619"/>
                  <a:pt x="1384" y="557"/>
                  <a:pt x="1344" y="544"/>
                </a:cubicBezTo>
                <a:cubicBezTo>
                  <a:pt x="1336" y="536"/>
                  <a:pt x="1328" y="527"/>
                  <a:pt x="1320" y="520"/>
                </a:cubicBezTo>
                <a:cubicBezTo>
                  <a:pt x="1312" y="513"/>
                  <a:pt x="1303" y="510"/>
                  <a:pt x="1296" y="504"/>
                </a:cubicBezTo>
                <a:cubicBezTo>
                  <a:pt x="1261" y="473"/>
                  <a:pt x="1237" y="440"/>
                  <a:pt x="1200" y="416"/>
                </a:cubicBezTo>
                <a:cubicBezTo>
                  <a:pt x="1157" y="352"/>
                  <a:pt x="1096" y="305"/>
                  <a:pt x="1048" y="248"/>
                </a:cubicBezTo>
                <a:cubicBezTo>
                  <a:pt x="1027" y="223"/>
                  <a:pt x="984" y="176"/>
                  <a:pt x="984" y="176"/>
                </a:cubicBezTo>
                <a:cubicBezTo>
                  <a:pt x="968" y="130"/>
                  <a:pt x="987" y="171"/>
                  <a:pt x="944" y="128"/>
                </a:cubicBezTo>
                <a:cubicBezTo>
                  <a:pt x="908" y="92"/>
                  <a:pt x="949" y="112"/>
                  <a:pt x="904" y="80"/>
                </a:cubicBezTo>
                <a:cubicBezTo>
                  <a:pt x="814" y="15"/>
                  <a:pt x="733" y="7"/>
                  <a:pt x="624" y="0"/>
                </a:cubicBezTo>
                <a:cubicBezTo>
                  <a:pt x="538" y="2"/>
                  <a:pt x="453" y="1"/>
                  <a:pt x="368" y="8"/>
                </a:cubicBezTo>
                <a:cubicBezTo>
                  <a:pt x="342" y="9"/>
                  <a:pt x="296" y="32"/>
                  <a:pt x="296" y="32"/>
                </a:cubicBezTo>
                <a:cubicBezTo>
                  <a:pt x="182" y="122"/>
                  <a:pt x="109" y="162"/>
                  <a:pt x="80" y="312"/>
                </a:cubicBezTo>
                <a:cubicBezTo>
                  <a:pt x="76" y="362"/>
                  <a:pt x="82" y="483"/>
                  <a:pt x="48" y="536"/>
                </a:cubicBezTo>
                <a:cubicBezTo>
                  <a:pt x="37" y="552"/>
                  <a:pt x="26" y="568"/>
                  <a:pt x="16" y="584"/>
                </a:cubicBezTo>
                <a:cubicBezTo>
                  <a:pt x="10" y="592"/>
                  <a:pt x="0" y="608"/>
                  <a:pt x="0" y="608"/>
                </a:cubicBezTo>
              </a:path>
            </a:pathLst>
          </a:custGeom>
          <a:noFill/>
          <a:ln w="57150" cap="flat" cmpd="sng">
            <a:solidFill>
              <a:schemeClr val="accent1"/>
            </a:solidFill>
            <a:prstDash val="solid"/>
            <a:round/>
            <a:headEnd type="none" w="med" len="med"/>
            <a:tailEnd type="triangle" w="med" len="med"/>
          </a:ln>
          <a:effectLst>
            <a:outerShdw blurRad="63500" dist="63500" dir="221219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45776" name="Freeform 16"/>
          <p:cNvSpPr>
            <a:spLocks/>
          </p:cNvSpPr>
          <p:nvPr/>
        </p:nvSpPr>
        <p:spPr bwMode="auto">
          <a:xfrm>
            <a:off x="4330700" y="2324100"/>
            <a:ext cx="2349500" cy="1041400"/>
          </a:xfrm>
          <a:custGeom>
            <a:avLst/>
            <a:gdLst>
              <a:gd name="T0" fmla="*/ 1480 w 1480"/>
              <a:gd name="T1" fmla="*/ 656 h 656"/>
              <a:gd name="T2" fmla="*/ 1344 w 1480"/>
              <a:gd name="T3" fmla="*/ 544 h 656"/>
              <a:gd name="T4" fmla="*/ 1320 w 1480"/>
              <a:gd name="T5" fmla="*/ 520 h 656"/>
              <a:gd name="T6" fmla="*/ 1296 w 1480"/>
              <a:gd name="T7" fmla="*/ 504 h 656"/>
              <a:gd name="T8" fmla="*/ 1200 w 1480"/>
              <a:gd name="T9" fmla="*/ 416 h 656"/>
              <a:gd name="T10" fmla="*/ 1048 w 1480"/>
              <a:gd name="T11" fmla="*/ 248 h 656"/>
              <a:gd name="T12" fmla="*/ 984 w 1480"/>
              <a:gd name="T13" fmla="*/ 176 h 656"/>
              <a:gd name="T14" fmla="*/ 944 w 1480"/>
              <a:gd name="T15" fmla="*/ 128 h 656"/>
              <a:gd name="T16" fmla="*/ 904 w 1480"/>
              <a:gd name="T17" fmla="*/ 80 h 656"/>
              <a:gd name="T18" fmla="*/ 624 w 1480"/>
              <a:gd name="T19" fmla="*/ 0 h 656"/>
              <a:gd name="T20" fmla="*/ 368 w 1480"/>
              <a:gd name="T21" fmla="*/ 8 h 656"/>
              <a:gd name="T22" fmla="*/ 296 w 1480"/>
              <a:gd name="T23" fmla="*/ 32 h 656"/>
              <a:gd name="T24" fmla="*/ 80 w 1480"/>
              <a:gd name="T25" fmla="*/ 312 h 656"/>
              <a:gd name="T26" fmla="*/ 48 w 1480"/>
              <a:gd name="T27" fmla="*/ 536 h 656"/>
              <a:gd name="T28" fmla="*/ 16 w 1480"/>
              <a:gd name="T29" fmla="*/ 584 h 656"/>
              <a:gd name="T30" fmla="*/ 0 w 1480"/>
              <a:gd name="T31" fmla="*/ 60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0" h="656">
                <a:moveTo>
                  <a:pt x="1480" y="656"/>
                </a:moveTo>
                <a:cubicBezTo>
                  <a:pt x="1455" y="619"/>
                  <a:pt x="1384" y="557"/>
                  <a:pt x="1344" y="544"/>
                </a:cubicBezTo>
                <a:cubicBezTo>
                  <a:pt x="1336" y="536"/>
                  <a:pt x="1328" y="527"/>
                  <a:pt x="1320" y="520"/>
                </a:cubicBezTo>
                <a:cubicBezTo>
                  <a:pt x="1312" y="513"/>
                  <a:pt x="1303" y="510"/>
                  <a:pt x="1296" y="504"/>
                </a:cubicBezTo>
                <a:cubicBezTo>
                  <a:pt x="1261" y="473"/>
                  <a:pt x="1237" y="440"/>
                  <a:pt x="1200" y="416"/>
                </a:cubicBezTo>
                <a:cubicBezTo>
                  <a:pt x="1157" y="352"/>
                  <a:pt x="1096" y="305"/>
                  <a:pt x="1048" y="248"/>
                </a:cubicBezTo>
                <a:cubicBezTo>
                  <a:pt x="1027" y="223"/>
                  <a:pt x="984" y="176"/>
                  <a:pt x="984" y="176"/>
                </a:cubicBezTo>
                <a:cubicBezTo>
                  <a:pt x="968" y="130"/>
                  <a:pt x="987" y="171"/>
                  <a:pt x="944" y="128"/>
                </a:cubicBezTo>
                <a:cubicBezTo>
                  <a:pt x="908" y="92"/>
                  <a:pt x="949" y="112"/>
                  <a:pt x="904" y="80"/>
                </a:cubicBezTo>
                <a:cubicBezTo>
                  <a:pt x="814" y="15"/>
                  <a:pt x="733" y="7"/>
                  <a:pt x="624" y="0"/>
                </a:cubicBezTo>
                <a:cubicBezTo>
                  <a:pt x="538" y="2"/>
                  <a:pt x="453" y="1"/>
                  <a:pt x="368" y="8"/>
                </a:cubicBezTo>
                <a:cubicBezTo>
                  <a:pt x="342" y="9"/>
                  <a:pt x="296" y="32"/>
                  <a:pt x="296" y="32"/>
                </a:cubicBezTo>
                <a:cubicBezTo>
                  <a:pt x="182" y="122"/>
                  <a:pt x="109" y="162"/>
                  <a:pt x="80" y="312"/>
                </a:cubicBezTo>
                <a:cubicBezTo>
                  <a:pt x="76" y="362"/>
                  <a:pt x="82" y="483"/>
                  <a:pt x="48" y="536"/>
                </a:cubicBezTo>
                <a:cubicBezTo>
                  <a:pt x="37" y="552"/>
                  <a:pt x="26" y="568"/>
                  <a:pt x="16" y="584"/>
                </a:cubicBezTo>
                <a:cubicBezTo>
                  <a:pt x="10" y="592"/>
                  <a:pt x="0" y="608"/>
                  <a:pt x="0" y="608"/>
                </a:cubicBezTo>
              </a:path>
            </a:pathLst>
          </a:custGeom>
          <a:noFill/>
          <a:ln w="57150" cap="flat" cmpd="sng">
            <a:solidFill>
              <a:srgbClr val="00FF00"/>
            </a:solidFill>
            <a:prstDash val="solid"/>
            <a:round/>
            <a:headEnd type="none" w="med" len="med"/>
            <a:tailEnd type="triangle" w="med" len="med"/>
          </a:ln>
          <a:effectLst>
            <a:outerShdw blurRad="63500" dist="63500" dir="221219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cs typeface="+mn-cs"/>
            </a:endParaRPr>
          </a:p>
        </p:txBody>
      </p:sp>
      <p:grpSp>
        <p:nvGrpSpPr>
          <p:cNvPr id="23566" name="Group 17"/>
          <p:cNvGrpSpPr>
            <a:grpSpLocks/>
          </p:cNvGrpSpPr>
          <p:nvPr/>
        </p:nvGrpSpPr>
        <p:grpSpPr bwMode="auto">
          <a:xfrm>
            <a:off x="7948613" y="3352800"/>
            <a:ext cx="1195387" cy="1098550"/>
            <a:chOff x="3544" y="2589"/>
            <a:chExt cx="753" cy="692"/>
          </a:xfrm>
        </p:grpSpPr>
        <p:sp>
          <p:nvSpPr>
            <p:cNvPr id="245778" name="Freeform 18"/>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5779" name="Freeform 19"/>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5780" name="AutoShape 20"/>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81" name="Rectangle 21"/>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82" name="Line 22"/>
            <p:cNvSpPr>
              <a:spLocks noChangeShapeType="1"/>
            </p:cNvSpPr>
            <p:nvPr/>
          </p:nvSpPr>
          <p:spPr bwMode="auto">
            <a:xfrm>
              <a:off x="3626" y="2867"/>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83" name="Line 23"/>
            <p:cNvSpPr>
              <a:spLocks noChangeShapeType="1"/>
            </p:cNvSpPr>
            <p:nvPr/>
          </p:nvSpPr>
          <p:spPr bwMode="auto">
            <a:xfrm>
              <a:off x="3626" y="2979"/>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84" name="Rectangle 24"/>
            <p:cNvSpPr>
              <a:spLocks noChangeArrowheads="1"/>
            </p:cNvSpPr>
            <p:nvPr/>
          </p:nvSpPr>
          <p:spPr bwMode="auto">
            <a:xfrm>
              <a:off x="3544" y="2589"/>
              <a:ext cx="578" cy="147"/>
            </a:xfrm>
            <a:prstGeom prst="rect">
              <a:avLst/>
            </a:prstGeom>
            <a:noFill/>
            <a:ln>
              <a:noFill/>
            </a:ln>
            <a:effectLst/>
            <a:extLst>
              <a:ext uri="{909E8E84-426E-40dd-AFC4-6F175D3DCCD1}">
                <a14:hiddenFill xmlns="" xmlns:a14="http://schemas.microsoft.com/office/drawing/2010/main">
                  <a:solidFill>
                    <a:srgbClr val="E7EC26"/>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900" b="1">
                  <a:solidFill>
                    <a:srgbClr val="000000"/>
                  </a:solidFill>
                  <a:latin typeface="Chicago" charset="0"/>
                  <a:cs typeface="+mn-cs"/>
                </a:rPr>
                <a:t>PENAWANAN</a:t>
              </a:r>
            </a:p>
          </p:txBody>
        </p:sp>
        <p:sp>
          <p:nvSpPr>
            <p:cNvPr id="245785" name="Line 25"/>
            <p:cNvSpPr>
              <a:spLocks noChangeShapeType="1"/>
            </p:cNvSpPr>
            <p:nvPr/>
          </p:nvSpPr>
          <p:spPr bwMode="auto">
            <a:xfrm>
              <a:off x="3626" y="3227"/>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86" name="Line 26"/>
            <p:cNvSpPr>
              <a:spLocks noChangeShapeType="1"/>
            </p:cNvSpPr>
            <p:nvPr/>
          </p:nvSpPr>
          <p:spPr bwMode="auto">
            <a:xfrm>
              <a:off x="3626" y="3103"/>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87" name="Rectangle 27"/>
            <p:cNvSpPr>
              <a:spLocks noChangeArrowheads="1"/>
            </p:cNvSpPr>
            <p:nvPr/>
          </p:nvSpPr>
          <p:spPr bwMode="auto">
            <a:xfrm>
              <a:off x="3665" y="2752"/>
              <a:ext cx="450" cy="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70 Tahun</a:t>
              </a:r>
            </a:p>
          </p:txBody>
        </p:sp>
        <p:sp>
          <p:nvSpPr>
            <p:cNvPr id="245788" name="Rectangle 28"/>
            <p:cNvSpPr>
              <a:spLocks noChangeArrowheads="1"/>
            </p:cNvSpPr>
            <p:nvPr/>
          </p:nvSpPr>
          <p:spPr bwMode="auto">
            <a:xfrm>
              <a:off x="3695" y="2864"/>
              <a:ext cx="362" cy="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3 Jalur</a:t>
              </a:r>
            </a:p>
          </p:txBody>
        </p:sp>
        <p:sp>
          <p:nvSpPr>
            <p:cNvPr id="245789" name="Rectangle 29"/>
            <p:cNvSpPr>
              <a:spLocks noChangeArrowheads="1"/>
            </p:cNvSpPr>
            <p:nvPr/>
          </p:nvSpPr>
          <p:spPr bwMode="auto">
            <a:xfrm>
              <a:off x="3676" y="3115"/>
              <a:ext cx="524" cy="152"/>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45790" name="Rectangle 30"/>
            <p:cNvSpPr>
              <a:spLocks noChangeArrowheads="1"/>
            </p:cNvSpPr>
            <p:nvPr/>
          </p:nvSpPr>
          <p:spPr bwMode="auto">
            <a:xfrm>
              <a:off x="3672" y="2696"/>
              <a:ext cx="373" cy="70"/>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91" name="Rectangle 31"/>
            <p:cNvSpPr>
              <a:spLocks noChangeArrowheads="1"/>
            </p:cNvSpPr>
            <p:nvPr/>
          </p:nvSpPr>
          <p:spPr bwMode="auto">
            <a:xfrm>
              <a:off x="3609" y="2695"/>
              <a:ext cx="373" cy="70"/>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92" name="Rectangle 32"/>
            <p:cNvSpPr>
              <a:spLocks noChangeArrowheads="1"/>
            </p:cNvSpPr>
            <p:nvPr/>
          </p:nvSpPr>
          <p:spPr bwMode="auto">
            <a:xfrm>
              <a:off x="3566" y="3007"/>
              <a:ext cx="731" cy="133"/>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800" b="1">
                <a:solidFill>
                  <a:srgbClr val="000000"/>
                </a:solidFill>
                <a:latin typeface="Helvetica" charset="0"/>
                <a:cs typeface="+mn-cs"/>
              </a:endParaRPr>
            </a:p>
          </p:txBody>
        </p:sp>
      </p:grpSp>
      <p:sp>
        <p:nvSpPr>
          <p:cNvPr id="245793" name="Text Box 33"/>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45794" name="Rectangle 34"/>
          <p:cNvSpPr>
            <a:spLocks noChangeArrowheads="1"/>
          </p:cNvSpPr>
          <p:nvPr/>
        </p:nvSpPr>
        <p:spPr bwMode="auto">
          <a:xfrm>
            <a:off x="2270125" y="1219200"/>
            <a:ext cx="6516688" cy="75882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Lst>
        </p:spPr>
        <p:txBody>
          <a:bodyPr lIns="90487" tIns="44450" rIns="90487" bIns="44450">
            <a:spAutoFit/>
          </a:bodyPr>
          <a:lstStyle/>
          <a:p>
            <a:pPr eaLnBrk="0" hangingPunct="0">
              <a:defRPr/>
            </a:pPr>
            <a:r>
              <a:rPr lang="en-US" sz="4400" b="1">
                <a:solidFill>
                  <a:srgbClr val="F8131B"/>
                </a:solidFill>
                <a:latin typeface="Helvetica" charset="0"/>
                <a:cs typeface="+mn-cs"/>
              </a:rPr>
              <a:t>3 JALUR untuk Kembali</a:t>
            </a:r>
          </a:p>
        </p:txBody>
      </p:sp>
      <p:sp>
        <p:nvSpPr>
          <p:cNvPr id="245795" name="Rectangle 35"/>
          <p:cNvSpPr>
            <a:spLocks noChangeArrowheads="1"/>
          </p:cNvSpPr>
          <p:nvPr/>
        </p:nvSpPr>
        <p:spPr bwMode="auto">
          <a:xfrm>
            <a:off x="8083550" y="6532563"/>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62</a:t>
            </a:r>
          </a:p>
        </p:txBody>
      </p:sp>
      <p:sp>
        <p:nvSpPr>
          <p:cNvPr id="245796" name="Text Box 36"/>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5794"/>
                                        </p:tgtEl>
                                        <p:attrNameLst>
                                          <p:attrName>style.visibility</p:attrName>
                                        </p:attrNameLst>
                                      </p:cBhvr>
                                      <p:to>
                                        <p:strVal val="visible"/>
                                      </p:to>
                                    </p:set>
                                    <p:anim calcmode="lin" valueType="num">
                                      <p:cBhvr additive="base">
                                        <p:cTn id="7" dur="500" fill="hold"/>
                                        <p:tgtEl>
                                          <p:spTgt spid="245794"/>
                                        </p:tgtEl>
                                        <p:attrNameLst>
                                          <p:attrName>ppt_x</p:attrName>
                                        </p:attrNameLst>
                                      </p:cBhvr>
                                      <p:tavLst>
                                        <p:tav tm="0">
                                          <p:val>
                                            <p:strVal val="1+#ppt_w/2"/>
                                          </p:val>
                                        </p:tav>
                                        <p:tav tm="100000">
                                          <p:val>
                                            <p:strVal val="#ppt_x"/>
                                          </p:val>
                                        </p:tav>
                                      </p:tavLst>
                                    </p:anim>
                                    <p:anim calcmode="lin" valueType="num">
                                      <p:cBhvr additive="base">
                                        <p:cTn id="8" dur="500" fill="hold"/>
                                        <p:tgtEl>
                                          <p:spTgt spid="2457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2" fill="hold" nodeType="afterEffect">
                                  <p:stCondLst>
                                    <p:cond delay="0"/>
                                  </p:stCondLst>
                                  <p:childTnLst>
                                    <p:set>
                                      <p:cBhvr>
                                        <p:cTn id="11" dur="1" fill="hold">
                                          <p:stCondLst>
                                            <p:cond delay="0"/>
                                          </p:stCondLst>
                                        </p:cTn>
                                        <p:tgtEl>
                                          <p:spTgt spid="245770"/>
                                        </p:tgtEl>
                                        <p:attrNameLst>
                                          <p:attrName>style.visibility</p:attrName>
                                        </p:attrNameLst>
                                      </p:cBhvr>
                                      <p:to>
                                        <p:strVal val="visible"/>
                                      </p:to>
                                    </p:set>
                                    <p:animEffect transition="in" filter="wipe(right)">
                                      <p:cBhvr>
                                        <p:cTn id="12" dur="500"/>
                                        <p:tgtEl>
                                          <p:spTgt spid="245770"/>
                                        </p:tgtEl>
                                      </p:cBhvr>
                                    </p:animEffect>
                                  </p:childTnLst>
                                </p:cTn>
                              </p:par>
                            </p:childTnLst>
                          </p:cTn>
                        </p:par>
                        <p:par>
                          <p:cTn id="13" fill="hold" nodeType="afterGroup">
                            <p:stCondLst>
                              <p:cond delay="1000"/>
                            </p:stCondLst>
                            <p:childTnLst>
                              <p:par>
                                <p:cTn id="14" presetID="22" presetClass="entr" presetSubtype="2" fill="hold" nodeType="afterEffect">
                                  <p:stCondLst>
                                    <p:cond delay="1000"/>
                                  </p:stCondLst>
                                  <p:childTnLst>
                                    <p:set>
                                      <p:cBhvr>
                                        <p:cTn id="15" dur="1" fill="hold">
                                          <p:stCondLst>
                                            <p:cond delay="0"/>
                                          </p:stCondLst>
                                        </p:cTn>
                                        <p:tgtEl>
                                          <p:spTgt spid="245775"/>
                                        </p:tgtEl>
                                        <p:attrNameLst>
                                          <p:attrName>style.visibility</p:attrName>
                                        </p:attrNameLst>
                                      </p:cBhvr>
                                      <p:to>
                                        <p:strVal val="visible"/>
                                      </p:to>
                                    </p:set>
                                    <p:animEffect transition="in" filter="wipe(right)">
                                      <p:cBhvr>
                                        <p:cTn id="16" dur="500"/>
                                        <p:tgtEl>
                                          <p:spTgt spid="245775"/>
                                        </p:tgtEl>
                                      </p:cBhvr>
                                    </p:animEffect>
                                  </p:childTnLst>
                                </p:cTn>
                              </p:par>
                            </p:childTnLst>
                          </p:cTn>
                        </p:par>
                        <p:par>
                          <p:cTn id="17" fill="hold" nodeType="afterGroup">
                            <p:stCondLst>
                              <p:cond delay="2500"/>
                            </p:stCondLst>
                            <p:childTnLst>
                              <p:par>
                                <p:cTn id="18" presetID="22" presetClass="entr" presetSubtype="2" fill="hold" nodeType="afterEffect">
                                  <p:stCondLst>
                                    <p:cond delay="1000"/>
                                  </p:stCondLst>
                                  <p:childTnLst>
                                    <p:set>
                                      <p:cBhvr>
                                        <p:cTn id="19" dur="1" fill="hold">
                                          <p:stCondLst>
                                            <p:cond delay="0"/>
                                          </p:stCondLst>
                                        </p:cTn>
                                        <p:tgtEl>
                                          <p:spTgt spid="245776"/>
                                        </p:tgtEl>
                                        <p:attrNameLst>
                                          <p:attrName>style.visibility</p:attrName>
                                        </p:attrNameLst>
                                      </p:cBhvr>
                                      <p:to>
                                        <p:strVal val="visible"/>
                                      </p:to>
                                    </p:set>
                                    <p:animEffect transition="in" filter="wipe(right)">
                                      <p:cBhvr>
                                        <p:cTn id="20" dur="500"/>
                                        <p:tgtEl>
                                          <p:spTgt spid="245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AutoShape 2"/>
          <p:cNvSpPr>
            <a:spLocks noChangeArrowheads="1"/>
          </p:cNvSpPr>
          <p:nvPr/>
        </p:nvSpPr>
        <p:spPr bwMode="auto">
          <a:xfrm>
            <a:off x="3098800" y="1003300"/>
            <a:ext cx="1676400" cy="1066800"/>
          </a:xfrm>
          <a:prstGeom prst="roundRect">
            <a:avLst>
              <a:gd name="adj" fmla="val 12495"/>
            </a:avLst>
          </a:prstGeom>
          <a:solidFill>
            <a:schemeClr val="tx2"/>
          </a:solidFill>
          <a:ln>
            <a:noFill/>
          </a:ln>
          <a:effectLst/>
          <a:extLst>
            <a:ext uri="{91240B29-F687-4f45-9708-019B960494DF}">
              <a14:hiddenLine xmlns="" xmlns:a14="http://schemas.microsoft.com/office/drawing/2010/main" w="12700">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11" name="Rectangle 3"/>
          <p:cNvSpPr>
            <a:spLocks noChangeArrowheads="1"/>
          </p:cNvSpPr>
          <p:nvPr/>
        </p:nvSpPr>
        <p:spPr bwMode="auto">
          <a:xfrm>
            <a:off x="3098800" y="1371600"/>
            <a:ext cx="3048000" cy="2895600"/>
          </a:xfrm>
          <a:prstGeom prst="rect">
            <a:avLst/>
          </a:prstGeom>
          <a:solidFill>
            <a:schemeClr val="tx2"/>
          </a:solidFill>
          <a:ln>
            <a:noFill/>
          </a:ln>
          <a:effectLst>
            <a:outerShdw blurRad="63500" dist="107763" dir="2700000" algn="ctr" rotWithShape="0">
              <a:schemeClr val="bg2">
                <a:alpha val="74998"/>
              </a:schemeClr>
            </a:outerShdw>
          </a:effectLst>
          <a:extLs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247812" name="Rectangle 4"/>
          <p:cNvSpPr>
            <a:spLocks noChangeArrowheads="1"/>
          </p:cNvSpPr>
          <p:nvPr/>
        </p:nvSpPr>
        <p:spPr bwMode="auto">
          <a:xfrm>
            <a:off x="3084513" y="996950"/>
            <a:ext cx="1860550"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000" b="1">
                <a:solidFill>
                  <a:schemeClr val="accent2"/>
                </a:solidFill>
                <a:latin typeface="Times" charset="0"/>
                <a:cs typeface="+mn-cs"/>
              </a:rPr>
              <a:t>PENAWANAN</a:t>
            </a:r>
          </a:p>
        </p:txBody>
      </p:sp>
      <p:sp>
        <p:nvSpPr>
          <p:cNvPr id="247813" name="Rectangle 5"/>
          <p:cNvSpPr>
            <a:spLocks noChangeArrowheads="1"/>
          </p:cNvSpPr>
          <p:nvPr/>
        </p:nvSpPr>
        <p:spPr bwMode="auto">
          <a:xfrm>
            <a:off x="3630613" y="1844675"/>
            <a:ext cx="1909762" cy="51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a:solidFill>
                  <a:schemeClr val="bg2"/>
                </a:solidFill>
                <a:latin typeface="Times" charset="0"/>
                <a:cs typeface="+mn-cs"/>
              </a:rPr>
              <a:t>70 TAHUN</a:t>
            </a:r>
          </a:p>
        </p:txBody>
      </p:sp>
      <p:sp>
        <p:nvSpPr>
          <p:cNvPr id="247814" name="Rectangle 6"/>
          <p:cNvSpPr>
            <a:spLocks noChangeArrowheads="1"/>
          </p:cNvSpPr>
          <p:nvPr/>
        </p:nvSpPr>
        <p:spPr bwMode="auto">
          <a:xfrm>
            <a:off x="3276600" y="2301875"/>
            <a:ext cx="3378200" cy="51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r>
              <a:rPr lang="en-US" sz="2800" b="1">
                <a:solidFill>
                  <a:schemeClr val="bg2"/>
                </a:solidFill>
                <a:latin typeface="Times" charset="0"/>
                <a:cs typeface="+mn-cs"/>
              </a:rPr>
              <a:t>      3  JALUR</a:t>
            </a:r>
          </a:p>
        </p:txBody>
      </p:sp>
      <p:sp>
        <p:nvSpPr>
          <p:cNvPr id="247815" name="Rectangle 7"/>
          <p:cNvSpPr>
            <a:spLocks noChangeArrowheads="1"/>
          </p:cNvSpPr>
          <p:nvPr/>
        </p:nvSpPr>
        <p:spPr bwMode="auto">
          <a:xfrm>
            <a:off x="3221038" y="2736850"/>
            <a:ext cx="2654300" cy="454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b="1">
                <a:solidFill>
                  <a:schemeClr val="accent2"/>
                </a:solidFill>
                <a:latin typeface="Times" charset="0"/>
                <a:cs typeface="+mn-cs"/>
              </a:rPr>
              <a:t>100 Tahun / 50,000</a:t>
            </a:r>
          </a:p>
        </p:txBody>
      </p:sp>
      <p:sp>
        <p:nvSpPr>
          <p:cNvPr id="247816" name="Oval 8"/>
          <p:cNvSpPr>
            <a:spLocks noChangeArrowheads="1"/>
          </p:cNvSpPr>
          <p:nvPr/>
        </p:nvSpPr>
        <p:spPr bwMode="auto">
          <a:xfrm>
            <a:off x="889000" y="2673350"/>
            <a:ext cx="1625600" cy="1606550"/>
          </a:xfrm>
          <a:prstGeom prst="ellips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47817" name="Freeform 9"/>
          <p:cNvSpPr>
            <a:spLocks/>
          </p:cNvSpPr>
          <p:nvPr/>
        </p:nvSpPr>
        <p:spPr bwMode="auto">
          <a:xfrm>
            <a:off x="1720850" y="2590800"/>
            <a:ext cx="1011238" cy="954088"/>
          </a:xfrm>
          <a:custGeom>
            <a:avLst/>
            <a:gdLst>
              <a:gd name="T0" fmla="*/ 12 w 637"/>
              <a:gd name="T1" fmla="*/ 24 h 601"/>
              <a:gd name="T2" fmla="*/ 12 w 637"/>
              <a:gd name="T3" fmla="*/ 72 h 601"/>
              <a:gd name="T4" fmla="*/ 12 w 637"/>
              <a:gd name="T5" fmla="*/ 120 h 601"/>
              <a:gd name="T6" fmla="*/ 36 w 637"/>
              <a:gd name="T7" fmla="*/ 144 h 601"/>
              <a:gd name="T8" fmla="*/ 96 w 637"/>
              <a:gd name="T9" fmla="*/ 168 h 601"/>
              <a:gd name="T10" fmla="*/ 144 w 637"/>
              <a:gd name="T11" fmla="*/ 192 h 601"/>
              <a:gd name="T12" fmla="*/ 192 w 637"/>
              <a:gd name="T13" fmla="*/ 204 h 601"/>
              <a:gd name="T14" fmla="*/ 240 w 637"/>
              <a:gd name="T15" fmla="*/ 228 h 601"/>
              <a:gd name="T16" fmla="*/ 288 w 637"/>
              <a:gd name="T17" fmla="*/ 264 h 601"/>
              <a:gd name="T18" fmla="*/ 336 w 637"/>
              <a:gd name="T19" fmla="*/ 300 h 601"/>
              <a:gd name="T20" fmla="*/ 360 w 637"/>
              <a:gd name="T21" fmla="*/ 348 h 601"/>
              <a:gd name="T22" fmla="*/ 384 w 637"/>
              <a:gd name="T23" fmla="*/ 396 h 601"/>
              <a:gd name="T24" fmla="*/ 420 w 637"/>
              <a:gd name="T25" fmla="*/ 432 h 601"/>
              <a:gd name="T26" fmla="*/ 444 w 637"/>
              <a:gd name="T27" fmla="*/ 480 h 601"/>
              <a:gd name="T28" fmla="*/ 456 w 637"/>
              <a:gd name="T29" fmla="*/ 528 h 601"/>
              <a:gd name="T30" fmla="*/ 456 w 637"/>
              <a:gd name="T31" fmla="*/ 576 h 601"/>
              <a:gd name="T32" fmla="*/ 480 w 637"/>
              <a:gd name="T33" fmla="*/ 600 h 601"/>
              <a:gd name="T34" fmla="*/ 528 w 637"/>
              <a:gd name="T35" fmla="*/ 600 h 601"/>
              <a:gd name="T36" fmla="*/ 588 w 637"/>
              <a:gd name="T37" fmla="*/ 600 h 601"/>
              <a:gd name="T38" fmla="*/ 636 w 637"/>
              <a:gd name="T39" fmla="*/ 600 h 601"/>
              <a:gd name="T40" fmla="*/ 624 w 637"/>
              <a:gd name="T41" fmla="*/ 552 h 601"/>
              <a:gd name="T42" fmla="*/ 612 w 637"/>
              <a:gd name="T43" fmla="*/ 504 h 601"/>
              <a:gd name="T44" fmla="*/ 588 w 637"/>
              <a:gd name="T45" fmla="*/ 456 h 601"/>
              <a:gd name="T46" fmla="*/ 564 w 637"/>
              <a:gd name="T47" fmla="*/ 408 h 601"/>
              <a:gd name="T48" fmla="*/ 540 w 637"/>
              <a:gd name="T49" fmla="*/ 360 h 601"/>
              <a:gd name="T50" fmla="*/ 504 w 637"/>
              <a:gd name="T51" fmla="*/ 312 h 601"/>
              <a:gd name="T52" fmla="*/ 492 w 637"/>
              <a:gd name="T53" fmla="*/ 264 h 601"/>
              <a:gd name="T54" fmla="*/ 456 w 637"/>
              <a:gd name="T55" fmla="*/ 228 h 601"/>
              <a:gd name="T56" fmla="*/ 420 w 637"/>
              <a:gd name="T57" fmla="*/ 192 h 601"/>
              <a:gd name="T58" fmla="*/ 384 w 637"/>
              <a:gd name="T59" fmla="*/ 156 h 601"/>
              <a:gd name="T60" fmla="*/ 348 w 637"/>
              <a:gd name="T61" fmla="*/ 120 h 601"/>
              <a:gd name="T62" fmla="*/ 300 w 637"/>
              <a:gd name="T63" fmla="*/ 96 h 601"/>
              <a:gd name="T64" fmla="*/ 252 w 637"/>
              <a:gd name="T65" fmla="*/ 72 h 601"/>
              <a:gd name="T66" fmla="*/ 204 w 637"/>
              <a:gd name="T67" fmla="*/ 48 h 601"/>
              <a:gd name="T68" fmla="*/ 156 w 637"/>
              <a:gd name="T69" fmla="*/ 36 h 601"/>
              <a:gd name="T70" fmla="*/ 108 w 637"/>
              <a:gd name="T71" fmla="*/ 24 h 601"/>
              <a:gd name="T72" fmla="*/ 60 w 637"/>
              <a:gd name="T73" fmla="*/ 0 h 601"/>
              <a:gd name="T74" fmla="*/ 12 w 637"/>
              <a:gd name="T75"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505050"/>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7818" name="Rectangle 10"/>
          <p:cNvSpPr>
            <a:spLocks noChangeArrowheads="1"/>
          </p:cNvSpPr>
          <p:nvPr/>
        </p:nvSpPr>
        <p:spPr bwMode="auto">
          <a:xfrm>
            <a:off x="1169988" y="2600325"/>
            <a:ext cx="1844675"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defRPr/>
            </a:pPr>
            <a:r>
              <a:rPr lang="en-US" sz="3600">
                <a:solidFill>
                  <a:schemeClr val="tx2"/>
                </a:solidFill>
                <a:latin typeface="Times" charset="0"/>
                <a:cs typeface="+mn-cs"/>
              </a:rPr>
              <a:t>A R </a:t>
            </a:r>
            <a:r>
              <a:rPr lang="en-US" sz="6000">
                <a:solidFill>
                  <a:srgbClr val="51DC00"/>
                </a:solidFill>
                <a:latin typeface="Times" charset="0"/>
                <a:cs typeface="+mn-cs"/>
              </a:rPr>
              <a:t>C</a:t>
            </a:r>
          </a:p>
        </p:txBody>
      </p:sp>
      <p:sp>
        <p:nvSpPr>
          <p:cNvPr id="247819" name="Rectangle 11"/>
          <p:cNvSpPr>
            <a:spLocks noChangeArrowheads="1"/>
          </p:cNvSpPr>
          <p:nvPr/>
        </p:nvSpPr>
        <p:spPr bwMode="auto">
          <a:xfrm>
            <a:off x="7172325" y="5473700"/>
            <a:ext cx="1176338"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20" name="Rectangle 12"/>
          <p:cNvSpPr>
            <a:spLocks noChangeArrowheads="1"/>
          </p:cNvSpPr>
          <p:nvPr/>
        </p:nvSpPr>
        <p:spPr bwMode="auto">
          <a:xfrm>
            <a:off x="3829050" y="3209925"/>
            <a:ext cx="1508125"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21" name="Line 13"/>
          <p:cNvSpPr>
            <a:spLocks noChangeShapeType="1"/>
          </p:cNvSpPr>
          <p:nvPr/>
        </p:nvSpPr>
        <p:spPr bwMode="auto">
          <a:xfrm>
            <a:off x="3352800" y="3646488"/>
            <a:ext cx="2532063"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22" name="Line 14"/>
          <p:cNvSpPr>
            <a:spLocks noChangeShapeType="1"/>
          </p:cNvSpPr>
          <p:nvPr/>
        </p:nvSpPr>
        <p:spPr bwMode="auto">
          <a:xfrm>
            <a:off x="3352800" y="3176588"/>
            <a:ext cx="2532063"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23" name="Line 15"/>
          <p:cNvSpPr>
            <a:spLocks noChangeShapeType="1"/>
          </p:cNvSpPr>
          <p:nvPr/>
        </p:nvSpPr>
        <p:spPr bwMode="auto">
          <a:xfrm>
            <a:off x="3352800" y="2730500"/>
            <a:ext cx="2540000"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24" name="Line 16"/>
          <p:cNvSpPr>
            <a:spLocks noChangeShapeType="1"/>
          </p:cNvSpPr>
          <p:nvPr/>
        </p:nvSpPr>
        <p:spPr bwMode="auto">
          <a:xfrm>
            <a:off x="3352800" y="2268538"/>
            <a:ext cx="2532063"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25" name="Rectangle 17"/>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eaLnBrk="0" hangingPunct="0">
              <a:spcBef>
                <a:spcPct val="50000"/>
              </a:spcBef>
              <a:defRPr/>
            </a:pPr>
            <a:r>
              <a:rPr lang="en-US" sz="8800">
                <a:solidFill>
                  <a:schemeClr val="tx2"/>
                </a:solidFill>
                <a:latin typeface="Times" charset="0"/>
                <a:cs typeface="+mn-cs"/>
              </a:rPr>
              <a:t>7</a:t>
            </a:r>
          </a:p>
        </p:txBody>
      </p:sp>
      <p:sp>
        <p:nvSpPr>
          <p:cNvPr id="247826" name="Line 18"/>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cs typeface="+mn-cs"/>
            </a:endParaRPr>
          </a:p>
        </p:txBody>
      </p:sp>
      <p:sp>
        <p:nvSpPr>
          <p:cNvPr id="247827" name="Rectangle 19"/>
          <p:cNvSpPr>
            <a:spLocks noChangeArrowheads="1"/>
          </p:cNvSpPr>
          <p:nvPr/>
        </p:nvSpPr>
        <p:spPr bwMode="auto">
          <a:xfrm>
            <a:off x="7499350" y="6102350"/>
            <a:ext cx="118586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28" name="Rectangle 20"/>
          <p:cNvSpPr>
            <a:spLocks noChangeArrowheads="1"/>
          </p:cNvSpPr>
          <p:nvPr/>
        </p:nvSpPr>
        <p:spPr bwMode="auto">
          <a:xfrm>
            <a:off x="7759700" y="6226175"/>
            <a:ext cx="184150"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cs typeface="+mn-cs"/>
            </a:endParaRPr>
          </a:p>
        </p:txBody>
      </p:sp>
      <p:sp>
        <p:nvSpPr>
          <p:cNvPr id="247829" name="Text Box 21"/>
          <p:cNvSpPr txBox="1">
            <a:spLocks noChangeArrowheads="1"/>
          </p:cNvSpPr>
          <p:nvPr/>
        </p:nvSpPr>
        <p:spPr bwMode="auto">
          <a:xfrm>
            <a:off x="1765300" y="-22225"/>
            <a:ext cx="1993900"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600" b="1">
                <a:latin typeface="Comic Sans MS" charset="0"/>
                <a:cs typeface="+mn-cs"/>
              </a:rPr>
              <a:t>Ezra 1-2</a:t>
            </a:r>
          </a:p>
        </p:txBody>
      </p:sp>
      <p:grpSp>
        <p:nvGrpSpPr>
          <p:cNvPr id="25621" name="Group 22"/>
          <p:cNvGrpSpPr>
            <a:grpSpLocks/>
          </p:cNvGrpSpPr>
          <p:nvPr/>
        </p:nvGrpSpPr>
        <p:grpSpPr bwMode="auto">
          <a:xfrm>
            <a:off x="7943850" y="3435350"/>
            <a:ext cx="1195388" cy="1098550"/>
            <a:chOff x="3544" y="2589"/>
            <a:chExt cx="753" cy="692"/>
          </a:xfrm>
        </p:grpSpPr>
        <p:sp>
          <p:nvSpPr>
            <p:cNvPr id="247831" name="Freeform 23"/>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7832" name="Freeform 24"/>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7833" name="AutoShape 25"/>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34" name="Rectangle 26"/>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35" name="Line 27"/>
            <p:cNvSpPr>
              <a:spLocks noChangeShapeType="1"/>
            </p:cNvSpPr>
            <p:nvPr/>
          </p:nvSpPr>
          <p:spPr bwMode="auto">
            <a:xfrm>
              <a:off x="3626" y="2867"/>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36" name="Line 28"/>
            <p:cNvSpPr>
              <a:spLocks noChangeShapeType="1"/>
            </p:cNvSpPr>
            <p:nvPr/>
          </p:nvSpPr>
          <p:spPr bwMode="auto">
            <a:xfrm>
              <a:off x="3626" y="2979"/>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37" name="Rectangle 29"/>
            <p:cNvSpPr>
              <a:spLocks noChangeArrowheads="1"/>
            </p:cNvSpPr>
            <p:nvPr/>
          </p:nvSpPr>
          <p:spPr bwMode="auto">
            <a:xfrm>
              <a:off x="3544" y="2589"/>
              <a:ext cx="578" cy="147"/>
            </a:xfrm>
            <a:prstGeom prst="rect">
              <a:avLst/>
            </a:prstGeom>
            <a:noFill/>
            <a:ln>
              <a:noFill/>
            </a:ln>
            <a:effectLst/>
            <a:extLst>
              <a:ext uri="{909E8E84-426E-40dd-AFC4-6F175D3DCCD1}">
                <a14:hiddenFill xmlns="" xmlns:a14="http://schemas.microsoft.com/office/drawing/2010/main">
                  <a:solidFill>
                    <a:srgbClr val="E7EC26"/>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900" b="1">
                  <a:solidFill>
                    <a:srgbClr val="000000"/>
                  </a:solidFill>
                  <a:latin typeface="Chicago" charset="0"/>
                  <a:cs typeface="+mn-cs"/>
                </a:rPr>
                <a:t>PENAWANAN</a:t>
              </a:r>
            </a:p>
          </p:txBody>
        </p:sp>
        <p:sp>
          <p:nvSpPr>
            <p:cNvPr id="247838" name="Line 30"/>
            <p:cNvSpPr>
              <a:spLocks noChangeShapeType="1"/>
            </p:cNvSpPr>
            <p:nvPr/>
          </p:nvSpPr>
          <p:spPr bwMode="auto">
            <a:xfrm>
              <a:off x="3626" y="3227"/>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39" name="Line 31"/>
            <p:cNvSpPr>
              <a:spLocks noChangeShapeType="1"/>
            </p:cNvSpPr>
            <p:nvPr/>
          </p:nvSpPr>
          <p:spPr bwMode="auto">
            <a:xfrm>
              <a:off x="3626" y="3103"/>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40" name="Rectangle 32"/>
            <p:cNvSpPr>
              <a:spLocks noChangeArrowheads="1"/>
            </p:cNvSpPr>
            <p:nvPr/>
          </p:nvSpPr>
          <p:spPr bwMode="auto">
            <a:xfrm>
              <a:off x="3665" y="2752"/>
              <a:ext cx="450" cy="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70 Tahun</a:t>
              </a:r>
            </a:p>
          </p:txBody>
        </p:sp>
        <p:sp>
          <p:nvSpPr>
            <p:cNvPr id="247841" name="Rectangle 33"/>
            <p:cNvSpPr>
              <a:spLocks noChangeArrowheads="1"/>
            </p:cNvSpPr>
            <p:nvPr/>
          </p:nvSpPr>
          <p:spPr bwMode="auto">
            <a:xfrm>
              <a:off x="3695" y="2864"/>
              <a:ext cx="362" cy="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3 Jalur</a:t>
              </a:r>
            </a:p>
          </p:txBody>
        </p:sp>
        <p:sp>
          <p:nvSpPr>
            <p:cNvPr id="247842" name="Rectangle 34"/>
            <p:cNvSpPr>
              <a:spLocks noChangeArrowheads="1"/>
            </p:cNvSpPr>
            <p:nvPr/>
          </p:nvSpPr>
          <p:spPr bwMode="auto">
            <a:xfrm>
              <a:off x="3676" y="3115"/>
              <a:ext cx="524" cy="152"/>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47843" name="Rectangle 35"/>
            <p:cNvSpPr>
              <a:spLocks noChangeArrowheads="1"/>
            </p:cNvSpPr>
            <p:nvPr/>
          </p:nvSpPr>
          <p:spPr bwMode="auto">
            <a:xfrm>
              <a:off x="3672" y="2696"/>
              <a:ext cx="373" cy="70"/>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44" name="Rectangle 36"/>
            <p:cNvSpPr>
              <a:spLocks noChangeArrowheads="1"/>
            </p:cNvSpPr>
            <p:nvPr/>
          </p:nvSpPr>
          <p:spPr bwMode="auto">
            <a:xfrm>
              <a:off x="3609" y="2695"/>
              <a:ext cx="373" cy="70"/>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45" name="Rectangle 37"/>
            <p:cNvSpPr>
              <a:spLocks noChangeArrowheads="1"/>
            </p:cNvSpPr>
            <p:nvPr/>
          </p:nvSpPr>
          <p:spPr bwMode="auto">
            <a:xfrm>
              <a:off x="3566" y="3007"/>
              <a:ext cx="731" cy="133"/>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r>
                <a:rPr lang="en-US" sz="800" b="1">
                  <a:solidFill>
                    <a:srgbClr val="000000"/>
                  </a:solidFill>
                  <a:latin typeface="Helvetica" charset="0"/>
                  <a:cs typeface="+mn-cs"/>
                </a:rPr>
                <a:t>100 Tahun/ 50,000</a:t>
              </a:r>
            </a:p>
          </p:txBody>
        </p:sp>
      </p:grpSp>
      <p:sp>
        <p:nvSpPr>
          <p:cNvPr id="247846" name="Text Box 38"/>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47847" name="Rectangle 39"/>
          <p:cNvSpPr>
            <a:spLocks noChangeArrowheads="1"/>
          </p:cNvSpPr>
          <p:nvPr/>
        </p:nvSpPr>
        <p:spPr bwMode="auto">
          <a:xfrm>
            <a:off x="8083550" y="6532563"/>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63</a:t>
            </a:r>
          </a:p>
        </p:txBody>
      </p:sp>
      <p:sp>
        <p:nvSpPr>
          <p:cNvPr id="247848" name="Text Box 40"/>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500"/>
                                  </p:stCondLst>
                                  <p:childTnLst>
                                    <p:set>
                                      <p:cBhvr>
                                        <p:cTn id="6" dur="1" fill="hold">
                                          <p:stCondLst>
                                            <p:cond delay="0"/>
                                          </p:stCondLst>
                                        </p:cTn>
                                        <p:tgtEl>
                                          <p:spTgt spid="247815"/>
                                        </p:tgtEl>
                                        <p:attrNameLst>
                                          <p:attrName>style.visibility</p:attrName>
                                        </p:attrNameLst>
                                      </p:cBhvr>
                                      <p:to>
                                        <p:strVal val="visible"/>
                                      </p:to>
                                    </p:set>
                                    <p:anim calcmode="lin" valueType="num">
                                      <p:cBhvr>
                                        <p:cTn id="7" dur="500" fill="hold"/>
                                        <p:tgtEl>
                                          <p:spTgt spid="247815"/>
                                        </p:tgtEl>
                                        <p:attrNameLst>
                                          <p:attrName>ppt_x</p:attrName>
                                        </p:attrNameLst>
                                      </p:cBhvr>
                                      <p:tavLst>
                                        <p:tav tm="0">
                                          <p:val>
                                            <p:strVal val="#ppt_x-#ppt_w/2"/>
                                          </p:val>
                                        </p:tav>
                                        <p:tav tm="100000">
                                          <p:val>
                                            <p:strVal val="#ppt_x"/>
                                          </p:val>
                                        </p:tav>
                                      </p:tavLst>
                                    </p:anim>
                                    <p:anim calcmode="lin" valueType="num">
                                      <p:cBhvr>
                                        <p:cTn id="8" dur="500" fill="hold"/>
                                        <p:tgtEl>
                                          <p:spTgt spid="247815"/>
                                        </p:tgtEl>
                                        <p:attrNameLst>
                                          <p:attrName>ppt_y</p:attrName>
                                        </p:attrNameLst>
                                      </p:cBhvr>
                                      <p:tavLst>
                                        <p:tav tm="0">
                                          <p:val>
                                            <p:strVal val="#ppt_y"/>
                                          </p:val>
                                        </p:tav>
                                        <p:tav tm="100000">
                                          <p:val>
                                            <p:strVal val="#ppt_y"/>
                                          </p:val>
                                        </p:tav>
                                      </p:tavLst>
                                    </p:anim>
                                    <p:anim calcmode="lin" valueType="num">
                                      <p:cBhvr>
                                        <p:cTn id="9" dur="500" fill="hold"/>
                                        <p:tgtEl>
                                          <p:spTgt spid="247815"/>
                                        </p:tgtEl>
                                        <p:attrNameLst>
                                          <p:attrName>ppt_w</p:attrName>
                                        </p:attrNameLst>
                                      </p:cBhvr>
                                      <p:tavLst>
                                        <p:tav tm="0">
                                          <p:val>
                                            <p:fltVal val="0"/>
                                          </p:val>
                                        </p:tav>
                                        <p:tav tm="100000">
                                          <p:val>
                                            <p:strVal val="#ppt_w"/>
                                          </p:val>
                                        </p:tav>
                                      </p:tavLst>
                                    </p:anim>
                                    <p:anim calcmode="lin" valueType="num">
                                      <p:cBhvr>
                                        <p:cTn id="10" dur="500" fill="hold"/>
                                        <p:tgtEl>
                                          <p:spTgt spid="2478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p:cNvSpPr>
          <p:nvPr/>
        </p:nvSpPr>
        <p:spPr bwMode="auto">
          <a:xfrm>
            <a:off x="6819900" y="5473700"/>
            <a:ext cx="152876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59" name="Line 3"/>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cs typeface="+mn-cs"/>
            </a:endParaRPr>
          </a:p>
        </p:txBody>
      </p:sp>
      <p:sp>
        <p:nvSpPr>
          <p:cNvPr id="249860" name="Line 4"/>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cs typeface="+mn-cs"/>
            </a:endParaRPr>
          </a:p>
        </p:txBody>
      </p:sp>
      <p:pic>
        <p:nvPicPr>
          <p:cNvPr id="24986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565150"/>
            <a:ext cx="7908925" cy="5727700"/>
          </a:xfrm>
          <a:prstGeom prst="rect">
            <a:avLst/>
          </a:prstGeom>
          <a:noFill/>
          <a:ln w="762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49862" name="Rectangle 6"/>
          <p:cNvSpPr>
            <a:spLocks noChangeArrowheads="1"/>
          </p:cNvSpPr>
          <p:nvPr/>
        </p:nvSpPr>
        <p:spPr bwMode="auto">
          <a:xfrm>
            <a:off x="604838" y="457200"/>
            <a:ext cx="7956550" cy="5740400"/>
          </a:xfrm>
          <a:prstGeom prst="rect">
            <a:avLst/>
          </a:prstGeom>
          <a:solidFill>
            <a:srgbClr val="022A9A">
              <a:alpha val="50000"/>
            </a:srgbClr>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2000">
              <a:solidFill>
                <a:srgbClr val="00DFCA"/>
              </a:solidFill>
              <a:latin typeface="Comic Sans MS" charset="0"/>
              <a:cs typeface="+mn-cs"/>
            </a:endParaRPr>
          </a:p>
        </p:txBody>
      </p:sp>
      <p:sp>
        <p:nvSpPr>
          <p:cNvPr id="249863" name="Text Box 7"/>
          <p:cNvSpPr txBox="1">
            <a:spLocks noChangeArrowheads="1"/>
          </p:cNvSpPr>
          <p:nvPr/>
        </p:nvSpPr>
        <p:spPr bwMode="auto">
          <a:xfrm>
            <a:off x="1252538" y="930275"/>
            <a:ext cx="7059612" cy="104775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5400" b="1">
                <a:solidFill>
                  <a:srgbClr val="25F7FA"/>
                </a:solidFill>
                <a:latin typeface="Comic Sans MS" charset="0"/>
                <a:cs typeface="+mn-cs"/>
              </a:rPr>
              <a:t>50,000 KEMBALI!</a:t>
            </a:r>
          </a:p>
        </p:txBody>
      </p:sp>
      <p:sp>
        <p:nvSpPr>
          <p:cNvPr id="249864" name="Text Box 8"/>
          <p:cNvSpPr txBox="1">
            <a:spLocks noChangeArrowheads="1"/>
          </p:cNvSpPr>
          <p:nvPr/>
        </p:nvSpPr>
        <p:spPr bwMode="auto">
          <a:xfrm>
            <a:off x="800100" y="2235200"/>
            <a:ext cx="7213600" cy="3989388"/>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eaLnBrk="0" hangingPunct="0">
              <a:spcBef>
                <a:spcPct val="50000"/>
              </a:spcBef>
              <a:defRPr/>
            </a:pPr>
            <a:r>
              <a:rPr lang="en-US" sz="4400" b="1">
                <a:solidFill>
                  <a:srgbClr val="FFFF00"/>
                </a:solidFill>
                <a:latin typeface="Comic Sans MS" charset="0"/>
                <a:cs typeface="+mn-cs"/>
              </a:rPr>
              <a:t>TAPI MASIH BANYAK YANG TINGGAL UNTUK MEMBIAYAI PERJALANAN KEMBALI ITU.</a:t>
            </a:r>
          </a:p>
        </p:txBody>
      </p:sp>
      <p:sp>
        <p:nvSpPr>
          <p:cNvPr id="249865" name="Rectangle 9"/>
          <p:cNvSpPr>
            <a:spLocks noChangeArrowheads="1"/>
          </p:cNvSpPr>
          <p:nvPr/>
        </p:nvSpPr>
        <p:spPr bwMode="auto">
          <a:xfrm>
            <a:off x="7759700" y="6226175"/>
            <a:ext cx="184150"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cs typeface="+mn-cs"/>
            </a:endParaRPr>
          </a:p>
        </p:txBody>
      </p:sp>
      <p:sp>
        <p:nvSpPr>
          <p:cNvPr id="249866" name="Text Box 10"/>
          <p:cNvSpPr txBox="1">
            <a:spLocks noChangeArrowheads="1"/>
          </p:cNvSpPr>
          <p:nvPr/>
        </p:nvSpPr>
        <p:spPr bwMode="auto">
          <a:xfrm>
            <a:off x="533400" y="6483350"/>
            <a:ext cx="1993900"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sz="1600" b="1">
              <a:latin typeface="Comic Sans MS" charset="0"/>
              <a:cs typeface="+mn-cs"/>
            </a:endParaRPr>
          </a:p>
        </p:txBody>
      </p:sp>
      <p:sp>
        <p:nvSpPr>
          <p:cNvPr id="249867" name="Freeform 11"/>
          <p:cNvSpPr>
            <a:spLocks/>
          </p:cNvSpPr>
          <p:nvPr/>
        </p:nvSpPr>
        <p:spPr bwMode="auto">
          <a:xfrm>
            <a:off x="8753475" y="3641725"/>
            <a:ext cx="204788" cy="65088"/>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9868" name="Freeform 12"/>
          <p:cNvSpPr>
            <a:spLocks/>
          </p:cNvSpPr>
          <p:nvPr/>
        </p:nvSpPr>
        <p:spPr bwMode="auto">
          <a:xfrm>
            <a:off x="8753475" y="3629025"/>
            <a:ext cx="204788"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9869" name="AutoShape 13"/>
          <p:cNvSpPr>
            <a:spLocks noChangeArrowheads="1"/>
          </p:cNvSpPr>
          <p:nvPr/>
        </p:nvSpPr>
        <p:spPr bwMode="auto">
          <a:xfrm>
            <a:off x="8024813" y="3448050"/>
            <a:ext cx="730250" cy="420688"/>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70" name="Rectangle 14"/>
          <p:cNvSpPr>
            <a:spLocks noChangeArrowheads="1"/>
          </p:cNvSpPr>
          <p:nvPr/>
        </p:nvSpPr>
        <p:spPr bwMode="auto">
          <a:xfrm>
            <a:off x="8023225" y="3627438"/>
            <a:ext cx="969963" cy="906462"/>
          </a:xfrm>
          <a:prstGeom prst="rect">
            <a:avLst/>
          </a:prstGeom>
          <a:solidFill>
            <a:srgbClr val="FFFF00"/>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71" name="Line 15"/>
          <p:cNvSpPr>
            <a:spLocks noChangeShapeType="1"/>
          </p:cNvSpPr>
          <p:nvPr/>
        </p:nvSpPr>
        <p:spPr bwMode="auto">
          <a:xfrm>
            <a:off x="8074025" y="3876675"/>
            <a:ext cx="863600"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72" name="Line 16"/>
          <p:cNvSpPr>
            <a:spLocks noChangeShapeType="1"/>
          </p:cNvSpPr>
          <p:nvPr/>
        </p:nvSpPr>
        <p:spPr bwMode="auto">
          <a:xfrm>
            <a:off x="8074025" y="4054475"/>
            <a:ext cx="863600"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73" name="Rectangle 17"/>
          <p:cNvSpPr>
            <a:spLocks noChangeArrowheads="1"/>
          </p:cNvSpPr>
          <p:nvPr/>
        </p:nvSpPr>
        <p:spPr bwMode="auto">
          <a:xfrm>
            <a:off x="7943850" y="3435350"/>
            <a:ext cx="917575" cy="233363"/>
          </a:xfrm>
          <a:prstGeom prst="rect">
            <a:avLst/>
          </a:prstGeom>
          <a:noFill/>
          <a:ln>
            <a:noFill/>
          </a:ln>
          <a:effectLst/>
          <a:extLst>
            <a:ext uri="{909E8E84-426E-40dd-AFC4-6F175D3DCCD1}">
              <a14:hiddenFill xmlns="" xmlns:a14="http://schemas.microsoft.com/office/drawing/2010/main">
                <a:solidFill>
                  <a:srgbClr val="E7EC26"/>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900" b="1">
                <a:solidFill>
                  <a:srgbClr val="000000"/>
                </a:solidFill>
                <a:latin typeface="Chicago" charset="0"/>
                <a:cs typeface="+mn-cs"/>
              </a:rPr>
              <a:t>PENAWANAN</a:t>
            </a:r>
          </a:p>
        </p:txBody>
      </p:sp>
      <p:sp>
        <p:nvSpPr>
          <p:cNvPr id="249874" name="Line 18"/>
          <p:cNvSpPr>
            <a:spLocks noChangeShapeType="1"/>
          </p:cNvSpPr>
          <p:nvPr/>
        </p:nvSpPr>
        <p:spPr bwMode="auto">
          <a:xfrm>
            <a:off x="8074025" y="4448175"/>
            <a:ext cx="863600"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75" name="Line 19"/>
          <p:cNvSpPr>
            <a:spLocks noChangeShapeType="1"/>
          </p:cNvSpPr>
          <p:nvPr/>
        </p:nvSpPr>
        <p:spPr bwMode="auto">
          <a:xfrm>
            <a:off x="8074025" y="4251325"/>
            <a:ext cx="863600"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76" name="Rectangle 20"/>
          <p:cNvSpPr>
            <a:spLocks noChangeArrowheads="1"/>
          </p:cNvSpPr>
          <p:nvPr/>
        </p:nvSpPr>
        <p:spPr bwMode="auto">
          <a:xfrm>
            <a:off x="8135938" y="3694113"/>
            <a:ext cx="676275" cy="24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70 Years</a:t>
            </a:r>
          </a:p>
        </p:txBody>
      </p:sp>
      <p:sp>
        <p:nvSpPr>
          <p:cNvPr id="249877" name="Rectangle 21"/>
          <p:cNvSpPr>
            <a:spLocks noChangeArrowheads="1"/>
          </p:cNvSpPr>
          <p:nvPr/>
        </p:nvSpPr>
        <p:spPr bwMode="auto">
          <a:xfrm>
            <a:off x="8183563" y="3871913"/>
            <a:ext cx="600075" cy="24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3 Treks</a:t>
            </a:r>
          </a:p>
        </p:txBody>
      </p:sp>
      <p:sp>
        <p:nvSpPr>
          <p:cNvPr id="249878" name="Rectangle 22"/>
          <p:cNvSpPr>
            <a:spLocks noChangeArrowheads="1"/>
          </p:cNvSpPr>
          <p:nvPr/>
        </p:nvSpPr>
        <p:spPr bwMode="auto">
          <a:xfrm>
            <a:off x="8147050" y="3605213"/>
            <a:ext cx="592138" cy="111125"/>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79" name="Rectangle 23"/>
          <p:cNvSpPr>
            <a:spLocks noChangeArrowheads="1"/>
          </p:cNvSpPr>
          <p:nvPr/>
        </p:nvSpPr>
        <p:spPr bwMode="auto">
          <a:xfrm>
            <a:off x="8054975" y="3603625"/>
            <a:ext cx="592138" cy="111125"/>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80" name="Rectangle 24"/>
          <p:cNvSpPr>
            <a:spLocks noChangeArrowheads="1"/>
          </p:cNvSpPr>
          <p:nvPr/>
        </p:nvSpPr>
        <p:spPr bwMode="auto">
          <a:xfrm>
            <a:off x="7978775" y="4098925"/>
            <a:ext cx="1160463" cy="211138"/>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r>
              <a:rPr lang="en-US" sz="800" b="1">
                <a:solidFill>
                  <a:srgbClr val="000000"/>
                </a:solidFill>
                <a:latin typeface="Helvetica" charset="0"/>
                <a:cs typeface="+mn-cs"/>
              </a:rPr>
              <a:t>100 Years / 50,000</a:t>
            </a:r>
          </a:p>
        </p:txBody>
      </p:sp>
      <p:sp>
        <p:nvSpPr>
          <p:cNvPr id="249881" name="Text Box 25"/>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49882" name="Rectangle 26"/>
          <p:cNvSpPr>
            <a:spLocks noChangeArrowheads="1"/>
          </p:cNvSpPr>
          <p:nvPr/>
        </p:nvSpPr>
        <p:spPr bwMode="auto">
          <a:xfrm>
            <a:off x="8083550" y="6529388"/>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64</a:t>
            </a:r>
          </a:p>
        </p:txBody>
      </p:sp>
      <p:sp>
        <p:nvSpPr>
          <p:cNvPr id="249883" name="Text Box 27"/>
          <p:cNvSpPr txBox="1">
            <a:spLocks noChangeArrowheads="1"/>
          </p:cNvSpPr>
          <p:nvPr/>
        </p:nvSpPr>
        <p:spPr bwMode="auto">
          <a:xfrm>
            <a:off x="1765300" y="0"/>
            <a:ext cx="1993900"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600" b="1">
                <a:latin typeface="Comic Sans MS" charset="0"/>
                <a:cs typeface="+mn-cs"/>
              </a:rPr>
              <a:t>Ezra 1:4</a:t>
            </a:r>
          </a:p>
        </p:txBody>
      </p:sp>
      <p:sp>
        <p:nvSpPr>
          <p:cNvPr id="249884" name="Text Box 28"/>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
        <p:nvSpPr>
          <p:cNvPr id="249885" name="Text Box 29"/>
          <p:cNvSpPr txBox="1">
            <a:spLocks noChangeArrowheads="1"/>
          </p:cNvSpPr>
          <p:nvPr/>
        </p:nvSpPr>
        <p:spPr bwMode="auto">
          <a:xfrm>
            <a:off x="8586788" y="6400800"/>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800" b="1">
                <a:latin typeface="Comic Sans MS" charset="0"/>
                <a:cs typeface="+mn-cs"/>
              </a:rPr>
              <a:t>1</a:t>
            </a:r>
            <a:endParaRPr lang="en-US" sz="2000">
              <a:solidFill>
                <a:srgbClr val="FFA27C"/>
              </a:solidFill>
              <a:latin typeface="B VAG Rounded Bold" charset="0"/>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9863"/>
                                        </p:tgtEl>
                                        <p:attrNameLst>
                                          <p:attrName>style.visibility</p:attrName>
                                        </p:attrNameLst>
                                      </p:cBhvr>
                                      <p:to>
                                        <p:strVal val="visible"/>
                                      </p:to>
                                    </p:set>
                                    <p:animEffect transition="in" filter="dissolve">
                                      <p:cBhvr>
                                        <p:cTn id="7" dur="500"/>
                                        <p:tgtEl>
                                          <p:spTgt spid="2498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9864"/>
                                        </p:tgtEl>
                                        <p:attrNameLst>
                                          <p:attrName>style.visibility</p:attrName>
                                        </p:attrNameLst>
                                      </p:cBhvr>
                                      <p:to>
                                        <p:strVal val="visible"/>
                                      </p:to>
                                    </p:set>
                                    <p:animEffect transition="in" filter="dissolve">
                                      <p:cBhvr>
                                        <p:cTn id="12" dur="500"/>
                                        <p:tgtEl>
                                          <p:spTgt spid="249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3" grpId="0" autoUpdateAnimBg="0"/>
      <p:bldP spid="24986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AutoShape 2"/>
          <p:cNvSpPr>
            <a:spLocks noChangeArrowheads="1"/>
          </p:cNvSpPr>
          <p:nvPr/>
        </p:nvSpPr>
        <p:spPr bwMode="auto">
          <a:xfrm>
            <a:off x="3098800" y="1003300"/>
            <a:ext cx="1676400" cy="1066800"/>
          </a:xfrm>
          <a:prstGeom prst="roundRect">
            <a:avLst>
              <a:gd name="adj" fmla="val 12495"/>
            </a:avLst>
          </a:prstGeom>
          <a:solidFill>
            <a:schemeClr val="tx2"/>
          </a:solidFill>
          <a:ln>
            <a:noFill/>
          </a:ln>
          <a:effectLst/>
          <a:extLst>
            <a:ext uri="{91240B29-F687-4f45-9708-019B960494DF}">
              <a14:hiddenLine xmlns="" xmlns:a14="http://schemas.microsoft.com/office/drawing/2010/main" w="12700">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07" name="Rectangle 3"/>
          <p:cNvSpPr>
            <a:spLocks noChangeArrowheads="1"/>
          </p:cNvSpPr>
          <p:nvPr/>
        </p:nvSpPr>
        <p:spPr bwMode="auto">
          <a:xfrm>
            <a:off x="3098800" y="1371600"/>
            <a:ext cx="3048000" cy="2895600"/>
          </a:xfrm>
          <a:prstGeom prst="rect">
            <a:avLst/>
          </a:prstGeom>
          <a:solidFill>
            <a:schemeClr val="tx2"/>
          </a:solidFill>
          <a:ln>
            <a:noFill/>
          </a:ln>
          <a:effectLst>
            <a:outerShdw blurRad="63500" dist="107763" dir="2700000" algn="ctr" rotWithShape="0">
              <a:schemeClr val="bg2">
                <a:alpha val="74998"/>
              </a:schemeClr>
            </a:outerShdw>
          </a:effectLst>
          <a:extLs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251908" name="Rectangle 4"/>
          <p:cNvSpPr>
            <a:spLocks noChangeArrowheads="1"/>
          </p:cNvSpPr>
          <p:nvPr/>
        </p:nvSpPr>
        <p:spPr bwMode="auto">
          <a:xfrm>
            <a:off x="3084513" y="996950"/>
            <a:ext cx="1606550"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000" b="1">
                <a:solidFill>
                  <a:schemeClr val="accent2"/>
                </a:solidFill>
                <a:latin typeface="Times" charset="0"/>
                <a:cs typeface="+mn-cs"/>
              </a:rPr>
              <a:t>CAPTIVITY</a:t>
            </a:r>
          </a:p>
        </p:txBody>
      </p:sp>
      <p:sp>
        <p:nvSpPr>
          <p:cNvPr id="251909" name="Rectangle 5"/>
          <p:cNvSpPr>
            <a:spLocks noChangeArrowheads="1"/>
          </p:cNvSpPr>
          <p:nvPr/>
        </p:nvSpPr>
        <p:spPr bwMode="auto">
          <a:xfrm>
            <a:off x="3630613" y="1844675"/>
            <a:ext cx="1633537" cy="51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a:solidFill>
                  <a:schemeClr val="bg2"/>
                </a:solidFill>
                <a:latin typeface="Times" charset="0"/>
                <a:cs typeface="+mn-cs"/>
              </a:rPr>
              <a:t>70 Tahun</a:t>
            </a:r>
          </a:p>
        </p:txBody>
      </p:sp>
      <p:sp>
        <p:nvSpPr>
          <p:cNvPr id="251910" name="Rectangle 6"/>
          <p:cNvSpPr>
            <a:spLocks noChangeArrowheads="1"/>
          </p:cNvSpPr>
          <p:nvPr/>
        </p:nvSpPr>
        <p:spPr bwMode="auto">
          <a:xfrm>
            <a:off x="3706813" y="2301875"/>
            <a:ext cx="1346200" cy="51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a:solidFill>
                  <a:schemeClr val="bg2"/>
                </a:solidFill>
                <a:latin typeface="Times" charset="0"/>
                <a:cs typeface="+mn-cs"/>
              </a:rPr>
              <a:t>3  Jalur</a:t>
            </a:r>
          </a:p>
        </p:txBody>
      </p:sp>
      <p:sp>
        <p:nvSpPr>
          <p:cNvPr id="251911" name="Rectangle 7"/>
          <p:cNvSpPr>
            <a:spLocks noChangeArrowheads="1"/>
          </p:cNvSpPr>
          <p:nvPr/>
        </p:nvSpPr>
        <p:spPr bwMode="auto">
          <a:xfrm>
            <a:off x="3221038" y="2736850"/>
            <a:ext cx="2654300" cy="454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b="1">
                <a:solidFill>
                  <a:schemeClr val="bg2"/>
                </a:solidFill>
                <a:latin typeface="Times" charset="0"/>
                <a:cs typeface="+mn-cs"/>
              </a:rPr>
              <a:t>100 Tahun / 50,000</a:t>
            </a:r>
          </a:p>
        </p:txBody>
      </p:sp>
      <p:sp>
        <p:nvSpPr>
          <p:cNvPr id="251912" name="Rectangle 8"/>
          <p:cNvSpPr>
            <a:spLocks noChangeArrowheads="1"/>
          </p:cNvSpPr>
          <p:nvPr/>
        </p:nvSpPr>
        <p:spPr bwMode="auto">
          <a:xfrm>
            <a:off x="3783013" y="3216275"/>
            <a:ext cx="1504950" cy="51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a:solidFill>
                  <a:schemeClr val="accent2"/>
                </a:solidFill>
                <a:latin typeface="Times" charset="0"/>
                <a:cs typeface="+mn-cs"/>
              </a:rPr>
              <a:t>Z - E - N</a:t>
            </a:r>
          </a:p>
        </p:txBody>
      </p:sp>
      <p:sp>
        <p:nvSpPr>
          <p:cNvPr id="251913" name="Freeform 9"/>
          <p:cNvSpPr>
            <a:spLocks/>
          </p:cNvSpPr>
          <p:nvPr/>
        </p:nvSpPr>
        <p:spPr bwMode="auto">
          <a:xfrm>
            <a:off x="1720850" y="2590800"/>
            <a:ext cx="1011238" cy="954088"/>
          </a:xfrm>
          <a:custGeom>
            <a:avLst/>
            <a:gdLst>
              <a:gd name="T0" fmla="*/ 12 w 637"/>
              <a:gd name="T1" fmla="*/ 24 h 601"/>
              <a:gd name="T2" fmla="*/ 12 w 637"/>
              <a:gd name="T3" fmla="*/ 72 h 601"/>
              <a:gd name="T4" fmla="*/ 12 w 637"/>
              <a:gd name="T5" fmla="*/ 120 h 601"/>
              <a:gd name="T6" fmla="*/ 36 w 637"/>
              <a:gd name="T7" fmla="*/ 144 h 601"/>
              <a:gd name="T8" fmla="*/ 96 w 637"/>
              <a:gd name="T9" fmla="*/ 168 h 601"/>
              <a:gd name="T10" fmla="*/ 144 w 637"/>
              <a:gd name="T11" fmla="*/ 192 h 601"/>
              <a:gd name="T12" fmla="*/ 192 w 637"/>
              <a:gd name="T13" fmla="*/ 204 h 601"/>
              <a:gd name="T14" fmla="*/ 240 w 637"/>
              <a:gd name="T15" fmla="*/ 228 h 601"/>
              <a:gd name="T16" fmla="*/ 288 w 637"/>
              <a:gd name="T17" fmla="*/ 264 h 601"/>
              <a:gd name="T18" fmla="*/ 336 w 637"/>
              <a:gd name="T19" fmla="*/ 300 h 601"/>
              <a:gd name="T20" fmla="*/ 360 w 637"/>
              <a:gd name="T21" fmla="*/ 348 h 601"/>
              <a:gd name="T22" fmla="*/ 384 w 637"/>
              <a:gd name="T23" fmla="*/ 396 h 601"/>
              <a:gd name="T24" fmla="*/ 420 w 637"/>
              <a:gd name="T25" fmla="*/ 432 h 601"/>
              <a:gd name="T26" fmla="*/ 444 w 637"/>
              <a:gd name="T27" fmla="*/ 480 h 601"/>
              <a:gd name="T28" fmla="*/ 456 w 637"/>
              <a:gd name="T29" fmla="*/ 528 h 601"/>
              <a:gd name="T30" fmla="*/ 456 w 637"/>
              <a:gd name="T31" fmla="*/ 576 h 601"/>
              <a:gd name="T32" fmla="*/ 480 w 637"/>
              <a:gd name="T33" fmla="*/ 600 h 601"/>
              <a:gd name="T34" fmla="*/ 528 w 637"/>
              <a:gd name="T35" fmla="*/ 600 h 601"/>
              <a:gd name="T36" fmla="*/ 588 w 637"/>
              <a:gd name="T37" fmla="*/ 600 h 601"/>
              <a:gd name="T38" fmla="*/ 636 w 637"/>
              <a:gd name="T39" fmla="*/ 600 h 601"/>
              <a:gd name="T40" fmla="*/ 624 w 637"/>
              <a:gd name="T41" fmla="*/ 552 h 601"/>
              <a:gd name="T42" fmla="*/ 612 w 637"/>
              <a:gd name="T43" fmla="*/ 504 h 601"/>
              <a:gd name="T44" fmla="*/ 588 w 637"/>
              <a:gd name="T45" fmla="*/ 456 h 601"/>
              <a:gd name="T46" fmla="*/ 564 w 637"/>
              <a:gd name="T47" fmla="*/ 408 h 601"/>
              <a:gd name="T48" fmla="*/ 540 w 637"/>
              <a:gd name="T49" fmla="*/ 360 h 601"/>
              <a:gd name="T50" fmla="*/ 504 w 637"/>
              <a:gd name="T51" fmla="*/ 312 h 601"/>
              <a:gd name="T52" fmla="*/ 492 w 637"/>
              <a:gd name="T53" fmla="*/ 264 h 601"/>
              <a:gd name="T54" fmla="*/ 456 w 637"/>
              <a:gd name="T55" fmla="*/ 228 h 601"/>
              <a:gd name="T56" fmla="*/ 420 w 637"/>
              <a:gd name="T57" fmla="*/ 192 h 601"/>
              <a:gd name="T58" fmla="*/ 384 w 637"/>
              <a:gd name="T59" fmla="*/ 156 h 601"/>
              <a:gd name="T60" fmla="*/ 348 w 637"/>
              <a:gd name="T61" fmla="*/ 120 h 601"/>
              <a:gd name="T62" fmla="*/ 300 w 637"/>
              <a:gd name="T63" fmla="*/ 96 h 601"/>
              <a:gd name="T64" fmla="*/ 252 w 637"/>
              <a:gd name="T65" fmla="*/ 72 h 601"/>
              <a:gd name="T66" fmla="*/ 204 w 637"/>
              <a:gd name="T67" fmla="*/ 48 h 601"/>
              <a:gd name="T68" fmla="*/ 156 w 637"/>
              <a:gd name="T69" fmla="*/ 36 h 601"/>
              <a:gd name="T70" fmla="*/ 108 w 637"/>
              <a:gd name="T71" fmla="*/ 24 h 601"/>
              <a:gd name="T72" fmla="*/ 60 w 637"/>
              <a:gd name="T73" fmla="*/ 0 h 601"/>
              <a:gd name="T74" fmla="*/ 12 w 637"/>
              <a:gd name="T75"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676767"/>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1914" name="Rectangle 10"/>
          <p:cNvSpPr>
            <a:spLocks noChangeArrowheads="1"/>
          </p:cNvSpPr>
          <p:nvPr/>
        </p:nvSpPr>
        <p:spPr bwMode="auto">
          <a:xfrm>
            <a:off x="7172325" y="5473700"/>
            <a:ext cx="1176338"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15" name="Rectangle 11"/>
          <p:cNvSpPr>
            <a:spLocks noChangeArrowheads="1"/>
          </p:cNvSpPr>
          <p:nvPr/>
        </p:nvSpPr>
        <p:spPr bwMode="auto">
          <a:xfrm>
            <a:off x="3829050" y="3209925"/>
            <a:ext cx="1508125"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16" name="Line 12"/>
          <p:cNvSpPr>
            <a:spLocks noChangeShapeType="1"/>
          </p:cNvSpPr>
          <p:nvPr/>
        </p:nvSpPr>
        <p:spPr bwMode="auto">
          <a:xfrm>
            <a:off x="3352800" y="3646488"/>
            <a:ext cx="2532063"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17" name="Line 13"/>
          <p:cNvSpPr>
            <a:spLocks noChangeShapeType="1"/>
          </p:cNvSpPr>
          <p:nvPr/>
        </p:nvSpPr>
        <p:spPr bwMode="auto">
          <a:xfrm>
            <a:off x="3352800" y="3176588"/>
            <a:ext cx="2532063"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18" name="Line 14"/>
          <p:cNvSpPr>
            <a:spLocks noChangeShapeType="1"/>
          </p:cNvSpPr>
          <p:nvPr/>
        </p:nvSpPr>
        <p:spPr bwMode="auto">
          <a:xfrm>
            <a:off x="3352800" y="2730500"/>
            <a:ext cx="2540000"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19" name="Line 15"/>
          <p:cNvSpPr>
            <a:spLocks noChangeShapeType="1"/>
          </p:cNvSpPr>
          <p:nvPr/>
        </p:nvSpPr>
        <p:spPr bwMode="auto">
          <a:xfrm>
            <a:off x="3352800" y="2268538"/>
            <a:ext cx="2532063"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20" name="Rectangle 16"/>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eaLnBrk="0" hangingPunct="0">
              <a:spcBef>
                <a:spcPct val="50000"/>
              </a:spcBef>
              <a:defRPr/>
            </a:pPr>
            <a:r>
              <a:rPr lang="en-US" sz="8800">
                <a:solidFill>
                  <a:schemeClr val="tx2"/>
                </a:solidFill>
                <a:latin typeface="Times" charset="0"/>
                <a:cs typeface="+mn-cs"/>
              </a:rPr>
              <a:t>7</a:t>
            </a:r>
          </a:p>
        </p:txBody>
      </p:sp>
      <p:sp>
        <p:nvSpPr>
          <p:cNvPr id="251921" name="Line 17"/>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cs typeface="+mn-cs"/>
            </a:endParaRPr>
          </a:p>
        </p:txBody>
      </p:sp>
      <p:sp>
        <p:nvSpPr>
          <p:cNvPr id="251922" name="Rectangle 18"/>
          <p:cNvSpPr>
            <a:spLocks noChangeArrowheads="1"/>
          </p:cNvSpPr>
          <p:nvPr/>
        </p:nvSpPr>
        <p:spPr bwMode="auto">
          <a:xfrm>
            <a:off x="7499350" y="6102350"/>
            <a:ext cx="118586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23" name="Text Box 19"/>
          <p:cNvSpPr txBox="1">
            <a:spLocks noChangeArrowheads="1"/>
          </p:cNvSpPr>
          <p:nvPr/>
        </p:nvSpPr>
        <p:spPr bwMode="auto">
          <a:xfrm>
            <a:off x="533400" y="6483350"/>
            <a:ext cx="1993900"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sz="1600" b="1">
              <a:latin typeface="Comic Sans MS" charset="0"/>
              <a:cs typeface="+mn-cs"/>
            </a:endParaRPr>
          </a:p>
        </p:txBody>
      </p:sp>
      <p:sp>
        <p:nvSpPr>
          <p:cNvPr id="251924" name="Text Box 20"/>
          <p:cNvSpPr txBox="1">
            <a:spLocks noChangeArrowheads="1"/>
          </p:cNvSpPr>
          <p:nvPr/>
        </p:nvSpPr>
        <p:spPr bwMode="auto">
          <a:xfrm>
            <a:off x="1754188" y="-34925"/>
            <a:ext cx="5957887" cy="3746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1600" b="1">
                <a:latin typeface="Comic Sans MS" charset="0"/>
                <a:cs typeface="+mn-cs"/>
              </a:rPr>
              <a:t>Yer. 29:10; Ezra 3:8; Neh. 2:5-6</a:t>
            </a:r>
          </a:p>
        </p:txBody>
      </p:sp>
      <p:sp>
        <p:nvSpPr>
          <p:cNvPr id="251925" name="Text Box 21"/>
          <p:cNvSpPr txBox="1">
            <a:spLocks noChangeArrowheads="1"/>
          </p:cNvSpPr>
          <p:nvPr/>
        </p:nvSpPr>
        <p:spPr bwMode="auto">
          <a:xfrm>
            <a:off x="2582863" y="501650"/>
            <a:ext cx="3748087" cy="658813"/>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3200" b="1">
                <a:latin typeface="Comic Sans MS" charset="0"/>
                <a:cs typeface="+mn-cs"/>
              </a:rPr>
              <a:t>ZERUBBABEL</a:t>
            </a:r>
          </a:p>
        </p:txBody>
      </p:sp>
      <p:sp>
        <p:nvSpPr>
          <p:cNvPr id="251926" name="Text Box 22"/>
          <p:cNvSpPr txBox="1">
            <a:spLocks noChangeArrowheads="1"/>
          </p:cNvSpPr>
          <p:nvPr/>
        </p:nvSpPr>
        <p:spPr bwMode="auto">
          <a:xfrm>
            <a:off x="1573213" y="1851025"/>
            <a:ext cx="2822575" cy="658813"/>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3200" b="1">
                <a:latin typeface="Comic Sans MS" charset="0"/>
                <a:cs typeface="+mn-cs"/>
              </a:rPr>
              <a:t>EZRA</a:t>
            </a:r>
          </a:p>
        </p:txBody>
      </p:sp>
      <p:sp>
        <p:nvSpPr>
          <p:cNvPr id="251927" name="Text Box 23"/>
          <p:cNvSpPr txBox="1">
            <a:spLocks noChangeArrowheads="1"/>
          </p:cNvSpPr>
          <p:nvPr/>
        </p:nvSpPr>
        <p:spPr bwMode="auto">
          <a:xfrm>
            <a:off x="674688" y="3787775"/>
            <a:ext cx="4071937" cy="658813"/>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3200" b="1">
                <a:latin typeface="Comic Sans MS" charset="0"/>
                <a:cs typeface="+mn-cs"/>
              </a:rPr>
              <a:t>NEHEMIA</a:t>
            </a:r>
          </a:p>
        </p:txBody>
      </p:sp>
      <p:sp>
        <p:nvSpPr>
          <p:cNvPr id="251928" name="Freeform 24"/>
          <p:cNvSpPr>
            <a:spLocks/>
          </p:cNvSpPr>
          <p:nvPr/>
        </p:nvSpPr>
        <p:spPr bwMode="auto">
          <a:xfrm>
            <a:off x="1816100" y="2859088"/>
            <a:ext cx="642938" cy="565150"/>
          </a:xfrm>
          <a:custGeom>
            <a:avLst/>
            <a:gdLst>
              <a:gd name="T0" fmla="*/ 101 w 405"/>
              <a:gd name="T1" fmla="*/ 199 h 356"/>
              <a:gd name="T2" fmla="*/ 232 w 405"/>
              <a:gd name="T3" fmla="*/ 316 h 356"/>
              <a:gd name="T4" fmla="*/ 269 w 405"/>
              <a:gd name="T5" fmla="*/ 322 h 356"/>
              <a:gd name="T6" fmla="*/ 293 w 405"/>
              <a:gd name="T7" fmla="*/ 346 h 356"/>
              <a:gd name="T8" fmla="*/ 317 w 405"/>
              <a:gd name="T9" fmla="*/ 356 h 356"/>
              <a:gd name="T10" fmla="*/ 333 w 405"/>
              <a:gd name="T11" fmla="*/ 354 h 356"/>
              <a:gd name="T12" fmla="*/ 349 w 405"/>
              <a:gd name="T13" fmla="*/ 348 h 356"/>
              <a:gd name="T14" fmla="*/ 381 w 405"/>
              <a:gd name="T15" fmla="*/ 351 h 356"/>
              <a:gd name="T16" fmla="*/ 405 w 405"/>
              <a:gd name="T17" fmla="*/ 332 h 356"/>
              <a:gd name="T18" fmla="*/ 379 w 405"/>
              <a:gd name="T19" fmla="*/ 268 h 356"/>
              <a:gd name="T20" fmla="*/ 352 w 405"/>
              <a:gd name="T21" fmla="*/ 242 h 356"/>
              <a:gd name="T22" fmla="*/ 291 w 405"/>
              <a:gd name="T23" fmla="*/ 140 h 356"/>
              <a:gd name="T24" fmla="*/ 272 w 405"/>
              <a:gd name="T25" fmla="*/ 124 h 356"/>
              <a:gd name="T26" fmla="*/ 139 w 405"/>
              <a:gd name="T27" fmla="*/ 31 h 356"/>
              <a:gd name="T28" fmla="*/ 91 w 405"/>
              <a:gd name="T29" fmla="*/ 10 h 356"/>
              <a:gd name="T30" fmla="*/ 64 w 405"/>
              <a:gd name="T31" fmla="*/ 2 h 356"/>
              <a:gd name="T32" fmla="*/ 21 w 405"/>
              <a:gd name="T33" fmla="*/ 18 h 356"/>
              <a:gd name="T34" fmla="*/ 8 w 405"/>
              <a:gd name="T35" fmla="*/ 60 h 356"/>
              <a:gd name="T36" fmla="*/ 24 w 405"/>
              <a:gd name="T37" fmla="*/ 154 h 356"/>
              <a:gd name="T38" fmla="*/ 35 w 405"/>
              <a:gd name="T39" fmla="*/ 178 h 356"/>
              <a:gd name="T40" fmla="*/ 24 w 405"/>
              <a:gd name="T41" fmla="*/ 218 h 356"/>
              <a:gd name="T42" fmla="*/ 67 w 405"/>
              <a:gd name="T43" fmla="*/ 287 h 356"/>
              <a:gd name="T44" fmla="*/ 91 w 405"/>
              <a:gd name="T45" fmla="*/ 268 h 356"/>
              <a:gd name="T46" fmla="*/ 101 w 405"/>
              <a:gd name="T47" fmla="*/ 252 h 356"/>
              <a:gd name="T48" fmla="*/ 101 w 405"/>
              <a:gd name="T49" fmla="*/ 19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5" h="356">
                <a:moveTo>
                  <a:pt x="101" y="199"/>
                </a:moveTo>
                <a:cubicBezTo>
                  <a:pt x="144" y="234"/>
                  <a:pt x="181" y="290"/>
                  <a:pt x="232" y="316"/>
                </a:cubicBezTo>
                <a:cubicBezTo>
                  <a:pt x="243" y="321"/>
                  <a:pt x="255" y="320"/>
                  <a:pt x="269" y="322"/>
                </a:cubicBezTo>
                <a:cubicBezTo>
                  <a:pt x="279" y="328"/>
                  <a:pt x="284" y="340"/>
                  <a:pt x="293" y="346"/>
                </a:cubicBezTo>
                <a:cubicBezTo>
                  <a:pt x="300" y="350"/>
                  <a:pt x="309" y="351"/>
                  <a:pt x="317" y="356"/>
                </a:cubicBezTo>
                <a:cubicBezTo>
                  <a:pt x="322" y="355"/>
                  <a:pt x="327" y="355"/>
                  <a:pt x="333" y="354"/>
                </a:cubicBezTo>
                <a:cubicBezTo>
                  <a:pt x="338" y="352"/>
                  <a:pt x="349" y="348"/>
                  <a:pt x="349" y="348"/>
                </a:cubicBezTo>
                <a:cubicBezTo>
                  <a:pt x="358" y="340"/>
                  <a:pt x="370" y="346"/>
                  <a:pt x="381" y="351"/>
                </a:cubicBezTo>
                <a:cubicBezTo>
                  <a:pt x="402" y="347"/>
                  <a:pt x="400" y="349"/>
                  <a:pt x="405" y="332"/>
                </a:cubicBezTo>
                <a:cubicBezTo>
                  <a:pt x="402" y="308"/>
                  <a:pt x="394" y="286"/>
                  <a:pt x="379" y="268"/>
                </a:cubicBezTo>
                <a:cubicBezTo>
                  <a:pt x="373" y="252"/>
                  <a:pt x="366" y="248"/>
                  <a:pt x="352" y="242"/>
                </a:cubicBezTo>
                <a:cubicBezTo>
                  <a:pt x="343" y="203"/>
                  <a:pt x="318" y="167"/>
                  <a:pt x="291" y="140"/>
                </a:cubicBezTo>
                <a:cubicBezTo>
                  <a:pt x="287" y="129"/>
                  <a:pt x="282" y="127"/>
                  <a:pt x="272" y="124"/>
                </a:cubicBezTo>
                <a:cubicBezTo>
                  <a:pt x="230" y="82"/>
                  <a:pt x="195" y="52"/>
                  <a:pt x="139" y="31"/>
                </a:cubicBezTo>
                <a:cubicBezTo>
                  <a:pt x="125" y="19"/>
                  <a:pt x="107" y="15"/>
                  <a:pt x="91" y="10"/>
                </a:cubicBezTo>
                <a:cubicBezTo>
                  <a:pt x="82" y="7"/>
                  <a:pt x="64" y="2"/>
                  <a:pt x="64" y="2"/>
                </a:cubicBezTo>
                <a:cubicBezTo>
                  <a:pt x="37" y="3"/>
                  <a:pt x="34" y="0"/>
                  <a:pt x="21" y="18"/>
                </a:cubicBezTo>
                <a:cubicBezTo>
                  <a:pt x="17" y="32"/>
                  <a:pt x="12" y="46"/>
                  <a:pt x="8" y="60"/>
                </a:cubicBezTo>
                <a:cubicBezTo>
                  <a:pt x="9" y="100"/>
                  <a:pt x="0" y="126"/>
                  <a:pt x="24" y="154"/>
                </a:cubicBezTo>
                <a:cubicBezTo>
                  <a:pt x="27" y="162"/>
                  <a:pt x="31" y="169"/>
                  <a:pt x="35" y="178"/>
                </a:cubicBezTo>
                <a:cubicBezTo>
                  <a:pt x="29" y="191"/>
                  <a:pt x="28" y="204"/>
                  <a:pt x="24" y="218"/>
                </a:cubicBezTo>
                <a:cubicBezTo>
                  <a:pt x="29" y="245"/>
                  <a:pt x="39" y="274"/>
                  <a:pt x="67" y="287"/>
                </a:cubicBezTo>
                <a:cubicBezTo>
                  <a:pt x="97" y="281"/>
                  <a:pt x="76" y="290"/>
                  <a:pt x="91" y="268"/>
                </a:cubicBezTo>
                <a:cubicBezTo>
                  <a:pt x="94" y="262"/>
                  <a:pt x="101" y="252"/>
                  <a:pt x="101" y="252"/>
                </a:cubicBezTo>
                <a:cubicBezTo>
                  <a:pt x="105" y="235"/>
                  <a:pt x="101" y="216"/>
                  <a:pt x="101" y="199"/>
                </a:cubicBezTo>
                <a:close/>
              </a:path>
            </a:pathLst>
          </a:custGeom>
          <a:solidFill>
            <a:srgbClr val="676767"/>
          </a:solidFill>
          <a:ln>
            <a:noFill/>
          </a:ln>
          <a:effectLst/>
          <a:extLst>
            <a:ext uri="{91240B29-F687-4f45-9708-019B960494DF}">
              <a14:hiddenLine xmlns="" xmlns:a14="http://schemas.microsoft.com/office/drawing/2010/main" w="12700" cap="flat" cmpd="sng">
                <a:solidFill>
                  <a:schemeClr val="tx1"/>
                </a:solidFill>
                <a:prstDash val="solid"/>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29720" name="Group 25"/>
          <p:cNvGrpSpPr>
            <a:grpSpLocks/>
          </p:cNvGrpSpPr>
          <p:nvPr/>
        </p:nvGrpSpPr>
        <p:grpSpPr bwMode="auto">
          <a:xfrm>
            <a:off x="7943850" y="3435350"/>
            <a:ext cx="1195388" cy="1098550"/>
            <a:chOff x="3544" y="2589"/>
            <a:chExt cx="753" cy="692"/>
          </a:xfrm>
        </p:grpSpPr>
        <p:sp>
          <p:nvSpPr>
            <p:cNvPr id="251930" name="Freeform 26"/>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1931" name="Freeform 27"/>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1932" name="AutoShape 28"/>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33" name="Rectangle 29"/>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34" name="Line 30"/>
            <p:cNvSpPr>
              <a:spLocks noChangeShapeType="1"/>
            </p:cNvSpPr>
            <p:nvPr/>
          </p:nvSpPr>
          <p:spPr bwMode="auto">
            <a:xfrm>
              <a:off x="3626" y="2867"/>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35" name="Line 31"/>
            <p:cNvSpPr>
              <a:spLocks noChangeShapeType="1"/>
            </p:cNvSpPr>
            <p:nvPr/>
          </p:nvSpPr>
          <p:spPr bwMode="auto">
            <a:xfrm>
              <a:off x="3626" y="2979"/>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36" name="Rectangle 32"/>
            <p:cNvSpPr>
              <a:spLocks noChangeArrowheads="1"/>
            </p:cNvSpPr>
            <p:nvPr/>
          </p:nvSpPr>
          <p:spPr bwMode="auto">
            <a:xfrm>
              <a:off x="3544" y="2589"/>
              <a:ext cx="690" cy="147"/>
            </a:xfrm>
            <a:prstGeom prst="rect">
              <a:avLst/>
            </a:prstGeom>
            <a:noFill/>
            <a:ln>
              <a:noFill/>
            </a:ln>
            <a:effectLst/>
            <a:extLst>
              <a:ext uri="{909E8E84-426E-40dd-AFC4-6F175D3DCCD1}">
                <a14:hiddenFill xmlns="" xmlns:a14="http://schemas.microsoft.com/office/drawing/2010/main">
                  <a:solidFill>
                    <a:srgbClr val="E7EC26"/>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900" b="1">
                  <a:solidFill>
                    <a:srgbClr val="000000"/>
                  </a:solidFill>
                  <a:latin typeface="Chicago" charset="0"/>
                  <a:cs typeface="+mn-cs"/>
                </a:rPr>
                <a:t>PENAWANAN	</a:t>
              </a:r>
            </a:p>
          </p:txBody>
        </p:sp>
        <p:sp>
          <p:nvSpPr>
            <p:cNvPr id="251937" name="Line 33"/>
            <p:cNvSpPr>
              <a:spLocks noChangeShapeType="1"/>
            </p:cNvSpPr>
            <p:nvPr/>
          </p:nvSpPr>
          <p:spPr bwMode="auto">
            <a:xfrm>
              <a:off x="3626" y="3227"/>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38" name="Line 34"/>
            <p:cNvSpPr>
              <a:spLocks noChangeShapeType="1"/>
            </p:cNvSpPr>
            <p:nvPr/>
          </p:nvSpPr>
          <p:spPr bwMode="auto">
            <a:xfrm>
              <a:off x="3626" y="3103"/>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39" name="Rectangle 35"/>
            <p:cNvSpPr>
              <a:spLocks noChangeArrowheads="1"/>
            </p:cNvSpPr>
            <p:nvPr/>
          </p:nvSpPr>
          <p:spPr bwMode="auto">
            <a:xfrm>
              <a:off x="3665" y="2752"/>
              <a:ext cx="458" cy="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70 TAhun</a:t>
              </a:r>
            </a:p>
          </p:txBody>
        </p:sp>
        <p:sp>
          <p:nvSpPr>
            <p:cNvPr id="251940" name="Rectangle 36"/>
            <p:cNvSpPr>
              <a:spLocks noChangeArrowheads="1"/>
            </p:cNvSpPr>
            <p:nvPr/>
          </p:nvSpPr>
          <p:spPr bwMode="auto">
            <a:xfrm>
              <a:off x="3695" y="2864"/>
              <a:ext cx="362" cy="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3 Jalur</a:t>
              </a:r>
            </a:p>
          </p:txBody>
        </p:sp>
        <p:sp>
          <p:nvSpPr>
            <p:cNvPr id="251941" name="Rectangle 37"/>
            <p:cNvSpPr>
              <a:spLocks noChangeArrowheads="1"/>
            </p:cNvSpPr>
            <p:nvPr/>
          </p:nvSpPr>
          <p:spPr bwMode="auto">
            <a:xfrm>
              <a:off x="3676" y="3115"/>
              <a:ext cx="524" cy="152"/>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r>
                <a:rPr lang="en-US" sz="1000" b="1">
                  <a:solidFill>
                    <a:srgbClr val="000000"/>
                  </a:solidFill>
                  <a:latin typeface="Helvetica" charset="0"/>
                  <a:cs typeface="+mn-cs"/>
                </a:rPr>
                <a:t>Z - E - N</a:t>
              </a:r>
            </a:p>
          </p:txBody>
        </p:sp>
        <p:sp>
          <p:nvSpPr>
            <p:cNvPr id="251942" name="Rectangle 38"/>
            <p:cNvSpPr>
              <a:spLocks noChangeArrowheads="1"/>
            </p:cNvSpPr>
            <p:nvPr/>
          </p:nvSpPr>
          <p:spPr bwMode="auto">
            <a:xfrm>
              <a:off x="3672" y="2696"/>
              <a:ext cx="373" cy="70"/>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43" name="Rectangle 39"/>
            <p:cNvSpPr>
              <a:spLocks noChangeArrowheads="1"/>
            </p:cNvSpPr>
            <p:nvPr/>
          </p:nvSpPr>
          <p:spPr bwMode="auto">
            <a:xfrm>
              <a:off x="3609" y="2695"/>
              <a:ext cx="373" cy="70"/>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44" name="Rectangle 40"/>
            <p:cNvSpPr>
              <a:spLocks noChangeArrowheads="1"/>
            </p:cNvSpPr>
            <p:nvPr/>
          </p:nvSpPr>
          <p:spPr bwMode="auto">
            <a:xfrm>
              <a:off x="3566" y="3007"/>
              <a:ext cx="731" cy="133"/>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r>
                <a:rPr lang="en-US" sz="800" b="1">
                  <a:solidFill>
                    <a:srgbClr val="000000"/>
                  </a:solidFill>
                  <a:latin typeface="Helvetica" charset="0"/>
                  <a:cs typeface="+mn-cs"/>
                </a:rPr>
                <a:t>100 tahun / 50,000</a:t>
              </a:r>
            </a:p>
          </p:txBody>
        </p:sp>
      </p:grpSp>
      <p:sp>
        <p:nvSpPr>
          <p:cNvPr id="251945" name="Text Box 41"/>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51946" name="Text Box 42"/>
          <p:cNvSpPr txBox="1">
            <a:spLocks noChangeArrowheads="1"/>
          </p:cNvSpPr>
          <p:nvPr/>
        </p:nvSpPr>
        <p:spPr bwMode="auto">
          <a:xfrm>
            <a:off x="8594725" y="6405563"/>
            <a:ext cx="323850" cy="411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800" b="1">
                <a:latin typeface="Comic Sans MS" charset="0"/>
                <a:cs typeface="+mn-cs"/>
              </a:rPr>
              <a:t>4</a:t>
            </a:r>
            <a:endParaRPr lang="en-US" sz="2000">
              <a:solidFill>
                <a:srgbClr val="FFA27C"/>
              </a:solidFill>
              <a:latin typeface="B VAG Rounded Bold" charset="0"/>
              <a:cs typeface="+mn-cs"/>
            </a:endParaRPr>
          </a:p>
        </p:txBody>
      </p:sp>
      <p:sp>
        <p:nvSpPr>
          <p:cNvPr id="251947" name="Rectangle 43"/>
          <p:cNvSpPr>
            <a:spLocks noChangeArrowheads="1"/>
          </p:cNvSpPr>
          <p:nvPr/>
        </p:nvSpPr>
        <p:spPr bwMode="auto">
          <a:xfrm>
            <a:off x="8083550" y="6526213"/>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65</a:t>
            </a:r>
          </a:p>
        </p:txBody>
      </p:sp>
      <p:sp>
        <p:nvSpPr>
          <p:cNvPr id="251948" name="Text Box 44"/>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51912"/>
                                        </p:tgtEl>
                                        <p:attrNameLst>
                                          <p:attrName>style.visibility</p:attrName>
                                        </p:attrNameLst>
                                      </p:cBhvr>
                                      <p:to>
                                        <p:strVal val="visible"/>
                                      </p:to>
                                    </p:set>
                                    <p:anim calcmode="lin" valueType="num">
                                      <p:cBhvr>
                                        <p:cTn id="7" dur="500" fill="hold"/>
                                        <p:tgtEl>
                                          <p:spTgt spid="251912"/>
                                        </p:tgtEl>
                                        <p:attrNameLst>
                                          <p:attrName>ppt_x</p:attrName>
                                        </p:attrNameLst>
                                      </p:cBhvr>
                                      <p:tavLst>
                                        <p:tav tm="0">
                                          <p:val>
                                            <p:strVal val="#ppt_x-#ppt_w/2"/>
                                          </p:val>
                                        </p:tav>
                                        <p:tav tm="100000">
                                          <p:val>
                                            <p:strVal val="#ppt_x"/>
                                          </p:val>
                                        </p:tav>
                                      </p:tavLst>
                                    </p:anim>
                                    <p:anim calcmode="lin" valueType="num">
                                      <p:cBhvr>
                                        <p:cTn id="8" dur="500" fill="hold"/>
                                        <p:tgtEl>
                                          <p:spTgt spid="251912"/>
                                        </p:tgtEl>
                                        <p:attrNameLst>
                                          <p:attrName>ppt_y</p:attrName>
                                        </p:attrNameLst>
                                      </p:cBhvr>
                                      <p:tavLst>
                                        <p:tav tm="0">
                                          <p:val>
                                            <p:strVal val="#ppt_y"/>
                                          </p:val>
                                        </p:tav>
                                        <p:tav tm="100000">
                                          <p:val>
                                            <p:strVal val="#ppt_y"/>
                                          </p:val>
                                        </p:tav>
                                      </p:tavLst>
                                    </p:anim>
                                    <p:anim calcmode="lin" valueType="num">
                                      <p:cBhvr>
                                        <p:cTn id="9" dur="500" fill="hold"/>
                                        <p:tgtEl>
                                          <p:spTgt spid="251912"/>
                                        </p:tgtEl>
                                        <p:attrNameLst>
                                          <p:attrName>ppt_w</p:attrName>
                                        </p:attrNameLst>
                                      </p:cBhvr>
                                      <p:tavLst>
                                        <p:tav tm="0">
                                          <p:val>
                                            <p:fltVal val="0"/>
                                          </p:val>
                                        </p:tav>
                                        <p:tav tm="100000">
                                          <p:val>
                                            <p:strVal val="#ppt_w"/>
                                          </p:val>
                                        </p:tav>
                                      </p:tavLst>
                                    </p:anim>
                                    <p:anim calcmode="lin" valueType="num">
                                      <p:cBhvr>
                                        <p:cTn id="10" dur="500" fill="hold"/>
                                        <p:tgtEl>
                                          <p:spTgt spid="25191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51925"/>
                                        </p:tgtEl>
                                        <p:attrNameLst>
                                          <p:attrName>style.visibility</p:attrName>
                                        </p:attrNameLst>
                                      </p:cBhvr>
                                      <p:to>
                                        <p:strVal val="visible"/>
                                      </p:to>
                                    </p:set>
                                    <p:anim calcmode="lin" valueType="num">
                                      <p:cBhvr>
                                        <p:cTn id="15" dur="500" fill="hold"/>
                                        <p:tgtEl>
                                          <p:spTgt spid="251925"/>
                                        </p:tgtEl>
                                        <p:attrNameLst>
                                          <p:attrName>ppt_w</p:attrName>
                                        </p:attrNameLst>
                                      </p:cBhvr>
                                      <p:tavLst>
                                        <p:tav tm="0">
                                          <p:val>
                                            <p:fltVal val="0"/>
                                          </p:val>
                                        </p:tav>
                                        <p:tav tm="100000">
                                          <p:val>
                                            <p:strVal val="#ppt_w"/>
                                          </p:val>
                                        </p:tav>
                                      </p:tavLst>
                                    </p:anim>
                                    <p:anim calcmode="lin" valueType="num">
                                      <p:cBhvr>
                                        <p:cTn id="16" dur="500" fill="hold"/>
                                        <p:tgtEl>
                                          <p:spTgt spid="251925"/>
                                        </p:tgtEl>
                                        <p:attrNameLst>
                                          <p:attrName>ppt_h</p:attrName>
                                        </p:attrNameLst>
                                      </p:cBhvr>
                                      <p:tavLst>
                                        <p:tav tm="0">
                                          <p:val>
                                            <p:fltVal val="0"/>
                                          </p:val>
                                        </p:tav>
                                        <p:tav tm="100000">
                                          <p:val>
                                            <p:strVal val="#ppt_h"/>
                                          </p:val>
                                        </p:tav>
                                      </p:tavLst>
                                    </p:anim>
                                    <p:anim calcmode="lin" valueType="num">
                                      <p:cBhvr>
                                        <p:cTn id="17" dur="500" fill="hold"/>
                                        <p:tgtEl>
                                          <p:spTgt spid="251925"/>
                                        </p:tgtEl>
                                        <p:attrNameLst>
                                          <p:attrName>ppt_x</p:attrName>
                                        </p:attrNameLst>
                                      </p:cBhvr>
                                      <p:tavLst>
                                        <p:tav tm="0">
                                          <p:val>
                                            <p:fltVal val="0.5"/>
                                          </p:val>
                                        </p:tav>
                                        <p:tav tm="100000">
                                          <p:val>
                                            <p:strVal val="#ppt_x"/>
                                          </p:val>
                                        </p:tav>
                                      </p:tavLst>
                                    </p:anim>
                                    <p:anim calcmode="lin" valueType="num">
                                      <p:cBhvr>
                                        <p:cTn id="18" dur="500" fill="hold"/>
                                        <p:tgtEl>
                                          <p:spTgt spid="251925"/>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51926"/>
                                        </p:tgtEl>
                                        <p:attrNameLst>
                                          <p:attrName>style.visibility</p:attrName>
                                        </p:attrNameLst>
                                      </p:cBhvr>
                                      <p:to>
                                        <p:strVal val="visible"/>
                                      </p:to>
                                    </p:set>
                                    <p:anim calcmode="lin" valueType="num">
                                      <p:cBhvr>
                                        <p:cTn id="23" dur="500" fill="hold"/>
                                        <p:tgtEl>
                                          <p:spTgt spid="251926"/>
                                        </p:tgtEl>
                                        <p:attrNameLst>
                                          <p:attrName>ppt_w</p:attrName>
                                        </p:attrNameLst>
                                      </p:cBhvr>
                                      <p:tavLst>
                                        <p:tav tm="0">
                                          <p:val>
                                            <p:fltVal val="0"/>
                                          </p:val>
                                        </p:tav>
                                        <p:tav tm="100000">
                                          <p:val>
                                            <p:strVal val="#ppt_w"/>
                                          </p:val>
                                        </p:tav>
                                      </p:tavLst>
                                    </p:anim>
                                    <p:anim calcmode="lin" valueType="num">
                                      <p:cBhvr>
                                        <p:cTn id="24" dur="500" fill="hold"/>
                                        <p:tgtEl>
                                          <p:spTgt spid="251926"/>
                                        </p:tgtEl>
                                        <p:attrNameLst>
                                          <p:attrName>ppt_h</p:attrName>
                                        </p:attrNameLst>
                                      </p:cBhvr>
                                      <p:tavLst>
                                        <p:tav tm="0">
                                          <p:val>
                                            <p:fltVal val="0"/>
                                          </p:val>
                                        </p:tav>
                                        <p:tav tm="100000">
                                          <p:val>
                                            <p:strVal val="#ppt_h"/>
                                          </p:val>
                                        </p:tav>
                                      </p:tavLst>
                                    </p:anim>
                                    <p:anim calcmode="lin" valueType="num">
                                      <p:cBhvr>
                                        <p:cTn id="25" dur="500" fill="hold"/>
                                        <p:tgtEl>
                                          <p:spTgt spid="251926"/>
                                        </p:tgtEl>
                                        <p:attrNameLst>
                                          <p:attrName>ppt_x</p:attrName>
                                        </p:attrNameLst>
                                      </p:cBhvr>
                                      <p:tavLst>
                                        <p:tav tm="0">
                                          <p:val>
                                            <p:fltVal val="0.5"/>
                                          </p:val>
                                        </p:tav>
                                        <p:tav tm="100000">
                                          <p:val>
                                            <p:strVal val="#ppt_x"/>
                                          </p:val>
                                        </p:tav>
                                      </p:tavLst>
                                    </p:anim>
                                    <p:anim calcmode="lin" valueType="num">
                                      <p:cBhvr>
                                        <p:cTn id="26" dur="500" fill="hold"/>
                                        <p:tgtEl>
                                          <p:spTgt spid="251926"/>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251927"/>
                                        </p:tgtEl>
                                        <p:attrNameLst>
                                          <p:attrName>style.visibility</p:attrName>
                                        </p:attrNameLst>
                                      </p:cBhvr>
                                      <p:to>
                                        <p:strVal val="visible"/>
                                      </p:to>
                                    </p:set>
                                    <p:anim calcmode="lin" valueType="num">
                                      <p:cBhvr>
                                        <p:cTn id="31" dur="500" fill="hold"/>
                                        <p:tgtEl>
                                          <p:spTgt spid="251927"/>
                                        </p:tgtEl>
                                        <p:attrNameLst>
                                          <p:attrName>ppt_w</p:attrName>
                                        </p:attrNameLst>
                                      </p:cBhvr>
                                      <p:tavLst>
                                        <p:tav tm="0">
                                          <p:val>
                                            <p:fltVal val="0"/>
                                          </p:val>
                                        </p:tav>
                                        <p:tav tm="100000">
                                          <p:val>
                                            <p:strVal val="#ppt_w"/>
                                          </p:val>
                                        </p:tav>
                                      </p:tavLst>
                                    </p:anim>
                                    <p:anim calcmode="lin" valueType="num">
                                      <p:cBhvr>
                                        <p:cTn id="32" dur="500" fill="hold"/>
                                        <p:tgtEl>
                                          <p:spTgt spid="251927"/>
                                        </p:tgtEl>
                                        <p:attrNameLst>
                                          <p:attrName>ppt_h</p:attrName>
                                        </p:attrNameLst>
                                      </p:cBhvr>
                                      <p:tavLst>
                                        <p:tav tm="0">
                                          <p:val>
                                            <p:fltVal val="0"/>
                                          </p:val>
                                        </p:tav>
                                        <p:tav tm="100000">
                                          <p:val>
                                            <p:strVal val="#ppt_h"/>
                                          </p:val>
                                        </p:tav>
                                      </p:tavLst>
                                    </p:anim>
                                    <p:anim calcmode="lin" valueType="num">
                                      <p:cBhvr>
                                        <p:cTn id="33" dur="500" fill="hold"/>
                                        <p:tgtEl>
                                          <p:spTgt spid="251927"/>
                                        </p:tgtEl>
                                        <p:attrNameLst>
                                          <p:attrName>ppt_x</p:attrName>
                                        </p:attrNameLst>
                                      </p:cBhvr>
                                      <p:tavLst>
                                        <p:tav tm="0">
                                          <p:val>
                                            <p:fltVal val="0.5"/>
                                          </p:val>
                                        </p:tav>
                                        <p:tav tm="100000">
                                          <p:val>
                                            <p:strVal val="#ppt_x"/>
                                          </p:val>
                                        </p:tav>
                                      </p:tavLst>
                                    </p:anim>
                                    <p:anim calcmode="lin" valueType="num">
                                      <p:cBhvr>
                                        <p:cTn id="34" dur="500" fill="hold"/>
                                        <p:tgtEl>
                                          <p:spTgt spid="2519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2" grpId="0" autoUpdateAnimBg="0"/>
      <p:bldP spid="251925" grpId="0" autoUpdateAnimBg="0"/>
      <p:bldP spid="251926" grpId="0" autoUpdateAnimBg="0"/>
      <p:bldP spid="25192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Freeform 2"/>
          <p:cNvSpPr>
            <a:spLocks/>
          </p:cNvSpPr>
          <p:nvPr/>
        </p:nvSpPr>
        <p:spPr bwMode="auto">
          <a:xfrm>
            <a:off x="1720850" y="2590800"/>
            <a:ext cx="1011238" cy="954088"/>
          </a:xfrm>
          <a:custGeom>
            <a:avLst/>
            <a:gdLst>
              <a:gd name="T0" fmla="*/ 12 w 637"/>
              <a:gd name="T1" fmla="*/ 24 h 601"/>
              <a:gd name="T2" fmla="*/ 12 w 637"/>
              <a:gd name="T3" fmla="*/ 72 h 601"/>
              <a:gd name="T4" fmla="*/ 12 w 637"/>
              <a:gd name="T5" fmla="*/ 120 h 601"/>
              <a:gd name="T6" fmla="*/ 36 w 637"/>
              <a:gd name="T7" fmla="*/ 144 h 601"/>
              <a:gd name="T8" fmla="*/ 96 w 637"/>
              <a:gd name="T9" fmla="*/ 168 h 601"/>
              <a:gd name="T10" fmla="*/ 144 w 637"/>
              <a:gd name="T11" fmla="*/ 192 h 601"/>
              <a:gd name="T12" fmla="*/ 192 w 637"/>
              <a:gd name="T13" fmla="*/ 204 h 601"/>
              <a:gd name="T14" fmla="*/ 240 w 637"/>
              <a:gd name="T15" fmla="*/ 228 h 601"/>
              <a:gd name="T16" fmla="*/ 288 w 637"/>
              <a:gd name="T17" fmla="*/ 264 h 601"/>
              <a:gd name="T18" fmla="*/ 336 w 637"/>
              <a:gd name="T19" fmla="*/ 300 h 601"/>
              <a:gd name="T20" fmla="*/ 360 w 637"/>
              <a:gd name="T21" fmla="*/ 348 h 601"/>
              <a:gd name="T22" fmla="*/ 384 w 637"/>
              <a:gd name="T23" fmla="*/ 396 h 601"/>
              <a:gd name="T24" fmla="*/ 420 w 637"/>
              <a:gd name="T25" fmla="*/ 432 h 601"/>
              <a:gd name="T26" fmla="*/ 444 w 637"/>
              <a:gd name="T27" fmla="*/ 480 h 601"/>
              <a:gd name="T28" fmla="*/ 456 w 637"/>
              <a:gd name="T29" fmla="*/ 528 h 601"/>
              <a:gd name="T30" fmla="*/ 456 w 637"/>
              <a:gd name="T31" fmla="*/ 576 h 601"/>
              <a:gd name="T32" fmla="*/ 480 w 637"/>
              <a:gd name="T33" fmla="*/ 600 h 601"/>
              <a:gd name="T34" fmla="*/ 528 w 637"/>
              <a:gd name="T35" fmla="*/ 600 h 601"/>
              <a:gd name="T36" fmla="*/ 588 w 637"/>
              <a:gd name="T37" fmla="*/ 600 h 601"/>
              <a:gd name="T38" fmla="*/ 636 w 637"/>
              <a:gd name="T39" fmla="*/ 600 h 601"/>
              <a:gd name="T40" fmla="*/ 624 w 637"/>
              <a:gd name="T41" fmla="*/ 552 h 601"/>
              <a:gd name="T42" fmla="*/ 612 w 637"/>
              <a:gd name="T43" fmla="*/ 504 h 601"/>
              <a:gd name="T44" fmla="*/ 588 w 637"/>
              <a:gd name="T45" fmla="*/ 456 h 601"/>
              <a:gd name="T46" fmla="*/ 564 w 637"/>
              <a:gd name="T47" fmla="*/ 408 h 601"/>
              <a:gd name="T48" fmla="*/ 540 w 637"/>
              <a:gd name="T49" fmla="*/ 360 h 601"/>
              <a:gd name="T50" fmla="*/ 504 w 637"/>
              <a:gd name="T51" fmla="*/ 312 h 601"/>
              <a:gd name="T52" fmla="*/ 492 w 637"/>
              <a:gd name="T53" fmla="*/ 264 h 601"/>
              <a:gd name="T54" fmla="*/ 456 w 637"/>
              <a:gd name="T55" fmla="*/ 228 h 601"/>
              <a:gd name="T56" fmla="*/ 420 w 637"/>
              <a:gd name="T57" fmla="*/ 192 h 601"/>
              <a:gd name="T58" fmla="*/ 384 w 637"/>
              <a:gd name="T59" fmla="*/ 156 h 601"/>
              <a:gd name="T60" fmla="*/ 348 w 637"/>
              <a:gd name="T61" fmla="*/ 120 h 601"/>
              <a:gd name="T62" fmla="*/ 300 w 637"/>
              <a:gd name="T63" fmla="*/ 96 h 601"/>
              <a:gd name="T64" fmla="*/ 252 w 637"/>
              <a:gd name="T65" fmla="*/ 72 h 601"/>
              <a:gd name="T66" fmla="*/ 204 w 637"/>
              <a:gd name="T67" fmla="*/ 48 h 601"/>
              <a:gd name="T68" fmla="*/ 156 w 637"/>
              <a:gd name="T69" fmla="*/ 36 h 601"/>
              <a:gd name="T70" fmla="*/ 108 w 637"/>
              <a:gd name="T71" fmla="*/ 24 h 601"/>
              <a:gd name="T72" fmla="*/ 60 w 637"/>
              <a:gd name="T73" fmla="*/ 0 h 601"/>
              <a:gd name="T74" fmla="*/ 12 w 637"/>
              <a:gd name="T75"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505050"/>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3955" name="Rectangle 3"/>
          <p:cNvSpPr>
            <a:spLocks noChangeArrowheads="1"/>
          </p:cNvSpPr>
          <p:nvPr/>
        </p:nvSpPr>
        <p:spPr bwMode="auto">
          <a:xfrm>
            <a:off x="7172325" y="5473700"/>
            <a:ext cx="1176338"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56"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eaLnBrk="0" hangingPunct="0">
              <a:spcBef>
                <a:spcPct val="50000"/>
              </a:spcBef>
              <a:defRPr/>
            </a:pPr>
            <a:r>
              <a:rPr lang="en-US" sz="8800">
                <a:solidFill>
                  <a:schemeClr val="tx2"/>
                </a:solidFill>
                <a:latin typeface="Times" charset="0"/>
                <a:cs typeface="+mn-cs"/>
              </a:rPr>
              <a:t>7</a:t>
            </a:r>
          </a:p>
        </p:txBody>
      </p:sp>
      <p:sp>
        <p:nvSpPr>
          <p:cNvPr id="253957" name="Line 5"/>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cs typeface="+mn-cs"/>
            </a:endParaRPr>
          </a:p>
        </p:txBody>
      </p:sp>
      <p:sp>
        <p:nvSpPr>
          <p:cNvPr id="253958" name="Rectangle 6"/>
          <p:cNvSpPr>
            <a:spLocks noChangeArrowheads="1"/>
          </p:cNvSpPr>
          <p:nvPr/>
        </p:nvSpPr>
        <p:spPr bwMode="auto">
          <a:xfrm>
            <a:off x="7499350" y="6102350"/>
            <a:ext cx="118586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59" name="Rectangle 7"/>
          <p:cNvSpPr>
            <a:spLocks noChangeArrowheads="1"/>
          </p:cNvSpPr>
          <p:nvPr/>
        </p:nvSpPr>
        <p:spPr bwMode="auto">
          <a:xfrm>
            <a:off x="7759700" y="6226175"/>
            <a:ext cx="184150"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cs typeface="+mn-cs"/>
            </a:endParaRPr>
          </a:p>
        </p:txBody>
      </p:sp>
      <p:sp>
        <p:nvSpPr>
          <p:cNvPr id="253960" name="Text Box 8"/>
          <p:cNvSpPr txBox="1">
            <a:spLocks noChangeArrowheads="1"/>
          </p:cNvSpPr>
          <p:nvPr/>
        </p:nvSpPr>
        <p:spPr bwMode="auto">
          <a:xfrm>
            <a:off x="533400" y="6483350"/>
            <a:ext cx="1993900"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sz="1600" b="1">
              <a:latin typeface="Comic Sans MS" charset="0"/>
              <a:cs typeface="+mn-cs"/>
            </a:endParaRPr>
          </a:p>
        </p:txBody>
      </p:sp>
      <p:sp>
        <p:nvSpPr>
          <p:cNvPr id="253961" name="Text Box 9"/>
          <p:cNvSpPr txBox="1">
            <a:spLocks noChangeArrowheads="1"/>
          </p:cNvSpPr>
          <p:nvPr/>
        </p:nvSpPr>
        <p:spPr bwMode="auto">
          <a:xfrm>
            <a:off x="1573213" y="1851025"/>
            <a:ext cx="2822575" cy="658813"/>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3200" b="1">
                <a:solidFill>
                  <a:srgbClr val="00FF00"/>
                </a:solidFill>
                <a:latin typeface="Comic Sans MS" charset="0"/>
                <a:cs typeface="+mn-cs"/>
              </a:rPr>
              <a:t>EZRA</a:t>
            </a:r>
          </a:p>
        </p:txBody>
      </p:sp>
      <p:sp>
        <p:nvSpPr>
          <p:cNvPr id="253962" name="Text Box 10"/>
          <p:cNvSpPr txBox="1">
            <a:spLocks noChangeArrowheads="1"/>
          </p:cNvSpPr>
          <p:nvPr/>
        </p:nvSpPr>
        <p:spPr bwMode="auto">
          <a:xfrm>
            <a:off x="673100" y="3787775"/>
            <a:ext cx="4071938" cy="658813"/>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3200" b="1">
                <a:solidFill>
                  <a:srgbClr val="00FF00"/>
                </a:solidFill>
                <a:latin typeface="Comic Sans MS" charset="0"/>
                <a:cs typeface="+mn-cs"/>
              </a:rPr>
              <a:t>NEHEMIAH</a:t>
            </a:r>
          </a:p>
        </p:txBody>
      </p:sp>
      <p:sp>
        <p:nvSpPr>
          <p:cNvPr id="253963" name="AutoShape 11"/>
          <p:cNvSpPr>
            <a:spLocks noChangeArrowheads="1"/>
          </p:cNvSpPr>
          <p:nvPr/>
        </p:nvSpPr>
        <p:spPr bwMode="auto">
          <a:xfrm>
            <a:off x="3098800" y="1003300"/>
            <a:ext cx="1676400" cy="1066800"/>
          </a:xfrm>
          <a:prstGeom prst="roundRect">
            <a:avLst>
              <a:gd name="adj" fmla="val 12495"/>
            </a:avLst>
          </a:prstGeom>
          <a:solidFill>
            <a:srgbClr val="022A9A"/>
          </a:solidFill>
          <a:ln>
            <a:noFill/>
          </a:ln>
          <a:effectLst/>
          <a:extLst>
            <a:ext uri="{91240B29-F687-4f45-9708-019B960494DF}">
              <a14:hiddenLine xmlns="" xmlns:a14="http://schemas.microsoft.com/office/drawing/2010/main" w="12700">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64" name="Rectangle 12"/>
          <p:cNvSpPr>
            <a:spLocks noChangeArrowheads="1"/>
          </p:cNvSpPr>
          <p:nvPr/>
        </p:nvSpPr>
        <p:spPr bwMode="auto">
          <a:xfrm>
            <a:off x="3098800" y="1371600"/>
            <a:ext cx="3048000" cy="2895600"/>
          </a:xfrm>
          <a:prstGeom prst="rect">
            <a:avLst/>
          </a:prstGeom>
          <a:solidFill>
            <a:srgbClr val="022A9A"/>
          </a:solidFill>
          <a:ln>
            <a:noFill/>
          </a:ln>
          <a:effectLst>
            <a:outerShdw blurRad="63500" dist="107763" dir="2700000" algn="ctr" rotWithShape="0">
              <a:schemeClr val="bg2">
                <a:alpha val="74998"/>
              </a:schemeClr>
            </a:outerShdw>
          </a:effectLst>
          <a:extLs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253965" name="Rectangle 13"/>
          <p:cNvSpPr>
            <a:spLocks noChangeArrowheads="1"/>
          </p:cNvSpPr>
          <p:nvPr/>
        </p:nvSpPr>
        <p:spPr bwMode="auto">
          <a:xfrm>
            <a:off x="3084513" y="996950"/>
            <a:ext cx="1606550"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000" b="1">
                <a:solidFill>
                  <a:schemeClr val="accent1"/>
                </a:solidFill>
                <a:latin typeface="Times" charset="0"/>
                <a:cs typeface="+mn-cs"/>
              </a:rPr>
              <a:t>CAPTIVITY</a:t>
            </a:r>
          </a:p>
        </p:txBody>
      </p:sp>
      <p:sp>
        <p:nvSpPr>
          <p:cNvPr id="253966" name="Rectangle 14"/>
          <p:cNvSpPr>
            <a:spLocks noChangeArrowheads="1"/>
          </p:cNvSpPr>
          <p:nvPr/>
        </p:nvSpPr>
        <p:spPr bwMode="auto">
          <a:xfrm>
            <a:off x="3630613" y="1844675"/>
            <a:ext cx="1830387" cy="51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a:solidFill>
                  <a:schemeClr val="accent1"/>
                </a:solidFill>
                <a:latin typeface="Times" charset="0"/>
                <a:cs typeface="+mn-cs"/>
              </a:rPr>
              <a:t>70 YEARS</a:t>
            </a:r>
          </a:p>
        </p:txBody>
      </p:sp>
      <p:sp>
        <p:nvSpPr>
          <p:cNvPr id="253967" name="Rectangle 15"/>
          <p:cNvSpPr>
            <a:spLocks noChangeArrowheads="1"/>
          </p:cNvSpPr>
          <p:nvPr/>
        </p:nvSpPr>
        <p:spPr bwMode="auto">
          <a:xfrm>
            <a:off x="3706813" y="2301875"/>
            <a:ext cx="1741487" cy="51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a:solidFill>
                  <a:schemeClr val="accent1"/>
                </a:solidFill>
                <a:latin typeface="Times" charset="0"/>
                <a:cs typeface="+mn-cs"/>
              </a:rPr>
              <a:t>3  TREKS</a:t>
            </a:r>
          </a:p>
        </p:txBody>
      </p:sp>
      <p:sp>
        <p:nvSpPr>
          <p:cNvPr id="253968" name="Rectangle 16"/>
          <p:cNvSpPr>
            <a:spLocks noChangeArrowheads="1"/>
          </p:cNvSpPr>
          <p:nvPr/>
        </p:nvSpPr>
        <p:spPr bwMode="auto">
          <a:xfrm>
            <a:off x="3221038" y="2736850"/>
            <a:ext cx="2822575" cy="454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b="1">
                <a:solidFill>
                  <a:schemeClr val="accent1"/>
                </a:solidFill>
                <a:latin typeface="Times" charset="0"/>
                <a:cs typeface="+mn-cs"/>
              </a:rPr>
              <a:t>100 YEARS / 50,000</a:t>
            </a:r>
          </a:p>
        </p:txBody>
      </p:sp>
      <p:sp>
        <p:nvSpPr>
          <p:cNvPr id="253969" name="Rectangle 17"/>
          <p:cNvSpPr>
            <a:spLocks noChangeArrowheads="1"/>
          </p:cNvSpPr>
          <p:nvPr/>
        </p:nvSpPr>
        <p:spPr bwMode="auto">
          <a:xfrm>
            <a:off x="3783013" y="3216275"/>
            <a:ext cx="1504950" cy="51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a:solidFill>
                  <a:srgbClr val="FFFF00"/>
                </a:solidFill>
                <a:latin typeface="Times" charset="0"/>
                <a:cs typeface="+mn-cs"/>
              </a:rPr>
              <a:t>Z - E - N</a:t>
            </a:r>
          </a:p>
        </p:txBody>
      </p:sp>
      <p:sp>
        <p:nvSpPr>
          <p:cNvPr id="253970" name="Rectangle 18"/>
          <p:cNvSpPr>
            <a:spLocks noChangeArrowheads="1"/>
          </p:cNvSpPr>
          <p:nvPr/>
        </p:nvSpPr>
        <p:spPr bwMode="auto">
          <a:xfrm>
            <a:off x="3829050" y="3209925"/>
            <a:ext cx="1508125"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71" name="Line 19"/>
          <p:cNvSpPr>
            <a:spLocks noChangeShapeType="1"/>
          </p:cNvSpPr>
          <p:nvPr/>
        </p:nvSpPr>
        <p:spPr bwMode="auto">
          <a:xfrm>
            <a:off x="3352800" y="3646488"/>
            <a:ext cx="2532063"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72" name="Line 20"/>
          <p:cNvSpPr>
            <a:spLocks noChangeShapeType="1"/>
          </p:cNvSpPr>
          <p:nvPr/>
        </p:nvSpPr>
        <p:spPr bwMode="auto">
          <a:xfrm>
            <a:off x="3352800" y="3176588"/>
            <a:ext cx="2532063"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73" name="Line 21"/>
          <p:cNvSpPr>
            <a:spLocks noChangeShapeType="1"/>
          </p:cNvSpPr>
          <p:nvPr/>
        </p:nvSpPr>
        <p:spPr bwMode="auto">
          <a:xfrm>
            <a:off x="3352800" y="2730500"/>
            <a:ext cx="2540000"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74" name="Line 22"/>
          <p:cNvSpPr>
            <a:spLocks noChangeShapeType="1"/>
          </p:cNvSpPr>
          <p:nvPr/>
        </p:nvSpPr>
        <p:spPr bwMode="auto">
          <a:xfrm>
            <a:off x="3352800" y="2268538"/>
            <a:ext cx="2532063"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75" name="Rectangle 23"/>
          <p:cNvSpPr>
            <a:spLocks noChangeArrowheads="1"/>
          </p:cNvSpPr>
          <p:nvPr/>
        </p:nvSpPr>
        <p:spPr bwMode="auto">
          <a:xfrm>
            <a:off x="1573213" y="1844675"/>
            <a:ext cx="5837237" cy="122237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defRPr/>
            </a:pPr>
            <a:r>
              <a:rPr lang="en-US" sz="3200" b="1">
                <a:solidFill>
                  <a:srgbClr val="33CCCC"/>
                </a:solidFill>
                <a:latin typeface="Comic Sans MS" charset="0"/>
                <a:cs typeface="+mn-cs"/>
              </a:rPr>
              <a:t>EZRA</a:t>
            </a:r>
            <a:r>
              <a:rPr lang="en-US" sz="3200" b="1">
                <a:solidFill>
                  <a:srgbClr val="FFFF00"/>
                </a:solidFill>
                <a:latin typeface="Comic Sans MS" charset="0"/>
                <a:cs typeface="+mn-cs"/>
              </a:rPr>
              <a:t>…Kembali untuk mengajar hukum Allah.</a:t>
            </a:r>
          </a:p>
        </p:txBody>
      </p:sp>
      <p:sp>
        <p:nvSpPr>
          <p:cNvPr id="253976" name="Rectangle 24"/>
          <p:cNvSpPr>
            <a:spLocks noChangeArrowheads="1"/>
          </p:cNvSpPr>
          <p:nvPr/>
        </p:nvSpPr>
        <p:spPr bwMode="auto">
          <a:xfrm>
            <a:off x="676275" y="3787775"/>
            <a:ext cx="5989638" cy="23558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defRPr/>
            </a:pPr>
            <a:r>
              <a:rPr lang="en-US" sz="3200" b="1">
                <a:solidFill>
                  <a:srgbClr val="33CCCC"/>
                </a:solidFill>
                <a:latin typeface="Comic Sans MS" charset="0"/>
                <a:cs typeface="+mn-cs"/>
              </a:rPr>
              <a:t>NEHEMIAH</a:t>
            </a:r>
            <a:r>
              <a:rPr lang="en-US" sz="3200" b="1">
                <a:solidFill>
                  <a:srgbClr val="FFFF00"/>
                </a:solidFill>
                <a:latin typeface="Comic Sans MS" charset="0"/>
                <a:cs typeface="+mn-cs"/>
              </a:rPr>
              <a:t>…kembali sebagai pemimpin Perjanjian lama dan pembangun ulang gerbang dan tembok kota.</a:t>
            </a:r>
          </a:p>
        </p:txBody>
      </p:sp>
      <p:sp>
        <p:nvSpPr>
          <p:cNvPr id="253977" name="Text Box 25"/>
          <p:cNvSpPr txBox="1">
            <a:spLocks noChangeArrowheads="1"/>
          </p:cNvSpPr>
          <p:nvPr/>
        </p:nvSpPr>
        <p:spPr bwMode="auto">
          <a:xfrm>
            <a:off x="2582863" y="501650"/>
            <a:ext cx="3748087" cy="658813"/>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3200" b="1">
                <a:solidFill>
                  <a:srgbClr val="00FF00"/>
                </a:solidFill>
                <a:latin typeface="Comic Sans MS" charset="0"/>
                <a:cs typeface="+mn-cs"/>
              </a:rPr>
              <a:t>ZERUBBABEL</a:t>
            </a:r>
          </a:p>
        </p:txBody>
      </p:sp>
      <p:sp>
        <p:nvSpPr>
          <p:cNvPr id="253978" name="Rectangle 26"/>
          <p:cNvSpPr>
            <a:spLocks noChangeArrowheads="1"/>
          </p:cNvSpPr>
          <p:nvPr/>
        </p:nvSpPr>
        <p:spPr bwMode="auto">
          <a:xfrm>
            <a:off x="2581275" y="498475"/>
            <a:ext cx="6562725" cy="1789113"/>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defRPr/>
            </a:pPr>
            <a:r>
              <a:rPr lang="en-US" sz="3200" b="1">
                <a:solidFill>
                  <a:srgbClr val="33CCCC"/>
                </a:solidFill>
                <a:latin typeface="Comic Sans MS" charset="0"/>
                <a:cs typeface="+mn-cs"/>
              </a:rPr>
              <a:t>ZERUBABEL</a:t>
            </a:r>
            <a:r>
              <a:rPr lang="en-US" sz="3200" b="1">
                <a:solidFill>
                  <a:srgbClr val="FFFF00"/>
                </a:solidFill>
                <a:latin typeface="Comic Sans MS" charset="0"/>
                <a:cs typeface="+mn-cs"/>
              </a:rPr>
              <a:t>…kembali untuk mulai kembali membangun Bait Allah.</a:t>
            </a:r>
          </a:p>
        </p:txBody>
      </p:sp>
      <p:grpSp>
        <p:nvGrpSpPr>
          <p:cNvPr id="31770" name="Group 27"/>
          <p:cNvGrpSpPr>
            <a:grpSpLocks/>
          </p:cNvGrpSpPr>
          <p:nvPr/>
        </p:nvGrpSpPr>
        <p:grpSpPr bwMode="auto">
          <a:xfrm>
            <a:off x="7943850" y="3435350"/>
            <a:ext cx="1195388" cy="1098550"/>
            <a:chOff x="3544" y="2589"/>
            <a:chExt cx="753" cy="692"/>
          </a:xfrm>
        </p:grpSpPr>
        <p:sp>
          <p:nvSpPr>
            <p:cNvPr id="253980" name="Freeform 28"/>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3981" name="Freeform 29"/>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3982" name="AutoShape 30"/>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83" name="Rectangle 31"/>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84" name="Line 32"/>
            <p:cNvSpPr>
              <a:spLocks noChangeShapeType="1"/>
            </p:cNvSpPr>
            <p:nvPr/>
          </p:nvSpPr>
          <p:spPr bwMode="auto">
            <a:xfrm>
              <a:off x="3626" y="2867"/>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85" name="Line 33"/>
            <p:cNvSpPr>
              <a:spLocks noChangeShapeType="1"/>
            </p:cNvSpPr>
            <p:nvPr/>
          </p:nvSpPr>
          <p:spPr bwMode="auto">
            <a:xfrm>
              <a:off x="3626" y="2979"/>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86" name="Rectangle 34"/>
            <p:cNvSpPr>
              <a:spLocks noChangeArrowheads="1"/>
            </p:cNvSpPr>
            <p:nvPr/>
          </p:nvSpPr>
          <p:spPr bwMode="auto">
            <a:xfrm>
              <a:off x="3544" y="2589"/>
              <a:ext cx="578" cy="147"/>
            </a:xfrm>
            <a:prstGeom prst="rect">
              <a:avLst/>
            </a:prstGeom>
            <a:noFill/>
            <a:ln>
              <a:noFill/>
            </a:ln>
            <a:effectLst/>
            <a:extLst>
              <a:ext uri="{909E8E84-426E-40dd-AFC4-6F175D3DCCD1}">
                <a14:hiddenFill xmlns="" xmlns:a14="http://schemas.microsoft.com/office/drawing/2010/main">
                  <a:solidFill>
                    <a:srgbClr val="E7EC26"/>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900" b="1">
                  <a:solidFill>
                    <a:srgbClr val="000000"/>
                  </a:solidFill>
                  <a:latin typeface="Chicago" charset="0"/>
                  <a:cs typeface="+mn-cs"/>
                </a:rPr>
                <a:t>PENAWANAN</a:t>
              </a:r>
            </a:p>
          </p:txBody>
        </p:sp>
        <p:sp>
          <p:nvSpPr>
            <p:cNvPr id="253987" name="Line 35"/>
            <p:cNvSpPr>
              <a:spLocks noChangeShapeType="1"/>
            </p:cNvSpPr>
            <p:nvPr/>
          </p:nvSpPr>
          <p:spPr bwMode="auto">
            <a:xfrm>
              <a:off x="3626" y="3227"/>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88" name="Line 36"/>
            <p:cNvSpPr>
              <a:spLocks noChangeShapeType="1"/>
            </p:cNvSpPr>
            <p:nvPr/>
          </p:nvSpPr>
          <p:spPr bwMode="auto">
            <a:xfrm>
              <a:off x="3626" y="3103"/>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89" name="Rectangle 37"/>
            <p:cNvSpPr>
              <a:spLocks noChangeArrowheads="1"/>
            </p:cNvSpPr>
            <p:nvPr/>
          </p:nvSpPr>
          <p:spPr bwMode="auto">
            <a:xfrm>
              <a:off x="3665" y="2752"/>
              <a:ext cx="450" cy="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70 Tahun</a:t>
              </a:r>
            </a:p>
          </p:txBody>
        </p:sp>
        <p:sp>
          <p:nvSpPr>
            <p:cNvPr id="253990" name="Rectangle 38"/>
            <p:cNvSpPr>
              <a:spLocks noChangeArrowheads="1"/>
            </p:cNvSpPr>
            <p:nvPr/>
          </p:nvSpPr>
          <p:spPr bwMode="auto">
            <a:xfrm>
              <a:off x="3695" y="2864"/>
              <a:ext cx="362" cy="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3 Jalur</a:t>
              </a:r>
            </a:p>
          </p:txBody>
        </p:sp>
        <p:sp>
          <p:nvSpPr>
            <p:cNvPr id="253991" name="Rectangle 39"/>
            <p:cNvSpPr>
              <a:spLocks noChangeArrowheads="1"/>
            </p:cNvSpPr>
            <p:nvPr/>
          </p:nvSpPr>
          <p:spPr bwMode="auto">
            <a:xfrm>
              <a:off x="3676" y="3115"/>
              <a:ext cx="524" cy="152"/>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r>
                <a:rPr lang="en-US" sz="1000" b="1">
                  <a:solidFill>
                    <a:srgbClr val="000000"/>
                  </a:solidFill>
                  <a:latin typeface="Helvetica" charset="0"/>
                  <a:cs typeface="+mn-cs"/>
                </a:rPr>
                <a:t>Z - E - N</a:t>
              </a:r>
            </a:p>
          </p:txBody>
        </p:sp>
        <p:sp>
          <p:nvSpPr>
            <p:cNvPr id="253992" name="Rectangle 40"/>
            <p:cNvSpPr>
              <a:spLocks noChangeArrowheads="1"/>
            </p:cNvSpPr>
            <p:nvPr/>
          </p:nvSpPr>
          <p:spPr bwMode="auto">
            <a:xfrm>
              <a:off x="3672" y="2696"/>
              <a:ext cx="373" cy="70"/>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93" name="Rectangle 41"/>
            <p:cNvSpPr>
              <a:spLocks noChangeArrowheads="1"/>
            </p:cNvSpPr>
            <p:nvPr/>
          </p:nvSpPr>
          <p:spPr bwMode="auto">
            <a:xfrm>
              <a:off x="3609" y="2695"/>
              <a:ext cx="373" cy="70"/>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94" name="Rectangle 42"/>
            <p:cNvSpPr>
              <a:spLocks noChangeArrowheads="1"/>
            </p:cNvSpPr>
            <p:nvPr/>
          </p:nvSpPr>
          <p:spPr bwMode="auto">
            <a:xfrm>
              <a:off x="3566" y="3007"/>
              <a:ext cx="731" cy="133"/>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r>
                <a:rPr lang="en-US" sz="800" b="1">
                  <a:solidFill>
                    <a:srgbClr val="000000"/>
                  </a:solidFill>
                  <a:latin typeface="Helvetica" charset="0"/>
                  <a:cs typeface="+mn-cs"/>
                </a:rPr>
                <a:t>100 Tahun / 50,000</a:t>
              </a:r>
            </a:p>
          </p:txBody>
        </p:sp>
      </p:grpSp>
      <p:sp>
        <p:nvSpPr>
          <p:cNvPr id="253995" name="Text Box 43"/>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53996" name="Text Box 44"/>
          <p:cNvSpPr txBox="1">
            <a:spLocks noChangeArrowheads="1"/>
          </p:cNvSpPr>
          <p:nvPr/>
        </p:nvSpPr>
        <p:spPr bwMode="auto">
          <a:xfrm>
            <a:off x="8591550" y="6400800"/>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800" b="1">
                <a:latin typeface="Comic Sans MS" charset="0"/>
                <a:cs typeface="+mn-cs"/>
              </a:rPr>
              <a:t>3</a:t>
            </a:r>
            <a:endParaRPr lang="en-US" sz="2000">
              <a:solidFill>
                <a:srgbClr val="FFA27C"/>
              </a:solidFill>
              <a:latin typeface="B VAG Rounded Bold" charset="0"/>
              <a:cs typeface="+mn-cs"/>
            </a:endParaRPr>
          </a:p>
        </p:txBody>
      </p:sp>
      <p:grpSp>
        <p:nvGrpSpPr>
          <p:cNvPr id="253997" name="Group 45"/>
          <p:cNvGrpSpPr>
            <a:grpSpLocks/>
          </p:cNvGrpSpPr>
          <p:nvPr/>
        </p:nvGrpSpPr>
        <p:grpSpPr bwMode="auto">
          <a:xfrm>
            <a:off x="2774950" y="1676400"/>
            <a:ext cx="5265738" cy="4356100"/>
            <a:chOff x="1247" y="633"/>
            <a:chExt cx="3317" cy="2744"/>
          </a:xfrm>
        </p:grpSpPr>
        <p:sp>
          <p:nvSpPr>
            <p:cNvPr id="253998" name="AutoShape 46"/>
            <p:cNvSpPr>
              <a:spLocks noChangeArrowheads="1"/>
            </p:cNvSpPr>
            <p:nvPr/>
          </p:nvSpPr>
          <p:spPr bwMode="auto">
            <a:xfrm>
              <a:off x="1467" y="633"/>
              <a:ext cx="2848" cy="2567"/>
            </a:xfrm>
            <a:prstGeom prst="roundRect">
              <a:avLst>
                <a:gd name="adj" fmla="val 16667"/>
              </a:avLst>
            </a:prstGeom>
            <a:gradFill rotWithShape="0">
              <a:gsLst>
                <a:gs pos="0">
                  <a:schemeClr val="accent1">
                    <a:gamma/>
                    <a:shade val="0"/>
                    <a:invGamma/>
                  </a:schemeClr>
                </a:gs>
                <a:gs pos="50000">
                  <a:schemeClr val="accent1"/>
                </a:gs>
                <a:gs pos="100000">
                  <a:schemeClr val="accent1">
                    <a:gamma/>
                    <a:shade val="0"/>
                    <a:invGamma/>
                  </a:schemeClr>
                </a:gs>
              </a:gsLst>
              <a:lin ang="5400000" scaled="1"/>
            </a:gradFill>
            <a:ln w="57150">
              <a:solidFill>
                <a:schemeClr val="accent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99" name="Text Box 47"/>
            <p:cNvSpPr txBox="1">
              <a:spLocks noChangeArrowheads="1"/>
            </p:cNvSpPr>
            <p:nvPr/>
          </p:nvSpPr>
          <p:spPr bwMode="auto">
            <a:xfrm>
              <a:off x="1252" y="992"/>
              <a:ext cx="3312" cy="794"/>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accent2"/>
                  </a:solidFill>
                  <a:miter lim="800000"/>
                  <a:headEnd/>
                  <a:tailEnd/>
                </a14:hiddenLine>
              </a:ext>
            </a:extLst>
          </p:spPr>
          <p:txBody>
            <a:bodyPr>
              <a:spAutoFit/>
            </a:bodyPr>
            <a:lstStyle/>
            <a:p>
              <a:pPr algn="ctr" eaLnBrk="0" hangingPunct="0">
                <a:spcBef>
                  <a:spcPct val="50000"/>
                </a:spcBef>
                <a:defRPr/>
              </a:pPr>
              <a:r>
                <a:rPr lang="en-US" sz="6600" b="1">
                  <a:solidFill>
                    <a:schemeClr val="tx2"/>
                  </a:solidFill>
                  <a:latin typeface="Comic Sans MS" charset="0"/>
                  <a:cs typeface="+mn-cs"/>
                </a:rPr>
                <a:t>Z-E-N</a:t>
              </a:r>
              <a:endParaRPr lang="en-US" sz="4800" b="1">
                <a:solidFill>
                  <a:schemeClr val="tx2"/>
                </a:solidFill>
                <a:latin typeface="Comic Sans MS" charset="0"/>
                <a:cs typeface="+mn-cs"/>
              </a:endParaRPr>
            </a:p>
          </p:txBody>
        </p:sp>
        <p:sp>
          <p:nvSpPr>
            <p:cNvPr id="254000" name="Text Box 48"/>
            <p:cNvSpPr txBox="1">
              <a:spLocks noChangeArrowheads="1"/>
            </p:cNvSpPr>
            <p:nvPr/>
          </p:nvSpPr>
          <p:spPr bwMode="auto">
            <a:xfrm>
              <a:off x="1247" y="1890"/>
              <a:ext cx="3312" cy="1487"/>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accent2"/>
                  </a:solidFill>
                  <a:miter lim="800000"/>
                  <a:headEnd/>
                  <a:tailEnd/>
                </a14:hiddenLine>
              </a:ext>
            </a:extLst>
          </p:spPr>
          <p:txBody>
            <a:bodyPr>
              <a:spAutoFit/>
            </a:bodyPr>
            <a:lstStyle/>
            <a:p>
              <a:pPr algn="ctr" eaLnBrk="0" hangingPunct="0">
                <a:spcBef>
                  <a:spcPct val="50000"/>
                </a:spcBef>
                <a:defRPr/>
              </a:pPr>
              <a:r>
                <a:rPr lang="en-US" sz="3200" b="1">
                  <a:solidFill>
                    <a:schemeClr val="tx2"/>
                  </a:solidFill>
                  <a:latin typeface="Comic Sans MS" charset="0"/>
                  <a:cs typeface="+mn-cs"/>
                </a:rPr>
                <a:t>TIGA DIPLOMAT </a:t>
              </a:r>
            </a:p>
            <a:p>
              <a:pPr algn="ctr" eaLnBrk="0" hangingPunct="0">
                <a:spcBef>
                  <a:spcPct val="50000"/>
                </a:spcBef>
                <a:defRPr/>
              </a:pPr>
              <a:r>
                <a:rPr lang="en-US" sz="3200" b="1">
                  <a:solidFill>
                    <a:schemeClr val="tx2"/>
                  </a:solidFill>
                  <a:latin typeface="Comic Sans MS" charset="0"/>
                  <a:cs typeface="+mn-cs"/>
                </a:rPr>
                <a:t>IMAM</a:t>
              </a:r>
            </a:p>
            <a:p>
              <a:pPr algn="ctr" eaLnBrk="0" hangingPunct="0">
                <a:spcBef>
                  <a:spcPct val="50000"/>
                </a:spcBef>
                <a:defRPr/>
              </a:pPr>
              <a:endParaRPr lang="en-US" sz="3200" b="1">
                <a:solidFill>
                  <a:schemeClr val="tx2"/>
                </a:solidFill>
                <a:latin typeface="Comic Sans MS" charset="0"/>
                <a:cs typeface="+mn-cs"/>
              </a:endParaRPr>
            </a:p>
          </p:txBody>
        </p:sp>
      </p:grpSp>
      <p:sp>
        <p:nvSpPr>
          <p:cNvPr id="254001" name="Rectangle 49"/>
          <p:cNvSpPr>
            <a:spLocks noChangeArrowheads="1"/>
          </p:cNvSpPr>
          <p:nvPr/>
        </p:nvSpPr>
        <p:spPr bwMode="auto">
          <a:xfrm>
            <a:off x="8083550" y="6529388"/>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66</a:t>
            </a:r>
          </a:p>
        </p:txBody>
      </p:sp>
      <p:sp>
        <p:nvSpPr>
          <p:cNvPr id="254002" name="Text Box 50"/>
          <p:cNvSpPr txBox="1">
            <a:spLocks noChangeArrowheads="1"/>
          </p:cNvSpPr>
          <p:nvPr/>
        </p:nvSpPr>
        <p:spPr bwMode="auto">
          <a:xfrm>
            <a:off x="1754188" y="0"/>
            <a:ext cx="5957887" cy="3746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1600" b="1">
                <a:latin typeface="Comic Sans MS" charset="0"/>
                <a:cs typeface="+mn-cs"/>
              </a:rPr>
              <a:t>Yer. 29:10; Ezra 3:8; Neh. 2:5-6</a:t>
            </a:r>
          </a:p>
        </p:txBody>
      </p:sp>
      <p:sp>
        <p:nvSpPr>
          <p:cNvPr id="254003" name="Text Box 51"/>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253978"/>
                                        </p:tgtEl>
                                        <p:attrNameLst>
                                          <p:attrName>style.visibility</p:attrName>
                                        </p:attrNameLst>
                                      </p:cBhvr>
                                      <p:to>
                                        <p:strVal val="visible"/>
                                      </p:to>
                                    </p:set>
                                    <p:anim calcmode="lin" valueType="num">
                                      <p:cBhvr>
                                        <p:cTn id="7" dur="500" fill="hold"/>
                                        <p:tgtEl>
                                          <p:spTgt spid="253978"/>
                                        </p:tgtEl>
                                        <p:attrNameLst>
                                          <p:attrName>ppt_w</p:attrName>
                                        </p:attrNameLst>
                                      </p:cBhvr>
                                      <p:tavLst>
                                        <p:tav tm="0">
                                          <p:val>
                                            <p:fltVal val="0"/>
                                          </p:val>
                                        </p:tav>
                                        <p:tav tm="100000">
                                          <p:val>
                                            <p:strVal val="#ppt_w"/>
                                          </p:val>
                                        </p:tav>
                                      </p:tavLst>
                                    </p:anim>
                                    <p:anim calcmode="lin" valueType="num">
                                      <p:cBhvr>
                                        <p:cTn id="8" dur="500" fill="hold"/>
                                        <p:tgtEl>
                                          <p:spTgt spid="253978"/>
                                        </p:tgtEl>
                                        <p:attrNameLst>
                                          <p:attrName>ppt_h</p:attrName>
                                        </p:attrNameLst>
                                      </p:cBhvr>
                                      <p:tavLst>
                                        <p:tav tm="0">
                                          <p:val>
                                            <p:fltVal val="0"/>
                                          </p:val>
                                        </p:tav>
                                        <p:tav tm="100000">
                                          <p:val>
                                            <p:strVal val="#ppt_h"/>
                                          </p:val>
                                        </p:tav>
                                      </p:tavLst>
                                    </p:anim>
                                    <p:anim calcmode="lin" valueType="num">
                                      <p:cBhvr>
                                        <p:cTn id="9" dur="500" fill="hold"/>
                                        <p:tgtEl>
                                          <p:spTgt spid="253978"/>
                                        </p:tgtEl>
                                        <p:attrNameLst>
                                          <p:attrName>ppt_x</p:attrName>
                                        </p:attrNameLst>
                                      </p:cBhvr>
                                      <p:tavLst>
                                        <p:tav tm="0">
                                          <p:val>
                                            <p:fltVal val="0.5"/>
                                          </p:val>
                                        </p:tav>
                                        <p:tav tm="100000">
                                          <p:val>
                                            <p:strVal val="#ppt_x"/>
                                          </p:val>
                                        </p:tav>
                                      </p:tavLst>
                                    </p:anim>
                                    <p:anim calcmode="lin" valueType="num">
                                      <p:cBhvr>
                                        <p:cTn id="10" dur="500" fill="hold"/>
                                        <p:tgtEl>
                                          <p:spTgt spid="25397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53975"/>
                                        </p:tgtEl>
                                        <p:attrNameLst>
                                          <p:attrName>style.visibility</p:attrName>
                                        </p:attrNameLst>
                                      </p:cBhvr>
                                      <p:to>
                                        <p:strVal val="visible"/>
                                      </p:to>
                                    </p:set>
                                    <p:anim calcmode="lin" valueType="num">
                                      <p:cBhvr>
                                        <p:cTn id="15" dur="500" fill="hold"/>
                                        <p:tgtEl>
                                          <p:spTgt spid="253975"/>
                                        </p:tgtEl>
                                        <p:attrNameLst>
                                          <p:attrName>ppt_w</p:attrName>
                                        </p:attrNameLst>
                                      </p:cBhvr>
                                      <p:tavLst>
                                        <p:tav tm="0">
                                          <p:val>
                                            <p:fltVal val="0"/>
                                          </p:val>
                                        </p:tav>
                                        <p:tav tm="100000">
                                          <p:val>
                                            <p:strVal val="#ppt_w"/>
                                          </p:val>
                                        </p:tav>
                                      </p:tavLst>
                                    </p:anim>
                                    <p:anim calcmode="lin" valueType="num">
                                      <p:cBhvr>
                                        <p:cTn id="16" dur="500" fill="hold"/>
                                        <p:tgtEl>
                                          <p:spTgt spid="253975"/>
                                        </p:tgtEl>
                                        <p:attrNameLst>
                                          <p:attrName>ppt_h</p:attrName>
                                        </p:attrNameLst>
                                      </p:cBhvr>
                                      <p:tavLst>
                                        <p:tav tm="0">
                                          <p:val>
                                            <p:fltVal val="0"/>
                                          </p:val>
                                        </p:tav>
                                        <p:tav tm="100000">
                                          <p:val>
                                            <p:strVal val="#ppt_h"/>
                                          </p:val>
                                        </p:tav>
                                      </p:tavLst>
                                    </p:anim>
                                    <p:anim calcmode="lin" valueType="num">
                                      <p:cBhvr>
                                        <p:cTn id="17" dur="500" fill="hold"/>
                                        <p:tgtEl>
                                          <p:spTgt spid="253975"/>
                                        </p:tgtEl>
                                        <p:attrNameLst>
                                          <p:attrName>ppt_x</p:attrName>
                                        </p:attrNameLst>
                                      </p:cBhvr>
                                      <p:tavLst>
                                        <p:tav tm="0">
                                          <p:val>
                                            <p:fltVal val="0.5"/>
                                          </p:val>
                                        </p:tav>
                                        <p:tav tm="100000">
                                          <p:val>
                                            <p:strVal val="#ppt_x"/>
                                          </p:val>
                                        </p:tav>
                                      </p:tavLst>
                                    </p:anim>
                                    <p:anim calcmode="lin" valueType="num">
                                      <p:cBhvr>
                                        <p:cTn id="18" dur="500" fill="hold"/>
                                        <p:tgtEl>
                                          <p:spTgt spid="253975"/>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53976"/>
                                        </p:tgtEl>
                                        <p:attrNameLst>
                                          <p:attrName>style.visibility</p:attrName>
                                        </p:attrNameLst>
                                      </p:cBhvr>
                                      <p:to>
                                        <p:strVal val="visible"/>
                                      </p:to>
                                    </p:set>
                                    <p:anim calcmode="lin" valueType="num">
                                      <p:cBhvr>
                                        <p:cTn id="23" dur="500" fill="hold"/>
                                        <p:tgtEl>
                                          <p:spTgt spid="253976"/>
                                        </p:tgtEl>
                                        <p:attrNameLst>
                                          <p:attrName>ppt_w</p:attrName>
                                        </p:attrNameLst>
                                      </p:cBhvr>
                                      <p:tavLst>
                                        <p:tav tm="0">
                                          <p:val>
                                            <p:fltVal val="0"/>
                                          </p:val>
                                        </p:tav>
                                        <p:tav tm="100000">
                                          <p:val>
                                            <p:strVal val="#ppt_w"/>
                                          </p:val>
                                        </p:tav>
                                      </p:tavLst>
                                    </p:anim>
                                    <p:anim calcmode="lin" valueType="num">
                                      <p:cBhvr>
                                        <p:cTn id="24" dur="500" fill="hold"/>
                                        <p:tgtEl>
                                          <p:spTgt spid="253976"/>
                                        </p:tgtEl>
                                        <p:attrNameLst>
                                          <p:attrName>ppt_h</p:attrName>
                                        </p:attrNameLst>
                                      </p:cBhvr>
                                      <p:tavLst>
                                        <p:tav tm="0">
                                          <p:val>
                                            <p:fltVal val="0"/>
                                          </p:val>
                                        </p:tav>
                                        <p:tav tm="100000">
                                          <p:val>
                                            <p:strVal val="#ppt_h"/>
                                          </p:val>
                                        </p:tav>
                                      </p:tavLst>
                                    </p:anim>
                                    <p:anim calcmode="lin" valueType="num">
                                      <p:cBhvr>
                                        <p:cTn id="25" dur="500" fill="hold"/>
                                        <p:tgtEl>
                                          <p:spTgt spid="253976"/>
                                        </p:tgtEl>
                                        <p:attrNameLst>
                                          <p:attrName>ppt_x</p:attrName>
                                        </p:attrNameLst>
                                      </p:cBhvr>
                                      <p:tavLst>
                                        <p:tav tm="0">
                                          <p:val>
                                            <p:fltVal val="0.5"/>
                                          </p:val>
                                        </p:tav>
                                        <p:tav tm="100000">
                                          <p:val>
                                            <p:strVal val="#ppt_x"/>
                                          </p:val>
                                        </p:tav>
                                      </p:tavLst>
                                    </p:anim>
                                    <p:anim calcmode="lin" valueType="num">
                                      <p:cBhvr>
                                        <p:cTn id="26" dur="500" fill="hold"/>
                                        <p:tgtEl>
                                          <p:spTgt spid="253976"/>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253997"/>
                                        </p:tgtEl>
                                        <p:attrNameLst>
                                          <p:attrName>style.visibility</p:attrName>
                                        </p:attrNameLst>
                                      </p:cBhvr>
                                      <p:to>
                                        <p:strVal val="visible"/>
                                      </p:to>
                                    </p:set>
                                    <p:animEffect transition="in" filter="dissolve">
                                      <p:cBhvr>
                                        <p:cTn id="31" dur="500"/>
                                        <p:tgtEl>
                                          <p:spTgt spid="253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75" grpId="0" autoUpdateAnimBg="0"/>
      <p:bldP spid="253976" grpId="0" autoUpdateAnimBg="0"/>
      <p:bldP spid="25397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46085" name="Rectangle 5"/>
          <p:cNvSpPr>
            <a:spLocks noChangeArrowheads="1"/>
          </p:cNvSpPr>
          <p:nvPr/>
        </p:nvSpPr>
        <p:spPr bwMode="auto">
          <a:xfrm>
            <a:off x="0" y="0"/>
            <a:ext cx="9144000" cy="7086600"/>
          </a:xfrm>
          <a:prstGeom prst="rect">
            <a:avLst/>
          </a:prstGeom>
          <a:gradFill rotWithShape="0">
            <a:gsLst>
              <a:gs pos="0">
                <a:schemeClr val="hlink"/>
              </a:gs>
              <a:gs pos="100000">
                <a:schemeClr val="hlink">
                  <a:gamma/>
                  <a:shade val="94118"/>
                  <a:invGamma/>
                </a:schemeClr>
              </a:gs>
            </a:gsLst>
            <a:path path="shape">
              <a:fillToRect l="50000" t="50000" r="50000" b="50000"/>
            </a:path>
          </a:gra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082" name="Rectangle 2"/>
          <p:cNvSpPr>
            <a:spLocks noGrp="1" noChangeArrowheads="1"/>
          </p:cNvSpPr>
          <p:nvPr>
            <p:ph type="title"/>
          </p:nvPr>
        </p:nvSpPr>
        <p:spPr>
          <a:xfrm>
            <a:off x="0" y="228600"/>
            <a:ext cx="6477000" cy="1676400"/>
          </a:xfrm>
          <a:solidFill>
            <a:srgbClr val="FFFFFF"/>
          </a:solidFill>
          <a:ln>
            <a:solidFill>
              <a:srgbClr val="000000"/>
            </a:solidFill>
            <a:miter lim="800000"/>
            <a:headEnd/>
            <a:tailEnd/>
          </a:ln>
        </p:spPr>
        <p:txBody>
          <a:bodyPr anchor="ctr" anchorCtr="1"/>
          <a:lstStyle/>
          <a:p>
            <a:pPr algn="ctr" eaLnBrk="1" hangingPunct="1">
              <a:defRPr/>
            </a:pPr>
            <a:r>
              <a:rPr lang="en-US" altLang="zh-CN" b="1">
                <a:solidFill>
                  <a:schemeClr val="bg1"/>
                </a:solidFill>
                <a:latin typeface="Arial Black" charset="0"/>
                <a:ea typeface="宋体" charset="0"/>
                <a:cs typeface="宋体" charset="0"/>
              </a:rPr>
              <a:t>Kembali dari Pembuangan</a:t>
            </a:r>
            <a:br>
              <a:rPr lang="en-US" altLang="zh-CN" sz="2000" b="1">
                <a:solidFill>
                  <a:schemeClr val="bg1"/>
                </a:solidFill>
                <a:latin typeface="Times" charset="0"/>
                <a:ea typeface="宋体" charset="0"/>
                <a:cs typeface="宋体" charset="0"/>
              </a:rPr>
            </a:br>
            <a:r>
              <a:rPr lang="en-US" altLang="zh-CN" sz="2000" b="1" i="1">
                <a:solidFill>
                  <a:schemeClr val="bg1"/>
                </a:solidFill>
                <a:latin typeface="Arial Narrow" charset="0"/>
                <a:ea typeface="宋体" charset="0"/>
                <a:cs typeface="宋体" charset="0"/>
              </a:rPr>
              <a:t>The Bible Visual Resource Book</a:t>
            </a:r>
            <a:r>
              <a:rPr lang="en-US" altLang="zh-CN" sz="2000" b="1">
                <a:solidFill>
                  <a:schemeClr val="bg1"/>
                </a:solidFill>
                <a:latin typeface="Arial Narrow" charset="0"/>
                <a:ea typeface="宋体" charset="0"/>
                <a:cs typeface="宋体" charset="0"/>
              </a:rPr>
              <a:t>, 95</a:t>
            </a:r>
            <a:endParaRPr lang="en-US" sz="2000" b="1">
              <a:solidFill>
                <a:schemeClr val="bg1"/>
              </a:solidFill>
              <a:latin typeface="Arial Narrow" charset="0"/>
              <a:ea typeface="宋体" charset="0"/>
              <a:cs typeface="宋体" charset="0"/>
            </a:endParaRPr>
          </a:p>
        </p:txBody>
      </p:sp>
      <p:sp>
        <p:nvSpPr>
          <p:cNvPr id="46083" name="Text Box 3"/>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000000"/>
                </a:solidFill>
                <a:cs typeface="+mn-cs"/>
              </a:rPr>
              <a:t>298</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71" y="2185243"/>
            <a:ext cx="8810625" cy="455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0600" y="0"/>
            <a:ext cx="8153400" cy="1143000"/>
          </a:xfrm>
          <a:solidFill>
            <a:srgbClr val="FFFFFF"/>
          </a:solidFill>
          <a:ln>
            <a:solidFill>
              <a:srgbClr val="000000"/>
            </a:solidFill>
            <a:miter lim="800000"/>
            <a:headEnd/>
            <a:tailEnd/>
          </a:ln>
        </p:spPr>
        <p:txBody>
          <a:bodyPr anchor="ctr" anchorCtr="1"/>
          <a:lstStyle/>
          <a:p>
            <a:pPr algn="ctr" eaLnBrk="1" hangingPunct="1">
              <a:defRPr/>
            </a:pPr>
            <a:r>
              <a:rPr lang="en-US" altLang="zh-CN" sz="3600">
                <a:solidFill>
                  <a:schemeClr val="bg1"/>
                </a:solidFill>
                <a:latin typeface="Arial Black" charset="0"/>
                <a:ea typeface="宋体" charset="0"/>
                <a:cs typeface="宋体" charset="0"/>
              </a:rPr>
              <a:t>Kembali dari Pembuangan</a:t>
            </a:r>
            <a:br>
              <a:rPr lang="en-US" altLang="zh-CN" sz="3600" b="1">
                <a:solidFill>
                  <a:schemeClr val="bg1"/>
                </a:solidFill>
                <a:latin typeface="Times" charset="0"/>
                <a:ea typeface="宋体" charset="0"/>
                <a:cs typeface="宋体" charset="0"/>
              </a:rPr>
            </a:br>
            <a:r>
              <a:rPr lang="en-US" altLang="zh-CN" sz="2000" b="1">
                <a:solidFill>
                  <a:schemeClr val="bg1"/>
                </a:solidFill>
                <a:latin typeface="Arial Narrow" charset="0"/>
                <a:ea typeface="宋体" charset="0"/>
                <a:cs typeface="宋体" charset="0"/>
              </a:rPr>
              <a:t>John H. Walton, </a:t>
            </a:r>
            <a:r>
              <a:rPr lang="en-US" altLang="zh-CN" sz="2000" b="1" i="1">
                <a:solidFill>
                  <a:schemeClr val="bg1"/>
                </a:solidFill>
                <a:latin typeface="Arial Narrow" charset="0"/>
                <a:ea typeface="宋体" charset="0"/>
                <a:cs typeface="宋体" charset="0"/>
              </a:rPr>
              <a:t>Chronological and Background Charts of the Old Testament</a:t>
            </a:r>
            <a:r>
              <a:rPr lang="en-US" altLang="zh-CN" sz="2000" b="1">
                <a:solidFill>
                  <a:schemeClr val="bg1"/>
                </a:solidFill>
                <a:latin typeface="Arial Narrow" charset="0"/>
                <a:ea typeface="宋体" charset="0"/>
                <a:cs typeface="宋体" charset="0"/>
              </a:rPr>
              <a:t>, 35 &amp; John A. Martin, “Ezra,” in The</a:t>
            </a:r>
            <a:r>
              <a:rPr lang="en-US" altLang="zh-CN" sz="2000" b="1" i="1">
                <a:solidFill>
                  <a:schemeClr val="bg1"/>
                </a:solidFill>
                <a:latin typeface="Arial Narrow" charset="0"/>
                <a:ea typeface="宋体" charset="0"/>
                <a:cs typeface="宋体" charset="0"/>
              </a:rPr>
              <a:t> Bible Knowledge Commentary</a:t>
            </a:r>
            <a:r>
              <a:rPr lang="en-US" altLang="zh-CN" sz="2000" b="1">
                <a:solidFill>
                  <a:schemeClr val="bg1"/>
                </a:solidFill>
                <a:latin typeface="Arial Narrow" charset="0"/>
                <a:ea typeface="宋体" charset="0"/>
                <a:cs typeface="宋体" charset="0"/>
              </a:rPr>
              <a:t>, 1:652, adapted</a:t>
            </a:r>
            <a:endParaRPr lang="en-US" sz="3600" b="1">
              <a:solidFill>
                <a:schemeClr val="bg1"/>
              </a:solidFill>
              <a:latin typeface="Arial Black" charset="0"/>
              <a:ea typeface="宋体" charset="0"/>
              <a:cs typeface="宋体" charset="0"/>
            </a:endParaRPr>
          </a:p>
        </p:txBody>
      </p:sp>
      <p:sp>
        <p:nvSpPr>
          <p:cNvPr id="43011" name="Text Box 3"/>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chemeClr val="bg1"/>
                </a:solidFill>
                <a:cs typeface="+mn-cs"/>
              </a:rPr>
              <a:t>295</a:t>
            </a:r>
          </a:p>
        </p:txBody>
      </p:sp>
      <p:pic>
        <p:nvPicPr>
          <p:cNvPr id="35844" name="Picture 4"/>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90600" y="1524000"/>
            <a:ext cx="8153400" cy="504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3400" y="0"/>
            <a:ext cx="8153400" cy="1143000"/>
          </a:xfrm>
          <a:solidFill>
            <a:srgbClr val="FFFFFF"/>
          </a:solidFill>
          <a:ln>
            <a:solidFill>
              <a:srgbClr val="000000"/>
            </a:solidFill>
            <a:miter lim="800000"/>
            <a:headEnd/>
            <a:tailEnd/>
          </a:ln>
        </p:spPr>
        <p:txBody>
          <a:bodyPr anchor="ctr" anchorCtr="1"/>
          <a:lstStyle/>
          <a:p>
            <a:pPr algn="ctr" eaLnBrk="1" hangingPunct="1">
              <a:defRPr/>
            </a:pPr>
            <a:r>
              <a:rPr lang="en-US" altLang="zh-CN" sz="3600">
                <a:solidFill>
                  <a:schemeClr val="bg1"/>
                </a:solidFill>
                <a:latin typeface="Arial Black" charset="0"/>
                <a:ea typeface="宋体" charset="0"/>
                <a:cs typeface="宋体" charset="0"/>
              </a:rPr>
              <a:t>Kembali dari Pembuangan</a:t>
            </a:r>
            <a:br>
              <a:rPr lang="en-US" altLang="zh-CN" sz="3600" b="1">
                <a:solidFill>
                  <a:schemeClr val="bg1"/>
                </a:solidFill>
                <a:latin typeface="Times" charset="0"/>
                <a:ea typeface="宋体" charset="0"/>
                <a:cs typeface="宋体" charset="0"/>
              </a:rPr>
            </a:br>
            <a:r>
              <a:rPr lang="en-US" altLang="zh-CN" sz="1800" b="1">
                <a:solidFill>
                  <a:schemeClr val="bg1"/>
                </a:solidFill>
                <a:latin typeface="Arial Narrow" charset="0"/>
                <a:ea typeface="宋体" charset="0"/>
                <a:cs typeface="宋体" charset="0"/>
              </a:rPr>
              <a:t>John H. Walton, </a:t>
            </a:r>
            <a:r>
              <a:rPr lang="en-US" altLang="zh-CN" sz="1800" b="1" i="1">
                <a:solidFill>
                  <a:schemeClr val="bg1"/>
                </a:solidFill>
                <a:latin typeface="Arial Narrow" charset="0"/>
                <a:ea typeface="宋体" charset="0"/>
                <a:cs typeface="宋体" charset="0"/>
              </a:rPr>
              <a:t>Chronological and Background Charts of the Old Testament</a:t>
            </a:r>
            <a:r>
              <a:rPr lang="en-US" altLang="zh-CN" sz="1800" b="1">
                <a:solidFill>
                  <a:schemeClr val="bg1"/>
                </a:solidFill>
                <a:latin typeface="Arial Narrow" charset="0"/>
                <a:ea typeface="宋体" charset="0"/>
                <a:cs typeface="宋体" charset="0"/>
              </a:rPr>
              <a:t>, 35 &amp; John A. Martin, “Ezra,” in </a:t>
            </a:r>
            <a:r>
              <a:rPr lang="en-US" altLang="zh-CN" sz="1800" b="1" i="1">
                <a:solidFill>
                  <a:schemeClr val="bg1"/>
                </a:solidFill>
                <a:latin typeface="Arial Narrow" charset="0"/>
                <a:ea typeface="宋体" charset="0"/>
                <a:cs typeface="宋体" charset="0"/>
              </a:rPr>
              <a:t>The Bible Knowledge Commentary</a:t>
            </a:r>
            <a:r>
              <a:rPr lang="en-US" altLang="zh-CN" sz="1800" b="1">
                <a:solidFill>
                  <a:schemeClr val="bg1"/>
                </a:solidFill>
                <a:latin typeface="Arial Narrow" charset="0"/>
                <a:ea typeface="宋体" charset="0"/>
                <a:cs typeface="宋体" charset="0"/>
              </a:rPr>
              <a:t>, 1:652, adapted</a:t>
            </a:r>
            <a:endParaRPr lang="en-US" sz="3600" b="1">
              <a:solidFill>
                <a:schemeClr val="bg1"/>
              </a:solidFill>
              <a:latin typeface="Arial Black" charset="0"/>
              <a:ea typeface="宋体" charset="0"/>
              <a:cs typeface="宋体" charset="0"/>
            </a:endParaRPr>
          </a:p>
        </p:txBody>
      </p:sp>
      <p:sp>
        <p:nvSpPr>
          <p:cNvPr id="40963" name="Text Box 3"/>
          <p:cNvSpPr txBox="1">
            <a:spLocks noChangeArrowheads="1"/>
          </p:cNvSpPr>
          <p:nvPr/>
        </p:nvSpPr>
        <p:spPr bwMode="auto">
          <a:xfrm>
            <a:off x="7924800" y="0"/>
            <a:ext cx="7318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chemeClr val="bg1"/>
                </a:solidFill>
                <a:cs typeface="+mn-cs"/>
              </a:rPr>
              <a:t>295</a:t>
            </a:r>
          </a:p>
        </p:txBody>
      </p:sp>
      <p:grpSp>
        <p:nvGrpSpPr>
          <p:cNvPr id="37892" name="Group 4"/>
          <p:cNvGrpSpPr>
            <a:grpSpLocks/>
          </p:cNvGrpSpPr>
          <p:nvPr/>
        </p:nvGrpSpPr>
        <p:grpSpPr bwMode="auto">
          <a:xfrm>
            <a:off x="304800" y="1143000"/>
            <a:ext cx="8534400" cy="5715000"/>
            <a:chOff x="0" y="0"/>
            <a:chExt cx="3612" cy="3645"/>
          </a:xfrm>
        </p:grpSpPr>
        <p:grpSp>
          <p:nvGrpSpPr>
            <p:cNvPr id="37893" name="Group 5"/>
            <p:cNvGrpSpPr>
              <a:grpSpLocks/>
            </p:cNvGrpSpPr>
            <p:nvPr/>
          </p:nvGrpSpPr>
          <p:grpSpPr bwMode="auto">
            <a:xfrm>
              <a:off x="0" y="0"/>
              <a:ext cx="903" cy="384"/>
              <a:chOff x="0" y="0"/>
              <a:chExt cx="903" cy="384"/>
            </a:xfrm>
          </p:grpSpPr>
          <p:sp>
            <p:nvSpPr>
              <p:cNvPr id="40966" name="Rectangle 6"/>
              <p:cNvSpPr>
                <a:spLocks noChangeArrowheads="1"/>
              </p:cNvSpPr>
              <p:nvPr/>
            </p:nvSpPr>
            <p:spPr bwMode="auto">
              <a:xfrm>
                <a:off x="0" y="0"/>
                <a:ext cx="903" cy="384"/>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mn-cs"/>
                  </a:rPr>
                  <a:t>KEMBALI</a:t>
                </a:r>
              </a:p>
            </p:txBody>
          </p:sp>
          <p:sp>
            <p:nvSpPr>
              <p:cNvPr id="40967" name="Rectangle 7"/>
              <p:cNvSpPr>
                <a:spLocks noChangeArrowheads="1"/>
              </p:cNvSpPr>
              <p:nvPr/>
            </p:nvSpPr>
            <p:spPr bwMode="auto">
              <a:xfrm>
                <a:off x="0" y="0"/>
                <a:ext cx="903" cy="384"/>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894" name="Group 8"/>
            <p:cNvGrpSpPr>
              <a:grpSpLocks/>
            </p:cNvGrpSpPr>
            <p:nvPr/>
          </p:nvGrpSpPr>
          <p:grpSpPr bwMode="auto">
            <a:xfrm>
              <a:off x="903" y="0"/>
              <a:ext cx="903" cy="384"/>
              <a:chOff x="903" y="0"/>
              <a:chExt cx="903" cy="384"/>
            </a:xfrm>
          </p:grpSpPr>
          <p:sp>
            <p:nvSpPr>
              <p:cNvPr id="40969" name="Rectangle 9"/>
              <p:cNvSpPr>
                <a:spLocks noChangeArrowheads="1"/>
              </p:cNvSpPr>
              <p:nvPr/>
            </p:nvSpPr>
            <p:spPr bwMode="auto">
              <a:xfrm>
                <a:off x="903" y="0"/>
                <a:ext cx="903" cy="384"/>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mn-cs"/>
                  </a:rPr>
                  <a:t>PERTAMA</a:t>
                </a:r>
              </a:p>
            </p:txBody>
          </p:sp>
          <p:sp>
            <p:nvSpPr>
              <p:cNvPr id="40970" name="Rectangle 10"/>
              <p:cNvSpPr>
                <a:spLocks noChangeArrowheads="1"/>
              </p:cNvSpPr>
              <p:nvPr/>
            </p:nvSpPr>
            <p:spPr bwMode="auto">
              <a:xfrm>
                <a:off x="903" y="0"/>
                <a:ext cx="903" cy="384"/>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895" name="Group 11"/>
            <p:cNvGrpSpPr>
              <a:grpSpLocks/>
            </p:cNvGrpSpPr>
            <p:nvPr/>
          </p:nvGrpSpPr>
          <p:grpSpPr bwMode="auto">
            <a:xfrm>
              <a:off x="1806" y="0"/>
              <a:ext cx="903" cy="384"/>
              <a:chOff x="1806" y="0"/>
              <a:chExt cx="903" cy="384"/>
            </a:xfrm>
          </p:grpSpPr>
          <p:sp>
            <p:nvSpPr>
              <p:cNvPr id="40972" name="Rectangle 12"/>
              <p:cNvSpPr>
                <a:spLocks noChangeArrowheads="1"/>
              </p:cNvSpPr>
              <p:nvPr/>
            </p:nvSpPr>
            <p:spPr bwMode="auto">
              <a:xfrm>
                <a:off x="1806" y="0"/>
                <a:ext cx="903" cy="384"/>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mn-cs"/>
                  </a:rPr>
                  <a:t>KEDUA</a:t>
                </a:r>
              </a:p>
            </p:txBody>
          </p:sp>
          <p:sp>
            <p:nvSpPr>
              <p:cNvPr id="40973" name="Rectangle 13"/>
              <p:cNvSpPr>
                <a:spLocks noChangeArrowheads="1"/>
              </p:cNvSpPr>
              <p:nvPr/>
            </p:nvSpPr>
            <p:spPr bwMode="auto">
              <a:xfrm>
                <a:off x="1806" y="0"/>
                <a:ext cx="903" cy="384"/>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896" name="Group 14"/>
            <p:cNvGrpSpPr>
              <a:grpSpLocks/>
            </p:cNvGrpSpPr>
            <p:nvPr/>
          </p:nvGrpSpPr>
          <p:grpSpPr bwMode="auto">
            <a:xfrm>
              <a:off x="2709" y="0"/>
              <a:ext cx="903" cy="384"/>
              <a:chOff x="2709" y="0"/>
              <a:chExt cx="903" cy="384"/>
            </a:xfrm>
          </p:grpSpPr>
          <p:sp>
            <p:nvSpPr>
              <p:cNvPr id="40975" name="Rectangle 15"/>
              <p:cNvSpPr>
                <a:spLocks noChangeArrowheads="1"/>
              </p:cNvSpPr>
              <p:nvPr/>
            </p:nvSpPr>
            <p:spPr bwMode="auto">
              <a:xfrm>
                <a:off x="2709" y="0"/>
                <a:ext cx="903" cy="384"/>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mn-cs"/>
                  </a:rPr>
                  <a:t>KETIGA</a:t>
                </a:r>
              </a:p>
            </p:txBody>
          </p:sp>
          <p:sp>
            <p:nvSpPr>
              <p:cNvPr id="40976" name="Rectangle 16"/>
              <p:cNvSpPr>
                <a:spLocks noChangeArrowheads="1"/>
              </p:cNvSpPr>
              <p:nvPr/>
            </p:nvSpPr>
            <p:spPr bwMode="auto">
              <a:xfrm>
                <a:off x="2709" y="0"/>
                <a:ext cx="903" cy="384"/>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897" name="Group 17"/>
            <p:cNvGrpSpPr>
              <a:grpSpLocks/>
            </p:cNvGrpSpPr>
            <p:nvPr/>
          </p:nvGrpSpPr>
          <p:grpSpPr bwMode="auto">
            <a:xfrm>
              <a:off x="0" y="384"/>
              <a:ext cx="903" cy="614"/>
              <a:chOff x="0" y="384"/>
              <a:chExt cx="903" cy="614"/>
            </a:xfrm>
          </p:grpSpPr>
          <p:sp>
            <p:nvSpPr>
              <p:cNvPr id="40978" name="Rectangle 18"/>
              <p:cNvSpPr>
                <a:spLocks noChangeArrowheads="1"/>
              </p:cNvSpPr>
              <p:nvPr/>
            </p:nvSpPr>
            <p:spPr bwMode="auto">
              <a:xfrm>
                <a:off x="0" y="384"/>
                <a:ext cx="903" cy="615"/>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Referensi</a:t>
                </a:r>
                <a:endParaRPr lang="en-US" b="1">
                  <a:solidFill>
                    <a:srgbClr val="FFFFFF"/>
                  </a:solidFill>
                  <a:latin typeface="Arial Narrow" charset="0"/>
                  <a:cs typeface="+mn-cs"/>
                </a:endParaRPr>
              </a:p>
            </p:txBody>
          </p:sp>
          <p:sp>
            <p:nvSpPr>
              <p:cNvPr id="40979" name="Rectangle 19"/>
              <p:cNvSpPr>
                <a:spLocks noChangeArrowheads="1"/>
              </p:cNvSpPr>
              <p:nvPr/>
            </p:nvSpPr>
            <p:spPr bwMode="auto">
              <a:xfrm>
                <a:off x="0" y="384"/>
                <a:ext cx="903" cy="615"/>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898" name="Group 20"/>
            <p:cNvGrpSpPr>
              <a:grpSpLocks/>
            </p:cNvGrpSpPr>
            <p:nvPr/>
          </p:nvGrpSpPr>
          <p:grpSpPr bwMode="auto">
            <a:xfrm>
              <a:off x="903" y="384"/>
              <a:ext cx="903" cy="614"/>
              <a:chOff x="903" y="384"/>
              <a:chExt cx="903" cy="614"/>
            </a:xfrm>
          </p:grpSpPr>
          <p:sp>
            <p:nvSpPr>
              <p:cNvPr id="40981" name="Rectangle 21"/>
              <p:cNvSpPr>
                <a:spLocks noChangeArrowheads="1"/>
              </p:cNvSpPr>
              <p:nvPr/>
            </p:nvSpPr>
            <p:spPr bwMode="auto">
              <a:xfrm>
                <a:off x="903" y="384"/>
                <a:ext cx="903" cy="615"/>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Ezra 1-6</a:t>
                </a:r>
                <a:endParaRPr lang="en-US" b="1">
                  <a:solidFill>
                    <a:srgbClr val="FFFFFF"/>
                  </a:solidFill>
                  <a:latin typeface="Arial Narrow" charset="0"/>
                  <a:cs typeface="+mn-cs"/>
                </a:endParaRPr>
              </a:p>
            </p:txBody>
          </p:sp>
          <p:sp>
            <p:nvSpPr>
              <p:cNvPr id="40982" name="Rectangle 22"/>
              <p:cNvSpPr>
                <a:spLocks noChangeArrowheads="1"/>
              </p:cNvSpPr>
              <p:nvPr/>
            </p:nvSpPr>
            <p:spPr bwMode="auto">
              <a:xfrm>
                <a:off x="903" y="384"/>
                <a:ext cx="903" cy="615"/>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899" name="Group 23"/>
            <p:cNvGrpSpPr>
              <a:grpSpLocks/>
            </p:cNvGrpSpPr>
            <p:nvPr/>
          </p:nvGrpSpPr>
          <p:grpSpPr bwMode="auto">
            <a:xfrm>
              <a:off x="1806" y="384"/>
              <a:ext cx="903" cy="614"/>
              <a:chOff x="1806" y="384"/>
              <a:chExt cx="903" cy="614"/>
            </a:xfrm>
          </p:grpSpPr>
          <p:sp>
            <p:nvSpPr>
              <p:cNvPr id="40984" name="Rectangle 24"/>
              <p:cNvSpPr>
                <a:spLocks noChangeArrowheads="1"/>
              </p:cNvSpPr>
              <p:nvPr/>
            </p:nvSpPr>
            <p:spPr bwMode="auto">
              <a:xfrm>
                <a:off x="1806" y="384"/>
                <a:ext cx="903" cy="615"/>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Ezra 7-10</a:t>
                </a:r>
                <a:endParaRPr lang="en-US" b="1">
                  <a:solidFill>
                    <a:srgbClr val="FFFFFF"/>
                  </a:solidFill>
                  <a:latin typeface="Arial Narrow" charset="0"/>
                  <a:cs typeface="+mn-cs"/>
                </a:endParaRPr>
              </a:p>
            </p:txBody>
          </p:sp>
          <p:sp>
            <p:nvSpPr>
              <p:cNvPr id="40985" name="Rectangle 25"/>
              <p:cNvSpPr>
                <a:spLocks noChangeArrowheads="1"/>
              </p:cNvSpPr>
              <p:nvPr/>
            </p:nvSpPr>
            <p:spPr bwMode="auto">
              <a:xfrm>
                <a:off x="1806" y="384"/>
                <a:ext cx="903" cy="615"/>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0" name="Group 26"/>
            <p:cNvGrpSpPr>
              <a:grpSpLocks/>
            </p:cNvGrpSpPr>
            <p:nvPr/>
          </p:nvGrpSpPr>
          <p:grpSpPr bwMode="auto">
            <a:xfrm>
              <a:off x="2709" y="384"/>
              <a:ext cx="903" cy="614"/>
              <a:chOff x="2709" y="384"/>
              <a:chExt cx="903" cy="614"/>
            </a:xfrm>
          </p:grpSpPr>
          <p:sp>
            <p:nvSpPr>
              <p:cNvPr id="40987" name="Rectangle 27"/>
              <p:cNvSpPr>
                <a:spLocks noChangeArrowheads="1"/>
              </p:cNvSpPr>
              <p:nvPr/>
            </p:nvSpPr>
            <p:spPr bwMode="auto">
              <a:xfrm>
                <a:off x="2709" y="384"/>
                <a:ext cx="903" cy="615"/>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Tahoma" charset="0"/>
                  </a:rPr>
                  <a:t>Nehemiah 1-13</a:t>
                </a:r>
                <a:endParaRPr lang="en-US" b="1">
                  <a:solidFill>
                    <a:srgbClr val="FFFFFF"/>
                  </a:solidFill>
                  <a:latin typeface="Arial Narrow" charset="0"/>
                  <a:cs typeface="+mn-cs"/>
                </a:endParaRPr>
              </a:p>
            </p:txBody>
          </p:sp>
          <p:sp>
            <p:nvSpPr>
              <p:cNvPr id="40988" name="Rectangle 28"/>
              <p:cNvSpPr>
                <a:spLocks noChangeArrowheads="1"/>
              </p:cNvSpPr>
              <p:nvPr/>
            </p:nvSpPr>
            <p:spPr bwMode="auto">
              <a:xfrm>
                <a:off x="2709" y="384"/>
                <a:ext cx="903" cy="615"/>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1" name="Group 29"/>
            <p:cNvGrpSpPr>
              <a:grpSpLocks/>
            </p:cNvGrpSpPr>
            <p:nvPr/>
          </p:nvGrpSpPr>
          <p:grpSpPr bwMode="auto">
            <a:xfrm>
              <a:off x="0" y="998"/>
              <a:ext cx="903" cy="403"/>
              <a:chOff x="0" y="998"/>
              <a:chExt cx="903" cy="403"/>
            </a:xfrm>
          </p:grpSpPr>
          <p:sp>
            <p:nvSpPr>
              <p:cNvPr id="40990" name="Rectangle 30"/>
              <p:cNvSpPr>
                <a:spLocks noChangeArrowheads="1"/>
              </p:cNvSpPr>
              <p:nvPr/>
            </p:nvSpPr>
            <p:spPr bwMode="auto">
              <a:xfrm>
                <a:off x="0" y="998"/>
                <a:ext cx="903" cy="403"/>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Tanggal</a:t>
                </a:r>
                <a:endParaRPr lang="en-US" b="1">
                  <a:solidFill>
                    <a:srgbClr val="FFFFFF"/>
                  </a:solidFill>
                  <a:latin typeface="Arial Narrow" charset="0"/>
                  <a:cs typeface="+mn-cs"/>
                </a:endParaRPr>
              </a:p>
            </p:txBody>
          </p:sp>
          <p:sp>
            <p:nvSpPr>
              <p:cNvPr id="40991" name="Rectangle 31"/>
              <p:cNvSpPr>
                <a:spLocks noChangeArrowheads="1"/>
              </p:cNvSpPr>
              <p:nvPr/>
            </p:nvSpPr>
            <p:spPr bwMode="auto">
              <a:xfrm>
                <a:off x="0" y="998"/>
                <a:ext cx="903" cy="403"/>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2" name="Group 32"/>
            <p:cNvGrpSpPr>
              <a:grpSpLocks/>
            </p:cNvGrpSpPr>
            <p:nvPr/>
          </p:nvGrpSpPr>
          <p:grpSpPr bwMode="auto">
            <a:xfrm>
              <a:off x="903" y="998"/>
              <a:ext cx="903" cy="403"/>
              <a:chOff x="903" y="998"/>
              <a:chExt cx="903" cy="403"/>
            </a:xfrm>
          </p:grpSpPr>
          <p:sp>
            <p:nvSpPr>
              <p:cNvPr id="40993" name="Rectangle 33"/>
              <p:cNvSpPr>
                <a:spLocks noChangeArrowheads="1"/>
              </p:cNvSpPr>
              <p:nvPr/>
            </p:nvSpPr>
            <p:spPr bwMode="auto">
              <a:xfrm>
                <a:off x="903" y="998"/>
                <a:ext cx="903" cy="403"/>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538 B.C.</a:t>
                </a:r>
                <a:endParaRPr lang="en-US" b="1">
                  <a:solidFill>
                    <a:srgbClr val="FFFFFF"/>
                  </a:solidFill>
                  <a:latin typeface="Arial Narrow" charset="0"/>
                  <a:cs typeface="+mn-cs"/>
                </a:endParaRPr>
              </a:p>
            </p:txBody>
          </p:sp>
          <p:sp>
            <p:nvSpPr>
              <p:cNvPr id="40994" name="Rectangle 34"/>
              <p:cNvSpPr>
                <a:spLocks noChangeArrowheads="1"/>
              </p:cNvSpPr>
              <p:nvPr/>
            </p:nvSpPr>
            <p:spPr bwMode="auto">
              <a:xfrm>
                <a:off x="903" y="998"/>
                <a:ext cx="903" cy="403"/>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3" name="Group 35"/>
            <p:cNvGrpSpPr>
              <a:grpSpLocks/>
            </p:cNvGrpSpPr>
            <p:nvPr/>
          </p:nvGrpSpPr>
          <p:grpSpPr bwMode="auto">
            <a:xfrm>
              <a:off x="1806" y="998"/>
              <a:ext cx="903" cy="403"/>
              <a:chOff x="1806" y="998"/>
              <a:chExt cx="903" cy="403"/>
            </a:xfrm>
          </p:grpSpPr>
          <p:sp>
            <p:nvSpPr>
              <p:cNvPr id="40996" name="Rectangle 36"/>
              <p:cNvSpPr>
                <a:spLocks noChangeArrowheads="1"/>
              </p:cNvSpPr>
              <p:nvPr/>
            </p:nvSpPr>
            <p:spPr bwMode="auto">
              <a:xfrm>
                <a:off x="1806" y="998"/>
                <a:ext cx="903" cy="403"/>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458 B.C.</a:t>
                </a:r>
                <a:endParaRPr lang="en-US" b="1">
                  <a:solidFill>
                    <a:srgbClr val="FFFFFF"/>
                  </a:solidFill>
                  <a:latin typeface="Arial Narrow" charset="0"/>
                  <a:cs typeface="+mn-cs"/>
                </a:endParaRPr>
              </a:p>
            </p:txBody>
          </p:sp>
          <p:sp>
            <p:nvSpPr>
              <p:cNvPr id="40997" name="Rectangle 37"/>
              <p:cNvSpPr>
                <a:spLocks noChangeArrowheads="1"/>
              </p:cNvSpPr>
              <p:nvPr/>
            </p:nvSpPr>
            <p:spPr bwMode="auto">
              <a:xfrm>
                <a:off x="1806" y="998"/>
                <a:ext cx="903" cy="403"/>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4" name="Group 38"/>
            <p:cNvGrpSpPr>
              <a:grpSpLocks/>
            </p:cNvGrpSpPr>
            <p:nvPr/>
          </p:nvGrpSpPr>
          <p:grpSpPr bwMode="auto">
            <a:xfrm>
              <a:off x="2709" y="998"/>
              <a:ext cx="903" cy="403"/>
              <a:chOff x="2709" y="998"/>
              <a:chExt cx="903" cy="403"/>
            </a:xfrm>
          </p:grpSpPr>
          <p:sp>
            <p:nvSpPr>
              <p:cNvPr id="40999" name="Rectangle 39"/>
              <p:cNvSpPr>
                <a:spLocks noChangeArrowheads="1"/>
              </p:cNvSpPr>
              <p:nvPr/>
            </p:nvSpPr>
            <p:spPr bwMode="auto">
              <a:xfrm>
                <a:off x="2709" y="998"/>
                <a:ext cx="903" cy="403"/>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tabLst>
                    <a:tab pos="2559050" algn="l"/>
                  </a:tabLst>
                  <a:defRPr/>
                </a:pPr>
                <a:r>
                  <a:rPr lang="en-US" b="1">
                    <a:solidFill>
                      <a:srgbClr val="FFFFFF"/>
                    </a:solidFill>
                    <a:latin typeface="Arial Narrow" charset="0"/>
                    <a:cs typeface="Tahoma" charset="0"/>
                  </a:rPr>
                  <a:t>444 B.C.</a:t>
                </a:r>
                <a:endParaRPr lang="en-US" b="1">
                  <a:solidFill>
                    <a:srgbClr val="FFFFFF"/>
                  </a:solidFill>
                  <a:latin typeface="Arial Narrow" charset="0"/>
                  <a:cs typeface="+mn-cs"/>
                </a:endParaRPr>
              </a:p>
            </p:txBody>
          </p:sp>
          <p:sp>
            <p:nvSpPr>
              <p:cNvPr id="41000" name="Rectangle 40"/>
              <p:cNvSpPr>
                <a:spLocks noChangeArrowheads="1"/>
              </p:cNvSpPr>
              <p:nvPr/>
            </p:nvSpPr>
            <p:spPr bwMode="auto">
              <a:xfrm>
                <a:off x="2709" y="998"/>
                <a:ext cx="903" cy="403"/>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5" name="Group 41"/>
            <p:cNvGrpSpPr>
              <a:grpSpLocks/>
            </p:cNvGrpSpPr>
            <p:nvPr/>
          </p:nvGrpSpPr>
          <p:grpSpPr bwMode="auto">
            <a:xfrm>
              <a:off x="0" y="1401"/>
              <a:ext cx="903" cy="633"/>
              <a:chOff x="0" y="1401"/>
              <a:chExt cx="903" cy="633"/>
            </a:xfrm>
          </p:grpSpPr>
          <p:sp>
            <p:nvSpPr>
              <p:cNvPr id="41002" name="Rectangle 42"/>
              <p:cNvSpPr>
                <a:spLocks noChangeArrowheads="1"/>
              </p:cNvSpPr>
              <p:nvPr/>
            </p:nvSpPr>
            <p:spPr bwMode="auto">
              <a:xfrm>
                <a:off x="0" y="1401"/>
                <a:ext cx="903" cy="633"/>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Pemimpin</a:t>
                </a:r>
                <a:endParaRPr lang="en-US" b="1">
                  <a:solidFill>
                    <a:srgbClr val="FFFFFF"/>
                  </a:solidFill>
                  <a:latin typeface="Arial Narrow" charset="0"/>
                  <a:cs typeface="+mn-cs"/>
                </a:endParaRPr>
              </a:p>
            </p:txBody>
          </p:sp>
          <p:sp>
            <p:nvSpPr>
              <p:cNvPr id="41003" name="Rectangle 43"/>
              <p:cNvSpPr>
                <a:spLocks noChangeArrowheads="1"/>
              </p:cNvSpPr>
              <p:nvPr/>
            </p:nvSpPr>
            <p:spPr bwMode="auto">
              <a:xfrm>
                <a:off x="0" y="1401"/>
                <a:ext cx="903" cy="633"/>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6" name="Group 44"/>
            <p:cNvGrpSpPr>
              <a:grpSpLocks/>
            </p:cNvGrpSpPr>
            <p:nvPr/>
          </p:nvGrpSpPr>
          <p:grpSpPr bwMode="auto">
            <a:xfrm>
              <a:off x="903" y="1401"/>
              <a:ext cx="903" cy="633"/>
              <a:chOff x="903" y="1401"/>
              <a:chExt cx="903" cy="633"/>
            </a:xfrm>
          </p:grpSpPr>
          <p:sp>
            <p:nvSpPr>
              <p:cNvPr id="41005" name="Rectangle 45"/>
              <p:cNvSpPr>
                <a:spLocks noChangeArrowheads="1"/>
              </p:cNvSpPr>
              <p:nvPr/>
            </p:nvSpPr>
            <p:spPr bwMode="auto">
              <a:xfrm>
                <a:off x="903" y="1401"/>
                <a:ext cx="903" cy="633"/>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lnSpc>
                    <a:spcPct val="80000"/>
                  </a:lnSpc>
                  <a:defRPr/>
                </a:pPr>
                <a:r>
                  <a:rPr lang="en-US" b="1">
                    <a:solidFill>
                      <a:srgbClr val="FFFFFF"/>
                    </a:solidFill>
                    <a:latin typeface="Arial Narrow" charset="0"/>
                    <a:cs typeface="Tahoma" charset="0"/>
                  </a:rPr>
                  <a:t>Sesbazar</a:t>
                </a:r>
                <a:endParaRPr lang="en-US" b="1">
                  <a:solidFill>
                    <a:srgbClr val="FFFFFF"/>
                  </a:solidFill>
                  <a:latin typeface="Arial Narrow" charset="0"/>
                  <a:cs typeface="Times New Roman" charset="0"/>
                </a:endParaRPr>
              </a:p>
              <a:p>
                <a:pPr algn="ctr" eaLnBrk="0" hangingPunct="0">
                  <a:lnSpc>
                    <a:spcPct val="80000"/>
                  </a:lnSpc>
                  <a:defRPr/>
                </a:pPr>
                <a:r>
                  <a:rPr lang="en-US" b="1">
                    <a:solidFill>
                      <a:srgbClr val="FFFFFF"/>
                    </a:solidFill>
                    <a:latin typeface="Arial Narrow" charset="0"/>
                    <a:cs typeface="Tahoma" charset="0"/>
                  </a:rPr>
                  <a:t>Zerubabel</a:t>
                </a:r>
                <a:endParaRPr lang="en-US" b="1">
                  <a:solidFill>
                    <a:srgbClr val="FFFFFF"/>
                  </a:solidFill>
                  <a:latin typeface="Arial Narrow" charset="0"/>
                  <a:cs typeface="Times New Roman" charset="0"/>
                </a:endParaRPr>
              </a:p>
              <a:p>
                <a:pPr algn="ctr" eaLnBrk="0" hangingPunct="0">
                  <a:lnSpc>
                    <a:spcPct val="80000"/>
                  </a:lnSpc>
                  <a:defRPr/>
                </a:pPr>
                <a:r>
                  <a:rPr lang="en-US" b="1">
                    <a:solidFill>
                      <a:srgbClr val="FFFFFF"/>
                    </a:solidFill>
                    <a:latin typeface="Arial Narrow" charset="0"/>
                    <a:cs typeface="Tahoma" charset="0"/>
                  </a:rPr>
                  <a:t>Yeshua</a:t>
                </a:r>
                <a:endParaRPr lang="en-US" b="1">
                  <a:solidFill>
                    <a:srgbClr val="FFFFFF"/>
                  </a:solidFill>
                  <a:latin typeface="Arial Narrow" charset="0"/>
                  <a:cs typeface="+mn-cs"/>
                </a:endParaRPr>
              </a:p>
            </p:txBody>
          </p:sp>
          <p:sp>
            <p:nvSpPr>
              <p:cNvPr id="41006" name="Rectangle 46"/>
              <p:cNvSpPr>
                <a:spLocks noChangeArrowheads="1"/>
              </p:cNvSpPr>
              <p:nvPr/>
            </p:nvSpPr>
            <p:spPr bwMode="auto">
              <a:xfrm>
                <a:off x="903" y="1401"/>
                <a:ext cx="903" cy="633"/>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7" name="Group 47"/>
            <p:cNvGrpSpPr>
              <a:grpSpLocks/>
            </p:cNvGrpSpPr>
            <p:nvPr/>
          </p:nvGrpSpPr>
          <p:grpSpPr bwMode="auto">
            <a:xfrm>
              <a:off x="1806" y="1401"/>
              <a:ext cx="903" cy="633"/>
              <a:chOff x="1806" y="1401"/>
              <a:chExt cx="903" cy="633"/>
            </a:xfrm>
          </p:grpSpPr>
          <p:sp>
            <p:nvSpPr>
              <p:cNvPr id="41008" name="Rectangle 48"/>
              <p:cNvSpPr>
                <a:spLocks noChangeArrowheads="1"/>
              </p:cNvSpPr>
              <p:nvPr/>
            </p:nvSpPr>
            <p:spPr bwMode="auto">
              <a:xfrm>
                <a:off x="1806" y="1401"/>
                <a:ext cx="903" cy="633"/>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Ezra</a:t>
                </a:r>
                <a:endParaRPr lang="en-US" b="1">
                  <a:solidFill>
                    <a:srgbClr val="FFFFFF"/>
                  </a:solidFill>
                  <a:latin typeface="Arial Narrow" charset="0"/>
                  <a:cs typeface="+mn-cs"/>
                </a:endParaRPr>
              </a:p>
            </p:txBody>
          </p:sp>
          <p:sp>
            <p:nvSpPr>
              <p:cNvPr id="41009" name="Rectangle 49"/>
              <p:cNvSpPr>
                <a:spLocks noChangeArrowheads="1"/>
              </p:cNvSpPr>
              <p:nvPr/>
            </p:nvSpPr>
            <p:spPr bwMode="auto">
              <a:xfrm>
                <a:off x="1806" y="1401"/>
                <a:ext cx="903" cy="633"/>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8" name="Group 50"/>
            <p:cNvGrpSpPr>
              <a:grpSpLocks/>
            </p:cNvGrpSpPr>
            <p:nvPr/>
          </p:nvGrpSpPr>
          <p:grpSpPr bwMode="auto">
            <a:xfrm>
              <a:off x="2709" y="1401"/>
              <a:ext cx="903" cy="633"/>
              <a:chOff x="2709" y="1401"/>
              <a:chExt cx="903" cy="633"/>
            </a:xfrm>
          </p:grpSpPr>
          <p:sp>
            <p:nvSpPr>
              <p:cNvPr id="41011" name="Rectangle 51"/>
              <p:cNvSpPr>
                <a:spLocks noChangeArrowheads="1"/>
              </p:cNvSpPr>
              <p:nvPr/>
            </p:nvSpPr>
            <p:spPr bwMode="auto">
              <a:xfrm>
                <a:off x="2709" y="1401"/>
                <a:ext cx="903" cy="633"/>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Tahoma" charset="0"/>
                  </a:rPr>
                  <a:t>Nehemiah</a:t>
                </a:r>
                <a:endParaRPr lang="en-US" b="1">
                  <a:solidFill>
                    <a:srgbClr val="FFFFFF"/>
                  </a:solidFill>
                  <a:latin typeface="Arial Narrow" charset="0"/>
                  <a:cs typeface="+mn-cs"/>
                </a:endParaRPr>
              </a:p>
            </p:txBody>
          </p:sp>
          <p:sp>
            <p:nvSpPr>
              <p:cNvPr id="41012" name="Rectangle 52"/>
              <p:cNvSpPr>
                <a:spLocks noChangeArrowheads="1"/>
              </p:cNvSpPr>
              <p:nvPr/>
            </p:nvSpPr>
            <p:spPr bwMode="auto">
              <a:xfrm>
                <a:off x="2709" y="1401"/>
                <a:ext cx="903" cy="633"/>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9" name="Group 53"/>
            <p:cNvGrpSpPr>
              <a:grpSpLocks/>
            </p:cNvGrpSpPr>
            <p:nvPr/>
          </p:nvGrpSpPr>
          <p:grpSpPr bwMode="auto">
            <a:xfrm>
              <a:off x="0" y="2034"/>
              <a:ext cx="903" cy="518"/>
              <a:chOff x="0" y="2034"/>
              <a:chExt cx="903" cy="518"/>
            </a:xfrm>
          </p:grpSpPr>
          <p:sp>
            <p:nvSpPr>
              <p:cNvPr id="41014" name="Rectangle 54"/>
              <p:cNvSpPr>
                <a:spLocks noChangeArrowheads="1"/>
              </p:cNvSpPr>
              <p:nvPr/>
            </p:nvSpPr>
            <p:spPr bwMode="auto">
              <a:xfrm>
                <a:off x="0" y="2034"/>
                <a:ext cx="903" cy="517"/>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Raja Persia</a:t>
                </a:r>
                <a:endParaRPr lang="en-US" b="1">
                  <a:solidFill>
                    <a:srgbClr val="FFFFFF"/>
                  </a:solidFill>
                  <a:latin typeface="Arial Narrow" charset="0"/>
                  <a:cs typeface="+mn-cs"/>
                </a:endParaRPr>
              </a:p>
            </p:txBody>
          </p:sp>
          <p:sp>
            <p:nvSpPr>
              <p:cNvPr id="41015" name="Rectangle 55"/>
              <p:cNvSpPr>
                <a:spLocks noChangeArrowheads="1"/>
              </p:cNvSpPr>
              <p:nvPr/>
            </p:nvSpPr>
            <p:spPr bwMode="auto">
              <a:xfrm>
                <a:off x="0" y="2034"/>
                <a:ext cx="903" cy="517"/>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10" name="Group 56"/>
            <p:cNvGrpSpPr>
              <a:grpSpLocks/>
            </p:cNvGrpSpPr>
            <p:nvPr/>
          </p:nvGrpSpPr>
          <p:grpSpPr bwMode="auto">
            <a:xfrm>
              <a:off x="903" y="2034"/>
              <a:ext cx="903" cy="518"/>
              <a:chOff x="903" y="2034"/>
              <a:chExt cx="903" cy="518"/>
            </a:xfrm>
          </p:grpSpPr>
          <p:sp>
            <p:nvSpPr>
              <p:cNvPr id="41017" name="Rectangle 57"/>
              <p:cNvSpPr>
                <a:spLocks noChangeArrowheads="1"/>
              </p:cNvSpPr>
              <p:nvPr/>
            </p:nvSpPr>
            <p:spPr bwMode="auto">
              <a:xfrm>
                <a:off x="903" y="2034"/>
                <a:ext cx="903" cy="517"/>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Koresh</a:t>
                </a:r>
                <a:endParaRPr lang="en-US" b="1">
                  <a:solidFill>
                    <a:srgbClr val="FFFFFF"/>
                  </a:solidFill>
                  <a:latin typeface="Arial Narrow" charset="0"/>
                  <a:cs typeface="+mn-cs"/>
                </a:endParaRPr>
              </a:p>
            </p:txBody>
          </p:sp>
          <p:sp>
            <p:nvSpPr>
              <p:cNvPr id="41018" name="Rectangle 58"/>
              <p:cNvSpPr>
                <a:spLocks noChangeArrowheads="1"/>
              </p:cNvSpPr>
              <p:nvPr/>
            </p:nvSpPr>
            <p:spPr bwMode="auto">
              <a:xfrm>
                <a:off x="903" y="2034"/>
                <a:ext cx="903" cy="517"/>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11" name="Group 59"/>
            <p:cNvGrpSpPr>
              <a:grpSpLocks/>
            </p:cNvGrpSpPr>
            <p:nvPr/>
          </p:nvGrpSpPr>
          <p:grpSpPr bwMode="auto">
            <a:xfrm>
              <a:off x="1806" y="2034"/>
              <a:ext cx="903" cy="518"/>
              <a:chOff x="1806" y="2034"/>
              <a:chExt cx="903" cy="518"/>
            </a:xfrm>
          </p:grpSpPr>
          <p:sp>
            <p:nvSpPr>
              <p:cNvPr id="41020" name="Rectangle 60"/>
              <p:cNvSpPr>
                <a:spLocks noChangeArrowheads="1"/>
              </p:cNvSpPr>
              <p:nvPr/>
            </p:nvSpPr>
            <p:spPr bwMode="auto">
              <a:xfrm>
                <a:off x="1806" y="2034"/>
                <a:ext cx="903" cy="517"/>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Artahsasta</a:t>
                </a:r>
                <a:endParaRPr lang="en-US" b="1">
                  <a:solidFill>
                    <a:srgbClr val="FFFFFF"/>
                  </a:solidFill>
                  <a:latin typeface="Arial Narrow" charset="0"/>
                  <a:cs typeface="Times New Roman" charset="0"/>
                </a:endParaRPr>
              </a:p>
              <a:p>
                <a:pPr algn="ctr" eaLnBrk="0" hangingPunct="0">
                  <a:defRPr/>
                </a:pPr>
                <a:r>
                  <a:rPr lang="en-US" b="1">
                    <a:solidFill>
                      <a:srgbClr val="FFFFFF"/>
                    </a:solidFill>
                    <a:latin typeface="Arial Narrow" charset="0"/>
                    <a:cs typeface="Tahoma" charset="0"/>
                  </a:rPr>
                  <a:t>Longimanus</a:t>
                </a:r>
                <a:endParaRPr lang="en-US" b="1">
                  <a:solidFill>
                    <a:srgbClr val="FFFFFF"/>
                  </a:solidFill>
                  <a:latin typeface="Arial Narrow" charset="0"/>
                  <a:cs typeface="+mn-cs"/>
                </a:endParaRPr>
              </a:p>
            </p:txBody>
          </p:sp>
          <p:sp>
            <p:nvSpPr>
              <p:cNvPr id="41021" name="Rectangle 61"/>
              <p:cNvSpPr>
                <a:spLocks noChangeArrowheads="1"/>
              </p:cNvSpPr>
              <p:nvPr/>
            </p:nvSpPr>
            <p:spPr bwMode="auto">
              <a:xfrm>
                <a:off x="1806" y="2034"/>
                <a:ext cx="903" cy="517"/>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12" name="Group 62"/>
            <p:cNvGrpSpPr>
              <a:grpSpLocks/>
            </p:cNvGrpSpPr>
            <p:nvPr/>
          </p:nvGrpSpPr>
          <p:grpSpPr bwMode="auto">
            <a:xfrm>
              <a:off x="2709" y="2034"/>
              <a:ext cx="903" cy="518"/>
              <a:chOff x="2709" y="2034"/>
              <a:chExt cx="903" cy="518"/>
            </a:xfrm>
          </p:grpSpPr>
          <p:sp>
            <p:nvSpPr>
              <p:cNvPr id="41023" name="Rectangle 63"/>
              <p:cNvSpPr>
                <a:spLocks noChangeArrowheads="1"/>
              </p:cNvSpPr>
              <p:nvPr/>
            </p:nvSpPr>
            <p:spPr bwMode="auto">
              <a:xfrm>
                <a:off x="2709" y="2034"/>
                <a:ext cx="903" cy="517"/>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Artahsasta </a:t>
                </a:r>
                <a:r>
                  <a:rPr lang="en-US" b="1">
                    <a:solidFill>
                      <a:srgbClr val="FFFFFF"/>
                    </a:solidFill>
                    <a:latin typeface="Arial Narrow" charset="0"/>
                    <a:cs typeface="Times New Roman" charset="0"/>
                  </a:rPr>
                  <a:t>Longimanus</a:t>
                </a:r>
                <a:endParaRPr lang="en-US" b="1">
                  <a:solidFill>
                    <a:srgbClr val="FFFFFF"/>
                  </a:solidFill>
                  <a:latin typeface="Arial Narrow" charset="0"/>
                  <a:cs typeface="+mn-cs"/>
                </a:endParaRPr>
              </a:p>
            </p:txBody>
          </p:sp>
          <p:sp>
            <p:nvSpPr>
              <p:cNvPr id="41024" name="Rectangle 64"/>
              <p:cNvSpPr>
                <a:spLocks noChangeArrowheads="1"/>
              </p:cNvSpPr>
              <p:nvPr/>
            </p:nvSpPr>
            <p:spPr bwMode="auto">
              <a:xfrm>
                <a:off x="2709" y="2034"/>
                <a:ext cx="903" cy="517"/>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13" name="Group 65"/>
            <p:cNvGrpSpPr>
              <a:grpSpLocks/>
            </p:cNvGrpSpPr>
            <p:nvPr/>
          </p:nvGrpSpPr>
          <p:grpSpPr bwMode="auto">
            <a:xfrm>
              <a:off x="0" y="2552"/>
              <a:ext cx="903" cy="1093"/>
              <a:chOff x="0" y="2552"/>
              <a:chExt cx="903" cy="1093"/>
            </a:xfrm>
          </p:grpSpPr>
          <p:sp>
            <p:nvSpPr>
              <p:cNvPr id="41026" name="Rectangle 66"/>
              <p:cNvSpPr>
                <a:spLocks noChangeArrowheads="1"/>
              </p:cNvSpPr>
              <p:nvPr/>
            </p:nvSpPr>
            <p:spPr bwMode="auto">
              <a:xfrm>
                <a:off x="0" y="2551"/>
                <a:ext cx="903" cy="1094"/>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Elemen- elemen dari dekrit</a:t>
                </a:r>
                <a:endParaRPr lang="en-US" b="1">
                  <a:solidFill>
                    <a:srgbClr val="FFFFFF"/>
                  </a:solidFill>
                  <a:latin typeface="Arial Narrow" charset="0"/>
                  <a:cs typeface="+mn-cs"/>
                </a:endParaRPr>
              </a:p>
            </p:txBody>
          </p:sp>
          <p:sp>
            <p:nvSpPr>
              <p:cNvPr id="41027" name="Rectangle 67"/>
              <p:cNvSpPr>
                <a:spLocks noChangeArrowheads="1"/>
              </p:cNvSpPr>
              <p:nvPr/>
            </p:nvSpPr>
            <p:spPr bwMode="auto">
              <a:xfrm>
                <a:off x="0" y="2551"/>
                <a:ext cx="903" cy="1094"/>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14" name="Group 68"/>
            <p:cNvGrpSpPr>
              <a:grpSpLocks/>
            </p:cNvGrpSpPr>
            <p:nvPr/>
          </p:nvGrpSpPr>
          <p:grpSpPr bwMode="auto">
            <a:xfrm>
              <a:off x="903" y="2552"/>
              <a:ext cx="903" cy="1093"/>
              <a:chOff x="903" y="2552"/>
              <a:chExt cx="903" cy="1093"/>
            </a:xfrm>
          </p:grpSpPr>
          <p:sp>
            <p:nvSpPr>
              <p:cNvPr id="41029" name="Rectangle 69"/>
              <p:cNvSpPr>
                <a:spLocks noChangeArrowheads="1"/>
              </p:cNvSpPr>
              <p:nvPr/>
            </p:nvSpPr>
            <p:spPr bwMode="auto">
              <a:xfrm>
                <a:off x="903" y="2551"/>
                <a:ext cx="903" cy="1094"/>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lnSpc>
                    <a:spcPct val="80000"/>
                  </a:lnSpc>
                  <a:defRPr/>
                </a:pPr>
                <a:r>
                  <a:rPr lang="en-US" sz="2000" b="1">
                    <a:solidFill>
                      <a:srgbClr val="FFFFFF"/>
                    </a:solidFill>
                    <a:latin typeface="Arial Narrow" charset="0"/>
                    <a:cs typeface="Tahoma" charset="0"/>
                  </a:rPr>
                  <a:t>Banyak yg berharap untuk kembali. Bait Allah dapat dibangun kembali, sebagian dibayao oleh raja. Vessels returned.</a:t>
                </a:r>
                <a:endParaRPr lang="en-US" sz="2000" b="1">
                  <a:solidFill>
                    <a:srgbClr val="FFFFFF"/>
                  </a:solidFill>
                  <a:latin typeface="Arial Narrow" charset="0"/>
                  <a:cs typeface="+mn-cs"/>
                </a:endParaRPr>
              </a:p>
            </p:txBody>
          </p:sp>
          <p:sp>
            <p:nvSpPr>
              <p:cNvPr id="41030" name="Rectangle 70"/>
              <p:cNvSpPr>
                <a:spLocks noChangeArrowheads="1"/>
              </p:cNvSpPr>
              <p:nvPr/>
            </p:nvSpPr>
            <p:spPr bwMode="auto">
              <a:xfrm>
                <a:off x="903" y="2551"/>
                <a:ext cx="903" cy="1094"/>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15" name="Group 71"/>
            <p:cNvGrpSpPr>
              <a:grpSpLocks/>
            </p:cNvGrpSpPr>
            <p:nvPr/>
          </p:nvGrpSpPr>
          <p:grpSpPr bwMode="auto">
            <a:xfrm>
              <a:off x="1806" y="2552"/>
              <a:ext cx="903" cy="1093"/>
              <a:chOff x="1806" y="2552"/>
              <a:chExt cx="903" cy="1093"/>
            </a:xfrm>
          </p:grpSpPr>
          <p:sp>
            <p:nvSpPr>
              <p:cNvPr id="41032" name="Rectangle 72"/>
              <p:cNvSpPr>
                <a:spLocks noChangeArrowheads="1"/>
              </p:cNvSpPr>
              <p:nvPr/>
            </p:nvSpPr>
            <p:spPr bwMode="auto">
              <a:xfrm>
                <a:off x="1806" y="2551"/>
                <a:ext cx="903" cy="1094"/>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lnSpc>
                    <a:spcPct val="80000"/>
                  </a:lnSpc>
                  <a:defRPr/>
                </a:pPr>
                <a:r>
                  <a:rPr lang="en-US" sz="1800" b="1">
                    <a:solidFill>
                      <a:srgbClr val="FFFFFF"/>
                    </a:solidFill>
                    <a:latin typeface="Arial Narrow" charset="0"/>
                    <a:cs typeface="Tahoma" charset="0"/>
                  </a:rPr>
                  <a:t>Banyak yang berharap kembali. Keuangan disediakan oleh raja. Dijinkan untuk mepunyai pemerintahan sendiri.</a:t>
                </a:r>
                <a:endParaRPr lang="en-US" sz="1800" b="1">
                  <a:solidFill>
                    <a:srgbClr val="FFFFFF"/>
                  </a:solidFill>
                  <a:latin typeface="Arial Narrow" charset="0"/>
                  <a:cs typeface="+mn-cs"/>
                </a:endParaRPr>
              </a:p>
            </p:txBody>
          </p:sp>
          <p:sp>
            <p:nvSpPr>
              <p:cNvPr id="41033" name="Rectangle 73"/>
              <p:cNvSpPr>
                <a:spLocks noChangeArrowheads="1"/>
              </p:cNvSpPr>
              <p:nvPr/>
            </p:nvSpPr>
            <p:spPr bwMode="auto">
              <a:xfrm>
                <a:off x="1806" y="2551"/>
                <a:ext cx="903" cy="1094"/>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16" name="Group 74"/>
            <p:cNvGrpSpPr>
              <a:grpSpLocks/>
            </p:cNvGrpSpPr>
            <p:nvPr/>
          </p:nvGrpSpPr>
          <p:grpSpPr bwMode="auto">
            <a:xfrm>
              <a:off x="2709" y="2552"/>
              <a:ext cx="903" cy="1093"/>
              <a:chOff x="2709" y="2552"/>
              <a:chExt cx="903" cy="1093"/>
            </a:xfrm>
          </p:grpSpPr>
          <p:sp>
            <p:nvSpPr>
              <p:cNvPr id="41035" name="Rectangle 75"/>
              <p:cNvSpPr>
                <a:spLocks noChangeArrowheads="1"/>
              </p:cNvSpPr>
              <p:nvPr/>
            </p:nvSpPr>
            <p:spPr bwMode="auto">
              <a:xfrm>
                <a:off x="2709" y="2551"/>
                <a:ext cx="903" cy="1094"/>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Tahoma" charset="0"/>
                  </a:rPr>
                  <a:t>Diijinkan membangun kembali </a:t>
                </a:r>
                <a:endParaRPr lang="en-US" b="1">
                  <a:solidFill>
                    <a:srgbClr val="FFFFFF"/>
                  </a:solidFill>
                  <a:latin typeface="Arial Narrow" charset="0"/>
                  <a:cs typeface="+mn-cs"/>
                </a:endParaRPr>
              </a:p>
            </p:txBody>
          </p:sp>
          <p:sp>
            <p:nvSpPr>
              <p:cNvPr id="41036" name="Rectangle 76"/>
              <p:cNvSpPr>
                <a:spLocks noChangeArrowheads="1"/>
              </p:cNvSpPr>
              <p:nvPr/>
            </p:nvSpPr>
            <p:spPr bwMode="auto">
              <a:xfrm>
                <a:off x="2709" y="2551"/>
                <a:ext cx="903" cy="1094"/>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76200"/>
            <a:ext cx="8153400" cy="1143000"/>
          </a:xfrm>
          <a:solidFill>
            <a:srgbClr val="FFFFFF"/>
          </a:solidFill>
          <a:ln>
            <a:solidFill>
              <a:srgbClr val="000000"/>
            </a:solidFill>
            <a:miter lim="800000"/>
            <a:headEnd/>
            <a:tailEnd/>
          </a:ln>
        </p:spPr>
        <p:txBody>
          <a:bodyPr anchor="ctr" anchorCtr="1"/>
          <a:lstStyle/>
          <a:p>
            <a:pPr algn="ctr" eaLnBrk="1" hangingPunct="1">
              <a:defRPr/>
            </a:pPr>
            <a:r>
              <a:rPr lang="en-US" altLang="zh-CN" sz="3600">
                <a:solidFill>
                  <a:schemeClr val="bg1"/>
                </a:solidFill>
                <a:latin typeface="Arial Black" charset="0"/>
                <a:ea typeface="宋体" charset="0"/>
                <a:cs typeface="宋体" charset="0"/>
              </a:rPr>
              <a:t>Kembali dari Pembuangan</a:t>
            </a:r>
            <a:br>
              <a:rPr lang="en-US" altLang="zh-CN" sz="3600" b="1">
                <a:solidFill>
                  <a:schemeClr val="bg1"/>
                </a:solidFill>
                <a:latin typeface="Times" charset="0"/>
                <a:ea typeface="宋体" charset="0"/>
                <a:cs typeface="宋体" charset="0"/>
              </a:rPr>
            </a:br>
            <a:r>
              <a:rPr lang="en-US" altLang="zh-CN" sz="1800" b="1">
                <a:solidFill>
                  <a:schemeClr val="bg1"/>
                </a:solidFill>
                <a:latin typeface="Arial Narrow" charset="0"/>
                <a:ea typeface="宋体" charset="0"/>
                <a:cs typeface="宋体" charset="0"/>
              </a:rPr>
              <a:t>John H. Walton, </a:t>
            </a:r>
            <a:r>
              <a:rPr lang="en-US" altLang="zh-CN" sz="1800" b="1" i="1">
                <a:solidFill>
                  <a:schemeClr val="bg1"/>
                </a:solidFill>
                <a:latin typeface="Arial Narrow" charset="0"/>
                <a:ea typeface="宋体" charset="0"/>
                <a:cs typeface="宋体" charset="0"/>
              </a:rPr>
              <a:t>Chronological and Background Charts of the Old Testament</a:t>
            </a:r>
            <a:r>
              <a:rPr lang="en-US" altLang="zh-CN" sz="1800" b="1">
                <a:solidFill>
                  <a:schemeClr val="bg1"/>
                </a:solidFill>
                <a:latin typeface="Arial Narrow" charset="0"/>
                <a:ea typeface="宋体" charset="0"/>
                <a:cs typeface="宋体" charset="0"/>
              </a:rPr>
              <a:t>, 35 &amp; John A. Martin, “Ezra,” in The</a:t>
            </a:r>
            <a:r>
              <a:rPr lang="en-US" altLang="zh-CN" sz="1800" b="1" i="1">
                <a:solidFill>
                  <a:schemeClr val="bg1"/>
                </a:solidFill>
                <a:latin typeface="Arial Narrow" charset="0"/>
                <a:ea typeface="宋体" charset="0"/>
                <a:cs typeface="宋体" charset="0"/>
              </a:rPr>
              <a:t> Bible Knowledge Commentary</a:t>
            </a:r>
            <a:r>
              <a:rPr lang="en-US" altLang="zh-CN" sz="1800" b="1">
                <a:solidFill>
                  <a:schemeClr val="bg1"/>
                </a:solidFill>
                <a:latin typeface="Arial Narrow" charset="0"/>
                <a:ea typeface="宋体" charset="0"/>
                <a:cs typeface="宋体" charset="0"/>
              </a:rPr>
              <a:t>, 1:652, adapted</a:t>
            </a:r>
            <a:endParaRPr lang="en-US" sz="3600" b="1">
              <a:solidFill>
                <a:schemeClr val="bg1"/>
              </a:solidFill>
              <a:latin typeface="Arial Black" charset="0"/>
              <a:ea typeface="宋体" charset="0"/>
              <a:cs typeface="宋体" charset="0"/>
            </a:endParaRPr>
          </a:p>
        </p:txBody>
      </p:sp>
      <p:sp>
        <p:nvSpPr>
          <p:cNvPr id="41987" name="Text Box 3"/>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chemeClr val="bg1"/>
                </a:solidFill>
                <a:cs typeface="+mn-cs"/>
              </a:rPr>
              <a:t>295</a:t>
            </a:r>
          </a:p>
        </p:txBody>
      </p:sp>
      <p:grpSp>
        <p:nvGrpSpPr>
          <p:cNvPr id="39940" name="Group 4"/>
          <p:cNvGrpSpPr>
            <a:grpSpLocks/>
          </p:cNvGrpSpPr>
          <p:nvPr/>
        </p:nvGrpSpPr>
        <p:grpSpPr bwMode="auto">
          <a:xfrm>
            <a:off x="533400" y="1295400"/>
            <a:ext cx="8505825" cy="5486400"/>
            <a:chOff x="0" y="0"/>
            <a:chExt cx="3612" cy="3474"/>
          </a:xfrm>
        </p:grpSpPr>
        <p:grpSp>
          <p:nvGrpSpPr>
            <p:cNvPr id="39941" name="Group 5"/>
            <p:cNvGrpSpPr>
              <a:grpSpLocks/>
            </p:cNvGrpSpPr>
            <p:nvPr/>
          </p:nvGrpSpPr>
          <p:grpSpPr bwMode="auto">
            <a:xfrm>
              <a:off x="0" y="0"/>
              <a:ext cx="903" cy="384"/>
              <a:chOff x="0" y="0"/>
              <a:chExt cx="903" cy="384"/>
            </a:xfrm>
          </p:grpSpPr>
          <p:sp>
            <p:nvSpPr>
              <p:cNvPr id="41990" name="Rectangle 6"/>
              <p:cNvSpPr>
                <a:spLocks noChangeArrowheads="1"/>
              </p:cNvSpPr>
              <p:nvPr/>
            </p:nvSpPr>
            <p:spPr bwMode="auto">
              <a:xfrm>
                <a:off x="0" y="0"/>
                <a:ext cx="903" cy="384"/>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mn-cs"/>
                  </a:rPr>
                  <a:t>KEMBALI</a:t>
                </a:r>
              </a:p>
            </p:txBody>
          </p:sp>
          <p:sp>
            <p:nvSpPr>
              <p:cNvPr id="41991" name="Rectangle 7"/>
              <p:cNvSpPr>
                <a:spLocks noChangeArrowheads="1"/>
              </p:cNvSpPr>
              <p:nvPr/>
            </p:nvSpPr>
            <p:spPr bwMode="auto">
              <a:xfrm>
                <a:off x="0" y="0"/>
                <a:ext cx="903" cy="384"/>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42" name="Group 8"/>
            <p:cNvGrpSpPr>
              <a:grpSpLocks/>
            </p:cNvGrpSpPr>
            <p:nvPr/>
          </p:nvGrpSpPr>
          <p:grpSpPr bwMode="auto">
            <a:xfrm>
              <a:off x="903" y="0"/>
              <a:ext cx="903" cy="384"/>
              <a:chOff x="903" y="0"/>
              <a:chExt cx="903" cy="384"/>
            </a:xfrm>
          </p:grpSpPr>
          <p:sp>
            <p:nvSpPr>
              <p:cNvPr id="41993" name="Rectangle 9"/>
              <p:cNvSpPr>
                <a:spLocks noChangeArrowheads="1"/>
              </p:cNvSpPr>
              <p:nvPr/>
            </p:nvSpPr>
            <p:spPr bwMode="auto">
              <a:xfrm>
                <a:off x="903" y="0"/>
                <a:ext cx="903" cy="384"/>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mn-cs"/>
                  </a:rPr>
                  <a:t>PERTAMA</a:t>
                </a:r>
              </a:p>
            </p:txBody>
          </p:sp>
          <p:sp>
            <p:nvSpPr>
              <p:cNvPr id="41994" name="Rectangle 10"/>
              <p:cNvSpPr>
                <a:spLocks noChangeArrowheads="1"/>
              </p:cNvSpPr>
              <p:nvPr/>
            </p:nvSpPr>
            <p:spPr bwMode="auto">
              <a:xfrm>
                <a:off x="903" y="0"/>
                <a:ext cx="903" cy="384"/>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43" name="Group 11"/>
            <p:cNvGrpSpPr>
              <a:grpSpLocks/>
            </p:cNvGrpSpPr>
            <p:nvPr/>
          </p:nvGrpSpPr>
          <p:grpSpPr bwMode="auto">
            <a:xfrm>
              <a:off x="1806" y="0"/>
              <a:ext cx="903" cy="384"/>
              <a:chOff x="1806" y="0"/>
              <a:chExt cx="903" cy="384"/>
            </a:xfrm>
          </p:grpSpPr>
          <p:sp>
            <p:nvSpPr>
              <p:cNvPr id="41996" name="Rectangle 12"/>
              <p:cNvSpPr>
                <a:spLocks noChangeArrowheads="1"/>
              </p:cNvSpPr>
              <p:nvPr/>
            </p:nvSpPr>
            <p:spPr bwMode="auto">
              <a:xfrm>
                <a:off x="1806" y="0"/>
                <a:ext cx="903" cy="384"/>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mn-cs"/>
                  </a:rPr>
                  <a:t>KEDUA</a:t>
                </a:r>
              </a:p>
            </p:txBody>
          </p:sp>
          <p:sp>
            <p:nvSpPr>
              <p:cNvPr id="41997" name="Rectangle 13"/>
              <p:cNvSpPr>
                <a:spLocks noChangeArrowheads="1"/>
              </p:cNvSpPr>
              <p:nvPr/>
            </p:nvSpPr>
            <p:spPr bwMode="auto">
              <a:xfrm>
                <a:off x="1806" y="0"/>
                <a:ext cx="903" cy="384"/>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44" name="Group 14"/>
            <p:cNvGrpSpPr>
              <a:grpSpLocks/>
            </p:cNvGrpSpPr>
            <p:nvPr/>
          </p:nvGrpSpPr>
          <p:grpSpPr bwMode="auto">
            <a:xfrm>
              <a:off x="2709" y="0"/>
              <a:ext cx="903" cy="384"/>
              <a:chOff x="2709" y="0"/>
              <a:chExt cx="903" cy="384"/>
            </a:xfrm>
          </p:grpSpPr>
          <p:sp>
            <p:nvSpPr>
              <p:cNvPr id="41999" name="Rectangle 15"/>
              <p:cNvSpPr>
                <a:spLocks noChangeArrowheads="1"/>
              </p:cNvSpPr>
              <p:nvPr/>
            </p:nvSpPr>
            <p:spPr bwMode="auto">
              <a:xfrm>
                <a:off x="2709" y="0"/>
                <a:ext cx="903" cy="384"/>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mn-cs"/>
                  </a:rPr>
                  <a:t>kETIGA</a:t>
                </a:r>
              </a:p>
            </p:txBody>
          </p:sp>
          <p:sp>
            <p:nvSpPr>
              <p:cNvPr id="42000" name="Rectangle 16"/>
              <p:cNvSpPr>
                <a:spLocks noChangeArrowheads="1"/>
              </p:cNvSpPr>
              <p:nvPr/>
            </p:nvSpPr>
            <p:spPr bwMode="auto">
              <a:xfrm>
                <a:off x="2709" y="0"/>
                <a:ext cx="903" cy="384"/>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45" name="Group 17"/>
            <p:cNvGrpSpPr>
              <a:grpSpLocks/>
            </p:cNvGrpSpPr>
            <p:nvPr/>
          </p:nvGrpSpPr>
          <p:grpSpPr bwMode="auto">
            <a:xfrm>
              <a:off x="0" y="384"/>
              <a:ext cx="903" cy="748"/>
              <a:chOff x="0" y="384"/>
              <a:chExt cx="903" cy="748"/>
            </a:xfrm>
          </p:grpSpPr>
          <p:sp>
            <p:nvSpPr>
              <p:cNvPr id="42002" name="Rectangle 18"/>
              <p:cNvSpPr>
                <a:spLocks noChangeArrowheads="1"/>
              </p:cNvSpPr>
              <p:nvPr/>
            </p:nvSpPr>
            <p:spPr bwMode="auto">
              <a:xfrm>
                <a:off x="0" y="384"/>
                <a:ext cx="903" cy="748"/>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Jumlah yang kembali</a:t>
                </a:r>
                <a:endParaRPr lang="en-US" b="1">
                  <a:solidFill>
                    <a:srgbClr val="FFFFFF"/>
                  </a:solidFill>
                  <a:latin typeface="Arial Narrow" charset="0"/>
                  <a:cs typeface="+mn-cs"/>
                </a:endParaRPr>
              </a:p>
            </p:txBody>
          </p:sp>
          <p:sp>
            <p:nvSpPr>
              <p:cNvPr id="42003" name="Rectangle 19"/>
              <p:cNvSpPr>
                <a:spLocks noChangeArrowheads="1"/>
              </p:cNvSpPr>
              <p:nvPr/>
            </p:nvSpPr>
            <p:spPr bwMode="auto">
              <a:xfrm>
                <a:off x="0" y="384"/>
                <a:ext cx="903" cy="748"/>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46" name="Group 20"/>
            <p:cNvGrpSpPr>
              <a:grpSpLocks/>
            </p:cNvGrpSpPr>
            <p:nvPr/>
          </p:nvGrpSpPr>
          <p:grpSpPr bwMode="auto">
            <a:xfrm>
              <a:off x="903" y="384"/>
              <a:ext cx="903" cy="748"/>
              <a:chOff x="903" y="384"/>
              <a:chExt cx="903" cy="748"/>
            </a:xfrm>
          </p:grpSpPr>
          <p:sp>
            <p:nvSpPr>
              <p:cNvPr id="42005" name="Rectangle 21"/>
              <p:cNvSpPr>
                <a:spLocks noChangeArrowheads="1"/>
              </p:cNvSpPr>
              <p:nvPr/>
            </p:nvSpPr>
            <p:spPr bwMode="auto">
              <a:xfrm>
                <a:off x="903" y="384"/>
                <a:ext cx="903" cy="748"/>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nSpc>
                    <a:spcPct val="80000"/>
                  </a:lnSpc>
                  <a:defRPr/>
                </a:pPr>
                <a:r>
                  <a:rPr lang="en-US" b="1">
                    <a:solidFill>
                      <a:srgbClr val="FFFFFF"/>
                    </a:solidFill>
                    <a:latin typeface="Arial Narrow" charset="0"/>
                    <a:cs typeface="Tahoma" charset="0"/>
                  </a:rPr>
                  <a:t>42,360</a:t>
                </a:r>
                <a:endParaRPr lang="en-US" b="1">
                  <a:solidFill>
                    <a:srgbClr val="FFFFFF"/>
                  </a:solidFill>
                  <a:latin typeface="Arial Narrow" charset="0"/>
                  <a:cs typeface="Times New Roman" charset="0"/>
                </a:endParaRPr>
              </a:p>
              <a:p>
                <a:pPr eaLnBrk="0" hangingPunct="0">
                  <a:lnSpc>
                    <a:spcPct val="80000"/>
                  </a:lnSpc>
                  <a:defRPr/>
                </a:pPr>
                <a:r>
                  <a:rPr lang="en-US" b="1" u="sng">
                    <a:solidFill>
                      <a:srgbClr val="FFFFFF"/>
                    </a:solidFill>
                    <a:latin typeface="Arial Narrow" charset="0"/>
                    <a:cs typeface="Tahoma" charset="0"/>
                  </a:rPr>
                  <a:t>7,337 </a:t>
                </a:r>
                <a:r>
                  <a:rPr lang="en-US" b="1">
                    <a:solidFill>
                      <a:srgbClr val="FFFFFF"/>
                    </a:solidFill>
                    <a:latin typeface="Arial Narrow" charset="0"/>
                    <a:cs typeface="Tahoma" charset="0"/>
                  </a:rPr>
                  <a:t>(budak)</a:t>
                </a:r>
                <a:endParaRPr lang="en-US" b="1">
                  <a:solidFill>
                    <a:srgbClr val="FFFFFF"/>
                  </a:solidFill>
                  <a:latin typeface="Arial Narrow" charset="0"/>
                  <a:cs typeface="Times New Roman" charset="0"/>
                </a:endParaRPr>
              </a:p>
              <a:p>
                <a:pPr eaLnBrk="0" hangingPunct="0">
                  <a:lnSpc>
                    <a:spcPct val="80000"/>
                  </a:lnSpc>
                  <a:defRPr/>
                </a:pPr>
                <a:r>
                  <a:rPr lang="en-US" b="1">
                    <a:solidFill>
                      <a:srgbClr val="FFFFFF"/>
                    </a:solidFill>
                    <a:latin typeface="Arial Narrow" charset="0"/>
                    <a:cs typeface="Tahoma" charset="0"/>
                  </a:rPr>
                  <a:t>49,697</a:t>
                </a:r>
                <a:endParaRPr lang="en-US" b="1">
                  <a:solidFill>
                    <a:srgbClr val="FFFFFF"/>
                  </a:solidFill>
                  <a:latin typeface="Arial Narrow" charset="0"/>
                  <a:cs typeface="+mn-cs"/>
                </a:endParaRPr>
              </a:p>
            </p:txBody>
          </p:sp>
          <p:sp>
            <p:nvSpPr>
              <p:cNvPr id="42006" name="Rectangle 22"/>
              <p:cNvSpPr>
                <a:spLocks noChangeArrowheads="1"/>
              </p:cNvSpPr>
              <p:nvPr/>
            </p:nvSpPr>
            <p:spPr bwMode="auto">
              <a:xfrm>
                <a:off x="903" y="384"/>
                <a:ext cx="903" cy="748"/>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47" name="Group 23"/>
            <p:cNvGrpSpPr>
              <a:grpSpLocks/>
            </p:cNvGrpSpPr>
            <p:nvPr/>
          </p:nvGrpSpPr>
          <p:grpSpPr bwMode="auto">
            <a:xfrm>
              <a:off x="1806" y="384"/>
              <a:ext cx="903" cy="748"/>
              <a:chOff x="1806" y="384"/>
              <a:chExt cx="903" cy="748"/>
            </a:xfrm>
          </p:grpSpPr>
          <p:sp>
            <p:nvSpPr>
              <p:cNvPr id="42008" name="Rectangle 24"/>
              <p:cNvSpPr>
                <a:spLocks noChangeArrowheads="1"/>
              </p:cNvSpPr>
              <p:nvPr/>
            </p:nvSpPr>
            <p:spPr bwMode="auto">
              <a:xfrm>
                <a:off x="1806" y="384"/>
                <a:ext cx="903" cy="748"/>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nSpc>
                    <a:spcPct val="70000"/>
                  </a:lnSpc>
                  <a:defRPr/>
                </a:pPr>
                <a:r>
                  <a:rPr lang="en-US" b="1">
                    <a:solidFill>
                      <a:srgbClr val="FFFFFF"/>
                    </a:solidFill>
                    <a:latin typeface="Arial Narrow" charset="0"/>
                    <a:cs typeface="Tahoma" charset="0"/>
                  </a:rPr>
                  <a:t>1,500 laki- laki</a:t>
                </a:r>
                <a:endParaRPr lang="en-US" b="1">
                  <a:solidFill>
                    <a:srgbClr val="FFFFFF"/>
                  </a:solidFill>
                  <a:latin typeface="Arial Narrow" charset="0"/>
                  <a:cs typeface="Times New Roman" charset="0"/>
                </a:endParaRPr>
              </a:p>
              <a:p>
                <a:pPr eaLnBrk="0" hangingPunct="0">
                  <a:lnSpc>
                    <a:spcPct val="70000"/>
                  </a:lnSpc>
                  <a:defRPr/>
                </a:pPr>
                <a:r>
                  <a:rPr lang="en-US" b="1">
                    <a:solidFill>
                      <a:srgbClr val="FFFFFF"/>
                    </a:solidFill>
                    <a:latin typeface="Arial Narrow" charset="0"/>
                    <a:cs typeface="Tahoma" charset="0"/>
                  </a:rPr>
                  <a:t>     38 Levites</a:t>
                </a:r>
                <a:endParaRPr lang="en-US" b="1">
                  <a:solidFill>
                    <a:srgbClr val="FFFFFF"/>
                  </a:solidFill>
                  <a:latin typeface="Arial Narrow" charset="0"/>
                  <a:cs typeface="Times New Roman" charset="0"/>
                </a:endParaRPr>
              </a:p>
              <a:p>
                <a:pPr eaLnBrk="0" hangingPunct="0">
                  <a:lnSpc>
                    <a:spcPct val="70000"/>
                  </a:lnSpc>
                  <a:defRPr/>
                </a:pPr>
                <a:r>
                  <a:rPr lang="en-US" b="1" u="sng">
                    <a:solidFill>
                      <a:srgbClr val="FFFFFF"/>
                    </a:solidFill>
                    <a:latin typeface="Arial Narrow" charset="0"/>
                    <a:cs typeface="Tahoma" charset="0"/>
                  </a:rPr>
                  <a:t>   220 </a:t>
                </a:r>
                <a:r>
                  <a:rPr lang="en-US" b="1">
                    <a:solidFill>
                      <a:srgbClr val="FFFFFF"/>
                    </a:solidFill>
                    <a:latin typeface="Arial Narrow" charset="0"/>
                    <a:cs typeface="Tahoma" charset="0"/>
                  </a:rPr>
                  <a:t>pembantu</a:t>
                </a:r>
                <a:endParaRPr lang="en-US" b="1">
                  <a:solidFill>
                    <a:srgbClr val="FFFFFF"/>
                  </a:solidFill>
                  <a:latin typeface="Arial Narrow" charset="0"/>
                  <a:cs typeface="Times New Roman" charset="0"/>
                </a:endParaRPr>
              </a:p>
              <a:p>
                <a:pPr eaLnBrk="0" hangingPunct="0">
                  <a:lnSpc>
                    <a:spcPct val="70000"/>
                  </a:lnSpc>
                  <a:defRPr/>
                </a:pPr>
                <a:r>
                  <a:rPr lang="en-US" b="1">
                    <a:solidFill>
                      <a:srgbClr val="FFFFFF"/>
                    </a:solidFill>
                    <a:latin typeface="Arial Narrow" charset="0"/>
                    <a:cs typeface="Tahoma" charset="0"/>
                  </a:rPr>
                  <a:t>1,758 + 5000?</a:t>
                </a:r>
                <a:endParaRPr lang="en-US" b="1">
                  <a:solidFill>
                    <a:srgbClr val="FFFFFF"/>
                  </a:solidFill>
                  <a:latin typeface="Arial Narrow" charset="0"/>
                  <a:cs typeface="+mn-cs"/>
                </a:endParaRPr>
              </a:p>
            </p:txBody>
          </p:sp>
          <p:sp>
            <p:nvSpPr>
              <p:cNvPr id="42009" name="Rectangle 25"/>
              <p:cNvSpPr>
                <a:spLocks noChangeArrowheads="1"/>
              </p:cNvSpPr>
              <p:nvPr/>
            </p:nvSpPr>
            <p:spPr bwMode="auto">
              <a:xfrm>
                <a:off x="1806" y="384"/>
                <a:ext cx="903" cy="748"/>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48" name="Group 26"/>
            <p:cNvGrpSpPr>
              <a:grpSpLocks/>
            </p:cNvGrpSpPr>
            <p:nvPr/>
          </p:nvGrpSpPr>
          <p:grpSpPr bwMode="auto">
            <a:xfrm>
              <a:off x="2709" y="384"/>
              <a:ext cx="903" cy="748"/>
              <a:chOff x="2709" y="384"/>
              <a:chExt cx="903" cy="748"/>
            </a:xfrm>
          </p:grpSpPr>
          <p:sp>
            <p:nvSpPr>
              <p:cNvPr id="42011" name="Rectangle 27"/>
              <p:cNvSpPr>
                <a:spLocks noChangeArrowheads="1"/>
              </p:cNvSpPr>
              <p:nvPr/>
            </p:nvSpPr>
            <p:spPr bwMode="auto">
              <a:xfrm>
                <a:off x="2709" y="384"/>
                <a:ext cx="903" cy="748"/>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Tahoma" charset="0"/>
                  </a:rPr>
                  <a:t>Tidak diketahui</a:t>
                </a:r>
                <a:endParaRPr lang="en-US" b="1">
                  <a:solidFill>
                    <a:srgbClr val="FFFFFF"/>
                  </a:solidFill>
                  <a:latin typeface="Arial Narrow" charset="0"/>
                  <a:cs typeface="+mn-cs"/>
                </a:endParaRPr>
              </a:p>
            </p:txBody>
          </p:sp>
          <p:sp>
            <p:nvSpPr>
              <p:cNvPr id="42012" name="Rectangle 28"/>
              <p:cNvSpPr>
                <a:spLocks noChangeArrowheads="1"/>
              </p:cNvSpPr>
              <p:nvPr/>
            </p:nvSpPr>
            <p:spPr bwMode="auto">
              <a:xfrm>
                <a:off x="2709" y="384"/>
                <a:ext cx="903" cy="748"/>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49" name="Group 29"/>
            <p:cNvGrpSpPr>
              <a:grpSpLocks/>
            </p:cNvGrpSpPr>
            <p:nvPr/>
          </p:nvGrpSpPr>
          <p:grpSpPr bwMode="auto">
            <a:xfrm>
              <a:off x="0" y="1132"/>
              <a:ext cx="903" cy="2342"/>
              <a:chOff x="0" y="1132"/>
              <a:chExt cx="903" cy="2342"/>
            </a:xfrm>
          </p:grpSpPr>
          <p:sp>
            <p:nvSpPr>
              <p:cNvPr id="42014" name="Rectangle 30"/>
              <p:cNvSpPr>
                <a:spLocks noChangeArrowheads="1"/>
              </p:cNvSpPr>
              <p:nvPr/>
            </p:nvSpPr>
            <p:spPr bwMode="auto">
              <a:xfrm>
                <a:off x="0" y="1132"/>
                <a:ext cx="903" cy="2342"/>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Kejadian &amp; Masalah</a:t>
                </a:r>
                <a:endParaRPr lang="en-US" b="1">
                  <a:solidFill>
                    <a:srgbClr val="FFFFFF"/>
                  </a:solidFill>
                  <a:latin typeface="Arial Narrow" charset="0"/>
                  <a:cs typeface="+mn-cs"/>
                </a:endParaRPr>
              </a:p>
            </p:txBody>
          </p:sp>
          <p:sp>
            <p:nvSpPr>
              <p:cNvPr id="42015" name="Rectangle 31"/>
              <p:cNvSpPr>
                <a:spLocks noChangeArrowheads="1"/>
              </p:cNvSpPr>
              <p:nvPr/>
            </p:nvSpPr>
            <p:spPr bwMode="auto">
              <a:xfrm>
                <a:off x="0" y="1132"/>
                <a:ext cx="903" cy="2342"/>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50" name="Group 32"/>
            <p:cNvGrpSpPr>
              <a:grpSpLocks/>
            </p:cNvGrpSpPr>
            <p:nvPr/>
          </p:nvGrpSpPr>
          <p:grpSpPr bwMode="auto">
            <a:xfrm>
              <a:off x="903" y="1132"/>
              <a:ext cx="903" cy="2342"/>
              <a:chOff x="903" y="1132"/>
              <a:chExt cx="903" cy="2342"/>
            </a:xfrm>
          </p:grpSpPr>
          <p:sp>
            <p:nvSpPr>
              <p:cNvPr id="42017" name="Rectangle 33"/>
              <p:cNvSpPr>
                <a:spLocks noChangeArrowheads="1"/>
              </p:cNvSpPr>
              <p:nvPr/>
            </p:nvSpPr>
            <p:spPr bwMode="auto">
              <a:xfrm>
                <a:off x="903" y="1132"/>
                <a:ext cx="903" cy="2342"/>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lnSpc>
                    <a:spcPct val="80000"/>
                  </a:lnSpc>
                  <a:defRPr/>
                </a:pPr>
                <a:r>
                  <a:rPr lang="en-US" b="1">
                    <a:solidFill>
                      <a:srgbClr val="FFFFFF"/>
                    </a:solidFill>
                    <a:latin typeface="Arial Narrow" charset="0"/>
                    <a:cs typeface="Tahoma" charset="0"/>
                  </a:rPr>
                  <a:t>Bait Allah dibangun; membuat korban bakaran &amp; merayakan pesta tabernakel.</a:t>
                </a:r>
                <a:endParaRPr lang="en-US" b="1">
                  <a:solidFill>
                    <a:srgbClr val="FFFFFF"/>
                  </a:solidFill>
                  <a:latin typeface="Arial Narrow" charset="0"/>
                  <a:cs typeface="Times New Roman" charset="0"/>
                </a:endParaRPr>
              </a:p>
              <a:p>
                <a:pPr algn="ctr" eaLnBrk="0" hangingPunct="0">
                  <a:lnSpc>
                    <a:spcPct val="80000"/>
                  </a:lnSpc>
                  <a:defRPr/>
                </a:pPr>
                <a:r>
                  <a:rPr lang="en-US" b="1">
                    <a:solidFill>
                      <a:srgbClr val="FFFFFF"/>
                    </a:solidFill>
                    <a:latin typeface="Arial Narrow" charset="0"/>
                    <a:cs typeface="Tahoma" charset="0"/>
                  </a:rPr>
                  <a:t>Orang Samaria membuat masalah dan pembangunan berhenti sampai 520, &amp; Bait Allah selesai pada 516.</a:t>
                </a:r>
                <a:endParaRPr lang="en-US" b="1">
                  <a:solidFill>
                    <a:srgbClr val="FFFFFF"/>
                  </a:solidFill>
                  <a:latin typeface="Arial Narrow" charset="0"/>
                  <a:cs typeface="+mn-cs"/>
                </a:endParaRPr>
              </a:p>
            </p:txBody>
          </p:sp>
          <p:sp>
            <p:nvSpPr>
              <p:cNvPr id="42018" name="Rectangle 34"/>
              <p:cNvSpPr>
                <a:spLocks noChangeArrowheads="1"/>
              </p:cNvSpPr>
              <p:nvPr/>
            </p:nvSpPr>
            <p:spPr bwMode="auto">
              <a:xfrm>
                <a:off x="903" y="1132"/>
                <a:ext cx="903" cy="2342"/>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51" name="Group 35"/>
            <p:cNvGrpSpPr>
              <a:grpSpLocks/>
            </p:cNvGrpSpPr>
            <p:nvPr/>
          </p:nvGrpSpPr>
          <p:grpSpPr bwMode="auto">
            <a:xfrm>
              <a:off x="1806" y="1132"/>
              <a:ext cx="903" cy="2342"/>
              <a:chOff x="1806" y="1132"/>
              <a:chExt cx="903" cy="2342"/>
            </a:xfrm>
          </p:grpSpPr>
          <p:sp>
            <p:nvSpPr>
              <p:cNvPr id="42020" name="Rectangle 36"/>
              <p:cNvSpPr>
                <a:spLocks noChangeArrowheads="1"/>
              </p:cNvSpPr>
              <p:nvPr/>
            </p:nvSpPr>
            <p:spPr bwMode="auto">
              <a:xfrm>
                <a:off x="1806" y="1132"/>
                <a:ext cx="903" cy="2342"/>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Masalah dengan perkawinan campuran antara bangsa lain</a:t>
                </a:r>
                <a:endParaRPr lang="en-US" b="1">
                  <a:solidFill>
                    <a:srgbClr val="FFFFFF"/>
                  </a:solidFill>
                  <a:latin typeface="Arial Narrow" charset="0"/>
                  <a:cs typeface="+mn-cs"/>
                </a:endParaRPr>
              </a:p>
            </p:txBody>
          </p:sp>
          <p:sp>
            <p:nvSpPr>
              <p:cNvPr id="42021" name="Rectangle 37"/>
              <p:cNvSpPr>
                <a:spLocks noChangeArrowheads="1"/>
              </p:cNvSpPr>
              <p:nvPr/>
            </p:nvSpPr>
            <p:spPr bwMode="auto">
              <a:xfrm>
                <a:off x="1806" y="1132"/>
                <a:ext cx="903" cy="2342"/>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52" name="Group 38"/>
            <p:cNvGrpSpPr>
              <a:grpSpLocks/>
            </p:cNvGrpSpPr>
            <p:nvPr/>
          </p:nvGrpSpPr>
          <p:grpSpPr bwMode="auto">
            <a:xfrm>
              <a:off x="2709" y="1132"/>
              <a:ext cx="903" cy="2342"/>
              <a:chOff x="2709" y="1132"/>
              <a:chExt cx="903" cy="2342"/>
            </a:xfrm>
          </p:grpSpPr>
          <p:sp>
            <p:nvSpPr>
              <p:cNvPr id="42023" name="Rectangle 39"/>
              <p:cNvSpPr>
                <a:spLocks noChangeArrowheads="1"/>
              </p:cNvSpPr>
              <p:nvPr/>
            </p:nvSpPr>
            <p:spPr bwMode="auto">
              <a:xfrm>
                <a:off x="2709" y="1132"/>
                <a:ext cx="903" cy="2342"/>
              </a:xfrm>
              <a:prstGeom prst="rect">
                <a:avLst/>
              </a:prstGeom>
              <a:noFill/>
              <a:ln w="12700"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Tahoma" charset="0"/>
                  </a:rPr>
                  <a:t>Tembok dibangun kembali dalam 52 hari, despite opposition from Sanbatlat, Tobiah, &amp; Geshem.</a:t>
                </a:r>
              </a:p>
              <a:p>
                <a:pPr algn="ctr">
                  <a:defRPr/>
                </a:pPr>
                <a:r>
                  <a:rPr lang="en-US" b="1">
                    <a:solidFill>
                      <a:srgbClr val="FFFFFF"/>
                    </a:solidFill>
                    <a:latin typeface="Arial Narrow" charset="0"/>
                    <a:cs typeface="Tahoma" charset="0"/>
                  </a:rPr>
                  <a:t>Walls dedicated &amp; Hukum dibacakan.</a:t>
                </a:r>
                <a:endParaRPr lang="en-US" b="1">
                  <a:solidFill>
                    <a:srgbClr val="FFFFFF"/>
                  </a:solidFill>
                  <a:latin typeface="Arial Narrow" charset="0"/>
                  <a:cs typeface="+mn-cs"/>
                </a:endParaRPr>
              </a:p>
            </p:txBody>
          </p:sp>
          <p:sp>
            <p:nvSpPr>
              <p:cNvPr id="42024" name="Rectangle 40"/>
              <p:cNvSpPr>
                <a:spLocks noChangeArrowheads="1"/>
              </p:cNvSpPr>
              <p:nvPr/>
            </p:nvSpPr>
            <p:spPr bwMode="auto">
              <a:xfrm>
                <a:off x="2709" y="1132"/>
                <a:ext cx="903" cy="2342"/>
              </a:xfrm>
              <a:prstGeom prst="rect">
                <a:avLst/>
              </a:prstGeom>
              <a:noFill/>
              <a:ln w="7" cap="sq">
                <a:solidFill>
                  <a:srgbClr val="FFFF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 y="381000"/>
            <a:ext cx="8915400" cy="914400"/>
          </a:xfrm>
          <a:solidFill>
            <a:srgbClr val="FFFFFF"/>
          </a:solidFill>
          <a:ln>
            <a:solidFill>
              <a:srgbClr val="000000"/>
            </a:solidFill>
            <a:miter lim="800000"/>
            <a:headEnd/>
            <a:tailEnd/>
          </a:ln>
        </p:spPr>
        <p:txBody>
          <a:bodyPr anchor="ctr" anchorCtr="1"/>
          <a:lstStyle/>
          <a:p>
            <a:pPr algn="ctr" eaLnBrk="1" hangingPunct="1">
              <a:defRPr/>
            </a:pPr>
            <a:r>
              <a:rPr lang="en-US" altLang="zh-CN" sz="2800" b="1">
                <a:solidFill>
                  <a:schemeClr val="bg1"/>
                </a:solidFill>
                <a:latin typeface="Arial Black" charset="0"/>
                <a:ea typeface="宋体" charset="0"/>
                <a:cs typeface="宋体" charset="0"/>
              </a:rPr>
              <a:t>Urutan kronologis dalam buku Ezra</a:t>
            </a:r>
            <a:r>
              <a:rPr lang="en-US" altLang="zh-CN" sz="2000" b="1">
                <a:solidFill>
                  <a:schemeClr val="bg1"/>
                </a:solidFill>
                <a:latin typeface="Arial Black" charset="0"/>
                <a:ea typeface="宋体" charset="0"/>
                <a:cs typeface="宋体" charset="0"/>
              </a:rPr>
              <a:t>  </a:t>
            </a:r>
            <a:br>
              <a:rPr lang="en-US" altLang="zh-CN" sz="2000" b="1">
                <a:solidFill>
                  <a:schemeClr val="bg1"/>
                </a:solidFill>
                <a:latin typeface="Arial Black" charset="0"/>
                <a:ea typeface="宋体" charset="0"/>
                <a:cs typeface="宋体" charset="0"/>
              </a:rPr>
            </a:br>
            <a:r>
              <a:rPr lang="en-US" altLang="zh-CN" sz="2000" b="1">
                <a:solidFill>
                  <a:schemeClr val="bg1"/>
                </a:solidFill>
                <a:latin typeface="Arial Narrow" charset="0"/>
                <a:ea typeface="宋体" charset="0"/>
                <a:cs typeface="宋体" charset="0"/>
              </a:rPr>
              <a:t>John H. Walton, </a:t>
            </a:r>
            <a:r>
              <a:rPr lang="en-US" altLang="zh-CN" sz="2000" b="1" i="1">
                <a:solidFill>
                  <a:schemeClr val="bg1"/>
                </a:solidFill>
                <a:latin typeface="Arial Narrow" charset="0"/>
                <a:ea typeface="宋体" charset="0"/>
                <a:cs typeface="宋体" charset="0"/>
              </a:rPr>
              <a:t>Chronological and Background Charts of the OT</a:t>
            </a:r>
            <a:r>
              <a:rPr lang="en-US" altLang="zh-CN" sz="2000" b="1">
                <a:solidFill>
                  <a:schemeClr val="bg1"/>
                </a:solidFill>
                <a:latin typeface="Arial Narrow" charset="0"/>
                <a:ea typeface="宋体" charset="0"/>
                <a:cs typeface="宋体" charset="0"/>
              </a:rPr>
              <a:t>, 2d ed., 36</a:t>
            </a:r>
            <a:endParaRPr lang="en-US" sz="2000" b="1">
              <a:solidFill>
                <a:schemeClr val="bg1"/>
              </a:solidFill>
              <a:latin typeface="Arial Narrow" charset="0"/>
              <a:ea typeface="宋体" charset="0"/>
              <a:cs typeface="宋体" charset="0"/>
            </a:endParaRPr>
          </a:p>
        </p:txBody>
      </p:sp>
      <p:sp>
        <p:nvSpPr>
          <p:cNvPr id="44035" name="Text Box 3"/>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296</a:t>
            </a:r>
          </a:p>
        </p:txBody>
      </p:sp>
      <p:pic>
        <p:nvPicPr>
          <p:cNvPr id="41988" name="Picture 4"/>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33400" y="1419225"/>
            <a:ext cx="8153400" cy="53213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8131" name="AutoShape 3"/>
          <p:cNvSpPr>
            <a:spLocks noChangeArrowheads="1"/>
          </p:cNvSpPr>
          <p:nvPr/>
        </p:nvSpPr>
        <p:spPr bwMode="auto">
          <a:xfrm>
            <a:off x="4876800" y="1143000"/>
            <a:ext cx="762000" cy="2105025"/>
          </a:xfrm>
          <a:prstGeom prst="downArrow">
            <a:avLst>
              <a:gd name="adj1" fmla="val 50000"/>
              <a:gd name="adj2" fmla="val 69063"/>
            </a:avLst>
          </a:prstGeom>
          <a:solidFill>
            <a:srgbClr val="FFCC00"/>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48132" name="Oval 4"/>
          <p:cNvSpPr>
            <a:spLocks noChangeArrowheads="1"/>
          </p:cNvSpPr>
          <p:nvPr/>
        </p:nvSpPr>
        <p:spPr bwMode="auto">
          <a:xfrm>
            <a:off x="-38100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48133" name="Oval 5"/>
          <p:cNvSpPr>
            <a:spLocks noChangeArrowheads="1"/>
          </p:cNvSpPr>
          <p:nvPr/>
        </p:nvSpPr>
        <p:spPr bwMode="auto">
          <a:xfrm>
            <a:off x="86106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48134" name="Line 6"/>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8135" name="Line 7"/>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8136" name="Line 8"/>
          <p:cNvSpPr>
            <a:spLocks noChangeShapeType="1"/>
          </p:cNvSpPr>
          <p:nvPr/>
        </p:nvSpPr>
        <p:spPr bwMode="auto">
          <a:xfrm>
            <a:off x="3524250" y="3044825"/>
            <a:ext cx="0" cy="1219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8137" name="Line 9"/>
          <p:cNvSpPr>
            <a:spLocks noChangeShapeType="1"/>
          </p:cNvSpPr>
          <p:nvPr/>
        </p:nvSpPr>
        <p:spPr bwMode="auto">
          <a:xfrm>
            <a:off x="4562475" y="2574925"/>
            <a:ext cx="0" cy="1689100"/>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8138" name="Line 10"/>
          <p:cNvSpPr>
            <a:spLocks noChangeShapeType="1"/>
          </p:cNvSpPr>
          <p:nvPr/>
        </p:nvSpPr>
        <p:spPr bwMode="auto">
          <a:xfrm flipH="1">
            <a:off x="5600700" y="2149475"/>
            <a:ext cx="0" cy="2114550"/>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8139" name="Line 11"/>
          <p:cNvSpPr>
            <a:spLocks noChangeShapeType="1"/>
          </p:cNvSpPr>
          <p:nvPr/>
        </p:nvSpPr>
        <p:spPr bwMode="auto">
          <a:xfrm>
            <a:off x="6638925" y="3149600"/>
            <a:ext cx="0" cy="1114425"/>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8140" name="Line 12"/>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nvGrpSpPr>
          <p:cNvPr id="7180" name="Group 13"/>
          <p:cNvGrpSpPr>
            <a:grpSpLocks/>
          </p:cNvGrpSpPr>
          <p:nvPr/>
        </p:nvGrpSpPr>
        <p:grpSpPr bwMode="auto">
          <a:xfrm>
            <a:off x="457200" y="3825875"/>
            <a:ext cx="8229600" cy="0"/>
            <a:chOff x="288" y="2208"/>
            <a:chExt cx="5184" cy="0"/>
          </a:xfrm>
        </p:grpSpPr>
        <p:sp>
          <p:nvSpPr>
            <p:cNvPr id="48142" name="Line 14"/>
            <p:cNvSpPr>
              <a:spLocks noChangeShapeType="1"/>
            </p:cNvSpPr>
            <p:nvPr/>
          </p:nvSpPr>
          <p:spPr bwMode="auto">
            <a:xfrm>
              <a:off x="1230" y="2208"/>
              <a:ext cx="3786" cy="0"/>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8143" name="Line 15"/>
            <p:cNvSpPr>
              <a:spLocks noChangeShapeType="1"/>
            </p:cNvSpPr>
            <p:nvPr/>
          </p:nvSpPr>
          <p:spPr bwMode="auto">
            <a:xfrm>
              <a:off x="288" y="2208"/>
              <a:ext cx="5184" cy="0"/>
            </a:xfrm>
            <a:prstGeom prst="line">
              <a:avLst/>
            </a:prstGeom>
            <a:noFill/>
            <a:ln w="76200">
              <a:solidFill>
                <a:srgbClr val="FF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a:lstStyle/>
            <a:p>
              <a:pPr>
                <a:defRPr/>
              </a:pPr>
              <a:endParaRPr lang="en-US">
                <a:cs typeface="+mn-cs"/>
              </a:endParaRPr>
            </a:p>
          </p:txBody>
        </p:sp>
      </p:grpSp>
      <p:grpSp>
        <p:nvGrpSpPr>
          <p:cNvPr id="7181" name="Group 16"/>
          <p:cNvGrpSpPr>
            <a:grpSpLocks/>
          </p:cNvGrpSpPr>
          <p:nvPr/>
        </p:nvGrpSpPr>
        <p:grpSpPr bwMode="auto">
          <a:xfrm>
            <a:off x="2286000" y="4435475"/>
            <a:ext cx="5581650" cy="1800225"/>
            <a:chOff x="1440" y="2794"/>
            <a:chExt cx="3516" cy="1134"/>
          </a:xfrm>
        </p:grpSpPr>
        <p:sp>
          <p:nvSpPr>
            <p:cNvPr id="48145" name="Text Box 17"/>
            <p:cNvSpPr txBox="1">
              <a:spLocks noChangeArrowheads="1"/>
            </p:cNvSpPr>
            <p:nvPr/>
          </p:nvSpPr>
          <p:spPr bwMode="auto">
            <a:xfrm>
              <a:off x="4044" y="2794"/>
              <a:ext cx="240" cy="1134"/>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b="1">
                  <a:cs typeface="+mn-cs"/>
                </a:rPr>
                <a:t>1000</a:t>
              </a:r>
            </a:p>
          </p:txBody>
        </p:sp>
        <p:sp>
          <p:nvSpPr>
            <p:cNvPr id="48146" name="Text Box 18"/>
            <p:cNvSpPr txBox="1">
              <a:spLocks noChangeArrowheads="1"/>
            </p:cNvSpPr>
            <p:nvPr/>
          </p:nvSpPr>
          <p:spPr bwMode="auto">
            <a:xfrm>
              <a:off x="4716" y="2794"/>
              <a:ext cx="240" cy="1134"/>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b="1">
                  <a:cs typeface="+mn-cs"/>
                </a:rPr>
                <a:t>2000</a:t>
              </a:r>
            </a:p>
          </p:txBody>
        </p:sp>
        <p:sp>
          <p:nvSpPr>
            <p:cNvPr id="48147" name="Text Box 19"/>
            <p:cNvSpPr txBox="1">
              <a:spLocks noChangeArrowheads="1"/>
            </p:cNvSpPr>
            <p:nvPr/>
          </p:nvSpPr>
          <p:spPr bwMode="auto">
            <a:xfrm>
              <a:off x="3420" y="2794"/>
              <a:ext cx="240" cy="327"/>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b="1">
                  <a:cs typeface="+mn-cs"/>
                </a:rPr>
                <a:t>0</a:t>
              </a:r>
            </a:p>
          </p:txBody>
        </p:sp>
        <p:sp>
          <p:nvSpPr>
            <p:cNvPr id="48148" name="Text Box 20"/>
            <p:cNvSpPr txBox="1">
              <a:spLocks noChangeArrowheads="1"/>
            </p:cNvSpPr>
            <p:nvPr/>
          </p:nvSpPr>
          <p:spPr bwMode="auto">
            <a:xfrm>
              <a:off x="2748" y="2794"/>
              <a:ext cx="240" cy="1134"/>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b="1">
                  <a:cs typeface="+mn-cs"/>
                </a:rPr>
                <a:t>1000</a:t>
              </a:r>
            </a:p>
          </p:txBody>
        </p:sp>
        <p:sp>
          <p:nvSpPr>
            <p:cNvPr id="48149" name="Text Box 21"/>
            <p:cNvSpPr txBox="1">
              <a:spLocks noChangeArrowheads="1"/>
            </p:cNvSpPr>
            <p:nvPr/>
          </p:nvSpPr>
          <p:spPr bwMode="auto">
            <a:xfrm>
              <a:off x="2124" y="2794"/>
              <a:ext cx="240" cy="1134"/>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b="1">
                  <a:cs typeface="+mn-cs"/>
                </a:rPr>
                <a:t>2000</a:t>
              </a:r>
            </a:p>
          </p:txBody>
        </p:sp>
        <p:sp>
          <p:nvSpPr>
            <p:cNvPr id="48150" name="Text Box 22"/>
            <p:cNvSpPr txBox="1">
              <a:spLocks noChangeArrowheads="1"/>
            </p:cNvSpPr>
            <p:nvPr/>
          </p:nvSpPr>
          <p:spPr bwMode="auto">
            <a:xfrm>
              <a:off x="1440" y="2794"/>
              <a:ext cx="240" cy="1134"/>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b="1">
                  <a:cs typeface="+mn-cs"/>
                </a:rPr>
                <a:t>3000</a:t>
              </a:r>
            </a:p>
          </p:txBody>
        </p:sp>
      </p:grpSp>
      <p:sp>
        <p:nvSpPr>
          <p:cNvPr id="48151" name="Text Box 23"/>
          <p:cNvSpPr txBox="1">
            <a:spLocks noChangeArrowheads="1"/>
          </p:cNvSpPr>
          <p:nvPr/>
        </p:nvSpPr>
        <p:spPr bwMode="auto">
          <a:xfrm>
            <a:off x="381000" y="2743200"/>
            <a:ext cx="24384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cs typeface="+mn-cs"/>
              </a:rPr>
              <a:t>Banjir</a:t>
            </a:r>
          </a:p>
        </p:txBody>
      </p:sp>
      <p:sp>
        <p:nvSpPr>
          <p:cNvPr id="48152" name="Text Box 24"/>
          <p:cNvSpPr txBox="1">
            <a:spLocks noChangeArrowheads="1"/>
          </p:cNvSpPr>
          <p:nvPr/>
        </p:nvSpPr>
        <p:spPr bwMode="auto">
          <a:xfrm>
            <a:off x="-609600" y="5591175"/>
            <a:ext cx="32766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9933"/>
                </a:solidFill>
                <a:cs typeface="+mn-cs"/>
              </a:rPr>
              <a:t>Ciptaan</a:t>
            </a:r>
          </a:p>
        </p:txBody>
      </p:sp>
      <p:sp>
        <p:nvSpPr>
          <p:cNvPr id="48153" name="Text Box 25"/>
          <p:cNvSpPr txBox="1">
            <a:spLocks noChangeArrowheads="1"/>
          </p:cNvSpPr>
          <p:nvPr/>
        </p:nvSpPr>
        <p:spPr bwMode="auto">
          <a:xfrm>
            <a:off x="2362200" y="2438400"/>
            <a:ext cx="23622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cs typeface="+mn-cs"/>
              </a:rPr>
              <a:t>Abraham</a:t>
            </a:r>
          </a:p>
        </p:txBody>
      </p:sp>
      <p:sp>
        <p:nvSpPr>
          <p:cNvPr id="48154" name="Text Box 26"/>
          <p:cNvSpPr txBox="1">
            <a:spLocks noChangeArrowheads="1"/>
          </p:cNvSpPr>
          <p:nvPr/>
        </p:nvSpPr>
        <p:spPr bwMode="auto">
          <a:xfrm>
            <a:off x="4572000" y="1568450"/>
            <a:ext cx="20574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cs typeface="+mn-cs"/>
              </a:rPr>
              <a:t>Yesus</a:t>
            </a:r>
          </a:p>
        </p:txBody>
      </p:sp>
      <p:sp>
        <p:nvSpPr>
          <p:cNvPr id="48155" name="Text Box 27"/>
          <p:cNvSpPr txBox="1">
            <a:spLocks noChangeArrowheads="1"/>
          </p:cNvSpPr>
          <p:nvPr/>
        </p:nvSpPr>
        <p:spPr bwMode="auto">
          <a:xfrm>
            <a:off x="6781800" y="2667000"/>
            <a:ext cx="17526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cs typeface="+mn-cs"/>
              </a:rPr>
              <a:t>Hari ini</a:t>
            </a:r>
          </a:p>
        </p:txBody>
      </p:sp>
      <p:sp>
        <p:nvSpPr>
          <p:cNvPr id="48156" name="Text Box 28"/>
          <p:cNvSpPr txBox="1">
            <a:spLocks noChangeArrowheads="1"/>
          </p:cNvSpPr>
          <p:nvPr/>
        </p:nvSpPr>
        <p:spPr bwMode="auto">
          <a:xfrm>
            <a:off x="6705600" y="5591175"/>
            <a:ext cx="2438400" cy="11906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r">
              <a:spcBef>
                <a:spcPct val="50000"/>
              </a:spcBef>
              <a:defRPr/>
            </a:pPr>
            <a:r>
              <a:rPr lang="en-US" sz="3600" b="1">
                <a:solidFill>
                  <a:srgbClr val="FF9933"/>
                </a:solidFill>
                <a:cs typeface="+mn-cs"/>
              </a:rPr>
              <a:t>Ciptaan baru</a:t>
            </a:r>
          </a:p>
        </p:txBody>
      </p:sp>
      <p:grpSp>
        <p:nvGrpSpPr>
          <p:cNvPr id="7188" name="Group 29"/>
          <p:cNvGrpSpPr>
            <a:grpSpLocks/>
          </p:cNvGrpSpPr>
          <p:nvPr/>
        </p:nvGrpSpPr>
        <p:grpSpPr bwMode="auto">
          <a:xfrm>
            <a:off x="5715000" y="3429000"/>
            <a:ext cx="1828800" cy="762000"/>
            <a:chOff x="3648" y="1824"/>
            <a:chExt cx="1152" cy="480"/>
          </a:xfrm>
        </p:grpSpPr>
        <p:sp>
          <p:nvSpPr>
            <p:cNvPr id="48158" name="Oval 30"/>
            <p:cNvSpPr>
              <a:spLocks noChangeArrowheads="1"/>
            </p:cNvSpPr>
            <p:nvPr/>
          </p:nvSpPr>
          <p:spPr bwMode="auto">
            <a:xfrm>
              <a:off x="3648" y="1824"/>
              <a:ext cx="1152" cy="480"/>
            </a:xfrm>
            <a:prstGeom prst="ellipse">
              <a:avLst/>
            </a:prstGeom>
            <a:solidFill>
              <a:schemeClr val="accent1"/>
            </a:solidFill>
            <a:ln w="9525">
              <a:solidFill>
                <a:schemeClr val="tx1"/>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48159" name="Text Box 31"/>
            <p:cNvSpPr txBox="1">
              <a:spLocks noChangeArrowheads="1"/>
            </p:cNvSpPr>
            <p:nvPr/>
          </p:nvSpPr>
          <p:spPr bwMode="auto">
            <a:xfrm>
              <a:off x="3720" y="1872"/>
              <a:ext cx="1008" cy="36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200" b="1">
                  <a:cs typeface="+mn-cs"/>
                </a:rPr>
                <a:t>Gereja</a:t>
              </a:r>
            </a:p>
          </p:txBody>
        </p:sp>
      </p:grpSp>
      <p:grpSp>
        <p:nvGrpSpPr>
          <p:cNvPr id="7189" name="Group 32"/>
          <p:cNvGrpSpPr>
            <a:grpSpLocks/>
          </p:cNvGrpSpPr>
          <p:nvPr/>
        </p:nvGrpSpPr>
        <p:grpSpPr bwMode="auto">
          <a:xfrm>
            <a:off x="4491038" y="3200400"/>
            <a:ext cx="1219200" cy="1066800"/>
            <a:chOff x="2829" y="2016"/>
            <a:chExt cx="768" cy="672"/>
          </a:xfrm>
        </p:grpSpPr>
        <p:sp>
          <p:nvSpPr>
            <p:cNvPr id="48161" name="Oval 33"/>
            <p:cNvSpPr>
              <a:spLocks noChangeArrowheads="1"/>
            </p:cNvSpPr>
            <p:nvPr/>
          </p:nvSpPr>
          <p:spPr bwMode="auto">
            <a:xfrm>
              <a:off x="2850" y="2016"/>
              <a:ext cx="726" cy="384"/>
            </a:xfrm>
            <a:prstGeom prst="ellipse">
              <a:avLst/>
            </a:prstGeom>
            <a:solidFill>
              <a:schemeClr val="accent1"/>
            </a:solidFill>
            <a:ln w="9525">
              <a:solidFill>
                <a:schemeClr val="tx1"/>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48162" name="Text Box 34"/>
            <p:cNvSpPr txBox="1">
              <a:spLocks noChangeArrowheads="1"/>
            </p:cNvSpPr>
            <p:nvPr/>
          </p:nvSpPr>
          <p:spPr bwMode="auto">
            <a:xfrm>
              <a:off x="2829" y="2016"/>
              <a:ext cx="768" cy="6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cs typeface="+mn-cs"/>
                </a:rPr>
                <a:t>Raja- raja</a:t>
              </a:r>
            </a:p>
          </p:txBody>
        </p:sp>
      </p:grpSp>
      <p:grpSp>
        <p:nvGrpSpPr>
          <p:cNvPr id="7190" name="Group 35"/>
          <p:cNvGrpSpPr>
            <a:grpSpLocks/>
          </p:cNvGrpSpPr>
          <p:nvPr/>
        </p:nvGrpSpPr>
        <p:grpSpPr bwMode="auto">
          <a:xfrm>
            <a:off x="3352800" y="3763963"/>
            <a:ext cx="1371600" cy="1066800"/>
            <a:chOff x="2112" y="2371"/>
            <a:chExt cx="864" cy="672"/>
          </a:xfrm>
        </p:grpSpPr>
        <p:sp>
          <p:nvSpPr>
            <p:cNvPr id="48164" name="Oval 36"/>
            <p:cNvSpPr>
              <a:spLocks noChangeArrowheads="1"/>
            </p:cNvSpPr>
            <p:nvPr/>
          </p:nvSpPr>
          <p:spPr bwMode="auto">
            <a:xfrm>
              <a:off x="2181" y="2400"/>
              <a:ext cx="726" cy="384"/>
            </a:xfrm>
            <a:prstGeom prst="ellipse">
              <a:avLst/>
            </a:prstGeom>
            <a:solidFill>
              <a:schemeClr val="accent1"/>
            </a:solidFill>
            <a:ln w="9525">
              <a:solidFill>
                <a:schemeClr val="tx1"/>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48165" name="Text Box 37"/>
            <p:cNvSpPr txBox="1">
              <a:spLocks noChangeArrowheads="1"/>
            </p:cNvSpPr>
            <p:nvPr/>
          </p:nvSpPr>
          <p:spPr bwMode="auto">
            <a:xfrm>
              <a:off x="2112" y="2371"/>
              <a:ext cx="864" cy="6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cs typeface="+mn-cs"/>
                </a:rPr>
                <a:t>Suku- suku</a:t>
              </a:r>
            </a:p>
          </p:txBody>
        </p:sp>
      </p:grpSp>
      <p:sp>
        <p:nvSpPr>
          <p:cNvPr id="48167" name="Text Box 39"/>
          <p:cNvSpPr txBox="1">
            <a:spLocks noChangeArrowheads="1"/>
          </p:cNvSpPr>
          <p:nvPr/>
        </p:nvSpPr>
        <p:spPr bwMode="auto">
          <a:xfrm>
            <a:off x="3429000" y="1981200"/>
            <a:ext cx="22098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cs typeface="+mn-cs"/>
              </a:rPr>
              <a:t>Daud</a:t>
            </a:r>
          </a:p>
        </p:txBody>
      </p:sp>
      <p:sp>
        <p:nvSpPr>
          <p:cNvPr id="48168" name="Rectangle 40"/>
          <p:cNvSpPr>
            <a:spLocks noGrp="1" noChangeArrowheads="1"/>
          </p:cNvSpPr>
          <p:nvPr>
            <p:ph type="title" idx="4294967295"/>
          </p:nvPr>
        </p:nvSpPr>
        <p:spPr>
          <a:xfrm>
            <a:off x="685800" y="381000"/>
            <a:ext cx="7772400" cy="685800"/>
          </a:xfrm>
        </p:spPr>
        <p:txBody>
          <a:bodyPr/>
          <a:lstStyle/>
          <a:p>
            <a:pPr algn="ctr" eaLnBrk="1" hangingPunct="1">
              <a:defRPr/>
            </a:pPr>
            <a:r>
              <a:rPr lang="en-US">
                <a:cs typeface="+mj-cs"/>
              </a:rPr>
              <a:t>Ezra-Nehemia</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48131"/>
                                        </p:tgtEl>
                                        <p:attrNameLst>
                                          <p:attrName>style.visibility</p:attrName>
                                        </p:attrNameLst>
                                      </p:cBhvr>
                                      <p:to>
                                        <p:strVal val="visible"/>
                                      </p:to>
                                    </p:set>
                                    <p:animEffect transition="in" filter="wipe(up)">
                                      <p:cBhvr>
                                        <p:cTn id="7"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flipH="1">
            <a:off x="6400800" y="2286000"/>
            <a:ext cx="2667000" cy="2209800"/>
          </a:xfrm>
          <a:solidFill>
            <a:srgbClr val="FFFFFF"/>
          </a:solidFill>
          <a:ln>
            <a:solidFill>
              <a:srgbClr val="000000"/>
            </a:solidFill>
            <a:miter lim="800000"/>
            <a:headEnd/>
            <a:tailEnd/>
          </a:ln>
        </p:spPr>
        <p:txBody>
          <a:bodyPr anchor="ctr" anchorCtr="1"/>
          <a:lstStyle/>
          <a:p>
            <a:pPr algn="ctr" eaLnBrk="1" hangingPunct="1">
              <a:defRPr/>
            </a:pPr>
            <a:r>
              <a:rPr lang="en-US" altLang="zh-CN" sz="3000" b="1">
                <a:solidFill>
                  <a:schemeClr val="bg1"/>
                </a:solidFill>
                <a:latin typeface="Arial Black" charset="0"/>
                <a:ea typeface="宋体" charset="0"/>
                <a:cs typeface="宋体" charset="0"/>
              </a:rPr>
              <a:t>Kronologis dari Ezra-Nehemiah</a:t>
            </a:r>
            <a:br>
              <a:rPr lang="en-US" altLang="zh-CN" sz="2000" b="1">
                <a:solidFill>
                  <a:schemeClr val="bg1"/>
                </a:solidFill>
                <a:latin typeface="Arial Narrow" charset="0"/>
                <a:ea typeface="宋体" charset="0"/>
                <a:cs typeface="宋体" charset="0"/>
              </a:rPr>
            </a:br>
            <a:r>
              <a:rPr lang="en-US" altLang="zh-CN" sz="2000" b="1" i="1">
                <a:solidFill>
                  <a:schemeClr val="bg1"/>
                </a:solidFill>
                <a:latin typeface="Arial Narrow" charset="0"/>
                <a:ea typeface="宋体" charset="0"/>
                <a:cs typeface="宋体" charset="0"/>
              </a:rPr>
              <a:t>The Bible Visual Resource Book</a:t>
            </a:r>
            <a:r>
              <a:rPr lang="en-US" altLang="zh-CN" sz="2000" b="1">
                <a:solidFill>
                  <a:schemeClr val="bg1"/>
                </a:solidFill>
                <a:latin typeface="Arial Narrow" charset="0"/>
                <a:ea typeface="宋体" charset="0"/>
                <a:cs typeface="宋体" charset="0"/>
              </a:rPr>
              <a:t>, 93 </a:t>
            </a:r>
            <a:endParaRPr lang="en-US" sz="2000" b="1">
              <a:solidFill>
                <a:schemeClr val="bg1"/>
              </a:solidFill>
              <a:latin typeface="Arial Narrow" charset="0"/>
              <a:ea typeface="宋体" charset="0"/>
              <a:cs typeface="宋体" charset="0"/>
            </a:endParaRPr>
          </a:p>
        </p:txBody>
      </p:sp>
      <p:sp>
        <p:nvSpPr>
          <p:cNvPr id="45059" name="Text Box 3"/>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chemeClr val="bg1"/>
                </a:solidFill>
                <a:cs typeface="+mn-cs"/>
              </a:rPr>
              <a:t>297</a:t>
            </a:r>
          </a:p>
        </p:txBody>
      </p:sp>
      <p:pic>
        <p:nvPicPr>
          <p:cNvPr id="44036" name="Picture 4"/>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9375" y="76200"/>
            <a:ext cx="6245225" cy="67198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3200" b="1">
                <a:solidFill>
                  <a:srgbClr val="FFFFFF"/>
                </a:solidFill>
                <a:cs typeface="+mn-cs"/>
              </a:rPr>
              <a:t> </a:t>
            </a:r>
          </a:p>
        </p:txBody>
      </p:sp>
      <p:sp>
        <p:nvSpPr>
          <p:cNvPr id="50179" name="Text Box 3"/>
          <p:cNvSpPr txBox="1">
            <a:spLocks noChangeArrowheads="1"/>
          </p:cNvSpPr>
          <p:nvPr/>
        </p:nvSpPr>
        <p:spPr bwMode="auto">
          <a:xfrm>
            <a:off x="61722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530</a:t>
            </a:r>
          </a:p>
        </p:txBody>
      </p:sp>
      <p:sp>
        <p:nvSpPr>
          <p:cNvPr id="50180" name="Text Box 4"/>
          <p:cNvSpPr txBox="1">
            <a:spLocks noChangeArrowheads="1"/>
          </p:cNvSpPr>
          <p:nvPr/>
        </p:nvSpPr>
        <p:spPr bwMode="auto">
          <a:xfrm>
            <a:off x="5343525" y="4067175"/>
            <a:ext cx="600075"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 5 4 0</a:t>
            </a:r>
          </a:p>
        </p:txBody>
      </p:sp>
      <p:sp>
        <p:nvSpPr>
          <p:cNvPr id="50181" name="Text Box 5"/>
          <p:cNvSpPr txBox="1">
            <a:spLocks noChangeArrowheads="1"/>
          </p:cNvSpPr>
          <p:nvPr/>
        </p:nvSpPr>
        <p:spPr bwMode="auto">
          <a:xfrm>
            <a:off x="41148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560</a:t>
            </a:r>
          </a:p>
        </p:txBody>
      </p:sp>
      <p:sp>
        <p:nvSpPr>
          <p:cNvPr id="50182" name="Text Box 6"/>
          <p:cNvSpPr txBox="1">
            <a:spLocks noChangeArrowheads="1"/>
          </p:cNvSpPr>
          <p:nvPr/>
        </p:nvSpPr>
        <p:spPr bwMode="auto">
          <a:xfrm>
            <a:off x="27432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580</a:t>
            </a:r>
          </a:p>
        </p:txBody>
      </p:sp>
      <p:sp>
        <p:nvSpPr>
          <p:cNvPr id="50183" name="Text Box 7"/>
          <p:cNvSpPr txBox="1">
            <a:spLocks noChangeArrowheads="1"/>
          </p:cNvSpPr>
          <p:nvPr/>
        </p:nvSpPr>
        <p:spPr bwMode="auto">
          <a:xfrm>
            <a:off x="20574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590</a:t>
            </a:r>
          </a:p>
        </p:txBody>
      </p:sp>
      <p:sp>
        <p:nvSpPr>
          <p:cNvPr id="50184" name="Text Box 8"/>
          <p:cNvSpPr txBox="1">
            <a:spLocks noChangeArrowheads="1"/>
          </p:cNvSpPr>
          <p:nvPr/>
        </p:nvSpPr>
        <p:spPr bwMode="auto">
          <a:xfrm>
            <a:off x="13716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600</a:t>
            </a:r>
          </a:p>
        </p:txBody>
      </p:sp>
      <p:sp>
        <p:nvSpPr>
          <p:cNvPr id="50185" name="Text Box 9"/>
          <p:cNvSpPr txBox="1">
            <a:spLocks noChangeArrowheads="1"/>
          </p:cNvSpPr>
          <p:nvPr/>
        </p:nvSpPr>
        <p:spPr bwMode="auto">
          <a:xfrm>
            <a:off x="68580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520</a:t>
            </a:r>
          </a:p>
        </p:txBody>
      </p:sp>
      <p:sp>
        <p:nvSpPr>
          <p:cNvPr id="50186" name="Text Box 10"/>
          <p:cNvSpPr txBox="1">
            <a:spLocks noChangeArrowheads="1"/>
          </p:cNvSpPr>
          <p:nvPr/>
        </p:nvSpPr>
        <p:spPr bwMode="auto">
          <a:xfrm>
            <a:off x="81534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500</a:t>
            </a:r>
          </a:p>
        </p:txBody>
      </p:sp>
      <p:grpSp>
        <p:nvGrpSpPr>
          <p:cNvPr id="46090" name="Group 11"/>
          <p:cNvGrpSpPr>
            <a:grpSpLocks/>
          </p:cNvGrpSpPr>
          <p:nvPr/>
        </p:nvGrpSpPr>
        <p:grpSpPr bwMode="auto">
          <a:xfrm>
            <a:off x="66675" y="3044825"/>
            <a:ext cx="9534525" cy="844550"/>
            <a:chOff x="42" y="1918"/>
            <a:chExt cx="6006" cy="532"/>
          </a:xfrm>
        </p:grpSpPr>
        <p:grpSp>
          <p:nvGrpSpPr>
            <p:cNvPr id="46108" name="Group 12"/>
            <p:cNvGrpSpPr>
              <a:grpSpLocks/>
            </p:cNvGrpSpPr>
            <p:nvPr/>
          </p:nvGrpSpPr>
          <p:grpSpPr bwMode="auto">
            <a:xfrm>
              <a:off x="96" y="1918"/>
              <a:ext cx="1296" cy="530"/>
              <a:chOff x="96" y="1918"/>
              <a:chExt cx="1296" cy="530"/>
            </a:xfrm>
          </p:grpSpPr>
          <p:sp>
            <p:nvSpPr>
              <p:cNvPr id="50189"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0190"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0191"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0192"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grpSp>
          <p:nvGrpSpPr>
            <p:cNvPr id="46109" name="Group 17"/>
            <p:cNvGrpSpPr>
              <a:grpSpLocks/>
            </p:cNvGrpSpPr>
            <p:nvPr/>
          </p:nvGrpSpPr>
          <p:grpSpPr bwMode="auto">
            <a:xfrm>
              <a:off x="1824" y="1920"/>
              <a:ext cx="1296" cy="530"/>
              <a:chOff x="96" y="1918"/>
              <a:chExt cx="1296" cy="530"/>
            </a:xfrm>
          </p:grpSpPr>
          <p:sp>
            <p:nvSpPr>
              <p:cNvPr id="50194"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0195"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0196"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0197"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grpSp>
          <p:nvGrpSpPr>
            <p:cNvPr id="46110" name="Group 22"/>
            <p:cNvGrpSpPr>
              <a:grpSpLocks/>
            </p:cNvGrpSpPr>
            <p:nvPr/>
          </p:nvGrpSpPr>
          <p:grpSpPr bwMode="auto">
            <a:xfrm>
              <a:off x="3552" y="1920"/>
              <a:ext cx="1296" cy="530"/>
              <a:chOff x="96" y="1918"/>
              <a:chExt cx="1296" cy="530"/>
            </a:xfrm>
          </p:grpSpPr>
          <p:sp>
            <p:nvSpPr>
              <p:cNvPr id="50199"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0200"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0201"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0202"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sp>
          <p:nvSpPr>
            <p:cNvPr id="50203"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0204"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0205"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sp>
        <p:nvSpPr>
          <p:cNvPr id="50206" name="Text Box 30"/>
          <p:cNvSpPr txBox="1">
            <a:spLocks noChangeArrowheads="1"/>
          </p:cNvSpPr>
          <p:nvPr/>
        </p:nvSpPr>
        <p:spPr bwMode="auto">
          <a:xfrm>
            <a:off x="75438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510</a:t>
            </a:r>
          </a:p>
        </p:txBody>
      </p:sp>
      <p:sp>
        <p:nvSpPr>
          <p:cNvPr id="50207" name="Text Box 31"/>
          <p:cNvSpPr txBox="1">
            <a:spLocks noChangeArrowheads="1"/>
          </p:cNvSpPr>
          <p:nvPr/>
        </p:nvSpPr>
        <p:spPr bwMode="auto">
          <a:xfrm>
            <a:off x="4724400" y="4067175"/>
            <a:ext cx="600075"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5 5 0</a:t>
            </a:r>
          </a:p>
        </p:txBody>
      </p:sp>
      <p:sp>
        <p:nvSpPr>
          <p:cNvPr id="50208" name="Text Box 32"/>
          <p:cNvSpPr txBox="1">
            <a:spLocks noChangeArrowheads="1"/>
          </p:cNvSpPr>
          <p:nvPr/>
        </p:nvSpPr>
        <p:spPr bwMode="auto">
          <a:xfrm>
            <a:off x="34290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570</a:t>
            </a:r>
          </a:p>
        </p:txBody>
      </p:sp>
      <p:sp>
        <p:nvSpPr>
          <p:cNvPr id="50209" name="Text Box 33"/>
          <p:cNvSpPr txBox="1">
            <a:spLocks noChangeArrowheads="1"/>
          </p:cNvSpPr>
          <p:nvPr/>
        </p:nvSpPr>
        <p:spPr bwMode="auto">
          <a:xfrm>
            <a:off x="6858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610</a:t>
            </a:r>
          </a:p>
        </p:txBody>
      </p:sp>
      <p:sp>
        <p:nvSpPr>
          <p:cNvPr id="50210" name="Text Box 34"/>
          <p:cNvSpPr txBox="1">
            <a:spLocks noChangeArrowheads="1"/>
          </p:cNvSpPr>
          <p:nvPr/>
        </p:nvSpPr>
        <p:spPr bwMode="auto">
          <a:xfrm>
            <a:off x="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620</a:t>
            </a:r>
          </a:p>
        </p:txBody>
      </p:sp>
      <p:sp>
        <p:nvSpPr>
          <p:cNvPr id="50211" name="Text Box 35"/>
          <p:cNvSpPr txBox="1">
            <a:spLocks noChangeArrowheads="1"/>
          </p:cNvSpPr>
          <p:nvPr/>
        </p:nvSpPr>
        <p:spPr bwMode="auto">
          <a:xfrm>
            <a:off x="87630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490</a:t>
            </a:r>
          </a:p>
        </p:txBody>
      </p:sp>
      <p:sp>
        <p:nvSpPr>
          <p:cNvPr id="50212" name="Text Box 36"/>
          <p:cNvSpPr txBox="1">
            <a:spLocks noChangeArrowheads="1"/>
          </p:cNvSpPr>
          <p:nvPr/>
        </p:nvSpPr>
        <p:spPr bwMode="auto">
          <a:xfrm>
            <a:off x="914400" y="609600"/>
            <a:ext cx="2514600" cy="17399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00FF00"/>
                </a:solidFill>
                <a:cs typeface="+mn-cs"/>
              </a:rPr>
              <a:t>Tawanan Yehuda 605-536</a:t>
            </a:r>
            <a:endParaRPr lang="en-US" sz="3200" b="1">
              <a:solidFill>
                <a:srgbClr val="00FF00"/>
              </a:solidFill>
              <a:cs typeface="+mn-cs"/>
            </a:endParaRPr>
          </a:p>
        </p:txBody>
      </p:sp>
      <p:sp>
        <p:nvSpPr>
          <p:cNvPr id="50213" name="Text Box 37"/>
          <p:cNvSpPr txBox="1">
            <a:spLocks noChangeArrowheads="1"/>
          </p:cNvSpPr>
          <p:nvPr/>
        </p:nvSpPr>
        <p:spPr bwMode="auto">
          <a:xfrm>
            <a:off x="1752600" y="5410200"/>
            <a:ext cx="73914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600" b="1">
                <a:solidFill>
                  <a:srgbClr val="FFFFFF"/>
                </a:solidFill>
                <a:cs typeface="+mn-cs"/>
              </a:rPr>
              <a:t>Penghakiman = </a:t>
            </a:r>
            <a:r>
              <a:rPr lang="en-US" sz="3200" b="1">
                <a:solidFill>
                  <a:srgbClr val="FFFFFF"/>
                </a:solidFill>
                <a:cs typeface="+mn-cs"/>
              </a:rPr>
              <a:t>70 years</a:t>
            </a:r>
          </a:p>
        </p:txBody>
      </p:sp>
      <p:sp>
        <p:nvSpPr>
          <p:cNvPr id="50214" name="Text Box 38"/>
          <p:cNvSpPr txBox="1">
            <a:spLocks noChangeArrowheads="1"/>
          </p:cNvSpPr>
          <p:nvPr/>
        </p:nvSpPr>
        <p:spPr bwMode="auto">
          <a:xfrm>
            <a:off x="3276600" y="609600"/>
            <a:ext cx="2514600" cy="22891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FF00"/>
                </a:solidFill>
                <a:cs typeface="+mn-cs"/>
              </a:rPr>
              <a:t>Penhancur-an Bait Allah 586-516</a:t>
            </a:r>
            <a:endParaRPr lang="en-US" sz="3200" b="1">
              <a:solidFill>
                <a:srgbClr val="FFFF00"/>
              </a:solidFill>
              <a:cs typeface="+mn-cs"/>
            </a:endParaRPr>
          </a:p>
        </p:txBody>
      </p:sp>
      <p:sp>
        <p:nvSpPr>
          <p:cNvPr id="50215" name="AutoShape 39"/>
          <p:cNvSpPr>
            <a:spLocks noChangeArrowheads="1"/>
          </p:cNvSpPr>
          <p:nvPr/>
        </p:nvSpPr>
        <p:spPr bwMode="auto">
          <a:xfrm>
            <a:off x="2466975" y="3609975"/>
            <a:ext cx="4924425" cy="657225"/>
          </a:xfrm>
          <a:prstGeom prst="rightArrow">
            <a:avLst>
              <a:gd name="adj1" fmla="val 50000"/>
              <a:gd name="adj2" fmla="val 187319"/>
            </a:avLst>
          </a:prstGeom>
          <a:solidFill>
            <a:srgbClr val="FFFF00"/>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50216" name="AutoShape 40"/>
          <p:cNvSpPr>
            <a:spLocks noChangeArrowheads="1"/>
          </p:cNvSpPr>
          <p:nvPr/>
        </p:nvSpPr>
        <p:spPr bwMode="auto">
          <a:xfrm>
            <a:off x="1247775" y="2286000"/>
            <a:ext cx="4772025" cy="657225"/>
          </a:xfrm>
          <a:prstGeom prst="rightArrow">
            <a:avLst>
              <a:gd name="adj1" fmla="val 50000"/>
              <a:gd name="adj2" fmla="val 181522"/>
            </a:avLst>
          </a:prstGeom>
          <a:solidFill>
            <a:srgbClr val="00FF00"/>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50217" name="Text Box 41"/>
          <p:cNvSpPr txBox="1">
            <a:spLocks noChangeArrowheads="1"/>
          </p:cNvSpPr>
          <p:nvPr/>
        </p:nvSpPr>
        <p:spPr bwMode="auto">
          <a:xfrm>
            <a:off x="1752600" y="6064250"/>
            <a:ext cx="73914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600" b="1">
                <a:solidFill>
                  <a:srgbClr val="00FFFF"/>
                </a:solidFill>
                <a:cs typeface="+mn-cs"/>
              </a:rPr>
              <a:t>Perbudakan = </a:t>
            </a:r>
            <a:r>
              <a:rPr lang="en-US" sz="3200" b="1">
                <a:solidFill>
                  <a:srgbClr val="00FFFF"/>
                </a:solidFill>
                <a:cs typeface="+mn-cs"/>
              </a:rPr>
              <a:t>50 years (586-536)</a:t>
            </a:r>
          </a:p>
        </p:txBody>
      </p:sp>
      <p:sp>
        <p:nvSpPr>
          <p:cNvPr id="50218" name="Text Box 42"/>
          <p:cNvSpPr txBox="1">
            <a:spLocks noChangeArrowheads="1"/>
          </p:cNvSpPr>
          <p:nvPr/>
        </p:nvSpPr>
        <p:spPr bwMode="auto">
          <a:xfrm>
            <a:off x="152400" y="0"/>
            <a:ext cx="7391400" cy="7016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4000" b="1">
                <a:solidFill>
                  <a:srgbClr val="FFFFFF"/>
                </a:solidFill>
                <a:cs typeface="+mn-cs"/>
              </a:rPr>
              <a:t>Kronologi Tawanan</a:t>
            </a:r>
          </a:p>
        </p:txBody>
      </p:sp>
      <p:sp>
        <p:nvSpPr>
          <p:cNvPr id="50219" name="AutoShape 43"/>
          <p:cNvSpPr>
            <a:spLocks noChangeArrowheads="1"/>
          </p:cNvSpPr>
          <p:nvPr/>
        </p:nvSpPr>
        <p:spPr bwMode="auto">
          <a:xfrm>
            <a:off x="2409825" y="2819400"/>
            <a:ext cx="3533775" cy="838200"/>
          </a:xfrm>
          <a:prstGeom prst="leftRightArrow">
            <a:avLst>
              <a:gd name="adj1" fmla="val 50000"/>
              <a:gd name="adj2" fmla="val 84318"/>
            </a:avLst>
          </a:prstGeom>
          <a:solidFill>
            <a:srgbClr val="00FFFF"/>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50221" name="Rectangle 45"/>
          <p:cNvSpPr>
            <a:spLocks noChangeArrowheads="1"/>
          </p:cNvSpPr>
          <p:nvPr/>
        </p:nvSpPr>
        <p:spPr bwMode="auto">
          <a:xfrm>
            <a:off x="3819525" y="3673475"/>
            <a:ext cx="170815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rgbClr val="000000"/>
                </a:solidFill>
                <a:cs typeface="+mn-cs"/>
              </a:rPr>
              <a:t>70 tahun</a:t>
            </a:r>
          </a:p>
        </p:txBody>
      </p:sp>
      <p:sp>
        <p:nvSpPr>
          <p:cNvPr id="50223" name="Text Box 47"/>
          <p:cNvSpPr txBox="1">
            <a:spLocks noChangeArrowheads="1"/>
          </p:cNvSpPr>
          <p:nvPr/>
        </p:nvSpPr>
        <p:spPr bwMode="auto">
          <a:xfrm>
            <a:off x="2590800" y="2316163"/>
            <a:ext cx="175260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b="1">
                <a:solidFill>
                  <a:srgbClr val="000000"/>
                </a:solidFill>
                <a:cs typeface="+mn-cs"/>
              </a:rPr>
              <a:t>70 tahun</a:t>
            </a:r>
          </a:p>
          <a:p>
            <a:pPr algn="ctr">
              <a:spcBef>
                <a:spcPct val="50000"/>
              </a:spcBef>
              <a:defRPr/>
            </a:pPr>
            <a:endParaRPr lang="en-US" sz="3200" b="1">
              <a:solidFill>
                <a:srgbClr val="000000"/>
              </a:solidFill>
              <a:cs typeface="+mn-cs"/>
            </a:endParaRPr>
          </a:p>
        </p:txBody>
      </p:sp>
      <p:sp>
        <p:nvSpPr>
          <p:cNvPr id="50224" name="Rectangle 48"/>
          <p:cNvSpPr>
            <a:spLocks noChangeArrowheads="1"/>
          </p:cNvSpPr>
          <p:nvPr/>
        </p:nvSpPr>
        <p:spPr bwMode="auto">
          <a:xfrm>
            <a:off x="3200400" y="2971800"/>
            <a:ext cx="170815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rgbClr val="000000"/>
                </a:solidFill>
                <a:cs typeface="+mn-cs"/>
              </a:rPr>
              <a:t>50 tahun</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0212"/>
                                        </p:tgtEl>
                                        <p:attrNameLst>
                                          <p:attrName>style.visibility</p:attrName>
                                        </p:attrNameLst>
                                      </p:cBhvr>
                                      <p:to>
                                        <p:strVal val="visible"/>
                                      </p:to>
                                    </p:set>
                                    <p:animEffect transition="in" filter="dissolve">
                                      <p:cBhvr>
                                        <p:cTn id="7" dur="500"/>
                                        <p:tgtEl>
                                          <p:spTgt spid="50212"/>
                                        </p:tgtEl>
                                      </p:cBhvr>
                                    </p:animEffect>
                                  </p:childTnLst>
                                </p:cTn>
                              </p:par>
                            </p:childTnLst>
                          </p:cTn>
                        </p:par>
                        <p:par>
                          <p:cTn id="8" fill="hold" nodeType="afterGroup">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50216"/>
                                        </p:tgtEl>
                                        <p:attrNameLst>
                                          <p:attrName>style.visibility</p:attrName>
                                        </p:attrNameLst>
                                      </p:cBhvr>
                                      <p:to>
                                        <p:strVal val="visible"/>
                                      </p:to>
                                    </p:set>
                                    <p:animEffect transition="in" filter="wipe(left)">
                                      <p:cBhvr>
                                        <p:cTn id="11" dur="500"/>
                                        <p:tgtEl>
                                          <p:spTgt spid="50216"/>
                                        </p:tgtEl>
                                      </p:cBhvr>
                                    </p:animEffect>
                                  </p:childTnLst>
                                </p:cTn>
                              </p:par>
                            </p:childTnLst>
                          </p:cTn>
                        </p:par>
                        <p:par>
                          <p:cTn id="12" fill="hold" nodeType="afterGroup">
                            <p:stCondLst>
                              <p:cond delay="3000"/>
                            </p:stCondLst>
                            <p:childTnLst>
                              <p:par>
                                <p:cTn id="13" presetID="9" presetClass="entr" presetSubtype="0" fill="hold" grpId="0" nodeType="afterEffect">
                                  <p:stCondLst>
                                    <p:cond delay="4000"/>
                                  </p:stCondLst>
                                  <p:childTnLst>
                                    <p:set>
                                      <p:cBhvr>
                                        <p:cTn id="14" dur="1" fill="hold">
                                          <p:stCondLst>
                                            <p:cond delay="0"/>
                                          </p:stCondLst>
                                        </p:cTn>
                                        <p:tgtEl>
                                          <p:spTgt spid="50214"/>
                                        </p:tgtEl>
                                        <p:attrNameLst>
                                          <p:attrName>style.visibility</p:attrName>
                                        </p:attrNameLst>
                                      </p:cBhvr>
                                      <p:to>
                                        <p:strVal val="visible"/>
                                      </p:to>
                                    </p:set>
                                    <p:animEffect transition="in" filter="dissolve">
                                      <p:cBhvr>
                                        <p:cTn id="15" dur="500"/>
                                        <p:tgtEl>
                                          <p:spTgt spid="50214"/>
                                        </p:tgtEl>
                                      </p:cBhvr>
                                    </p:animEffect>
                                  </p:childTnLst>
                                </p:cTn>
                              </p:par>
                            </p:childTnLst>
                          </p:cTn>
                        </p:par>
                        <p:par>
                          <p:cTn id="16" fill="hold" nodeType="afterGroup">
                            <p:stCondLst>
                              <p:cond delay="7500"/>
                            </p:stCondLst>
                            <p:childTnLst>
                              <p:par>
                                <p:cTn id="17" presetID="22" presetClass="entr" presetSubtype="8" fill="hold" grpId="0" nodeType="afterEffect">
                                  <p:stCondLst>
                                    <p:cond delay="1000"/>
                                  </p:stCondLst>
                                  <p:childTnLst>
                                    <p:set>
                                      <p:cBhvr>
                                        <p:cTn id="18" dur="1" fill="hold">
                                          <p:stCondLst>
                                            <p:cond delay="0"/>
                                          </p:stCondLst>
                                        </p:cTn>
                                        <p:tgtEl>
                                          <p:spTgt spid="50215"/>
                                        </p:tgtEl>
                                        <p:attrNameLst>
                                          <p:attrName>style.visibility</p:attrName>
                                        </p:attrNameLst>
                                      </p:cBhvr>
                                      <p:to>
                                        <p:strVal val="visible"/>
                                      </p:to>
                                    </p:set>
                                    <p:animEffect transition="in" filter="wipe(left)">
                                      <p:cBhvr>
                                        <p:cTn id="19" dur="500"/>
                                        <p:tgtEl>
                                          <p:spTgt spid="50215"/>
                                        </p:tgtEl>
                                      </p:cBhvr>
                                    </p:animEffect>
                                  </p:childTnLst>
                                </p:cTn>
                              </p:par>
                            </p:childTnLst>
                          </p:cTn>
                        </p:par>
                        <p:par>
                          <p:cTn id="20" fill="hold" nodeType="afterGroup">
                            <p:stCondLst>
                              <p:cond delay="9000"/>
                            </p:stCondLst>
                            <p:childTnLst>
                              <p:par>
                                <p:cTn id="21" presetID="9" presetClass="entr" presetSubtype="0" fill="hold" grpId="0" nodeType="afterEffect">
                                  <p:stCondLst>
                                    <p:cond delay="5000"/>
                                  </p:stCondLst>
                                  <p:childTnLst>
                                    <p:set>
                                      <p:cBhvr>
                                        <p:cTn id="22" dur="1" fill="hold">
                                          <p:stCondLst>
                                            <p:cond delay="0"/>
                                          </p:stCondLst>
                                        </p:cTn>
                                        <p:tgtEl>
                                          <p:spTgt spid="50213"/>
                                        </p:tgtEl>
                                        <p:attrNameLst>
                                          <p:attrName>style.visibility</p:attrName>
                                        </p:attrNameLst>
                                      </p:cBhvr>
                                      <p:to>
                                        <p:strVal val="visible"/>
                                      </p:to>
                                    </p:set>
                                    <p:animEffect transition="in" filter="dissolve">
                                      <p:cBhvr>
                                        <p:cTn id="23" dur="500"/>
                                        <p:tgtEl>
                                          <p:spTgt spid="50213"/>
                                        </p:tgtEl>
                                      </p:cBhvr>
                                    </p:animEffect>
                                  </p:childTnLst>
                                </p:cTn>
                              </p:par>
                            </p:childTnLst>
                          </p:cTn>
                        </p:par>
                        <p:par>
                          <p:cTn id="24" fill="hold" nodeType="afterGroup">
                            <p:stCondLst>
                              <p:cond delay="14500"/>
                            </p:stCondLst>
                            <p:childTnLst>
                              <p:par>
                                <p:cTn id="25" presetID="9" presetClass="entr" presetSubtype="0" fill="hold" grpId="0" nodeType="afterEffect">
                                  <p:stCondLst>
                                    <p:cond delay="3000"/>
                                  </p:stCondLst>
                                  <p:childTnLst>
                                    <p:set>
                                      <p:cBhvr>
                                        <p:cTn id="26" dur="1" fill="hold">
                                          <p:stCondLst>
                                            <p:cond delay="0"/>
                                          </p:stCondLst>
                                        </p:cTn>
                                        <p:tgtEl>
                                          <p:spTgt spid="50217"/>
                                        </p:tgtEl>
                                        <p:attrNameLst>
                                          <p:attrName>style.visibility</p:attrName>
                                        </p:attrNameLst>
                                      </p:cBhvr>
                                      <p:to>
                                        <p:strVal val="visible"/>
                                      </p:to>
                                    </p:set>
                                    <p:animEffect transition="in" filter="dissolve">
                                      <p:cBhvr>
                                        <p:cTn id="27" dur="500"/>
                                        <p:tgtEl>
                                          <p:spTgt spid="50217"/>
                                        </p:tgtEl>
                                      </p:cBhvr>
                                    </p:animEffect>
                                  </p:childTnLst>
                                </p:cTn>
                              </p:par>
                            </p:childTnLst>
                          </p:cTn>
                        </p:par>
                        <p:par>
                          <p:cTn id="28" fill="hold" nodeType="afterGroup">
                            <p:stCondLst>
                              <p:cond delay="18000"/>
                            </p:stCondLst>
                            <p:childTnLst>
                              <p:par>
                                <p:cTn id="29" presetID="17" presetClass="entr" presetSubtype="10" fill="hold" grpId="0" nodeType="afterEffect">
                                  <p:stCondLst>
                                    <p:cond delay="2000"/>
                                  </p:stCondLst>
                                  <p:childTnLst>
                                    <p:set>
                                      <p:cBhvr>
                                        <p:cTn id="30" dur="1" fill="hold">
                                          <p:stCondLst>
                                            <p:cond delay="0"/>
                                          </p:stCondLst>
                                        </p:cTn>
                                        <p:tgtEl>
                                          <p:spTgt spid="50219"/>
                                        </p:tgtEl>
                                        <p:attrNameLst>
                                          <p:attrName>style.visibility</p:attrName>
                                        </p:attrNameLst>
                                      </p:cBhvr>
                                      <p:to>
                                        <p:strVal val="visible"/>
                                      </p:to>
                                    </p:set>
                                    <p:anim calcmode="lin" valueType="num">
                                      <p:cBhvr>
                                        <p:cTn id="31" dur="500" fill="hold"/>
                                        <p:tgtEl>
                                          <p:spTgt spid="50219"/>
                                        </p:tgtEl>
                                        <p:attrNameLst>
                                          <p:attrName>ppt_w</p:attrName>
                                        </p:attrNameLst>
                                      </p:cBhvr>
                                      <p:tavLst>
                                        <p:tav tm="0">
                                          <p:val>
                                            <p:fltVal val="0"/>
                                          </p:val>
                                        </p:tav>
                                        <p:tav tm="100000">
                                          <p:val>
                                            <p:strVal val="#ppt_w"/>
                                          </p:val>
                                        </p:tav>
                                      </p:tavLst>
                                    </p:anim>
                                    <p:anim calcmode="lin" valueType="num">
                                      <p:cBhvr>
                                        <p:cTn id="32" dur="500" fill="hold"/>
                                        <p:tgtEl>
                                          <p:spTgt spid="502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2" grpId="0" autoUpdateAnimBg="0"/>
      <p:bldP spid="50213" grpId="0" autoUpdateAnimBg="0"/>
      <p:bldP spid="50214" grpId="0" autoUpdateAnimBg="0"/>
      <p:bldP spid="50215" grpId="0" animBg="1"/>
      <p:bldP spid="50216" grpId="0" animBg="1"/>
      <p:bldP spid="50217" grpId="0" autoUpdateAnimBg="0"/>
      <p:bldP spid="502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1203" name="Text Box 3"/>
          <p:cNvSpPr txBox="1">
            <a:spLocks noChangeArrowheads="1"/>
          </p:cNvSpPr>
          <p:nvPr/>
        </p:nvSpPr>
        <p:spPr bwMode="auto">
          <a:xfrm>
            <a:off x="61722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530</a:t>
            </a:r>
          </a:p>
        </p:txBody>
      </p:sp>
      <p:sp>
        <p:nvSpPr>
          <p:cNvPr id="51204" name="Text Box 4"/>
          <p:cNvSpPr txBox="1">
            <a:spLocks noChangeArrowheads="1"/>
          </p:cNvSpPr>
          <p:nvPr/>
        </p:nvSpPr>
        <p:spPr bwMode="auto">
          <a:xfrm>
            <a:off x="5343525" y="4067175"/>
            <a:ext cx="600075"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 5 4 0</a:t>
            </a:r>
          </a:p>
        </p:txBody>
      </p:sp>
      <p:sp>
        <p:nvSpPr>
          <p:cNvPr id="51205" name="Text Box 5"/>
          <p:cNvSpPr txBox="1">
            <a:spLocks noChangeArrowheads="1"/>
          </p:cNvSpPr>
          <p:nvPr/>
        </p:nvSpPr>
        <p:spPr bwMode="auto">
          <a:xfrm>
            <a:off x="41148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560</a:t>
            </a:r>
          </a:p>
        </p:txBody>
      </p:sp>
      <p:sp>
        <p:nvSpPr>
          <p:cNvPr id="51206" name="Text Box 6"/>
          <p:cNvSpPr txBox="1">
            <a:spLocks noChangeArrowheads="1"/>
          </p:cNvSpPr>
          <p:nvPr/>
        </p:nvSpPr>
        <p:spPr bwMode="auto">
          <a:xfrm>
            <a:off x="27432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580</a:t>
            </a:r>
          </a:p>
        </p:txBody>
      </p:sp>
      <p:sp>
        <p:nvSpPr>
          <p:cNvPr id="51207" name="Text Box 7"/>
          <p:cNvSpPr txBox="1">
            <a:spLocks noChangeArrowheads="1"/>
          </p:cNvSpPr>
          <p:nvPr/>
        </p:nvSpPr>
        <p:spPr bwMode="auto">
          <a:xfrm>
            <a:off x="20574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590</a:t>
            </a:r>
          </a:p>
        </p:txBody>
      </p:sp>
      <p:sp>
        <p:nvSpPr>
          <p:cNvPr id="51208" name="Text Box 8"/>
          <p:cNvSpPr txBox="1">
            <a:spLocks noChangeArrowheads="1"/>
          </p:cNvSpPr>
          <p:nvPr/>
        </p:nvSpPr>
        <p:spPr bwMode="auto">
          <a:xfrm>
            <a:off x="13716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600</a:t>
            </a:r>
          </a:p>
        </p:txBody>
      </p:sp>
      <p:sp>
        <p:nvSpPr>
          <p:cNvPr id="51209" name="Text Box 9"/>
          <p:cNvSpPr txBox="1">
            <a:spLocks noChangeArrowheads="1"/>
          </p:cNvSpPr>
          <p:nvPr/>
        </p:nvSpPr>
        <p:spPr bwMode="auto">
          <a:xfrm>
            <a:off x="68580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520</a:t>
            </a:r>
          </a:p>
        </p:txBody>
      </p:sp>
      <p:sp>
        <p:nvSpPr>
          <p:cNvPr id="51210" name="Text Box 10"/>
          <p:cNvSpPr txBox="1">
            <a:spLocks noChangeArrowheads="1"/>
          </p:cNvSpPr>
          <p:nvPr/>
        </p:nvSpPr>
        <p:spPr bwMode="auto">
          <a:xfrm>
            <a:off x="81534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500</a:t>
            </a:r>
          </a:p>
        </p:txBody>
      </p:sp>
      <p:grpSp>
        <p:nvGrpSpPr>
          <p:cNvPr id="48138" name="Group 11"/>
          <p:cNvGrpSpPr>
            <a:grpSpLocks/>
          </p:cNvGrpSpPr>
          <p:nvPr/>
        </p:nvGrpSpPr>
        <p:grpSpPr bwMode="auto">
          <a:xfrm>
            <a:off x="66675" y="3044825"/>
            <a:ext cx="9534525" cy="844550"/>
            <a:chOff x="42" y="1918"/>
            <a:chExt cx="6006" cy="532"/>
          </a:xfrm>
        </p:grpSpPr>
        <p:grpSp>
          <p:nvGrpSpPr>
            <p:cNvPr id="48154" name="Group 12"/>
            <p:cNvGrpSpPr>
              <a:grpSpLocks/>
            </p:cNvGrpSpPr>
            <p:nvPr/>
          </p:nvGrpSpPr>
          <p:grpSpPr bwMode="auto">
            <a:xfrm>
              <a:off x="96" y="1918"/>
              <a:ext cx="1296" cy="530"/>
              <a:chOff x="96" y="1918"/>
              <a:chExt cx="1296" cy="530"/>
            </a:xfrm>
          </p:grpSpPr>
          <p:sp>
            <p:nvSpPr>
              <p:cNvPr id="51213"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1214"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1215"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1216"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grpSp>
          <p:nvGrpSpPr>
            <p:cNvPr id="48155" name="Group 17"/>
            <p:cNvGrpSpPr>
              <a:grpSpLocks/>
            </p:cNvGrpSpPr>
            <p:nvPr/>
          </p:nvGrpSpPr>
          <p:grpSpPr bwMode="auto">
            <a:xfrm>
              <a:off x="1824" y="1920"/>
              <a:ext cx="1296" cy="530"/>
              <a:chOff x="96" y="1918"/>
              <a:chExt cx="1296" cy="530"/>
            </a:xfrm>
          </p:grpSpPr>
          <p:sp>
            <p:nvSpPr>
              <p:cNvPr id="51218"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1219"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1220"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1221"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grpSp>
          <p:nvGrpSpPr>
            <p:cNvPr id="48156" name="Group 22"/>
            <p:cNvGrpSpPr>
              <a:grpSpLocks/>
            </p:cNvGrpSpPr>
            <p:nvPr/>
          </p:nvGrpSpPr>
          <p:grpSpPr bwMode="auto">
            <a:xfrm>
              <a:off x="3552" y="1920"/>
              <a:ext cx="1296" cy="530"/>
              <a:chOff x="96" y="1918"/>
              <a:chExt cx="1296" cy="530"/>
            </a:xfrm>
          </p:grpSpPr>
          <p:sp>
            <p:nvSpPr>
              <p:cNvPr id="51223"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1224"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1225"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1226"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sp>
          <p:nvSpPr>
            <p:cNvPr id="51227"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1228"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1229"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sp>
        <p:nvSpPr>
          <p:cNvPr id="51230" name="Text Box 30"/>
          <p:cNvSpPr txBox="1">
            <a:spLocks noChangeArrowheads="1"/>
          </p:cNvSpPr>
          <p:nvPr/>
        </p:nvSpPr>
        <p:spPr bwMode="auto">
          <a:xfrm>
            <a:off x="75438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510</a:t>
            </a:r>
          </a:p>
        </p:txBody>
      </p:sp>
      <p:sp>
        <p:nvSpPr>
          <p:cNvPr id="51231" name="Text Box 31"/>
          <p:cNvSpPr txBox="1">
            <a:spLocks noChangeArrowheads="1"/>
          </p:cNvSpPr>
          <p:nvPr/>
        </p:nvSpPr>
        <p:spPr bwMode="auto">
          <a:xfrm>
            <a:off x="4724400" y="4067175"/>
            <a:ext cx="600075"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5 5 0</a:t>
            </a:r>
          </a:p>
        </p:txBody>
      </p:sp>
      <p:sp>
        <p:nvSpPr>
          <p:cNvPr id="51232" name="Text Box 32"/>
          <p:cNvSpPr txBox="1">
            <a:spLocks noChangeArrowheads="1"/>
          </p:cNvSpPr>
          <p:nvPr/>
        </p:nvSpPr>
        <p:spPr bwMode="auto">
          <a:xfrm>
            <a:off x="34290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570</a:t>
            </a:r>
          </a:p>
        </p:txBody>
      </p:sp>
      <p:sp>
        <p:nvSpPr>
          <p:cNvPr id="51233" name="Text Box 33"/>
          <p:cNvSpPr txBox="1">
            <a:spLocks noChangeArrowheads="1"/>
          </p:cNvSpPr>
          <p:nvPr/>
        </p:nvSpPr>
        <p:spPr bwMode="auto">
          <a:xfrm>
            <a:off x="6858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610</a:t>
            </a:r>
          </a:p>
        </p:txBody>
      </p:sp>
      <p:sp>
        <p:nvSpPr>
          <p:cNvPr id="51234" name="Text Box 34"/>
          <p:cNvSpPr txBox="1">
            <a:spLocks noChangeArrowheads="1"/>
          </p:cNvSpPr>
          <p:nvPr/>
        </p:nvSpPr>
        <p:spPr bwMode="auto">
          <a:xfrm>
            <a:off x="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620</a:t>
            </a:r>
          </a:p>
        </p:txBody>
      </p:sp>
      <p:sp>
        <p:nvSpPr>
          <p:cNvPr id="51235" name="Text Box 35"/>
          <p:cNvSpPr txBox="1">
            <a:spLocks noChangeArrowheads="1"/>
          </p:cNvSpPr>
          <p:nvPr/>
        </p:nvSpPr>
        <p:spPr bwMode="auto">
          <a:xfrm>
            <a:off x="87630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490</a:t>
            </a:r>
          </a:p>
        </p:txBody>
      </p:sp>
      <p:sp>
        <p:nvSpPr>
          <p:cNvPr id="51236" name="Text Box 36"/>
          <p:cNvSpPr txBox="1">
            <a:spLocks noChangeArrowheads="1"/>
          </p:cNvSpPr>
          <p:nvPr/>
        </p:nvSpPr>
        <p:spPr bwMode="auto">
          <a:xfrm>
            <a:off x="914400" y="838200"/>
            <a:ext cx="2514600" cy="17399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00FF00"/>
                </a:solidFill>
                <a:cs typeface="+mn-cs"/>
              </a:rPr>
              <a:t>Penawanan Yehuda 606-536</a:t>
            </a:r>
            <a:endParaRPr lang="en-US" sz="3200" b="1">
              <a:solidFill>
                <a:srgbClr val="00FF00"/>
              </a:solidFill>
              <a:cs typeface="+mn-cs"/>
            </a:endParaRPr>
          </a:p>
        </p:txBody>
      </p:sp>
      <p:sp>
        <p:nvSpPr>
          <p:cNvPr id="51237" name="Text Box 37"/>
          <p:cNvSpPr txBox="1">
            <a:spLocks noChangeArrowheads="1"/>
          </p:cNvSpPr>
          <p:nvPr/>
        </p:nvSpPr>
        <p:spPr bwMode="auto">
          <a:xfrm>
            <a:off x="1752600" y="5911850"/>
            <a:ext cx="34290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00FF"/>
                </a:solidFill>
                <a:cs typeface="+mn-cs"/>
              </a:rPr>
              <a:t>Daniel:  606-536</a:t>
            </a:r>
            <a:endParaRPr lang="en-US" sz="3200" b="1">
              <a:solidFill>
                <a:srgbClr val="FF00FF"/>
              </a:solidFill>
              <a:cs typeface="+mn-cs"/>
            </a:endParaRPr>
          </a:p>
        </p:txBody>
      </p:sp>
      <p:sp>
        <p:nvSpPr>
          <p:cNvPr id="51238" name="Text Box 38"/>
          <p:cNvSpPr txBox="1">
            <a:spLocks noChangeArrowheads="1"/>
          </p:cNvSpPr>
          <p:nvPr/>
        </p:nvSpPr>
        <p:spPr bwMode="auto">
          <a:xfrm>
            <a:off x="3276600" y="838200"/>
            <a:ext cx="2743200" cy="22891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FF00"/>
                </a:solidFill>
                <a:cs typeface="+mn-cs"/>
              </a:rPr>
              <a:t>Pengahncur- an Bait Allah 586-516</a:t>
            </a:r>
            <a:endParaRPr lang="en-US" sz="3200" b="1">
              <a:solidFill>
                <a:srgbClr val="FFFF00"/>
              </a:solidFill>
              <a:cs typeface="+mn-cs"/>
            </a:endParaRPr>
          </a:p>
        </p:txBody>
      </p:sp>
      <p:sp>
        <p:nvSpPr>
          <p:cNvPr id="51239" name="AutoShape 39"/>
          <p:cNvSpPr>
            <a:spLocks noChangeArrowheads="1"/>
          </p:cNvSpPr>
          <p:nvPr/>
        </p:nvSpPr>
        <p:spPr bwMode="auto">
          <a:xfrm>
            <a:off x="2409825" y="3076575"/>
            <a:ext cx="4924425" cy="657225"/>
          </a:xfrm>
          <a:prstGeom prst="rightArrow">
            <a:avLst>
              <a:gd name="adj1" fmla="val 50000"/>
              <a:gd name="adj2" fmla="val 187319"/>
            </a:avLst>
          </a:prstGeom>
          <a:solidFill>
            <a:srgbClr val="FFFF00"/>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51240" name="AutoShape 40"/>
          <p:cNvSpPr>
            <a:spLocks noChangeArrowheads="1"/>
          </p:cNvSpPr>
          <p:nvPr/>
        </p:nvSpPr>
        <p:spPr bwMode="auto">
          <a:xfrm>
            <a:off x="1066800" y="2514600"/>
            <a:ext cx="4924425" cy="657225"/>
          </a:xfrm>
          <a:prstGeom prst="rightArrow">
            <a:avLst>
              <a:gd name="adj1" fmla="val 50000"/>
              <a:gd name="adj2" fmla="val 187319"/>
            </a:avLst>
          </a:prstGeom>
          <a:solidFill>
            <a:srgbClr val="00FF00"/>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51241" name="Text Box 41"/>
          <p:cNvSpPr txBox="1">
            <a:spLocks noChangeArrowheads="1"/>
          </p:cNvSpPr>
          <p:nvPr/>
        </p:nvSpPr>
        <p:spPr bwMode="auto">
          <a:xfrm>
            <a:off x="1219200" y="228600"/>
            <a:ext cx="6705600" cy="7016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a:solidFill>
                  <a:srgbClr val="FFFFFF"/>
                </a:solidFill>
                <a:cs typeface="+mn-cs"/>
              </a:rPr>
              <a:t>Kronologi Tawanan</a:t>
            </a:r>
          </a:p>
        </p:txBody>
      </p:sp>
      <p:sp>
        <p:nvSpPr>
          <p:cNvPr id="51242" name="Text Box 42"/>
          <p:cNvSpPr txBox="1">
            <a:spLocks noChangeArrowheads="1"/>
          </p:cNvSpPr>
          <p:nvPr/>
        </p:nvSpPr>
        <p:spPr bwMode="auto">
          <a:xfrm>
            <a:off x="914400" y="2819400"/>
            <a:ext cx="3657600" cy="641350"/>
          </a:xfrm>
          <a:prstGeom prst="rect">
            <a:avLst/>
          </a:prstGeom>
          <a:gradFill rotWithShape="0">
            <a:gsLst>
              <a:gs pos="0">
                <a:srgbClr val="FF0000"/>
              </a:gs>
              <a:gs pos="100000">
                <a:srgbClr val="FF0000">
                  <a:gamma/>
                  <a:shade val="46275"/>
                  <a:invGamma/>
                </a:srgbClr>
              </a:gs>
            </a:gsLst>
            <a:lin ang="5400000" scaled="1"/>
          </a:gradFill>
          <a:ln>
            <a:noFill/>
          </a:ln>
          <a:effectLst>
            <a:outerShdw blurRad="63500" dist="38099" dir="2700000" algn="ctr" rotWithShape="0">
              <a:srgbClr val="000000">
                <a:alpha val="74998"/>
              </a:srgbClr>
            </a:outerShdw>
          </a:effectLst>
          <a:extLs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FFFF"/>
                </a:solidFill>
                <a:cs typeface="+mn-cs"/>
              </a:rPr>
              <a:t>Ezekiel 592-572</a:t>
            </a:r>
            <a:endParaRPr lang="en-US" sz="3200" b="1">
              <a:solidFill>
                <a:srgbClr val="FFFFFF"/>
              </a:solidFill>
              <a:cs typeface="+mn-cs"/>
            </a:endParaRPr>
          </a:p>
        </p:txBody>
      </p:sp>
      <p:sp>
        <p:nvSpPr>
          <p:cNvPr id="51243" name="AutoShape 43"/>
          <p:cNvSpPr>
            <a:spLocks noChangeArrowheads="1"/>
          </p:cNvSpPr>
          <p:nvPr/>
        </p:nvSpPr>
        <p:spPr bwMode="auto">
          <a:xfrm>
            <a:off x="1219200" y="5286375"/>
            <a:ext cx="4924425" cy="657225"/>
          </a:xfrm>
          <a:prstGeom prst="rightArrow">
            <a:avLst>
              <a:gd name="adj1" fmla="val 50000"/>
              <a:gd name="adj2" fmla="val 187319"/>
            </a:avLst>
          </a:prstGeom>
          <a:solidFill>
            <a:srgbClr val="FF00FF"/>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51244" name="AutoShape 44"/>
          <p:cNvSpPr>
            <a:spLocks noChangeArrowheads="1"/>
          </p:cNvSpPr>
          <p:nvPr/>
        </p:nvSpPr>
        <p:spPr bwMode="auto">
          <a:xfrm>
            <a:off x="2038350" y="3590925"/>
            <a:ext cx="1428750" cy="523875"/>
          </a:xfrm>
          <a:prstGeom prst="rightArrow">
            <a:avLst>
              <a:gd name="adj1" fmla="val 50000"/>
              <a:gd name="adj2" fmla="val 68182"/>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outerShdw blurRad="63500" dist="38099" dir="2700000" algn="ctr" rotWithShape="0">
              <a:srgbClr val="FF3300">
                <a:alpha val="74998"/>
              </a:srgbClr>
            </a:outerShdw>
          </a:effectLst>
        </p:spPr>
        <p:txBody>
          <a:bodyPr wrap="none" anchor="ctr"/>
          <a:lstStyle/>
          <a:p>
            <a:pPr>
              <a:defRPr/>
            </a:pPr>
            <a:endParaRPr lang="en-US">
              <a:cs typeface="+mn-cs"/>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1237"/>
                                        </p:tgtEl>
                                        <p:attrNameLst>
                                          <p:attrName>style.visibility</p:attrName>
                                        </p:attrNameLst>
                                      </p:cBhvr>
                                      <p:to>
                                        <p:strVal val="visible"/>
                                      </p:to>
                                    </p:set>
                                    <p:animEffect transition="in" filter="dissolve">
                                      <p:cBhvr>
                                        <p:cTn id="7" dur="500"/>
                                        <p:tgtEl>
                                          <p:spTgt spid="51237"/>
                                        </p:tgtEl>
                                      </p:cBhvr>
                                    </p:animEffect>
                                  </p:childTnLst>
                                </p:cTn>
                              </p:par>
                            </p:childTnLst>
                          </p:cTn>
                        </p:par>
                        <p:par>
                          <p:cTn id="8" fill="hold" nodeType="afterGroup">
                            <p:stCondLst>
                              <p:cond delay="2500"/>
                            </p:stCondLst>
                            <p:childTnLst>
                              <p:par>
                                <p:cTn id="9" presetID="22" presetClass="entr" presetSubtype="8" fill="hold" grpId="0" nodeType="afterEffect">
                                  <p:stCondLst>
                                    <p:cond delay="1000"/>
                                  </p:stCondLst>
                                  <p:childTnLst>
                                    <p:set>
                                      <p:cBhvr>
                                        <p:cTn id="10" dur="1" fill="hold">
                                          <p:stCondLst>
                                            <p:cond delay="0"/>
                                          </p:stCondLst>
                                        </p:cTn>
                                        <p:tgtEl>
                                          <p:spTgt spid="51243"/>
                                        </p:tgtEl>
                                        <p:attrNameLst>
                                          <p:attrName>style.visibility</p:attrName>
                                        </p:attrNameLst>
                                      </p:cBhvr>
                                      <p:to>
                                        <p:strVal val="visible"/>
                                      </p:to>
                                    </p:set>
                                    <p:animEffect transition="in" filter="wipe(left)">
                                      <p:cBhvr>
                                        <p:cTn id="11" dur="500"/>
                                        <p:tgtEl>
                                          <p:spTgt spid="51243"/>
                                        </p:tgtEl>
                                      </p:cBhvr>
                                    </p:animEffect>
                                  </p:childTnLst>
                                </p:cTn>
                              </p:par>
                            </p:childTnLst>
                          </p:cTn>
                        </p:par>
                        <p:par>
                          <p:cTn id="12" fill="hold" nodeType="afterGroup">
                            <p:stCondLst>
                              <p:cond delay="4000"/>
                            </p:stCondLst>
                            <p:childTnLst>
                              <p:par>
                                <p:cTn id="13" presetID="9" presetClass="entr" presetSubtype="0" fill="hold" grpId="0" nodeType="afterEffect">
                                  <p:stCondLst>
                                    <p:cond delay="3000"/>
                                  </p:stCondLst>
                                  <p:childTnLst>
                                    <p:set>
                                      <p:cBhvr>
                                        <p:cTn id="14" dur="1" fill="hold">
                                          <p:stCondLst>
                                            <p:cond delay="0"/>
                                          </p:stCondLst>
                                        </p:cTn>
                                        <p:tgtEl>
                                          <p:spTgt spid="51242"/>
                                        </p:tgtEl>
                                        <p:attrNameLst>
                                          <p:attrName>style.visibility</p:attrName>
                                        </p:attrNameLst>
                                      </p:cBhvr>
                                      <p:to>
                                        <p:strVal val="visible"/>
                                      </p:to>
                                    </p:set>
                                    <p:animEffect transition="in" filter="dissolve">
                                      <p:cBhvr>
                                        <p:cTn id="15" dur="500"/>
                                        <p:tgtEl>
                                          <p:spTgt spid="51242"/>
                                        </p:tgtEl>
                                      </p:cBhvr>
                                    </p:animEffect>
                                  </p:childTnLst>
                                </p:cTn>
                              </p:par>
                            </p:childTnLst>
                          </p:cTn>
                        </p:par>
                        <p:par>
                          <p:cTn id="16" fill="hold" nodeType="afterGroup">
                            <p:stCondLst>
                              <p:cond delay="7500"/>
                            </p:stCondLst>
                            <p:childTnLst>
                              <p:par>
                                <p:cTn id="17" presetID="22" presetClass="entr" presetSubtype="8" fill="hold" grpId="0" nodeType="afterEffect">
                                  <p:stCondLst>
                                    <p:cond delay="1000"/>
                                  </p:stCondLst>
                                  <p:childTnLst>
                                    <p:set>
                                      <p:cBhvr>
                                        <p:cTn id="18" dur="1" fill="hold">
                                          <p:stCondLst>
                                            <p:cond delay="0"/>
                                          </p:stCondLst>
                                        </p:cTn>
                                        <p:tgtEl>
                                          <p:spTgt spid="51244"/>
                                        </p:tgtEl>
                                        <p:attrNameLst>
                                          <p:attrName>style.visibility</p:attrName>
                                        </p:attrNameLst>
                                      </p:cBhvr>
                                      <p:to>
                                        <p:strVal val="visible"/>
                                      </p:to>
                                    </p:set>
                                    <p:animEffect transition="in" filter="wipe(left)">
                                      <p:cBhvr>
                                        <p:cTn id="19" dur="500"/>
                                        <p:tgtEl>
                                          <p:spTgt spid="51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7" grpId="0" autoUpdateAnimBg="0"/>
      <p:bldP spid="51242" grpId="0" animBg="1" autoUpdateAnimBg="0"/>
      <p:bldP spid="51243" grpId="0" animBg="1"/>
      <p:bldP spid="512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5921" dir="2700000" algn="ctr" rotWithShape="0">
              <a:schemeClr val="bg2">
                <a:alpha val="74998"/>
              </a:schemeClr>
            </a:outerShdw>
          </a:effectLst>
        </p:spPr>
        <p:txBody>
          <a:bodyPr wrap="none" anchor="ctr"/>
          <a:lstStyle/>
          <a:p>
            <a:pPr>
              <a:defRPr/>
            </a:pPr>
            <a:endParaRPr lang="en-US">
              <a:cs typeface="+mn-cs"/>
            </a:endParaRPr>
          </a:p>
        </p:txBody>
      </p:sp>
      <p:sp>
        <p:nvSpPr>
          <p:cNvPr id="52227" name="Text Box 3"/>
          <p:cNvSpPr txBox="1">
            <a:spLocks noChangeArrowheads="1"/>
          </p:cNvSpPr>
          <p:nvPr/>
        </p:nvSpPr>
        <p:spPr bwMode="auto">
          <a:xfrm>
            <a:off x="61722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450</a:t>
            </a:r>
          </a:p>
        </p:txBody>
      </p:sp>
      <p:sp>
        <p:nvSpPr>
          <p:cNvPr id="52228" name="Text Box 4"/>
          <p:cNvSpPr txBox="1">
            <a:spLocks noChangeArrowheads="1"/>
          </p:cNvSpPr>
          <p:nvPr/>
        </p:nvSpPr>
        <p:spPr bwMode="auto">
          <a:xfrm>
            <a:off x="5343525" y="4067175"/>
            <a:ext cx="523875"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460</a:t>
            </a:r>
          </a:p>
        </p:txBody>
      </p:sp>
      <p:sp>
        <p:nvSpPr>
          <p:cNvPr id="52229" name="Text Box 5"/>
          <p:cNvSpPr txBox="1">
            <a:spLocks noChangeArrowheads="1"/>
          </p:cNvSpPr>
          <p:nvPr/>
        </p:nvSpPr>
        <p:spPr bwMode="auto">
          <a:xfrm>
            <a:off x="41148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480</a:t>
            </a:r>
          </a:p>
        </p:txBody>
      </p:sp>
      <p:sp>
        <p:nvSpPr>
          <p:cNvPr id="52230" name="Text Box 6"/>
          <p:cNvSpPr txBox="1">
            <a:spLocks noChangeArrowheads="1"/>
          </p:cNvSpPr>
          <p:nvPr/>
        </p:nvSpPr>
        <p:spPr bwMode="auto">
          <a:xfrm>
            <a:off x="27432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500</a:t>
            </a:r>
          </a:p>
        </p:txBody>
      </p:sp>
      <p:sp>
        <p:nvSpPr>
          <p:cNvPr id="52231" name="Text Box 7"/>
          <p:cNvSpPr txBox="1">
            <a:spLocks noChangeArrowheads="1"/>
          </p:cNvSpPr>
          <p:nvPr/>
        </p:nvSpPr>
        <p:spPr bwMode="auto">
          <a:xfrm>
            <a:off x="20574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510</a:t>
            </a:r>
          </a:p>
        </p:txBody>
      </p:sp>
      <p:sp>
        <p:nvSpPr>
          <p:cNvPr id="52232" name="Text Box 8"/>
          <p:cNvSpPr txBox="1">
            <a:spLocks noChangeArrowheads="1"/>
          </p:cNvSpPr>
          <p:nvPr/>
        </p:nvSpPr>
        <p:spPr bwMode="auto">
          <a:xfrm>
            <a:off x="13716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520</a:t>
            </a:r>
          </a:p>
        </p:txBody>
      </p:sp>
      <p:sp>
        <p:nvSpPr>
          <p:cNvPr id="52233" name="Text Box 9"/>
          <p:cNvSpPr txBox="1">
            <a:spLocks noChangeArrowheads="1"/>
          </p:cNvSpPr>
          <p:nvPr/>
        </p:nvSpPr>
        <p:spPr bwMode="auto">
          <a:xfrm>
            <a:off x="68580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440</a:t>
            </a:r>
          </a:p>
        </p:txBody>
      </p:sp>
      <p:sp>
        <p:nvSpPr>
          <p:cNvPr id="52234" name="Text Box 10"/>
          <p:cNvSpPr txBox="1">
            <a:spLocks noChangeArrowheads="1"/>
          </p:cNvSpPr>
          <p:nvPr/>
        </p:nvSpPr>
        <p:spPr bwMode="auto">
          <a:xfrm>
            <a:off x="81534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420</a:t>
            </a:r>
          </a:p>
        </p:txBody>
      </p:sp>
      <p:grpSp>
        <p:nvGrpSpPr>
          <p:cNvPr id="50186" name="Group 11"/>
          <p:cNvGrpSpPr>
            <a:grpSpLocks/>
          </p:cNvGrpSpPr>
          <p:nvPr/>
        </p:nvGrpSpPr>
        <p:grpSpPr bwMode="auto">
          <a:xfrm>
            <a:off x="66675" y="3044825"/>
            <a:ext cx="9534525" cy="844550"/>
            <a:chOff x="42" y="1918"/>
            <a:chExt cx="6006" cy="532"/>
          </a:xfrm>
        </p:grpSpPr>
        <p:grpSp>
          <p:nvGrpSpPr>
            <p:cNvPr id="50211" name="Group 12"/>
            <p:cNvGrpSpPr>
              <a:grpSpLocks/>
            </p:cNvGrpSpPr>
            <p:nvPr/>
          </p:nvGrpSpPr>
          <p:grpSpPr bwMode="auto">
            <a:xfrm>
              <a:off x="96" y="1918"/>
              <a:ext cx="1296" cy="530"/>
              <a:chOff x="96" y="1918"/>
              <a:chExt cx="1296" cy="530"/>
            </a:xfrm>
          </p:grpSpPr>
          <p:sp>
            <p:nvSpPr>
              <p:cNvPr id="52237"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2238"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2239"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2240"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grpSp>
          <p:nvGrpSpPr>
            <p:cNvPr id="50212" name="Group 17"/>
            <p:cNvGrpSpPr>
              <a:grpSpLocks/>
            </p:cNvGrpSpPr>
            <p:nvPr/>
          </p:nvGrpSpPr>
          <p:grpSpPr bwMode="auto">
            <a:xfrm>
              <a:off x="1824" y="1920"/>
              <a:ext cx="1296" cy="530"/>
              <a:chOff x="96" y="1918"/>
              <a:chExt cx="1296" cy="530"/>
            </a:xfrm>
          </p:grpSpPr>
          <p:sp>
            <p:nvSpPr>
              <p:cNvPr id="52242"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2243"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2244"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2245"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grpSp>
          <p:nvGrpSpPr>
            <p:cNvPr id="50213" name="Group 22"/>
            <p:cNvGrpSpPr>
              <a:grpSpLocks/>
            </p:cNvGrpSpPr>
            <p:nvPr/>
          </p:nvGrpSpPr>
          <p:grpSpPr bwMode="auto">
            <a:xfrm>
              <a:off x="3552" y="1920"/>
              <a:ext cx="1296" cy="530"/>
              <a:chOff x="96" y="1918"/>
              <a:chExt cx="1296" cy="530"/>
            </a:xfrm>
          </p:grpSpPr>
          <p:sp>
            <p:nvSpPr>
              <p:cNvPr id="52247"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2248"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2249"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2250"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sp>
          <p:nvSpPr>
            <p:cNvPr id="52251"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2252"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2253"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sp>
        <p:nvSpPr>
          <p:cNvPr id="52254" name="Text Box 30"/>
          <p:cNvSpPr txBox="1">
            <a:spLocks noChangeArrowheads="1"/>
          </p:cNvSpPr>
          <p:nvPr/>
        </p:nvSpPr>
        <p:spPr bwMode="auto">
          <a:xfrm>
            <a:off x="75438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430</a:t>
            </a:r>
          </a:p>
        </p:txBody>
      </p:sp>
      <p:sp>
        <p:nvSpPr>
          <p:cNvPr id="52255" name="Text Box 31"/>
          <p:cNvSpPr txBox="1">
            <a:spLocks noChangeArrowheads="1"/>
          </p:cNvSpPr>
          <p:nvPr/>
        </p:nvSpPr>
        <p:spPr bwMode="auto">
          <a:xfrm>
            <a:off x="4724400" y="4067175"/>
            <a:ext cx="5334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470</a:t>
            </a:r>
          </a:p>
        </p:txBody>
      </p:sp>
      <p:sp>
        <p:nvSpPr>
          <p:cNvPr id="52256" name="Text Box 32"/>
          <p:cNvSpPr txBox="1">
            <a:spLocks noChangeArrowheads="1"/>
          </p:cNvSpPr>
          <p:nvPr/>
        </p:nvSpPr>
        <p:spPr bwMode="auto">
          <a:xfrm>
            <a:off x="34290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490</a:t>
            </a:r>
          </a:p>
        </p:txBody>
      </p:sp>
      <p:sp>
        <p:nvSpPr>
          <p:cNvPr id="52257" name="Text Box 33"/>
          <p:cNvSpPr txBox="1">
            <a:spLocks noChangeArrowheads="1"/>
          </p:cNvSpPr>
          <p:nvPr/>
        </p:nvSpPr>
        <p:spPr bwMode="auto">
          <a:xfrm>
            <a:off x="6858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530</a:t>
            </a:r>
          </a:p>
        </p:txBody>
      </p:sp>
      <p:sp>
        <p:nvSpPr>
          <p:cNvPr id="52258" name="Text Box 34"/>
          <p:cNvSpPr txBox="1">
            <a:spLocks noChangeArrowheads="1"/>
          </p:cNvSpPr>
          <p:nvPr/>
        </p:nvSpPr>
        <p:spPr bwMode="auto">
          <a:xfrm>
            <a:off x="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540</a:t>
            </a:r>
          </a:p>
        </p:txBody>
      </p:sp>
      <p:sp>
        <p:nvSpPr>
          <p:cNvPr id="52259" name="Text Box 35"/>
          <p:cNvSpPr txBox="1">
            <a:spLocks noChangeArrowheads="1"/>
          </p:cNvSpPr>
          <p:nvPr/>
        </p:nvSpPr>
        <p:spPr bwMode="auto">
          <a:xfrm>
            <a:off x="87630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410</a:t>
            </a:r>
          </a:p>
        </p:txBody>
      </p:sp>
      <p:sp>
        <p:nvSpPr>
          <p:cNvPr id="52260" name="Text Box 36"/>
          <p:cNvSpPr txBox="1">
            <a:spLocks noChangeArrowheads="1"/>
          </p:cNvSpPr>
          <p:nvPr/>
        </p:nvSpPr>
        <p:spPr bwMode="auto">
          <a:xfrm>
            <a:off x="-152400" y="1263650"/>
            <a:ext cx="3352800" cy="1190625"/>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00FF00"/>
                </a:solidFill>
                <a:effectLst>
                  <a:outerShdw blurRad="38100" dist="38100" dir="2700000" algn="tl">
                    <a:srgbClr val="000000"/>
                  </a:outerShdw>
                </a:effectLst>
                <a:cs typeface="+mn-cs"/>
              </a:rPr>
              <a:t>Zerubabel  (537-516)</a:t>
            </a:r>
            <a:endParaRPr lang="en-US" sz="3200" b="1">
              <a:solidFill>
                <a:srgbClr val="00FF00"/>
              </a:solidFill>
              <a:effectLst>
                <a:outerShdw blurRad="38100" dist="38100" dir="2700000" algn="tl">
                  <a:srgbClr val="000000"/>
                </a:outerShdw>
              </a:effectLst>
              <a:cs typeface="+mn-cs"/>
            </a:endParaRPr>
          </a:p>
        </p:txBody>
      </p:sp>
      <p:sp>
        <p:nvSpPr>
          <p:cNvPr id="52261" name="Text Box 37"/>
          <p:cNvSpPr txBox="1">
            <a:spLocks noChangeArrowheads="1"/>
          </p:cNvSpPr>
          <p:nvPr/>
        </p:nvSpPr>
        <p:spPr bwMode="auto">
          <a:xfrm>
            <a:off x="3429000" y="1873250"/>
            <a:ext cx="2209800" cy="1190625"/>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r">
              <a:spcBef>
                <a:spcPct val="50000"/>
              </a:spcBef>
              <a:defRPr/>
            </a:pPr>
            <a:r>
              <a:rPr lang="en-US" sz="3600" b="1">
                <a:solidFill>
                  <a:srgbClr val="FFCC00"/>
                </a:solidFill>
                <a:effectLst>
                  <a:outerShdw blurRad="38100" dist="38100" dir="2700000" algn="tl">
                    <a:srgbClr val="000000"/>
                  </a:outerShdw>
                </a:effectLst>
                <a:cs typeface="+mn-cs"/>
              </a:rPr>
              <a:t>Ezra (457-444)</a:t>
            </a:r>
            <a:endParaRPr lang="en-US" sz="3200" b="1">
              <a:solidFill>
                <a:srgbClr val="FFCC00"/>
              </a:solidFill>
              <a:effectLst>
                <a:outerShdw blurRad="38100" dist="38100" dir="2700000" algn="tl">
                  <a:srgbClr val="000000"/>
                </a:outerShdw>
              </a:effectLst>
              <a:cs typeface="+mn-cs"/>
            </a:endParaRPr>
          </a:p>
        </p:txBody>
      </p:sp>
      <p:sp>
        <p:nvSpPr>
          <p:cNvPr id="52262" name="AutoShape 38"/>
          <p:cNvSpPr>
            <a:spLocks noChangeArrowheads="1"/>
          </p:cNvSpPr>
          <p:nvPr/>
        </p:nvSpPr>
        <p:spPr bwMode="auto">
          <a:xfrm rot="5400000">
            <a:off x="-559594" y="2693194"/>
            <a:ext cx="1776413" cy="657225"/>
          </a:xfrm>
          <a:prstGeom prst="rightArrow">
            <a:avLst>
              <a:gd name="adj1" fmla="val 50000"/>
              <a:gd name="adj2" fmla="val 67572"/>
            </a:avLst>
          </a:prstGeom>
          <a:solidFill>
            <a:srgbClr val="00FF00"/>
          </a:solidFill>
          <a:ln w="9525">
            <a:solidFill>
              <a:schemeClr val="tx1"/>
            </a:solidFill>
            <a:miter lim="800000"/>
            <a:headEnd/>
            <a:tailEnd/>
          </a:ln>
          <a:effectLst>
            <a:outerShdw blurRad="63500" dist="35921" dir="2700000" algn="ctr" rotWithShape="0">
              <a:schemeClr val="bg2">
                <a:alpha val="74998"/>
              </a:schemeClr>
            </a:outerShdw>
          </a:effectLst>
        </p:spPr>
        <p:txBody>
          <a:bodyPr wrap="none" anchor="ctr"/>
          <a:lstStyle/>
          <a:p>
            <a:pPr>
              <a:defRPr/>
            </a:pPr>
            <a:endParaRPr lang="en-US">
              <a:cs typeface="+mn-cs"/>
            </a:endParaRPr>
          </a:p>
        </p:txBody>
      </p:sp>
      <p:sp>
        <p:nvSpPr>
          <p:cNvPr id="52263" name="Text Box 39"/>
          <p:cNvSpPr txBox="1">
            <a:spLocks noChangeArrowheads="1"/>
          </p:cNvSpPr>
          <p:nvPr/>
        </p:nvSpPr>
        <p:spPr bwMode="auto">
          <a:xfrm>
            <a:off x="914400" y="228600"/>
            <a:ext cx="7391400" cy="701675"/>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a:solidFill>
                  <a:srgbClr val="FFFFFF"/>
                </a:solidFill>
                <a:effectLst>
                  <a:outerShdw blurRad="38100" dist="38100" dir="2700000" algn="tl">
                    <a:srgbClr val="000000"/>
                  </a:outerShdw>
                </a:effectLst>
                <a:cs typeface="+mn-cs"/>
              </a:rPr>
              <a:t>Kronologi Ezra-Nehemia</a:t>
            </a:r>
          </a:p>
        </p:txBody>
      </p:sp>
      <p:sp>
        <p:nvSpPr>
          <p:cNvPr id="52264" name="Text Box 40"/>
          <p:cNvSpPr txBox="1">
            <a:spLocks noChangeArrowheads="1"/>
          </p:cNvSpPr>
          <p:nvPr/>
        </p:nvSpPr>
        <p:spPr bwMode="auto">
          <a:xfrm>
            <a:off x="5791200" y="990600"/>
            <a:ext cx="2914650" cy="1190625"/>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FF00"/>
                </a:solidFill>
                <a:effectLst>
                  <a:outerShdw blurRad="38100" dist="38100" dir="2700000" algn="tl">
                    <a:srgbClr val="000000"/>
                  </a:outerShdw>
                </a:effectLst>
                <a:cs typeface="+mn-cs"/>
              </a:rPr>
              <a:t>Nehemia (444-430)</a:t>
            </a:r>
            <a:endParaRPr lang="en-US" sz="3200" b="1">
              <a:solidFill>
                <a:srgbClr val="FFFF00"/>
              </a:solidFill>
              <a:effectLst>
                <a:outerShdw blurRad="38100" dist="38100" dir="2700000" algn="tl">
                  <a:srgbClr val="000000"/>
                </a:outerShdw>
              </a:effectLst>
              <a:cs typeface="+mn-cs"/>
            </a:endParaRPr>
          </a:p>
        </p:txBody>
      </p:sp>
      <p:sp>
        <p:nvSpPr>
          <p:cNvPr id="52265" name="Text Box 41"/>
          <p:cNvSpPr txBox="1">
            <a:spLocks noChangeArrowheads="1"/>
          </p:cNvSpPr>
          <p:nvPr/>
        </p:nvSpPr>
        <p:spPr bwMode="auto">
          <a:xfrm>
            <a:off x="6324600" y="5257800"/>
            <a:ext cx="990600" cy="641350"/>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FF00"/>
                </a:solidFill>
                <a:effectLst>
                  <a:outerShdw blurRad="38100" dist="38100" dir="2700000" algn="tl">
                    <a:srgbClr val="000000"/>
                  </a:outerShdw>
                </a:effectLst>
                <a:cs typeface="+mn-cs"/>
              </a:rPr>
              <a:t>444</a:t>
            </a:r>
          </a:p>
        </p:txBody>
      </p:sp>
      <p:sp>
        <p:nvSpPr>
          <p:cNvPr id="52266" name="Text Box 42"/>
          <p:cNvSpPr txBox="1">
            <a:spLocks noChangeArrowheads="1"/>
          </p:cNvSpPr>
          <p:nvPr/>
        </p:nvSpPr>
        <p:spPr bwMode="auto">
          <a:xfrm>
            <a:off x="7391400" y="5257800"/>
            <a:ext cx="990600" cy="641350"/>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FF00"/>
                </a:solidFill>
                <a:effectLst>
                  <a:outerShdw blurRad="38100" dist="38100" dir="2700000" algn="tl">
                    <a:srgbClr val="000000"/>
                  </a:outerShdw>
                </a:effectLst>
                <a:cs typeface="+mn-cs"/>
              </a:rPr>
              <a:t>430</a:t>
            </a:r>
          </a:p>
        </p:txBody>
      </p:sp>
      <p:sp>
        <p:nvSpPr>
          <p:cNvPr id="52267" name="Text Box 43"/>
          <p:cNvSpPr txBox="1">
            <a:spLocks noChangeArrowheads="1"/>
          </p:cNvSpPr>
          <p:nvPr/>
        </p:nvSpPr>
        <p:spPr bwMode="auto">
          <a:xfrm>
            <a:off x="5486400" y="5257800"/>
            <a:ext cx="990600" cy="641350"/>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CC00"/>
                </a:solidFill>
                <a:effectLst>
                  <a:outerShdw blurRad="38100" dist="38100" dir="2700000" algn="tl">
                    <a:srgbClr val="000000"/>
                  </a:outerShdw>
                </a:effectLst>
                <a:cs typeface="+mn-cs"/>
              </a:rPr>
              <a:t>457</a:t>
            </a:r>
          </a:p>
        </p:txBody>
      </p:sp>
      <p:sp>
        <p:nvSpPr>
          <p:cNvPr id="52268" name="Text Box 44"/>
          <p:cNvSpPr txBox="1">
            <a:spLocks noChangeArrowheads="1"/>
          </p:cNvSpPr>
          <p:nvPr/>
        </p:nvSpPr>
        <p:spPr bwMode="auto">
          <a:xfrm>
            <a:off x="0" y="5257800"/>
            <a:ext cx="990600" cy="641350"/>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66FF33"/>
                </a:solidFill>
                <a:effectLst>
                  <a:outerShdw blurRad="38100" dist="38100" dir="2700000" algn="tl">
                    <a:srgbClr val="000000"/>
                  </a:outerShdw>
                </a:effectLst>
                <a:cs typeface="+mn-cs"/>
              </a:rPr>
              <a:t>537</a:t>
            </a:r>
          </a:p>
        </p:txBody>
      </p:sp>
      <p:sp>
        <p:nvSpPr>
          <p:cNvPr id="52269" name="AutoShape 45"/>
          <p:cNvSpPr>
            <a:spLocks noChangeArrowheads="1"/>
          </p:cNvSpPr>
          <p:nvPr/>
        </p:nvSpPr>
        <p:spPr bwMode="auto">
          <a:xfrm rot="5400000">
            <a:off x="5031581" y="2693194"/>
            <a:ext cx="1776413" cy="657225"/>
          </a:xfrm>
          <a:prstGeom prst="rightArrow">
            <a:avLst>
              <a:gd name="adj1" fmla="val 50000"/>
              <a:gd name="adj2" fmla="val 67572"/>
            </a:avLst>
          </a:prstGeom>
          <a:solidFill>
            <a:srgbClr val="FFCC00"/>
          </a:solidFill>
          <a:ln w="9525">
            <a:solidFill>
              <a:schemeClr val="tx1"/>
            </a:solidFill>
            <a:miter lim="800000"/>
            <a:headEnd/>
            <a:tailEnd/>
          </a:ln>
          <a:effectLst>
            <a:outerShdw blurRad="63500" dist="35921" dir="2700000" algn="ctr" rotWithShape="0">
              <a:schemeClr val="bg2">
                <a:alpha val="74998"/>
              </a:schemeClr>
            </a:outerShdw>
          </a:effectLst>
        </p:spPr>
        <p:txBody>
          <a:bodyPr wrap="none" anchor="ctr"/>
          <a:lstStyle/>
          <a:p>
            <a:pPr>
              <a:defRPr/>
            </a:pPr>
            <a:endParaRPr lang="en-US">
              <a:cs typeface="+mn-cs"/>
            </a:endParaRPr>
          </a:p>
        </p:txBody>
      </p:sp>
      <p:sp>
        <p:nvSpPr>
          <p:cNvPr id="52270" name="AutoShape 46"/>
          <p:cNvSpPr>
            <a:spLocks noChangeArrowheads="1"/>
          </p:cNvSpPr>
          <p:nvPr/>
        </p:nvSpPr>
        <p:spPr bwMode="auto">
          <a:xfrm rot="5400000">
            <a:off x="5793581" y="2693194"/>
            <a:ext cx="1776413" cy="657225"/>
          </a:xfrm>
          <a:prstGeom prst="rightArrow">
            <a:avLst>
              <a:gd name="adj1" fmla="val 50000"/>
              <a:gd name="adj2" fmla="val 67572"/>
            </a:avLst>
          </a:prstGeom>
          <a:solidFill>
            <a:srgbClr val="FFFF00"/>
          </a:solidFill>
          <a:ln w="9525">
            <a:solidFill>
              <a:schemeClr val="tx1"/>
            </a:solidFill>
            <a:miter lim="800000"/>
            <a:headEnd/>
            <a:tailEnd/>
          </a:ln>
          <a:effectLst>
            <a:outerShdw blurRad="63500" dist="35921" dir="2700000" algn="ctr" rotWithShape="0">
              <a:schemeClr val="bg2">
                <a:alpha val="74998"/>
              </a:schemeClr>
            </a:outerShdw>
          </a:effectLst>
        </p:spPr>
        <p:txBody>
          <a:bodyPr wrap="none" anchor="ctr"/>
          <a:lstStyle/>
          <a:p>
            <a:pPr>
              <a:defRPr/>
            </a:pPr>
            <a:endParaRPr lang="en-US">
              <a:cs typeface="+mn-cs"/>
            </a:endParaRPr>
          </a:p>
        </p:txBody>
      </p:sp>
      <p:sp>
        <p:nvSpPr>
          <p:cNvPr id="52271" name="AutoShape 47"/>
          <p:cNvSpPr>
            <a:spLocks noChangeArrowheads="1"/>
          </p:cNvSpPr>
          <p:nvPr/>
        </p:nvSpPr>
        <p:spPr bwMode="auto">
          <a:xfrm rot="5400000">
            <a:off x="6784181" y="2693194"/>
            <a:ext cx="1776413" cy="657225"/>
          </a:xfrm>
          <a:prstGeom prst="rightArrow">
            <a:avLst>
              <a:gd name="adj1" fmla="val 50000"/>
              <a:gd name="adj2" fmla="val 67572"/>
            </a:avLst>
          </a:prstGeom>
          <a:solidFill>
            <a:srgbClr val="FFFF00"/>
          </a:solidFill>
          <a:ln w="9525">
            <a:solidFill>
              <a:schemeClr val="tx1"/>
            </a:solidFill>
            <a:miter lim="800000"/>
            <a:headEnd/>
            <a:tailEnd/>
          </a:ln>
          <a:effectLst>
            <a:outerShdw blurRad="63500" dist="35921" dir="2700000" algn="ctr" rotWithShape="0">
              <a:schemeClr val="bg2">
                <a:alpha val="74998"/>
              </a:schemeClr>
            </a:outerShdw>
          </a:effectLst>
        </p:spPr>
        <p:txBody>
          <a:bodyPr wrap="none" anchor="ctr"/>
          <a:lstStyle/>
          <a:p>
            <a:pPr>
              <a:defRPr/>
            </a:pPr>
            <a:endParaRPr lang="en-US">
              <a:cs typeface="+mn-cs"/>
            </a:endParaRPr>
          </a:p>
        </p:txBody>
      </p:sp>
      <p:sp>
        <p:nvSpPr>
          <p:cNvPr id="52272" name="Text Box 48"/>
          <p:cNvSpPr txBox="1">
            <a:spLocks noChangeArrowheads="1"/>
          </p:cNvSpPr>
          <p:nvPr/>
        </p:nvSpPr>
        <p:spPr bwMode="auto">
          <a:xfrm>
            <a:off x="3581400" y="5667375"/>
            <a:ext cx="2209800" cy="1066800"/>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solidFill>
                  <a:srgbClr val="00FFFF"/>
                </a:solidFill>
                <a:effectLst>
                  <a:outerShdw blurRad="38100" dist="38100" dir="2700000" algn="tl">
                    <a:srgbClr val="000000"/>
                  </a:outerShdw>
                </a:effectLst>
                <a:cs typeface="+mn-cs"/>
              </a:rPr>
              <a:t>Ester  479-473</a:t>
            </a:r>
          </a:p>
        </p:txBody>
      </p:sp>
      <p:sp>
        <p:nvSpPr>
          <p:cNvPr id="52273" name="AutoShape 49"/>
          <p:cNvSpPr>
            <a:spLocks noChangeArrowheads="1"/>
          </p:cNvSpPr>
          <p:nvPr/>
        </p:nvSpPr>
        <p:spPr bwMode="auto">
          <a:xfrm rot="16200000" flipV="1">
            <a:off x="3736182" y="4498181"/>
            <a:ext cx="1776412" cy="657225"/>
          </a:xfrm>
          <a:prstGeom prst="rightArrow">
            <a:avLst>
              <a:gd name="adj1" fmla="val 50000"/>
              <a:gd name="adj2" fmla="val 67572"/>
            </a:avLst>
          </a:prstGeom>
          <a:solidFill>
            <a:srgbClr val="00FFFF"/>
          </a:solidFill>
          <a:ln w="9525">
            <a:solidFill>
              <a:schemeClr val="tx1"/>
            </a:solidFill>
            <a:miter lim="800000"/>
            <a:headEnd/>
            <a:tailEnd/>
          </a:ln>
          <a:effectLst>
            <a:outerShdw blurRad="63500" dist="35921" dir="2700000" algn="ctr" rotWithShape="0">
              <a:schemeClr val="bg2">
                <a:alpha val="74998"/>
              </a:schemeClr>
            </a:outerShdw>
          </a:effectLst>
        </p:spPr>
        <p:txBody>
          <a:bodyPr wrap="none" anchor="ctr"/>
          <a:lstStyle/>
          <a:p>
            <a:pPr>
              <a:defRPr/>
            </a:pPr>
            <a:endParaRPr lang="en-US">
              <a:cs typeface="+mn-cs"/>
            </a:endParaRPr>
          </a:p>
        </p:txBody>
      </p:sp>
      <p:sp>
        <p:nvSpPr>
          <p:cNvPr id="52274" name="Text Box 50"/>
          <p:cNvSpPr txBox="1">
            <a:spLocks noChangeArrowheads="1"/>
          </p:cNvSpPr>
          <p:nvPr/>
        </p:nvSpPr>
        <p:spPr bwMode="auto">
          <a:xfrm>
            <a:off x="0" y="5667375"/>
            <a:ext cx="3505200" cy="1066800"/>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solidFill>
                  <a:srgbClr val="FF3300"/>
                </a:solidFill>
                <a:effectLst>
                  <a:outerShdw blurRad="38100" dist="38100" dir="2700000" algn="tl">
                    <a:srgbClr val="000000"/>
                  </a:outerShdw>
                </a:effectLst>
                <a:cs typeface="+mn-cs"/>
              </a:rPr>
              <a:t>Hagai &amp; Zakharia 520</a:t>
            </a:r>
          </a:p>
        </p:txBody>
      </p:sp>
      <p:sp>
        <p:nvSpPr>
          <p:cNvPr id="52275" name="AutoShape 51"/>
          <p:cNvSpPr>
            <a:spLocks noChangeArrowheads="1"/>
          </p:cNvSpPr>
          <p:nvPr/>
        </p:nvSpPr>
        <p:spPr bwMode="auto">
          <a:xfrm rot="16200000" flipV="1">
            <a:off x="637382" y="4498181"/>
            <a:ext cx="1776412" cy="657225"/>
          </a:xfrm>
          <a:prstGeom prst="rightArrow">
            <a:avLst>
              <a:gd name="adj1" fmla="val 50000"/>
              <a:gd name="adj2" fmla="val 67572"/>
            </a:avLst>
          </a:prstGeom>
          <a:solidFill>
            <a:srgbClr val="FF3300"/>
          </a:solidFill>
          <a:ln w="9525">
            <a:solidFill>
              <a:schemeClr val="tx1"/>
            </a:solidFill>
            <a:miter lim="800000"/>
            <a:headEnd/>
            <a:tailEnd/>
          </a:ln>
          <a:effectLst>
            <a:outerShdw blurRad="63500" dist="35921" dir="2700000" algn="ctr" rotWithShape="0">
              <a:schemeClr val="bg2">
                <a:alpha val="74998"/>
              </a:schemeClr>
            </a:outerShdw>
          </a:effectLst>
        </p:spPr>
        <p:txBody>
          <a:bodyPr wrap="none" anchor="ctr"/>
          <a:lstStyle/>
          <a:p>
            <a:pPr>
              <a:defRPr/>
            </a:pPr>
            <a:endParaRPr lang="en-US">
              <a:cs typeface="+mn-cs"/>
            </a:endParaRPr>
          </a:p>
        </p:txBody>
      </p:sp>
      <p:sp>
        <p:nvSpPr>
          <p:cNvPr id="52276" name="Text Box 52"/>
          <p:cNvSpPr txBox="1">
            <a:spLocks noChangeArrowheads="1"/>
          </p:cNvSpPr>
          <p:nvPr/>
        </p:nvSpPr>
        <p:spPr bwMode="auto">
          <a:xfrm>
            <a:off x="5867400" y="5691188"/>
            <a:ext cx="3505200" cy="579437"/>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solidFill>
                  <a:srgbClr val="FF3300"/>
                </a:solidFill>
                <a:effectLst>
                  <a:outerShdw blurRad="38100" dist="38100" dir="2700000" algn="tl">
                    <a:srgbClr val="000000"/>
                  </a:outerShdw>
                </a:effectLst>
                <a:cs typeface="+mn-cs"/>
              </a:rPr>
              <a:t>Maleakhi 432</a:t>
            </a:r>
          </a:p>
        </p:txBody>
      </p:sp>
      <p:sp>
        <p:nvSpPr>
          <p:cNvPr id="52277" name="AutoShape 53"/>
          <p:cNvSpPr>
            <a:spLocks noChangeArrowheads="1"/>
          </p:cNvSpPr>
          <p:nvPr/>
        </p:nvSpPr>
        <p:spPr bwMode="auto">
          <a:xfrm rot="16200000" flipV="1">
            <a:off x="6504781" y="4521994"/>
            <a:ext cx="1776413" cy="657225"/>
          </a:xfrm>
          <a:prstGeom prst="rightArrow">
            <a:avLst>
              <a:gd name="adj1" fmla="val 50000"/>
              <a:gd name="adj2" fmla="val 67572"/>
            </a:avLst>
          </a:prstGeom>
          <a:solidFill>
            <a:srgbClr val="FF3300"/>
          </a:solidFill>
          <a:ln w="9525">
            <a:solidFill>
              <a:schemeClr val="tx1"/>
            </a:solidFill>
            <a:miter lim="800000"/>
            <a:headEnd/>
            <a:tailEnd/>
          </a:ln>
          <a:effectLst>
            <a:outerShdw blurRad="63500" dist="35921" dir="2700000" algn="ctr" rotWithShape="0">
              <a:schemeClr val="bg2">
                <a:alpha val="74998"/>
              </a:schemeClr>
            </a:outerShdw>
          </a:effectLst>
        </p:spPr>
        <p:txBody>
          <a:bodyPr wrap="none" anchor="ctr"/>
          <a:lstStyle/>
          <a:p>
            <a:pPr>
              <a:defRPr/>
            </a:pPr>
            <a:endParaRPr lang="en-US">
              <a:cs typeface="+mn-cs"/>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52260"/>
                                        </p:tgtEl>
                                        <p:attrNameLst>
                                          <p:attrName>style.visibility</p:attrName>
                                        </p:attrNameLst>
                                      </p:cBhvr>
                                      <p:to>
                                        <p:strVal val="visible"/>
                                      </p:to>
                                    </p:set>
                                    <p:animEffect transition="in" filter="dissolve">
                                      <p:cBhvr>
                                        <p:cTn id="7" dur="500"/>
                                        <p:tgtEl>
                                          <p:spTgt spid="52260"/>
                                        </p:tgtEl>
                                      </p:cBhvr>
                                    </p:animEffect>
                                  </p:childTnLst>
                                </p:cTn>
                              </p:par>
                            </p:childTnLst>
                          </p:cTn>
                        </p:par>
                        <p:par>
                          <p:cTn id="8" fill="hold" nodeType="afterGroup">
                            <p:stCondLst>
                              <p:cond delay="4500"/>
                            </p:stCondLst>
                            <p:childTnLst>
                              <p:par>
                                <p:cTn id="9" presetID="22" presetClass="entr" presetSubtype="1" fill="hold" grpId="0" nodeType="afterEffect">
                                  <p:stCondLst>
                                    <p:cond delay="1000"/>
                                  </p:stCondLst>
                                  <p:childTnLst>
                                    <p:set>
                                      <p:cBhvr>
                                        <p:cTn id="10" dur="1" fill="hold">
                                          <p:stCondLst>
                                            <p:cond delay="0"/>
                                          </p:stCondLst>
                                        </p:cTn>
                                        <p:tgtEl>
                                          <p:spTgt spid="52262"/>
                                        </p:tgtEl>
                                        <p:attrNameLst>
                                          <p:attrName>style.visibility</p:attrName>
                                        </p:attrNameLst>
                                      </p:cBhvr>
                                      <p:to>
                                        <p:strVal val="visible"/>
                                      </p:to>
                                    </p:set>
                                    <p:animEffect transition="in" filter="wipe(up)">
                                      <p:cBhvr>
                                        <p:cTn id="11" dur="500"/>
                                        <p:tgtEl>
                                          <p:spTgt spid="52262"/>
                                        </p:tgtEl>
                                      </p:cBhvr>
                                    </p:animEffect>
                                  </p:childTnLst>
                                </p:cTn>
                              </p:par>
                            </p:childTnLst>
                          </p:cTn>
                        </p:par>
                        <p:par>
                          <p:cTn id="12" fill="hold" nodeType="afterGroup">
                            <p:stCondLst>
                              <p:cond delay="6000"/>
                            </p:stCondLst>
                            <p:childTnLst>
                              <p:par>
                                <p:cTn id="13" presetID="9" presetClass="entr" presetSubtype="0" fill="hold" grpId="0" nodeType="afterEffect">
                                  <p:stCondLst>
                                    <p:cond delay="4000"/>
                                  </p:stCondLst>
                                  <p:childTnLst>
                                    <p:set>
                                      <p:cBhvr>
                                        <p:cTn id="14" dur="1" fill="hold">
                                          <p:stCondLst>
                                            <p:cond delay="0"/>
                                          </p:stCondLst>
                                        </p:cTn>
                                        <p:tgtEl>
                                          <p:spTgt spid="52274"/>
                                        </p:tgtEl>
                                        <p:attrNameLst>
                                          <p:attrName>style.visibility</p:attrName>
                                        </p:attrNameLst>
                                      </p:cBhvr>
                                      <p:to>
                                        <p:strVal val="visible"/>
                                      </p:to>
                                    </p:set>
                                    <p:animEffect transition="in" filter="dissolve">
                                      <p:cBhvr>
                                        <p:cTn id="15" dur="500"/>
                                        <p:tgtEl>
                                          <p:spTgt spid="52274"/>
                                        </p:tgtEl>
                                      </p:cBhvr>
                                    </p:animEffect>
                                  </p:childTnLst>
                                </p:cTn>
                              </p:par>
                            </p:childTnLst>
                          </p:cTn>
                        </p:par>
                        <p:par>
                          <p:cTn id="16" fill="hold" nodeType="afterGroup">
                            <p:stCondLst>
                              <p:cond delay="10500"/>
                            </p:stCondLst>
                            <p:childTnLst>
                              <p:par>
                                <p:cTn id="17" presetID="22" presetClass="entr" presetSubtype="4" fill="hold" grpId="0" nodeType="afterEffect">
                                  <p:stCondLst>
                                    <p:cond delay="1000"/>
                                  </p:stCondLst>
                                  <p:childTnLst>
                                    <p:set>
                                      <p:cBhvr>
                                        <p:cTn id="18" dur="1" fill="hold">
                                          <p:stCondLst>
                                            <p:cond delay="0"/>
                                          </p:stCondLst>
                                        </p:cTn>
                                        <p:tgtEl>
                                          <p:spTgt spid="52275"/>
                                        </p:tgtEl>
                                        <p:attrNameLst>
                                          <p:attrName>style.visibility</p:attrName>
                                        </p:attrNameLst>
                                      </p:cBhvr>
                                      <p:to>
                                        <p:strVal val="visible"/>
                                      </p:to>
                                    </p:set>
                                    <p:animEffect transition="in" filter="wipe(down)">
                                      <p:cBhvr>
                                        <p:cTn id="19" dur="500"/>
                                        <p:tgtEl>
                                          <p:spTgt spid="52275"/>
                                        </p:tgtEl>
                                      </p:cBhvr>
                                    </p:animEffect>
                                  </p:childTnLst>
                                </p:cTn>
                              </p:par>
                            </p:childTnLst>
                          </p:cTn>
                        </p:par>
                        <p:par>
                          <p:cTn id="20" fill="hold" nodeType="afterGroup">
                            <p:stCondLst>
                              <p:cond delay="12000"/>
                            </p:stCondLst>
                            <p:childTnLst>
                              <p:par>
                                <p:cTn id="21" presetID="9" presetClass="entr" presetSubtype="0" fill="hold" grpId="0" nodeType="afterEffect">
                                  <p:stCondLst>
                                    <p:cond delay="4000"/>
                                  </p:stCondLst>
                                  <p:childTnLst>
                                    <p:set>
                                      <p:cBhvr>
                                        <p:cTn id="22" dur="1" fill="hold">
                                          <p:stCondLst>
                                            <p:cond delay="0"/>
                                          </p:stCondLst>
                                        </p:cTn>
                                        <p:tgtEl>
                                          <p:spTgt spid="52272"/>
                                        </p:tgtEl>
                                        <p:attrNameLst>
                                          <p:attrName>style.visibility</p:attrName>
                                        </p:attrNameLst>
                                      </p:cBhvr>
                                      <p:to>
                                        <p:strVal val="visible"/>
                                      </p:to>
                                    </p:set>
                                    <p:animEffect transition="in" filter="dissolve">
                                      <p:cBhvr>
                                        <p:cTn id="23" dur="500"/>
                                        <p:tgtEl>
                                          <p:spTgt spid="52272"/>
                                        </p:tgtEl>
                                      </p:cBhvr>
                                    </p:animEffect>
                                  </p:childTnLst>
                                </p:cTn>
                              </p:par>
                            </p:childTnLst>
                          </p:cTn>
                        </p:par>
                        <p:par>
                          <p:cTn id="24" fill="hold" nodeType="afterGroup">
                            <p:stCondLst>
                              <p:cond delay="16500"/>
                            </p:stCondLst>
                            <p:childTnLst>
                              <p:par>
                                <p:cTn id="25" presetID="22" presetClass="entr" presetSubtype="4" fill="hold" grpId="0" nodeType="afterEffect">
                                  <p:stCondLst>
                                    <p:cond delay="1000"/>
                                  </p:stCondLst>
                                  <p:childTnLst>
                                    <p:set>
                                      <p:cBhvr>
                                        <p:cTn id="26" dur="1" fill="hold">
                                          <p:stCondLst>
                                            <p:cond delay="0"/>
                                          </p:stCondLst>
                                        </p:cTn>
                                        <p:tgtEl>
                                          <p:spTgt spid="52273"/>
                                        </p:tgtEl>
                                        <p:attrNameLst>
                                          <p:attrName>style.visibility</p:attrName>
                                        </p:attrNameLst>
                                      </p:cBhvr>
                                      <p:to>
                                        <p:strVal val="visible"/>
                                      </p:to>
                                    </p:set>
                                    <p:animEffect transition="in" filter="wipe(down)">
                                      <p:cBhvr>
                                        <p:cTn id="27" dur="500"/>
                                        <p:tgtEl>
                                          <p:spTgt spid="52273"/>
                                        </p:tgtEl>
                                      </p:cBhvr>
                                    </p:animEffect>
                                  </p:childTnLst>
                                </p:cTn>
                              </p:par>
                            </p:childTnLst>
                          </p:cTn>
                        </p:par>
                        <p:par>
                          <p:cTn id="28" fill="hold" nodeType="afterGroup">
                            <p:stCondLst>
                              <p:cond delay="18000"/>
                            </p:stCondLst>
                            <p:childTnLst>
                              <p:par>
                                <p:cTn id="29" presetID="9" presetClass="entr" presetSubtype="0" fill="hold" grpId="0" nodeType="afterEffect">
                                  <p:stCondLst>
                                    <p:cond delay="4000"/>
                                  </p:stCondLst>
                                  <p:childTnLst>
                                    <p:set>
                                      <p:cBhvr>
                                        <p:cTn id="30" dur="1" fill="hold">
                                          <p:stCondLst>
                                            <p:cond delay="0"/>
                                          </p:stCondLst>
                                        </p:cTn>
                                        <p:tgtEl>
                                          <p:spTgt spid="52261"/>
                                        </p:tgtEl>
                                        <p:attrNameLst>
                                          <p:attrName>style.visibility</p:attrName>
                                        </p:attrNameLst>
                                      </p:cBhvr>
                                      <p:to>
                                        <p:strVal val="visible"/>
                                      </p:to>
                                    </p:set>
                                    <p:animEffect transition="in" filter="dissolve">
                                      <p:cBhvr>
                                        <p:cTn id="31" dur="500"/>
                                        <p:tgtEl>
                                          <p:spTgt spid="52261"/>
                                        </p:tgtEl>
                                      </p:cBhvr>
                                    </p:animEffect>
                                  </p:childTnLst>
                                </p:cTn>
                              </p:par>
                            </p:childTnLst>
                          </p:cTn>
                        </p:par>
                        <p:par>
                          <p:cTn id="32" fill="hold" nodeType="afterGroup">
                            <p:stCondLst>
                              <p:cond delay="22500"/>
                            </p:stCondLst>
                            <p:childTnLst>
                              <p:par>
                                <p:cTn id="33" presetID="22" presetClass="entr" presetSubtype="1" fill="hold" grpId="0" nodeType="afterEffect">
                                  <p:stCondLst>
                                    <p:cond delay="1000"/>
                                  </p:stCondLst>
                                  <p:childTnLst>
                                    <p:set>
                                      <p:cBhvr>
                                        <p:cTn id="34" dur="1" fill="hold">
                                          <p:stCondLst>
                                            <p:cond delay="0"/>
                                          </p:stCondLst>
                                        </p:cTn>
                                        <p:tgtEl>
                                          <p:spTgt spid="52269"/>
                                        </p:tgtEl>
                                        <p:attrNameLst>
                                          <p:attrName>style.visibility</p:attrName>
                                        </p:attrNameLst>
                                      </p:cBhvr>
                                      <p:to>
                                        <p:strVal val="visible"/>
                                      </p:to>
                                    </p:set>
                                    <p:animEffect transition="in" filter="wipe(up)">
                                      <p:cBhvr>
                                        <p:cTn id="35" dur="500"/>
                                        <p:tgtEl>
                                          <p:spTgt spid="52269"/>
                                        </p:tgtEl>
                                      </p:cBhvr>
                                    </p:animEffect>
                                  </p:childTnLst>
                                </p:cTn>
                              </p:par>
                            </p:childTnLst>
                          </p:cTn>
                        </p:par>
                        <p:par>
                          <p:cTn id="36" fill="hold" nodeType="afterGroup">
                            <p:stCondLst>
                              <p:cond delay="24000"/>
                            </p:stCondLst>
                            <p:childTnLst>
                              <p:par>
                                <p:cTn id="37" presetID="9" presetClass="entr" presetSubtype="0" fill="hold" grpId="0" nodeType="afterEffect">
                                  <p:stCondLst>
                                    <p:cond delay="4000"/>
                                  </p:stCondLst>
                                  <p:childTnLst>
                                    <p:set>
                                      <p:cBhvr>
                                        <p:cTn id="38" dur="1" fill="hold">
                                          <p:stCondLst>
                                            <p:cond delay="0"/>
                                          </p:stCondLst>
                                        </p:cTn>
                                        <p:tgtEl>
                                          <p:spTgt spid="52264"/>
                                        </p:tgtEl>
                                        <p:attrNameLst>
                                          <p:attrName>style.visibility</p:attrName>
                                        </p:attrNameLst>
                                      </p:cBhvr>
                                      <p:to>
                                        <p:strVal val="visible"/>
                                      </p:to>
                                    </p:set>
                                    <p:animEffect transition="in" filter="dissolve">
                                      <p:cBhvr>
                                        <p:cTn id="39" dur="500"/>
                                        <p:tgtEl>
                                          <p:spTgt spid="52264"/>
                                        </p:tgtEl>
                                      </p:cBhvr>
                                    </p:animEffect>
                                  </p:childTnLst>
                                </p:cTn>
                              </p:par>
                            </p:childTnLst>
                          </p:cTn>
                        </p:par>
                        <p:par>
                          <p:cTn id="40" fill="hold" nodeType="afterGroup">
                            <p:stCondLst>
                              <p:cond delay="28500"/>
                            </p:stCondLst>
                            <p:childTnLst>
                              <p:par>
                                <p:cTn id="41" presetID="22" presetClass="entr" presetSubtype="1" fill="hold" grpId="0" nodeType="afterEffect">
                                  <p:stCondLst>
                                    <p:cond delay="1000"/>
                                  </p:stCondLst>
                                  <p:childTnLst>
                                    <p:set>
                                      <p:cBhvr>
                                        <p:cTn id="42" dur="1" fill="hold">
                                          <p:stCondLst>
                                            <p:cond delay="0"/>
                                          </p:stCondLst>
                                        </p:cTn>
                                        <p:tgtEl>
                                          <p:spTgt spid="52270"/>
                                        </p:tgtEl>
                                        <p:attrNameLst>
                                          <p:attrName>style.visibility</p:attrName>
                                        </p:attrNameLst>
                                      </p:cBhvr>
                                      <p:to>
                                        <p:strVal val="visible"/>
                                      </p:to>
                                    </p:set>
                                    <p:animEffect transition="in" filter="wipe(up)">
                                      <p:cBhvr>
                                        <p:cTn id="43" dur="500"/>
                                        <p:tgtEl>
                                          <p:spTgt spid="52270"/>
                                        </p:tgtEl>
                                      </p:cBhvr>
                                    </p:animEffect>
                                  </p:childTnLst>
                                </p:cTn>
                              </p:par>
                            </p:childTnLst>
                          </p:cTn>
                        </p:par>
                        <p:par>
                          <p:cTn id="44" fill="hold" nodeType="afterGroup">
                            <p:stCondLst>
                              <p:cond delay="30000"/>
                            </p:stCondLst>
                            <p:childTnLst>
                              <p:par>
                                <p:cTn id="45" presetID="9" presetClass="entr" presetSubtype="0" fill="hold" grpId="0" nodeType="afterEffect">
                                  <p:stCondLst>
                                    <p:cond delay="4000"/>
                                  </p:stCondLst>
                                  <p:childTnLst>
                                    <p:set>
                                      <p:cBhvr>
                                        <p:cTn id="46" dur="1" fill="hold">
                                          <p:stCondLst>
                                            <p:cond delay="0"/>
                                          </p:stCondLst>
                                        </p:cTn>
                                        <p:tgtEl>
                                          <p:spTgt spid="52276"/>
                                        </p:tgtEl>
                                        <p:attrNameLst>
                                          <p:attrName>style.visibility</p:attrName>
                                        </p:attrNameLst>
                                      </p:cBhvr>
                                      <p:to>
                                        <p:strVal val="visible"/>
                                      </p:to>
                                    </p:set>
                                    <p:animEffect transition="in" filter="dissolve">
                                      <p:cBhvr>
                                        <p:cTn id="47" dur="500"/>
                                        <p:tgtEl>
                                          <p:spTgt spid="52276"/>
                                        </p:tgtEl>
                                      </p:cBhvr>
                                    </p:animEffect>
                                  </p:childTnLst>
                                </p:cTn>
                              </p:par>
                            </p:childTnLst>
                          </p:cTn>
                        </p:par>
                        <p:par>
                          <p:cTn id="48" fill="hold" nodeType="afterGroup">
                            <p:stCondLst>
                              <p:cond delay="34500"/>
                            </p:stCondLst>
                            <p:childTnLst>
                              <p:par>
                                <p:cTn id="49" presetID="22" presetClass="entr" presetSubtype="4" fill="hold" grpId="0" nodeType="afterEffect">
                                  <p:stCondLst>
                                    <p:cond delay="1000"/>
                                  </p:stCondLst>
                                  <p:childTnLst>
                                    <p:set>
                                      <p:cBhvr>
                                        <p:cTn id="50" dur="1" fill="hold">
                                          <p:stCondLst>
                                            <p:cond delay="0"/>
                                          </p:stCondLst>
                                        </p:cTn>
                                        <p:tgtEl>
                                          <p:spTgt spid="52277"/>
                                        </p:tgtEl>
                                        <p:attrNameLst>
                                          <p:attrName>style.visibility</p:attrName>
                                        </p:attrNameLst>
                                      </p:cBhvr>
                                      <p:to>
                                        <p:strVal val="visible"/>
                                      </p:to>
                                    </p:set>
                                    <p:animEffect transition="in" filter="wipe(down)">
                                      <p:cBhvr>
                                        <p:cTn id="51" dur="500"/>
                                        <p:tgtEl>
                                          <p:spTgt spid="52277"/>
                                        </p:tgtEl>
                                      </p:cBhvr>
                                    </p:animEffect>
                                  </p:childTnLst>
                                </p:cTn>
                              </p:par>
                            </p:childTnLst>
                          </p:cTn>
                        </p:par>
                        <p:par>
                          <p:cTn id="52" fill="hold" nodeType="afterGroup">
                            <p:stCondLst>
                              <p:cond delay="36000"/>
                            </p:stCondLst>
                            <p:childTnLst>
                              <p:par>
                                <p:cTn id="53" presetID="22" presetClass="entr" presetSubtype="1" fill="hold" grpId="0" nodeType="afterEffect">
                                  <p:stCondLst>
                                    <p:cond delay="3000"/>
                                  </p:stCondLst>
                                  <p:childTnLst>
                                    <p:set>
                                      <p:cBhvr>
                                        <p:cTn id="54" dur="1" fill="hold">
                                          <p:stCondLst>
                                            <p:cond delay="0"/>
                                          </p:stCondLst>
                                        </p:cTn>
                                        <p:tgtEl>
                                          <p:spTgt spid="52271"/>
                                        </p:tgtEl>
                                        <p:attrNameLst>
                                          <p:attrName>style.visibility</p:attrName>
                                        </p:attrNameLst>
                                      </p:cBhvr>
                                      <p:to>
                                        <p:strVal val="visible"/>
                                      </p:to>
                                    </p:set>
                                    <p:animEffect transition="in" filter="wipe(up)">
                                      <p:cBhvr>
                                        <p:cTn id="55" dur="500"/>
                                        <p:tgtEl>
                                          <p:spTgt spid="52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60" grpId="0" autoUpdateAnimBg="0"/>
      <p:bldP spid="52261" grpId="0" autoUpdateAnimBg="0"/>
      <p:bldP spid="52262" grpId="0" animBg="1"/>
      <p:bldP spid="52264" grpId="0" autoUpdateAnimBg="0"/>
      <p:bldP spid="52269" grpId="0" animBg="1"/>
      <p:bldP spid="52270" grpId="0" animBg="1"/>
      <p:bldP spid="52271" grpId="0" animBg="1"/>
      <p:bldP spid="52272" grpId="0" autoUpdateAnimBg="0"/>
      <p:bldP spid="52273" grpId="0" animBg="1"/>
      <p:bldP spid="52274" grpId="0" autoUpdateAnimBg="0"/>
      <p:bldP spid="52275" grpId="0" animBg="1"/>
      <p:bldP spid="52276" grpId="0" autoUpdateAnimBg="0"/>
      <p:bldP spid="5227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971800" y="0"/>
            <a:ext cx="3657600" cy="685800"/>
          </a:xfrm>
          <a:solidFill>
            <a:schemeClr val="bg1"/>
          </a:solidFill>
        </p:spPr>
        <p:txBody>
          <a:bodyPr/>
          <a:lstStyle/>
          <a:p>
            <a:pPr algn="ctr" eaLnBrk="1" hangingPunct="1">
              <a:defRPr/>
            </a:pPr>
            <a:r>
              <a:rPr lang="en-US" b="1">
                <a:solidFill>
                  <a:srgbClr val="FFFFFF"/>
                </a:solidFill>
                <a:latin typeface="Arial Black" charset="0"/>
                <a:cs typeface="+mj-cs"/>
              </a:rPr>
              <a:t>Gambaran</a:t>
            </a:r>
          </a:p>
        </p:txBody>
      </p:sp>
      <p:sp>
        <p:nvSpPr>
          <p:cNvPr id="11267" name="Text Box 3"/>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000000"/>
                </a:solidFill>
                <a:cs typeface="+mn-cs"/>
              </a:rPr>
              <a:t>289</a:t>
            </a:r>
          </a:p>
        </p:txBody>
      </p:sp>
      <p:grpSp>
        <p:nvGrpSpPr>
          <p:cNvPr id="52228" name="Group 106"/>
          <p:cNvGrpSpPr>
            <a:grpSpLocks/>
          </p:cNvGrpSpPr>
          <p:nvPr/>
        </p:nvGrpSpPr>
        <p:grpSpPr bwMode="auto">
          <a:xfrm>
            <a:off x="0" y="685800"/>
            <a:ext cx="9144000" cy="6172200"/>
            <a:chOff x="0" y="480"/>
            <a:chExt cx="5760" cy="3792"/>
          </a:xfrm>
        </p:grpSpPr>
        <p:grpSp>
          <p:nvGrpSpPr>
            <p:cNvPr id="52229" name="Group 37"/>
            <p:cNvGrpSpPr>
              <a:grpSpLocks/>
            </p:cNvGrpSpPr>
            <p:nvPr/>
          </p:nvGrpSpPr>
          <p:grpSpPr bwMode="auto">
            <a:xfrm>
              <a:off x="0" y="480"/>
              <a:ext cx="5760" cy="336"/>
              <a:chOff x="0" y="0"/>
              <a:chExt cx="4539" cy="671"/>
            </a:xfrm>
          </p:grpSpPr>
          <p:sp>
            <p:nvSpPr>
              <p:cNvPr id="11268" name="Rectangle 4"/>
              <p:cNvSpPr>
                <a:spLocks noChangeArrowheads="1"/>
              </p:cNvSpPr>
              <p:nvPr/>
            </p:nvSpPr>
            <p:spPr bwMode="auto">
              <a:xfrm>
                <a:off x="32" y="0"/>
                <a:ext cx="4474" cy="6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Pembangunan Bait Allah dan Orang- orangnya</a:t>
                </a:r>
              </a:p>
            </p:txBody>
          </p:sp>
          <p:sp>
            <p:nvSpPr>
              <p:cNvPr id="11300" name="Rectangle 36"/>
              <p:cNvSpPr>
                <a:spLocks noChangeArrowheads="1"/>
              </p:cNvSpPr>
              <p:nvPr/>
            </p:nvSpPr>
            <p:spPr bwMode="auto">
              <a:xfrm>
                <a:off x="0" y="0"/>
                <a:ext cx="4539" cy="672"/>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0" name="Group 39"/>
            <p:cNvGrpSpPr>
              <a:grpSpLocks/>
            </p:cNvGrpSpPr>
            <p:nvPr/>
          </p:nvGrpSpPr>
          <p:grpSpPr bwMode="auto">
            <a:xfrm>
              <a:off x="0" y="816"/>
              <a:ext cx="2731" cy="423"/>
              <a:chOff x="0" y="671"/>
              <a:chExt cx="2152" cy="845"/>
            </a:xfrm>
          </p:grpSpPr>
          <p:sp>
            <p:nvSpPr>
              <p:cNvPr id="11269" name="Rectangle 5"/>
              <p:cNvSpPr>
                <a:spLocks noChangeArrowheads="1"/>
              </p:cNvSpPr>
              <p:nvPr/>
            </p:nvSpPr>
            <p:spPr bwMode="auto">
              <a:xfrm>
                <a:off x="32" y="672"/>
                <a:ext cx="2087" cy="8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Bait Allah</a:t>
                </a:r>
              </a:p>
            </p:txBody>
          </p:sp>
          <p:sp>
            <p:nvSpPr>
              <p:cNvPr id="11302" name="Rectangle 38"/>
              <p:cNvSpPr>
                <a:spLocks noChangeArrowheads="1"/>
              </p:cNvSpPr>
              <p:nvPr/>
            </p:nvSpPr>
            <p:spPr bwMode="auto">
              <a:xfrm>
                <a:off x="0" y="672"/>
                <a:ext cx="2152" cy="844"/>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1" name="Group 45"/>
            <p:cNvGrpSpPr>
              <a:grpSpLocks/>
            </p:cNvGrpSpPr>
            <p:nvPr/>
          </p:nvGrpSpPr>
          <p:grpSpPr bwMode="auto">
            <a:xfrm>
              <a:off x="3204" y="816"/>
              <a:ext cx="2556" cy="423"/>
              <a:chOff x="2525" y="671"/>
              <a:chExt cx="2014" cy="845"/>
            </a:xfrm>
          </p:grpSpPr>
          <p:sp>
            <p:nvSpPr>
              <p:cNvPr id="11271" name="Rectangle 7"/>
              <p:cNvSpPr>
                <a:spLocks noChangeArrowheads="1"/>
              </p:cNvSpPr>
              <p:nvPr/>
            </p:nvSpPr>
            <p:spPr bwMode="auto">
              <a:xfrm>
                <a:off x="2557" y="672"/>
                <a:ext cx="1949" cy="8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Orang- orang</a:t>
                </a:r>
              </a:p>
            </p:txBody>
          </p:sp>
          <p:sp>
            <p:nvSpPr>
              <p:cNvPr id="11308" name="Rectangle 44"/>
              <p:cNvSpPr>
                <a:spLocks noChangeArrowheads="1"/>
              </p:cNvSpPr>
              <p:nvPr/>
            </p:nvSpPr>
            <p:spPr bwMode="auto">
              <a:xfrm>
                <a:off x="2525" y="672"/>
                <a:ext cx="2014" cy="844"/>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2" name="Group 47"/>
            <p:cNvGrpSpPr>
              <a:grpSpLocks/>
            </p:cNvGrpSpPr>
            <p:nvPr/>
          </p:nvGrpSpPr>
          <p:grpSpPr bwMode="auto">
            <a:xfrm>
              <a:off x="0" y="1239"/>
              <a:ext cx="2731" cy="316"/>
              <a:chOff x="0" y="1516"/>
              <a:chExt cx="2152" cy="633"/>
            </a:xfrm>
          </p:grpSpPr>
          <p:sp>
            <p:nvSpPr>
              <p:cNvPr id="11272" name="Rectangle 8"/>
              <p:cNvSpPr>
                <a:spLocks noChangeArrowheads="1"/>
              </p:cNvSpPr>
              <p:nvPr/>
            </p:nvSpPr>
            <p:spPr bwMode="auto">
              <a:xfrm>
                <a:off x="32" y="1516"/>
                <a:ext cx="2087" cy="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Zerubabel</a:t>
                </a:r>
              </a:p>
            </p:txBody>
          </p:sp>
          <p:sp>
            <p:nvSpPr>
              <p:cNvPr id="11310" name="Rectangle 46"/>
              <p:cNvSpPr>
                <a:spLocks noChangeArrowheads="1"/>
              </p:cNvSpPr>
              <p:nvPr/>
            </p:nvSpPr>
            <p:spPr bwMode="auto">
              <a:xfrm>
                <a:off x="0" y="1516"/>
                <a:ext cx="2152" cy="63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3" name="Group 49"/>
            <p:cNvGrpSpPr>
              <a:grpSpLocks/>
            </p:cNvGrpSpPr>
            <p:nvPr/>
          </p:nvGrpSpPr>
          <p:grpSpPr bwMode="auto">
            <a:xfrm>
              <a:off x="3204" y="1239"/>
              <a:ext cx="2556" cy="316"/>
              <a:chOff x="2525" y="1516"/>
              <a:chExt cx="2014" cy="633"/>
            </a:xfrm>
          </p:grpSpPr>
          <p:sp>
            <p:nvSpPr>
              <p:cNvPr id="11273" name="Rectangle 9"/>
              <p:cNvSpPr>
                <a:spLocks noChangeArrowheads="1"/>
              </p:cNvSpPr>
              <p:nvPr/>
            </p:nvSpPr>
            <p:spPr bwMode="auto">
              <a:xfrm>
                <a:off x="2557" y="1516"/>
                <a:ext cx="1949" cy="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Ezra</a:t>
                </a:r>
              </a:p>
            </p:txBody>
          </p:sp>
          <p:sp>
            <p:nvSpPr>
              <p:cNvPr id="11312" name="Rectangle 48"/>
              <p:cNvSpPr>
                <a:spLocks noChangeArrowheads="1"/>
              </p:cNvSpPr>
              <p:nvPr/>
            </p:nvSpPr>
            <p:spPr bwMode="auto">
              <a:xfrm>
                <a:off x="2525" y="1516"/>
                <a:ext cx="2014" cy="63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4" name="Group 51"/>
            <p:cNvGrpSpPr>
              <a:grpSpLocks/>
            </p:cNvGrpSpPr>
            <p:nvPr/>
          </p:nvGrpSpPr>
          <p:grpSpPr bwMode="auto">
            <a:xfrm>
              <a:off x="0" y="1555"/>
              <a:ext cx="2731" cy="317"/>
              <a:chOff x="0" y="2149"/>
              <a:chExt cx="2152" cy="633"/>
            </a:xfrm>
          </p:grpSpPr>
          <p:sp>
            <p:nvSpPr>
              <p:cNvPr id="11274" name="Rectangle 10"/>
              <p:cNvSpPr>
                <a:spLocks noChangeArrowheads="1"/>
              </p:cNvSpPr>
              <p:nvPr/>
            </p:nvSpPr>
            <p:spPr bwMode="auto">
              <a:xfrm>
                <a:off x="32" y="2149"/>
                <a:ext cx="2087" cy="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Pasal 1—6</a:t>
                </a:r>
              </a:p>
            </p:txBody>
          </p:sp>
          <p:sp>
            <p:nvSpPr>
              <p:cNvPr id="11314" name="Rectangle 50"/>
              <p:cNvSpPr>
                <a:spLocks noChangeArrowheads="1"/>
              </p:cNvSpPr>
              <p:nvPr/>
            </p:nvSpPr>
            <p:spPr bwMode="auto">
              <a:xfrm>
                <a:off x="0" y="2149"/>
                <a:ext cx="2152" cy="63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5" name="Group 53"/>
            <p:cNvGrpSpPr>
              <a:grpSpLocks/>
            </p:cNvGrpSpPr>
            <p:nvPr/>
          </p:nvGrpSpPr>
          <p:grpSpPr bwMode="auto">
            <a:xfrm>
              <a:off x="3204" y="1555"/>
              <a:ext cx="2556" cy="317"/>
              <a:chOff x="2525" y="2149"/>
              <a:chExt cx="2014" cy="633"/>
            </a:xfrm>
          </p:grpSpPr>
          <p:sp>
            <p:nvSpPr>
              <p:cNvPr id="11275" name="Rectangle 11"/>
              <p:cNvSpPr>
                <a:spLocks noChangeArrowheads="1"/>
              </p:cNvSpPr>
              <p:nvPr/>
            </p:nvSpPr>
            <p:spPr bwMode="auto">
              <a:xfrm>
                <a:off x="2557" y="2149"/>
                <a:ext cx="1949" cy="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Pasal 7—10</a:t>
                </a:r>
              </a:p>
            </p:txBody>
          </p:sp>
          <p:sp>
            <p:nvSpPr>
              <p:cNvPr id="11316" name="Rectangle 52"/>
              <p:cNvSpPr>
                <a:spLocks noChangeArrowheads="1"/>
              </p:cNvSpPr>
              <p:nvPr/>
            </p:nvSpPr>
            <p:spPr bwMode="auto">
              <a:xfrm>
                <a:off x="2525" y="2149"/>
                <a:ext cx="2014" cy="63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6" name="Group 55"/>
            <p:cNvGrpSpPr>
              <a:grpSpLocks/>
            </p:cNvGrpSpPr>
            <p:nvPr/>
          </p:nvGrpSpPr>
          <p:grpSpPr bwMode="auto">
            <a:xfrm>
              <a:off x="0" y="1872"/>
              <a:ext cx="2731" cy="317"/>
              <a:chOff x="0" y="2782"/>
              <a:chExt cx="2152" cy="633"/>
            </a:xfrm>
          </p:grpSpPr>
          <p:sp>
            <p:nvSpPr>
              <p:cNvPr id="11276" name="Rectangle 12"/>
              <p:cNvSpPr>
                <a:spLocks noChangeArrowheads="1"/>
              </p:cNvSpPr>
              <p:nvPr/>
            </p:nvSpPr>
            <p:spPr bwMode="auto">
              <a:xfrm>
                <a:off x="32" y="2782"/>
                <a:ext cx="2087" cy="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50,000 Kembali</a:t>
                </a:r>
              </a:p>
            </p:txBody>
          </p:sp>
          <p:sp>
            <p:nvSpPr>
              <p:cNvPr id="11318" name="Rectangle 54"/>
              <p:cNvSpPr>
                <a:spLocks noChangeArrowheads="1"/>
              </p:cNvSpPr>
              <p:nvPr/>
            </p:nvSpPr>
            <p:spPr bwMode="auto">
              <a:xfrm>
                <a:off x="0" y="2782"/>
                <a:ext cx="2152" cy="63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7" name="Group 57"/>
            <p:cNvGrpSpPr>
              <a:grpSpLocks/>
            </p:cNvGrpSpPr>
            <p:nvPr/>
          </p:nvGrpSpPr>
          <p:grpSpPr bwMode="auto">
            <a:xfrm>
              <a:off x="3204" y="1872"/>
              <a:ext cx="2556" cy="317"/>
              <a:chOff x="2525" y="2782"/>
              <a:chExt cx="2014" cy="633"/>
            </a:xfrm>
          </p:grpSpPr>
          <p:sp>
            <p:nvSpPr>
              <p:cNvPr id="11277" name="Rectangle 13"/>
              <p:cNvSpPr>
                <a:spLocks noChangeArrowheads="1"/>
              </p:cNvSpPr>
              <p:nvPr/>
            </p:nvSpPr>
            <p:spPr bwMode="auto">
              <a:xfrm>
                <a:off x="2557" y="2782"/>
                <a:ext cx="1949" cy="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5,000 Kembali</a:t>
                </a:r>
              </a:p>
            </p:txBody>
          </p:sp>
          <p:sp>
            <p:nvSpPr>
              <p:cNvPr id="11320" name="Rectangle 56"/>
              <p:cNvSpPr>
                <a:spLocks noChangeArrowheads="1"/>
              </p:cNvSpPr>
              <p:nvPr/>
            </p:nvSpPr>
            <p:spPr bwMode="auto">
              <a:xfrm>
                <a:off x="2525" y="2782"/>
                <a:ext cx="2014" cy="63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8" name="Group 59"/>
            <p:cNvGrpSpPr>
              <a:grpSpLocks/>
            </p:cNvGrpSpPr>
            <p:nvPr/>
          </p:nvGrpSpPr>
          <p:grpSpPr bwMode="auto">
            <a:xfrm>
              <a:off x="0" y="2189"/>
              <a:ext cx="2731" cy="317"/>
              <a:chOff x="0" y="3415"/>
              <a:chExt cx="2152" cy="633"/>
            </a:xfrm>
          </p:grpSpPr>
          <p:sp>
            <p:nvSpPr>
              <p:cNvPr id="11278" name="Rectangle 14"/>
              <p:cNvSpPr>
                <a:spLocks noChangeArrowheads="1"/>
              </p:cNvSpPr>
              <p:nvPr/>
            </p:nvSpPr>
            <p:spPr bwMode="auto">
              <a:xfrm>
                <a:off x="32" y="3414"/>
                <a:ext cx="2087" cy="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Perjuangan untuk bertahan hidup</a:t>
                </a:r>
              </a:p>
            </p:txBody>
          </p:sp>
          <p:sp>
            <p:nvSpPr>
              <p:cNvPr id="11322" name="Rectangle 58"/>
              <p:cNvSpPr>
                <a:spLocks noChangeArrowheads="1"/>
              </p:cNvSpPr>
              <p:nvPr/>
            </p:nvSpPr>
            <p:spPr bwMode="auto">
              <a:xfrm>
                <a:off x="0" y="3414"/>
                <a:ext cx="2152" cy="63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9" name="Group 61"/>
            <p:cNvGrpSpPr>
              <a:grpSpLocks/>
            </p:cNvGrpSpPr>
            <p:nvPr/>
          </p:nvGrpSpPr>
          <p:grpSpPr bwMode="auto">
            <a:xfrm>
              <a:off x="3204" y="2189"/>
              <a:ext cx="2556" cy="317"/>
              <a:chOff x="2525" y="3415"/>
              <a:chExt cx="2014" cy="633"/>
            </a:xfrm>
          </p:grpSpPr>
          <p:sp>
            <p:nvSpPr>
              <p:cNvPr id="11279" name="Rectangle 15"/>
              <p:cNvSpPr>
                <a:spLocks noChangeArrowheads="1"/>
              </p:cNvSpPr>
              <p:nvPr/>
            </p:nvSpPr>
            <p:spPr bwMode="auto">
              <a:xfrm>
                <a:off x="2557" y="3414"/>
                <a:ext cx="1949" cy="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Kebangkitan kembali</a:t>
                </a:r>
              </a:p>
            </p:txBody>
          </p:sp>
          <p:sp>
            <p:nvSpPr>
              <p:cNvPr id="11324" name="Rectangle 60"/>
              <p:cNvSpPr>
                <a:spLocks noChangeArrowheads="1"/>
              </p:cNvSpPr>
              <p:nvPr/>
            </p:nvSpPr>
            <p:spPr bwMode="auto">
              <a:xfrm>
                <a:off x="2525" y="3414"/>
                <a:ext cx="2014" cy="63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0" name="Group 63"/>
            <p:cNvGrpSpPr>
              <a:grpSpLocks/>
            </p:cNvGrpSpPr>
            <p:nvPr/>
          </p:nvGrpSpPr>
          <p:grpSpPr bwMode="auto">
            <a:xfrm>
              <a:off x="0" y="2506"/>
              <a:ext cx="2731" cy="316"/>
              <a:chOff x="0" y="4048"/>
              <a:chExt cx="2152" cy="633"/>
            </a:xfrm>
          </p:grpSpPr>
          <p:sp>
            <p:nvSpPr>
              <p:cNvPr id="11280" name="Rectangle 16"/>
              <p:cNvSpPr>
                <a:spLocks noChangeArrowheads="1"/>
              </p:cNvSpPr>
              <p:nvPr/>
            </p:nvSpPr>
            <p:spPr bwMode="auto">
              <a:xfrm>
                <a:off x="32" y="4047"/>
                <a:ext cx="2087" cy="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Bekerja</a:t>
                </a:r>
              </a:p>
            </p:txBody>
          </p:sp>
          <p:sp>
            <p:nvSpPr>
              <p:cNvPr id="11326" name="Rectangle 62"/>
              <p:cNvSpPr>
                <a:spLocks noChangeArrowheads="1"/>
              </p:cNvSpPr>
              <p:nvPr/>
            </p:nvSpPr>
            <p:spPr bwMode="auto">
              <a:xfrm>
                <a:off x="0" y="4047"/>
                <a:ext cx="2152" cy="63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1" name="Group 65"/>
            <p:cNvGrpSpPr>
              <a:grpSpLocks/>
            </p:cNvGrpSpPr>
            <p:nvPr/>
          </p:nvGrpSpPr>
          <p:grpSpPr bwMode="auto">
            <a:xfrm>
              <a:off x="3204" y="2506"/>
              <a:ext cx="2556" cy="316"/>
              <a:chOff x="2525" y="4048"/>
              <a:chExt cx="2014" cy="633"/>
            </a:xfrm>
          </p:grpSpPr>
          <p:sp>
            <p:nvSpPr>
              <p:cNvPr id="11281" name="Rectangle 17"/>
              <p:cNvSpPr>
                <a:spLocks noChangeArrowheads="1"/>
              </p:cNvSpPr>
              <p:nvPr/>
            </p:nvSpPr>
            <p:spPr bwMode="auto">
              <a:xfrm>
                <a:off x="2557" y="4047"/>
                <a:ext cx="1949" cy="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Menyembah</a:t>
                </a:r>
              </a:p>
            </p:txBody>
          </p:sp>
          <p:sp>
            <p:nvSpPr>
              <p:cNvPr id="11328" name="Rectangle 64"/>
              <p:cNvSpPr>
                <a:spLocks noChangeArrowheads="1"/>
              </p:cNvSpPr>
              <p:nvPr/>
            </p:nvSpPr>
            <p:spPr bwMode="auto">
              <a:xfrm>
                <a:off x="2525" y="4047"/>
                <a:ext cx="2014" cy="63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2" name="Group 67"/>
            <p:cNvGrpSpPr>
              <a:grpSpLocks/>
            </p:cNvGrpSpPr>
            <p:nvPr/>
          </p:nvGrpSpPr>
          <p:grpSpPr bwMode="auto">
            <a:xfrm>
              <a:off x="0" y="2822"/>
              <a:ext cx="2731" cy="317"/>
              <a:chOff x="0" y="4681"/>
              <a:chExt cx="2152" cy="633"/>
            </a:xfrm>
          </p:grpSpPr>
          <p:sp>
            <p:nvSpPr>
              <p:cNvPr id="11282" name="Rectangle 18"/>
              <p:cNvSpPr>
                <a:spLocks noChangeArrowheads="1"/>
              </p:cNvSpPr>
              <p:nvPr/>
            </p:nvSpPr>
            <p:spPr bwMode="auto">
              <a:xfrm>
                <a:off x="32" y="4680"/>
                <a:ext cx="2087" cy="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538-516 BC (22 tahun)</a:t>
                </a:r>
              </a:p>
            </p:txBody>
          </p:sp>
          <p:sp>
            <p:nvSpPr>
              <p:cNvPr id="11330" name="Rectangle 66"/>
              <p:cNvSpPr>
                <a:spLocks noChangeArrowheads="1"/>
              </p:cNvSpPr>
              <p:nvPr/>
            </p:nvSpPr>
            <p:spPr bwMode="auto">
              <a:xfrm>
                <a:off x="0" y="4680"/>
                <a:ext cx="2152" cy="63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3" name="Group 69"/>
            <p:cNvGrpSpPr>
              <a:grpSpLocks/>
            </p:cNvGrpSpPr>
            <p:nvPr/>
          </p:nvGrpSpPr>
          <p:grpSpPr bwMode="auto">
            <a:xfrm>
              <a:off x="3204" y="2822"/>
              <a:ext cx="2556" cy="317"/>
              <a:chOff x="2525" y="4681"/>
              <a:chExt cx="2014" cy="633"/>
            </a:xfrm>
          </p:grpSpPr>
          <p:sp>
            <p:nvSpPr>
              <p:cNvPr id="11283" name="Rectangle 19"/>
              <p:cNvSpPr>
                <a:spLocks noChangeArrowheads="1"/>
              </p:cNvSpPr>
              <p:nvPr/>
            </p:nvSpPr>
            <p:spPr bwMode="auto">
              <a:xfrm>
                <a:off x="2557" y="4680"/>
                <a:ext cx="1949" cy="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458-457 BC (1 tahun)</a:t>
                </a:r>
              </a:p>
            </p:txBody>
          </p:sp>
          <p:sp>
            <p:nvSpPr>
              <p:cNvPr id="11332" name="Rectangle 68"/>
              <p:cNvSpPr>
                <a:spLocks noChangeArrowheads="1"/>
              </p:cNvSpPr>
              <p:nvPr/>
            </p:nvSpPr>
            <p:spPr bwMode="auto">
              <a:xfrm>
                <a:off x="2525" y="4680"/>
                <a:ext cx="2014" cy="63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4" name="Group 71"/>
            <p:cNvGrpSpPr>
              <a:grpSpLocks/>
            </p:cNvGrpSpPr>
            <p:nvPr/>
          </p:nvGrpSpPr>
          <p:grpSpPr bwMode="auto">
            <a:xfrm>
              <a:off x="0" y="3139"/>
              <a:ext cx="2731" cy="317"/>
              <a:chOff x="0" y="5314"/>
              <a:chExt cx="2152" cy="633"/>
            </a:xfrm>
          </p:grpSpPr>
          <p:sp>
            <p:nvSpPr>
              <p:cNvPr id="11284" name="Rectangle 20"/>
              <p:cNvSpPr>
                <a:spLocks noChangeArrowheads="1"/>
              </p:cNvSpPr>
              <p:nvPr/>
            </p:nvSpPr>
            <p:spPr bwMode="auto">
              <a:xfrm>
                <a:off x="32" y="5313"/>
                <a:ext cx="2087" cy="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endParaRPr lang="en-US" altLang="zh-CN" b="1">
                  <a:solidFill>
                    <a:srgbClr val="000000"/>
                  </a:solidFill>
                  <a:latin typeface="Arial Narrow" charset="0"/>
                  <a:ea typeface="宋体" charset="0"/>
                  <a:cs typeface="宋体" charset="0"/>
                </a:endParaRPr>
              </a:p>
              <a:p>
                <a:pPr algn="ctr">
                  <a:defRPr/>
                </a:pPr>
                <a:r>
                  <a:rPr lang="en-US" altLang="zh-CN" sz="2000" b="1">
                    <a:solidFill>
                      <a:srgbClr val="000000"/>
                    </a:solidFill>
                    <a:latin typeface="Arial Narrow" charset="0"/>
                    <a:ea typeface="宋体" charset="0"/>
                    <a:cs typeface="宋体" charset="0"/>
                  </a:rPr>
                  <a:t>Keadaan luar tentangan: Orang Samaritan </a:t>
                </a:r>
              </a:p>
              <a:p>
                <a:pPr algn="ctr" eaLnBrk="0" hangingPunct="0">
                  <a:defRPr/>
                </a:pPr>
                <a:endParaRPr lang="en-US" altLang="zh-CN" b="1">
                  <a:solidFill>
                    <a:srgbClr val="000000"/>
                  </a:solidFill>
                  <a:latin typeface="Arial Narrow" charset="0"/>
                  <a:ea typeface="宋体" charset="0"/>
                  <a:cs typeface="宋体" charset="0"/>
                </a:endParaRPr>
              </a:p>
            </p:txBody>
          </p:sp>
          <p:sp>
            <p:nvSpPr>
              <p:cNvPr id="11334" name="Rectangle 70"/>
              <p:cNvSpPr>
                <a:spLocks noChangeArrowheads="1"/>
              </p:cNvSpPr>
              <p:nvPr/>
            </p:nvSpPr>
            <p:spPr bwMode="auto">
              <a:xfrm>
                <a:off x="0" y="5313"/>
                <a:ext cx="2152" cy="63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5" name="Group 73"/>
            <p:cNvGrpSpPr>
              <a:grpSpLocks/>
            </p:cNvGrpSpPr>
            <p:nvPr/>
          </p:nvGrpSpPr>
          <p:grpSpPr bwMode="auto">
            <a:xfrm>
              <a:off x="3204" y="3139"/>
              <a:ext cx="2556" cy="317"/>
              <a:chOff x="2525" y="5314"/>
              <a:chExt cx="2014" cy="633"/>
            </a:xfrm>
          </p:grpSpPr>
          <p:sp>
            <p:nvSpPr>
              <p:cNvPr id="11285" name="Rectangle 21"/>
              <p:cNvSpPr>
                <a:spLocks noChangeArrowheads="1"/>
              </p:cNvSpPr>
              <p:nvPr/>
            </p:nvSpPr>
            <p:spPr bwMode="auto">
              <a:xfrm>
                <a:off x="2557" y="5313"/>
                <a:ext cx="1949" cy="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sz="1800" b="1">
                    <a:solidFill>
                      <a:srgbClr val="000000"/>
                    </a:solidFill>
                    <a:latin typeface="Arial Narrow" charset="0"/>
                    <a:ea typeface="宋体" charset="0"/>
                    <a:cs typeface="宋体" charset="0"/>
                  </a:rPr>
                  <a:t>Keadaan dalam tentangan: perkawinan campur</a:t>
                </a:r>
              </a:p>
            </p:txBody>
          </p:sp>
          <p:sp>
            <p:nvSpPr>
              <p:cNvPr id="11336" name="Rectangle 72"/>
              <p:cNvSpPr>
                <a:spLocks noChangeArrowheads="1"/>
              </p:cNvSpPr>
              <p:nvPr/>
            </p:nvSpPr>
            <p:spPr bwMode="auto">
              <a:xfrm>
                <a:off x="2525" y="5313"/>
                <a:ext cx="2014" cy="63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6" name="Group 75"/>
            <p:cNvGrpSpPr>
              <a:grpSpLocks/>
            </p:cNvGrpSpPr>
            <p:nvPr/>
          </p:nvGrpSpPr>
          <p:grpSpPr bwMode="auto">
            <a:xfrm>
              <a:off x="0" y="3456"/>
              <a:ext cx="1025" cy="374"/>
              <a:chOff x="0" y="5947"/>
              <a:chExt cx="808" cy="748"/>
            </a:xfrm>
          </p:grpSpPr>
          <p:sp>
            <p:nvSpPr>
              <p:cNvPr id="11286" name="Rectangle 22"/>
              <p:cNvSpPr>
                <a:spLocks noChangeArrowheads="1"/>
              </p:cNvSpPr>
              <p:nvPr/>
            </p:nvSpPr>
            <p:spPr bwMode="auto">
              <a:xfrm>
                <a:off x="32" y="5946"/>
                <a:ext cx="743" cy="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lnSpc>
                    <a:spcPct val="80000"/>
                  </a:lnSpc>
                  <a:defRPr/>
                </a:pPr>
                <a:r>
                  <a:rPr lang="en-US" altLang="zh-CN" b="1">
                    <a:solidFill>
                      <a:srgbClr val="000000"/>
                    </a:solidFill>
                    <a:latin typeface="Arial Narrow" charset="0"/>
                    <a:ea typeface="宋体" charset="0"/>
                    <a:cs typeface="宋体" charset="0"/>
                  </a:rPr>
                  <a:t>Kembali</a:t>
                </a:r>
              </a:p>
              <a:p>
                <a:pPr algn="ctr" eaLnBrk="0" hangingPunct="0">
                  <a:lnSpc>
                    <a:spcPct val="80000"/>
                  </a:lnSpc>
                  <a:defRPr/>
                </a:pPr>
                <a:r>
                  <a:rPr lang="en-US" altLang="zh-CN" b="1">
                    <a:solidFill>
                      <a:srgbClr val="000000"/>
                    </a:solidFill>
                    <a:latin typeface="Arial Narrow" charset="0"/>
                    <a:ea typeface="宋体" charset="0"/>
                    <a:cs typeface="宋体" charset="0"/>
                  </a:rPr>
                  <a:t>1—2</a:t>
                </a:r>
              </a:p>
            </p:txBody>
          </p:sp>
          <p:sp>
            <p:nvSpPr>
              <p:cNvPr id="11338" name="Rectangle 74"/>
              <p:cNvSpPr>
                <a:spLocks noChangeArrowheads="1"/>
              </p:cNvSpPr>
              <p:nvPr/>
            </p:nvSpPr>
            <p:spPr bwMode="auto">
              <a:xfrm>
                <a:off x="0" y="5946"/>
                <a:ext cx="808" cy="749"/>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7" name="Group 77"/>
            <p:cNvGrpSpPr>
              <a:grpSpLocks/>
            </p:cNvGrpSpPr>
            <p:nvPr/>
          </p:nvGrpSpPr>
          <p:grpSpPr bwMode="auto">
            <a:xfrm>
              <a:off x="1025" y="3456"/>
              <a:ext cx="1706" cy="374"/>
              <a:chOff x="808" y="5947"/>
              <a:chExt cx="1344" cy="748"/>
            </a:xfrm>
          </p:grpSpPr>
          <p:sp>
            <p:nvSpPr>
              <p:cNvPr id="11287" name="Rectangle 23"/>
              <p:cNvSpPr>
                <a:spLocks noChangeArrowheads="1"/>
              </p:cNvSpPr>
              <p:nvPr/>
            </p:nvSpPr>
            <p:spPr bwMode="auto">
              <a:xfrm>
                <a:off x="840" y="5946"/>
                <a:ext cx="1279" cy="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lnSpc>
                    <a:spcPct val="80000"/>
                  </a:lnSpc>
                  <a:defRPr/>
                </a:pPr>
                <a:r>
                  <a:rPr lang="en-US" altLang="zh-CN" b="1">
                    <a:solidFill>
                      <a:srgbClr val="000000"/>
                    </a:solidFill>
                    <a:latin typeface="Arial Narrow" charset="0"/>
                    <a:ea typeface="宋体" charset="0"/>
                    <a:cs typeface="宋体" charset="0"/>
                  </a:rPr>
                  <a:t>Pembangunan ulang</a:t>
                </a:r>
              </a:p>
              <a:p>
                <a:pPr algn="ctr" eaLnBrk="0" hangingPunct="0">
                  <a:lnSpc>
                    <a:spcPct val="80000"/>
                  </a:lnSpc>
                  <a:defRPr/>
                </a:pPr>
                <a:r>
                  <a:rPr lang="en-US" altLang="zh-CN" b="1">
                    <a:solidFill>
                      <a:srgbClr val="000000"/>
                    </a:solidFill>
                    <a:latin typeface="Arial Narrow" charset="0"/>
                    <a:ea typeface="宋体" charset="0"/>
                    <a:cs typeface="宋体" charset="0"/>
                  </a:rPr>
                  <a:t>3—6</a:t>
                </a:r>
              </a:p>
            </p:txBody>
          </p:sp>
          <p:sp>
            <p:nvSpPr>
              <p:cNvPr id="11340" name="Rectangle 76"/>
              <p:cNvSpPr>
                <a:spLocks noChangeArrowheads="1"/>
              </p:cNvSpPr>
              <p:nvPr/>
            </p:nvSpPr>
            <p:spPr bwMode="auto">
              <a:xfrm>
                <a:off x="808" y="5946"/>
                <a:ext cx="1344" cy="749"/>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8" name="Group 79"/>
            <p:cNvGrpSpPr>
              <a:grpSpLocks/>
            </p:cNvGrpSpPr>
            <p:nvPr/>
          </p:nvGrpSpPr>
          <p:grpSpPr bwMode="auto">
            <a:xfrm>
              <a:off x="3204" y="3456"/>
              <a:ext cx="1343" cy="374"/>
              <a:chOff x="2525" y="5947"/>
              <a:chExt cx="1058" cy="748"/>
            </a:xfrm>
          </p:grpSpPr>
          <p:sp>
            <p:nvSpPr>
              <p:cNvPr id="11288" name="Rectangle 24"/>
              <p:cNvSpPr>
                <a:spLocks noChangeArrowheads="1"/>
              </p:cNvSpPr>
              <p:nvPr/>
            </p:nvSpPr>
            <p:spPr bwMode="auto">
              <a:xfrm>
                <a:off x="2557" y="5946"/>
                <a:ext cx="993" cy="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lnSpc>
                    <a:spcPct val="80000"/>
                  </a:lnSpc>
                  <a:defRPr/>
                </a:pPr>
                <a:r>
                  <a:rPr lang="en-US" altLang="zh-CN" b="1">
                    <a:solidFill>
                      <a:srgbClr val="000000"/>
                    </a:solidFill>
                    <a:latin typeface="Arial Narrow" charset="0"/>
                    <a:ea typeface="宋体" charset="0"/>
                    <a:cs typeface="宋体" charset="0"/>
                  </a:rPr>
                  <a:t> Kembali</a:t>
                </a:r>
              </a:p>
              <a:p>
                <a:pPr algn="ctr" eaLnBrk="0" hangingPunct="0">
                  <a:lnSpc>
                    <a:spcPct val="80000"/>
                  </a:lnSpc>
                  <a:defRPr/>
                </a:pPr>
                <a:r>
                  <a:rPr lang="en-US" altLang="zh-CN" b="1">
                    <a:solidFill>
                      <a:srgbClr val="000000"/>
                    </a:solidFill>
                    <a:latin typeface="Arial Narrow" charset="0"/>
                    <a:ea typeface="宋体" charset="0"/>
                    <a:cs typeface="宋体" charset="0"/>
                  </a:rPr>
                  <a:t>7—8</a:t>
                </a:r>
              </a:p>
            </p:txBody>
          </p:sp>
          <p:sp>
            <p:nvSpPr>
              <p:cNvPr id="11342" name="Rectangle 78"/>
              <p:cNvSpPr>
                <a:spLocks noChangeArrowheads="1"/>
              </p:cNvSpPr>
              <p:nvPr/>
            </p:nvSpPr>
            <p:spPr bwMode="auto">
              <a:xfrm>
                <a:off x="2525" y="5946"/>
                <a:ext cx="1058" cy="749"/>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9" name="Group 81"/>
            <p:cNvGrpSpPr>
              <a:grpSpLocks/>
            </p:cNvGrpSpPr>
            <p:nvPr/>
          </p:nvGrpSpPr>
          <p:grpSpPr bwMode="auto">
            <a:xfrm>
              <a:off x="4547" y="3456"/>
              <a:ext cx="1213" cy="374"/>
              <a:chOff x="3583" y="5947"/>
              <a:chExt cx="956" cy="748"/>
            </a:xfrm>
          </p:grpSpPr>
          <p:sp>
            <p:nvSpPr>
              <p:cNvPr id="11289" name="Rectangle 25"/>
              <p:cNvSpPr>
                <a:spLocks noChangeArrowheads="1"/>
              </p:cNvSpPr>
              <p:nvPr/>
            </p:nvSpPr>
            <p:spPr bwMode="auto">
              <a:xfrm>
                <a:off x="3615" y="5946"/>
                <a:ext cx="891" cy="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lnSpc>
                    <a:spcPct val="80000"/>
                  </a:lnSpc>
                  <a:defRPr/>
                </a:pPr>
                <a:r>
                  <a:rPr lang="en-US" altLang="zh-CN" b="1">
                    <a:solidFill>
                      <a:srgbClr val="000000"/>
                    </a:solidFill>
                    <a:latin typeface="Arial Narrow" charset="0"/>
                    <a:ea typeface="宋体" charset="0"/>
                    <a:cs typeface="宋体" charset="0"/>
                  </a:rPr>
                  <a:t> Pemulihan</a:t>
                </a:r>
              </a:p>
              <a:p>
                <a:pPr algn="ctr" eaLnBrk="0" hangingPunct="0">
                  <a:lnSpc>
                    <a:spcPct val="80000"/>
                  </a:lnSpc>
                  <a:defRPr/>
                </a:pPr>
                <a:r>
                  <a:rPr lang="en-US" altLang="zh-CN" b="1">
                    <a:solidFill>
                      <a:srgbClr val="000000"/>
                    </a:solidFill>
                    <a:latin typeface="Arial Narrow" charset="0"/>
                    <a:ea typeface="宋体" charset="0"/>
                    <a:cs typeface="宋体" charset="0"/>
                  </a:rPr>
                  <a:t>9—10</a:t>
                </a:r>
              </a:p>
            </p:txBody>
          </p:sp>
          <p:sp>
            <p:nvSpPr>
              <p:cNvPr id="11344" name="Rectangle 80"/>
              <p:cNvSpPr>
                <a:spLocks noChangeArrowheads="1"/>
              </p:cNvSpPr>
              <p:nvPr/>
            </p:nvSpPr>
            <p:spPr bwMode="auto">
              <a:xfrm>
                <a:off x="3583" y="5946"/>
                <a:ext cx="956" cy="749"/>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50" name="Group 83"/>
            <p:cNvGrpSpPr>
              <a:grpSpLocks/>
            </p:cNvGrpSpPr>
            <p:nvPr/>
          </p:nvGrpSpPr>
          <p:grpSpPr bwMode="auto">
            <a:xfrm>
              <a:off x="0" y="3830"/>
              <a:ext cx="442" cy="442"/>
              <a:chOff x="0" y="6695"/>
              <a:chExt cx="348" cy="883"/>
            </a:xfrm>
          </p:grpSpPr>
          <p:sp>
            <p:nvSpPr>
              <p:cNvPr id="11290" name="Rectangle 26"/>
              <p:cNvSpPr>
                <a:spLocks noChangeArrowheads="1"/>
              </p:cNvSpPr>
              <p:nvPr/>
            </p:nvSpPr>
            <p:spPr bwMode="auto">
              <a:xfrm>
                <a:off x="32" y="6695"/>
                <a:ext cx="283" cy="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sz="1200" b="1">
                    <a:solidFill>
                      <a:srgbClr val="000000"/>
                    </a:solidFill>
                    <a:latin typeface="Arial Narrow" charset="0"/>
                    <a:ea typeface="宋体" charset="0"/>
                    <a:cs typeface="宋体" charset="0"/>
                  </a:rPr>
                  <a:t> Surat Keputus-an</a:t>
                </a:r>
              </a:p>
              <a:p>
                <a:pPr algn="ctr" eaLnBrk="0" hangingPunct="0">
                  <a:defRPr/>
                </a:pPr>
                <a:r>
                  <a:rPr lang="en-US" altLang="zh-CN" sz="1200" b="1">
                    <a:solidFill>
                      <a:srgbClr val="000000"/>
                    </a:solidFill>
                    <a:latin typeface="Arial Narrow" charset="0"/>
                    <a:ea typeface="宋体" charset="0"/>
                    <a:cs typeface="宋体" charset="0"/>
                  </a:rPr>
                  <a:t>1</a:t>
                </a:r>
              </a:p>
            </p:txBody>
          </p:sp>
          <p:sp>
            <p:nvSpPr>
              <p:cNvPr id="11346" name="Rectangle 82"/>
              <p:cNvSpPr>
                <a:spLocks noChangeArrowheads="1"/>
              </p:cNvSpPr>
              <p:nvPr/>
            </p:nvSpPr>
            <p:spPr bwMode="auto">
              <a:xfrm>
                <a:off x="0" y="6695"/>
                <a:ext cx="348" cy="88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51" name="Group 85"/>
            <p:cNvGrpSpPr>
              <a:grpSpLocks/>
            </p:cNvGrpSpPr>
            <p:nvPr/>
          </p:nvGrpSpPr>
          <p:grpSpPr bwMode="auto">
            <a:xfrm>
              <a:off x="442" y="3830"/>
              <a:ext cx="583" cy="442"/>
              <a:chOff x="348" y="6695"/>
              <a:chExt cx="460" cy="883"/>
            </a:xfrm>
          </p:grpSpPr>
          <p:sp>
            <p:nvSpPr>
              <p:cNvPr id="11291" name="Rectangle 27"/>
              <p:cNvSpPr>
                <a:spLocks noChangeArrowheads="1"/>
              </p:cNvSpPr>
              <p:nvPr/>
            </p:nvSpPr>
            <p:spPr bwMode="auto">
              <a:xfrm>
                <a:off x="380" y="6695"/>
                <a:ext cx="395" cy="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sz="1400" b="1">
                    <a:solidFill>
                      <a:srgbClr val="000000"/>
                    </a:solidFill>
                    <a:latin typeface="Arial Narrow" charset="0"/>
                    <a:ea typeface="宋体" charset="0"/>
                    <a:cs typeface="宋体" charset="0"/>
                  </a:rPr>
                  <a:t> Pengembalian</a:t>
                </a:r>
              </a:p>
              <a:p>
                <a:pPr algn="ctr" eaLnBrk="0" hangingPunct="0">
                  <a:defRPr/>
                </a:pPr>
                <a:r>
                  <a:rPr lang="en-US" altLang="zh-CN" sz="1600" b="1">
                    <a:solidFill>
                      <a:srgbClr val="000000"/>
                    </a:solidFill>
                    <a:latin typeface="Arial Narrow" charset="0"/>
                    <a:ea typeface="宋体" charset="0"/>
                    <a:cs typeface="宋体" charset="0"/>
                  </a:rPr>
                  <a:t>2</a:t>
                </a:r>
              </a:p>
            </p:txBody>
          </p:sp>
          <p:sp>
            <p:nvSpPr>
              <p:cNvPr id="11348" name="Rectangle 84"/>
              <p:cNvSpPr>
                <a:spLocks noChangeArrowheads="1"/>
              </p:cNvSpPr>
              <p:nvPr/>
            </p:nvSpPr>
            <p:spPr bwMode="auto">
              <a:xfrm>
                <a:off x="348" y="6695"/>
                <a:ext cx="460" cy="88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52" name="Group 87"/>
            <p:cNvGrpSpPr>
              <a:grpSpLocks/>
            </p:cNvGrpSpPr>
            <p:nvPr/>
          </p:nvGrpSpPr>
          <p:grpSpPr bwMode="auto">
            <a:xfrm>
              <a:off x="1025" y="3830"/>
              <a:ext cx="447" cy="442"/>
              <a:chOff x="808" y="6695"/>
              <a:chExt cx="352" cy="883"/>
            </a:xfrm>
          </p:grpSpPr>
          <p:sp>
            <p:nvSpPr>
              <p:cNvPr id="11292" name="Rectangle 28"/>
              <p:cNvSpPr>
                <a:spLocks noChangeArrowheads="1"/>
              </p:cNvSpPr>
              <p:nvPr/>
            </p:nvSpPr>
            <p:spPr bwMode="auto">
              <a:xfrm>
                <a:off x="840" y="6695"/>
                <a:ext cx="287" cy="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sz="1400" b="1">
                    <a:solidFill>
                      <a:srgbClr val="000000"/>
                    </a:solidFill>
                    <a:latin typeface="Arial Narrow" charset="0"/>
                    <a:ea typeface="宋体" charset="0"/>
                    <a:cs typeface="宋体" charset="0"/>
                  </a:rPr>
                  <a:t> Mulai</a:t>
                </a:r>
              </a:p>
              <a:p>
                <a:pPr algn="ctr" eaLnBrk="0" hangingPunct="0">
                  <a:defRPr/>
                </a:pPr>
                <a:r>
                  <a:rPr lang="en-US" altLang="zh-CN" sz="1600" b="1">
                    <a:solidFill>
                      <a:srgbClr val="000000"/>
                    </a:solidFill>
                    <a:latin typeface="Arial Narrow" charset="0"/>
                    <a:ea typeface="宋体" charset="0"/>
                    <a:cs typeface="宋体" charset="0"/>
                  </a:rPr>
                  <a:t>3</a:t>
                </a:r>
              </a:p>
            </p:txBody>
          </p:sp>
          <p:sp>
            <p:nvSpPr>
              <p:cNvPr id="11350" name="Rectangle 86"/>
              <p:cNvSpPr>
                <a:spLocks noChangeArrowheads="1"/>
              </p:cNvSpPr>
              <p:nvPr/>
            </p:nvSpPr>
            <p:spPr bwMode="auto">
              <a:xfrm>
                <a:off x="808" y="6695"/>
                <a:ext cx="352" cy="88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53" name="Group 89"/>
            <p:cNvGrpSpPr>
              <a:grpSpLocks/>
            </p:cNvGrpSpPr>
            <p:nvPr/>
          </p:nvGrpSpPr>
          <p:grpSpPr bwMode="auto">
            <a:xfrm>
              <a:off x="1472" y="3830"/>
              <a:ext cx="629" cy="442"/>
              <a:chOff x="1160" y="6695"/>
              <a:chExt cx="496" cy="883"/>
            </a:xfrm>
          </p:grpSpPr>
          <p:sp>
            <p:nvSpPr>
              <p:cNvPr id="11293" name="Rectangle 29"/>
              <p:cNvSpPr>
                <a:spLocks noChangeArrowheads="1"/>
              </p:cNvSpPr>
              <p:nvPr/>
            </p:nvSpPr>
            <p:spPr bwMode="auto">
              <a:xfrm>
                <a:off x="1192" y="6695"/>
                <a:ext cx="431" cy="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sz="1200" b="1">
                    <a:solidFill>
                      <a:srgbClr val="000000"/>
                    </a:solidFill>
                    <a:latin typeface="Arial Narrow" charset="0"/>
                    <a:ea typeface="宋体" charset="0"/>
                    <a:cs typeface="宋体" charset="0"/>
                  </a:rPr>
                  <a:t>Penentangan</a:t>
                </a:r>
              </a:p>
              <a:p>
                <a:pPr algn="ctr" eaLnBrk="0" hangingPunct="0">
                  <a:defRPr/>
                </a:pPr>
                <a:r>
                  <a:rPr lang="en-US" altLang="zh-CN" sz="1200" b="1">
                    <a:solidFill>
                      <a:srgbClr val="000000"/>
                    </a:solidFill>
                    <a:latin typeface="Arial Narrow" charset="0"/>
                    <a:ea typeface="宋体" charset="0"/>
                    <a:cs typeface="宋体" charset="0"/>
                  </a:rPr>
                  <a:t>4:1—6:12</a:t>
                </a:r>
              </a:p>
            </p:txBody>
          </p:sp>
          <p:sp>
            <p:nvSpPr>
              <p:cNvPr id="11352" name="Rectangle 88"/>
              <p:cNvSpPr>
                <a:spLocks noChangeArrowheads="1"/>
              </p:cNvSpPr>
              <p:nvPr/>
            </p:nvSpPr>
            <p:spPr bwMode="auto">
              <a:xfrm>
                <a:off x="1160" y="6695"/>
                <a:ext cx="496" cy="88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54" name="Group 91"/>
            <p:cNvGrpSpPr>
              <a:grpSpLocks/>
            </p:cNvGrpSpPr>
            <p:nvPr/>
          </p:nvGrpSpPr>
          <p:grpSpPr bwMode="auto">
            <a:xfrm>
              <a:off x="2101" y="3830"/>
              <a:ext cx="630" cy="442"/>
              <a:chOff x="1656" y="6695"/>
              <a:chExt cx="496" cy="883"/>
            </a:xfrm>
          </p:grpSpPr>
          <p:sp>
            <p:nvSpPr>
              <p:cNvPr id="11294" name="Rectangle 30"/>
              <p:cNvSpPr>
                <a:spLocks noChangeArrowheads="1"/>
              </p:cNvSpPr>
              <p:nvPr/>
            </p:nvSpPr>
            <p:spPr bwMode="auto">
              <a:xfrm>
                <a:off x="1688" y="6695"/>
                <a:ext cx="431" cy="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sz="1600" b="1">
                    <a:solidFill>
                      <a:srgbClr val="000000"/>
                    </a:solidFill>
                    <a:latin typeface="Arial Narrow" charset="0"/>
                    <a:ea typeface="宋体" charset="0"/>
                    <a:cs typeface="宋体" charset="0"/>
                  </a:rPr>
                  <a:t>Berakhir</a:t>
                </a:r>
              </a:p>
              <a:p>
                <a:pPr algn="ctr" eaLnBrk="0" hangingPunct="0">
                  <a:defRPr/>
                </a:pPr>
                <a:r>
                  <a:rPr lang="en-US" altLang="zh-CN" sz="1600" b="1">
                    <a:solidFill>
                      <a:srgbClr val="000000"/>
                    </a:solidFill>
                    <a:latin typeface="Arial Narrow" charset="0"/>
                    <a:ea typeface="宋体" charset="0"/>
                    <a:cs typeface="宋体" charset="0"/>
                  </a:rPr>
                  <a:t>6:13-22</a:t>
                </a:r>
              </a:p>
            </p:txBody>
          </p:sp>
          <p:sp>
            <p:nvSpPr>
              <p:cNvPr id="11354" name="Rectangle 90"/>
              <p:cNvSpPr>
                <a:spLocks noChangeArrowheads="1"/>
              </p:cNvSpPr>
              <p:nvPr/>
            </p:nvSpPr>
            <p:spPr bwMode="auto">
              <a:xfrm>
                <a:off x="1656" y="6695"/>
                <a:ext cx="496" cy="88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55" name="Group 95"/>
            <p:cNvGrpSpPr>
              <a:grpSpLocks/>
            </p:cNvGrpSpPr>
            <p:nvPr/>
          </p:nvGrpSpPr>
          <p:grpSpPr bwMode="auto">
            <a:xfrm>
              <a:off x="2731" y="3830"/>
              <a:ext cx="473" cy="442"/>
              <a:chOff x="2152" y="6695"/>
              <a:chExt cx="373" cy="883"/>
            </a:xfrm>
          </p:grpSpPr>
          <p:sp>
            <p:nvSpPr>
              <p:cNvPr id="11358" name="Rectangle 94"/>
              <p:cNvSpPr>
                <a:spLocks noChangeArrowheads="1"/>
              </p:cNvSpPr>
              <p:nvPr/>
            </p:nvSpPr>
            <p:spPr bwMode="auto">
              <a:xfrm>
                <a:off x="2152" y="6695"/>
                <a:ext cx="373" cy="883"/>
              </a:xfrm>
              <a:prstGeom prst="rect">
                <a:avLst/>
              </a:prstGeom>
              <a:solidFill>
                <a:srgbClr val="000000"/>
              </a:solidFill>
              <a:ln>
                <a:noFill/>
              </a:ln>
              <a:effectLst/>
              <a:extLs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nvGrpSpPr>
              <p:cNvPr id="52270" name="Group 93"/>
              <p:cNvGrpSpPr>
                <a:grpSpLocks/>
              </p:cNvGrpSpPr>
              <p:nvPr/>
            </p:nvGrpSpPr>
            <p:grpSpPr bwMode="auto">
              <a:xfrm>
                <a:off x="2152" y="6695"/>
                <a:ext cx="373" cy="883"/>
                <a:chOff x="2152" y="6695"/>
                <a:chExt cx="373" cy="883"/>
              </a:xfrm>
            </p:grpSpPr>
            <p:sp>
              <p:nvSpPr>
                <p:cNvPr id="11295" name="Rectangle 31"/>
                <p:cNvSpPr>
                  <a:spLocks noChangeArrowheads="1"/>
                </p:cNvSpPr>
                <p:nvPr/>
              </p:nvSpPr>
              <p:spPr bwMode="auto">
                <a:xfrm>
                  <a:off x="2184" y="6695"/>
                  <a:ext cx="308" cy="883"/>
                </a:xfrm>
                <a:prstGeom prst="rect">
                  <a:avLst/>
                </a:prstGeom>
                <a:solidFill>
                  <a:srgbClr val="000000"/>
                </a:solidFill>
                <a:ln>
                  <a:noFill/>
                </a:ln>
                <a:effectLst/>
                <a:extLs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a:t>
                  </a:r>
                </a:p>
                <a:p>
                  <a:pPr algn="ctr" eaLnBrk="0" hangingPunct="0">
                    <a:defRPr/>
                  </a:pPr>
                  <a:endParaRPr lang="en-US" altLang="zh-CN" b="1">
                    <a:solidFill>
                      <a:srgbClr val="000000"/>
                    </a:solidFill>
                    <a:latin typeface="Arial Narrow" charset="0"/>
                    <a:ea typeface="宋体" charset="0"/>
                    <a:cs typeface="宋体" charset="0"/>
                  </a:endParaRPr>
                </a:p>
              </p:txBody>
            </p:sp>
            <p:sp>
              <p:nvSpPr>
                <p:cNvPr id="11356" name="Rectangle 92"/>
                <p:cNvSpPr>
                  <a:spLocks noChangeArrowheads="1"/>
                </p:cNvSpPr>
                <p:nvPr/>
              </p:nvSpPr>
              <p:spPr bwMode="auto">
                <a:xfrm>
                  <a:off x="2152" y="6695"/>
                  <a:ext cx="373" cy="88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grpSp>
          <p:nvGrpSpPr>
            <p:cNvPr id="52256" name="Group 97"/>
            <p:cNvGrpSpPr>
              <a:grpSpLocks/>
            </p:cNvGrpSpPr>
            <p:nvPr/>
          </p:nvGrpSpPr>
          <p:grpSpPr bwMode="auto">
            <a:xfrm>
              <a:off x="3204" y="3830"/>
              <a:ext cx="668" cy="442"/>
              <a:chOff x="2525" y="6695"/>
              <a:chExt cx="526" cy="883"/>
            </a:xfrm>
          </p:grpSpPr>
          <p:sp>
            <p:nvSpPr>
              <p:cNvPr id="11296" name="Rectangle 32"/>
              <p:cNvSpPr>
                <a:spLocks noChangeArrowheads="1"/>
              </p:cNvSpPr>
              <p:nvPr/>
            </p:nvSpPr>
            <p:spPr bwMode="auto">
              <a:xfrm>
                <a:off x="2557" y="6695"/>
                <a:ext cx="461" cy="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sz="1000" b="1">
                    <a:solidFill>
                      <a:srgbClr val="000000"/>
                    </a:solidFill>
                    <a:latin typeface="Arial Narrow" charset="0"/>
                    <a:ea typeface="宋体" charset="0"/>
                    <a:cs typeface="宋体" charset="0"/>
                  </a:rPr>
                  <a:t> </a:t>
                </a:r>
                <a:r>
                  <a:rPr lang="en-US" altLang="zh-CN" sz="1300" b="1">
                    <a:solidFill>
                      <a:srgbClr val="000000"/>
                    </a:solidFill>
                    <a:latin typeface="Arial Narrow" charset="0"/>
                    <a:ea typeface="宋体" charset="0"/>
                    <a:cs typeface="宋体" charset="0"/>
                  </a:rPr>
                  <a:t>Batasan &amp; Ketentuan</a:t>
                </a:r>
                <a:endParaRPr lang="en-US" altLang="zh-CN" sz="1400" b="1">
                  <a:solidFill>
                    <a:srgbClr val="000000"/>
                  </a:solidFill>
                  <a:latin typeface="Arial Narrow" charset="0"/>
                  <a:ea typeface="宋体" charset="0"/>
                  <a:cs typeface="宋体" charset="0"/>
                </a:endParaRPr>
              </a:p>
              <a:p>
                <a:pPr algn="ctr" eaLnBrk="0" hangingPunct="0">
                  <a:defRPr/>
                </a:pPr>
                <a:r>
                  <a:rPr lang="en-US" altLang="zh-CN" sz="1600" b="1">
                    <a:solidFill>
                      <a:srgbClr val="000000"/>
                    </a:solidFill>
                    <a:latin typeface="Arial Narrow" charset="0"/>
                    <a:ea typeface="宋体" charset="0"/>
                    <a:cs typeface="宋体" charset="0"/>
                  </a:rPr>
                  <a:t>7</a:t>
                </a:r>
              </a:p>
            </p:txBody>
          </p:sp>
          <p:sp>
            <p:nvSpPr>
              <p:cNvPr id="11360" name="Rectangle 96"/>
              <p:cNvSpPr>
                <a:spLocks noChangeArrowheads="1"/>
              </p:cNvSpPr>
              <p:nvPr/>
            </p:nvSpPr>
            <p:spPr bwMode="auto">
              <a:xfrm>
                <a:off x="2525" y="6695"/>
                <a:ext cx="526" cy="88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57" name="Group 99"/>
            <p:cNvGrpSpPr>
              <a:grpSpLocks/>
            </p:cNvGrpSpPr>
            <p:nvPr/>
          </p:nvGrpSpPr>
          <p:grpSpPr bwMode="auto">
            <a:xfrm>
              <a:off x="3872" y="3830"/>
              <a:ext cx="675" cy="442"/>
              <a:chOff x="3051" y="6695"/>
              <a:chExt cx="532" cy="883"/>
            </a:xfrm>
          </p:grpSpPr>
          <p:sp>
            <p:nvSpPr>
              <p:cNvPr id="11297" name="Rectangle 33"/>
              <p:cNvSpPr>
                <a:spLocks noChangeArrowheads="1"/>
              </p:cNvSpPr>
              <p:nvPr/>
            </p:nvSpPr>
            <p:spPr bwMode="auto">
              <a:xfrm>
                <a:off x="3083" y="6695"/>
                <a:ext cx="467" cy="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sz="1400" b="1">
                    <a:solidFill>
                      <a:srgbClr val="000000"/>
                    </a:solidFill>
                    <a:latin typeface="Arial Narrow" charset="0"/>
                    <a:ea typeface="宋体" charset="0"/>
                    <a:cs typeface="宋体" charset="0"/>
                  </a:rPr>
                  <a:t>Kembali &amp; perlindungan</a:t>
                </a:r>
              </a:p>
              <a:p>
                <a:pPr algn="ctr" eaLnBrk="0" hangingPunct="0">
                  <a:defRPr/>
                </a:pPr>
                <a:r>
                  <a:rPr lang="en-US" altLang="zh-CN" sz="1600" b="1">
                    <a:solidFill>
                      <a:srgbClr val="000000"/>
                    </a:solidFill>
                    <a:latin typeface="Arial Narrow" charset="0"/>
                    <a:ea typeface="宋体" charset="0"/>
                    <a:cs typeface="宋体" charset="0"/>
                  </a:rPr>
                  <a:t>8</a:t>
                </a:r>
              </a:p>
            </p:txBody>
          </p:sp>
          <p:sp>
            <p:nvSpPr>
              <p:cNvPr id="11362" name="Rectangle 98"/>
              <p:cNvSpPr>
                <a:spLocks noChangeArrowheads="1"/>
              </p:cNvSpPr>
              <p:nvPr/>
            </p:nvSpPr>
            <p:spPr bwMode="auto">
              <a:xfrm>
                <a:off x="3051" y="6695"/>
                <a:ext cx="532" cy="88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58" name="Group 101"/>
            <p:cNvGrpSpPr>
              <a:grpSpLocks/>
            </p:cNvGrpSpPr>
            <p:nvPr/>
          </p:nvGrpSpPr>
          <p:grpSpPr bwMode="auto">
            <a:xfrm>
              <a:off x="4547" y="3830"/>
              <a:ext cx="584" cy="442"/>
              <a:chOff x="3583" y="6695"/>
              <a:chExt cx="460" cy="883"/>
            </a:xfrm>
          </p:grpSpPr>
          <p:sp>
            <p:nvSpPr>
              <p:cNvPr id="11298" name="Rectangle 34"/>
              <p:cNvSpPr>
                <a:spLocks noChangeArrowheads="1"/>
              </p:cNvSpPr>
              <p:nvPr/>
            </p:nvSpPr>
            <p:spPr bwMode="auto">
              <a:xfrm>
                <a:off x="3615" y="6695"/>
                <a:ext cx="395" cy="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lnSpc>
                    <a:spcPct val="80000"/>
                  </a:lnSpc>
                  <a:defRPr/>
                </a:pPr>
                <a:r>
                  <a:rPr lang="en-US" altLang="zh-CN" sz="1200" b="1">
                    <a:solidFill>
                      <a:srgbClr val="000000"/>
                    </a:solidFill>
                    <a:latin typeface="Arial Narrow" charset="0"/>
                    <a:ea typeface="宋体" charset="0"/>
                    <a:cs typeface="宋体" charset="0"/>
                  </a:rPr>
                  <a:t> perkawinan campur </a:t>
                </a:r>
              </a:p>
              <a:p>
                <a:pPr algn="ctr">
                  <a:lnSpc>
                    <a:spcPct val="80000"/>
                  </a:lnSpc>
                  <a:defRPr/>
                </a:pPr>
                <a:r>
                  <a:rPr lang="en-US" altLang="zh-CN" sz="1200" b="1">
                    <a:solidFill>
                      <a:srgbClr val="000000"/>
                    </a:solidFill>
                    <a:latin typeface="Arial Narrow" charset="0"/>
                    <a:ea typeface="宋体" charset="0"/>
                    <a:cs typeface="宋体" charset="0"/>
                  </a:rPr>
                  <a:t>&amp; Keluh kesah</a:t>
                </a:r>
              </a:p>
              <a:p>
                <a:pPr algn="ctr" eaLnBrk="0" hangingPunct="0">
                  <a:defRPr/>
                </a:pPr>
                <a:r>
                  <a:rPr lang="en-US" altLang="zh-CN" sz="1200" b="1">
                    <a:solidFill>
                      <a:srgbClr val="000000"/>
                    </a:solidFill>
                    <a:latin typeface="Arial Narrow" charset="0"/>
                    <a:ea typeface="宋体" charset="0"/>
                    <a:cs typeface="宋体" charset="0"/>
                  </a:rPr>
                  <a:t>9</a:t>
                </a:r>
              </a:p>
            </p:txBody>
          </p:sp>
          <p:sp>
            <p:nvSpPr>
              <p:cNvPr id="11364" name="Rectangle 100"/>
              <p:cNvSpPr>
                <a:spLocks noChangeArrowheads="1"/>
              </p:cNvSpPr>
              <p:nvPr/>
            </p:nvSpPr>
            <p:spPr bwMode="auto">
              <a:xfrm>
                <a:off x="3583" y="6695"/>
                <a:ext cx="460" cy="88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59" name="Group 103"/>
            <p:cNvGrpSpPr>
              <a:grpSpLocks/>
            </p:cNvGrpSpPr>
            <p:nvPr/>
          </p:nvGrpSpPr>
          <p:grpSpPr bwMode="auto">
            <a:xfrm>
              <a:off x="5131" y="3830"/>
              <a:ext cx="629" cy="442"/>
              <a:chOff x="4043" y="6695"/>
              <a:chExt cx="496" cy="883"/>
            </a:xfrm>
          </p:grpSpPr>
          <p:sp>
            <p:nvSpPr>
              <p:cNvPr id="11299" name="Rectangle 35"/>
              <p:cNvSpPr>
                <a:spLocks noChangeArrowheads="1"/>
              </p:cNvSpPr>
              <p:nvPr/>
            </p:nvSpPr>
            <p:spPr bwMode="auto">
              <a:xfrm>
                <a:off x="4075" y="6695"/>
                <a:ext cx="431" cy="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lnSpc>
                    <a:spcPct val="80000"/>
                  </a:lnSpc>
                  <a:defRPr/>
                </a:pPr>
                <a:r>
                  <a:rPr lang="en-US" altLang="zh-CN" sz="1400" b="1">
                    <a:solidFill>
                      <a:srgbClr val="000000"/>
                    </a:solidFill>
                    <a:latin typeface="Arial Narrow" charset="0"/>
                    <a:ea typeface="宋体" charset="0"/>
                    <a:cs typeface="宋体" charset="0"/>
                  </a:rPr>
                  <a:t>Perceraian diekemukakan</a:t>
                </a:r>
              </a:p>
              <a:p>
                <a:pPr algn="ctr" eaLnBrk="0" hangingPunct="0">
                  <a:defRPr/>
                </a:pPr>
                <a:r>
                  <a:rPr lang="en-US" altLang="zh-CN" sz="1400" b="1">
                    <a:solidFill>
                      <a:srgbClr val="000000"/>
                    </a:solidFill>
                    <a:latin typeface="Arial Narrow" charset="0"/>
                    <a:ea typeface="宋体" charset="0"/>
                    <a:cs typeface="宋体" charset="0"/>
                  </a:rPr>
                  <a:t>10</a:t>
                </a:r>
              </a:p>
            </p:txBody>
          </p:sp>
          <p:sp>
            <p:nvSpPr>
              <p:cNvPr id="11366" name="Rectangle 102"/>
              <p:cNvSpPr>
                <a:spLocks noChangeArrowheads="1"/>
              </p:cNvSpPr>
              <p:nvPr/>
            </p:nvSpPr>
            <p:spPr bwMode="auto">
              <a:xfrm>
                <a:off x="4043" y="6695"/>
                <a:ext cx="496" cy="883"/>
              </a:xfrm>
              <a:prstGeom prst="rect">
                <a:avLst/>
              </a:prstGeom>
              <a:noFill/>
              <a:ln w="7" cap="sq">
                <a:solidFill>
                  <a:srgbClr val="A0A0A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sp>
          <p:nvSpPr>
            <p:cNvPr id="11369" name="Text Box 105"/>
            <p:cNvSpPr txBox="1">
              <a:spLocks noChangeArrowheads="1"/>
            </p:cNvSpPr>
            <p:nvPr/>
          </p:nvSpPr>
          <p:spPr bwMode="auto">
            <a:xfrm>
              <a:off x="2736" y="828"/>
              <a:ext cx="472" cy="3012"/>
            </a:xfrm>
            <a:prstGeom prst="rect">
              <a:avLst/>
            </a:prstGeom>
            <a:solidFill>
              <a:schemeClr val="bg1"/>
            </a:solidFill>
            <a:ln>
              <a:noFill/>
            </a:ln>
            <a:effectLst/>
            <a:extLs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lIns="0" tIns="0" rIns="0" bIns="0" anchor="ctr" anchorCtr="1"/>
            <a:lstStyle/>
            <a:p>
              <a:pPr algn="ctr" eaLnBrk="0" hangingPunct="0">
                <a:spcBef>
                  <a:spcPct val="50000"/>
                </a:spcBef>
                <a:defRPr/>
              </a:pPr>
              <a:r>
                <a:rPr lang="en-US" b="1">
                  <a:solidFill>
                    <a:srgbClr val="FFFFFF"/>
                  </a:solidFill>
                  <a:latin typeface="Arial Narrow" charset="0"/>
                  <a:cs typeface="+mn-cs"/>
                </a:rPr>
                <a:t> Esther (58 TAHUN JEDA)</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275" name="Text Box 3"/>
          <p:cNvSpPr txBox="1">
            <a:spLocks noChangeArrowheads="1"/>
          </p:cNvSpPr>
          <p:nvPr/>
        </p:nvSpPr>
        <p:spPr bwMode="auto">
          <a:xfrm>
            <a:off x="4419600" y="6392863"/>
            <a:ext cx="4876800"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b="1">
                <a:solidFill>
                  <a:srgbClr val="FFFFFF"/>
                </a:solidFill>
                <a:cs typeface="+mn-cs"/>
              </a:rPr>
              <a:t>Walk Through The Bible </a:t>
            </a:r>
            <a:r>
              <a:rPr lang="en-US" b="1">
                <a:solidFill>
                  <a:srgbClr val="FFFFFF"/>
                </a:solidFill>
                <a:cs typeface="Times New Roman" charset="0"/>
              </a:rPr>
              <a:t>©</a:t>
            </a:r>
            <a:r>
              <a:rPr lang="en-US" b="1">
                <a:solidFill>
                  <a:srgbClr val="FFFFFF"/>
                </a:solidFill>
                <a:cs typeface="+mn-cs"/>
              </a:rPr>
              <a:t>1989</a:t>
            </a:r>
          </a:p>
        </p:txBody>
      </p:sp>
      <p:sp>
        <p:nvSpPr>
          <p:cNvPr id="54276" name="Text Box 4"/>
          <p:cNvSpPr txBox="1">
            <a:spLocks noChangeArrowheads="1"/>
          </p:cNvSpPr>
          <p:nvPr/>
        </p:nvSpPr>
        <p:spPr bwMode="auto">
          <a:xfrm>
            <a:off x="952500" y="76200"/>
            <a:ext cx="4381500" cy="82391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4800" b="1">
                <a:solidFill>
                  <a:srgbClr val="FFFFFF"/>
                </a:solidFill>
                <a:cs typeface="+mn-cs"/>
              </a:rPr>
              <a:t>Ezra:</a:t>
            </a:r>
          </a:p>
        </p:txBody>
      </p:sp>
      <p:sp>
        <p:nvSpPr>
          <p:cNvPr id="54277" name="Text Box 5"/>
          <p:cNvSpPr txBox="1">
            <a:spLocks noChangeArrowheads="1"/>
          </p:cNvSpPr>
          <p:nvPr/>
        </p:nvSpPr>
        <p:spPr bwMode="auto">
          <a:xfrm>
            <a:off x="2590800" y="198438"/>
            <a:ext cx="7086600" cy="16160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4000" b="1">
                <a:solidFill>
                  <a:srgbClr val="FFFFFF"/>
                </a:solidFill>
                <a:cs typeface="+mn-cs"/>
              </a:rPr>
              <a:t>Bait Allah/ Orang – orang</a:t>
            </a:r>
          </a:p>
          <a:p>
            <a:pPr>
              <a:spcBef>
                <a:spcPct val="50000"/>
              </a:spcBef>
              <a:defRPr/>
            </a:pPr>
            <a:endParaRPr lang="en-US" sz="4000" b="1">
              <a:solidFill>
                <a:srgbClr val="FFFFFF"/>
              </a:solidFill>
              <a:cs typeface="+mn-cs"/>
            </a:endParaRPr>
          </a:p>
        </p:txBody>
      </p:sp>
      <p:pic>
        <p:nvPicPr>
          <p:cNvPr id="2" name="Picture 6" descr="Ezra"/>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1143000" y="952500"/>
            <a:ext cx="6858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54277"/>
                                        </p:tgtEl>
                                        <p:attrNameLst>
                                          <p:attrName>style.visibility</p:attrName>
                                        </p:attrNameLst>
                                      </p:cBhvr>
                                      <p:to>
                                        <p:strVal val="visible"/>
                                      </p:to>
                                    </p:set>
                                    <p:animEffect transition="in" filter="dissolve">
                                      <p:cBhvr>
                                        <p:cTn id="7"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hlink"/>
        </a:solidFill>
        <a:effectLst/>
      </p:bgPr>
    </p:bg>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52400" y="2591197"/>
            <a:ext cx="8763000" cy="429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47106" name="Rectangle 2"/>
          <p:cNvSpPr>
            <a:spLocks noGrp="1" noChangeArrowheads="1"/>
          </p:cNvSpPr>
          <p:nvPr>
            <p:ph type="title"/>
          </p:nvPr>
        </p:nvSpPr>
        <p:spPr>
          <a:xfrm>
            <a:off x="1219200" y="152400"/>
            <a:ext cx="6629400" cy="990600"/>
          </a:xfrm>
          <a:solidFill>
            <a:srgbClr val="FFFFFF"/>
          </a:solidFill>
          <a:ln>
            <a:solidFill>
              <a:srgbClr val="000000"/>
            </a:solidFill>
            <a:miter lim="800000"/>
            <a:headEnd/>
            <a:tailEnd/>
          </a:ln>
        </p:spPr>
        <p:txBody>
          <a:bodyPr anchor="ctr" anchorCtr="1"/>
          <a:lstStyle/>
          <a:p>
            <a:pPr algn="ctr" eaLnBrk="1" hangingPunct="1">
              <a:defRPr/>
            </a:pPr>
            <a:r>
              <a:rPr lang="en-US" altLang="zh-CN" b="1">
                <a:solidFill>
                  <a:schemeClr val="bg1"/>
                </a:solidFill>
                <a:latin typeface="Arial Black" charset="0"/>
                <a:ea typeface="宋体" charset="0"/>
                <a:cs typeface="宋体" charset="0"/>
              </a:rPr>
              <a:t>Bait Zerubabel</a:t>
            </a:r>
            <a:br>
              <a:rPr lang="en-US" altLang="zh-CN" sz="2000" b="1">
                <a:solidFill>
                  <a:schemeClr val="bg1"/>
                </a:solidFill>
                <a:latin typeface="Times" charset="0"/>
                <a:ea typeface="宋体" charset="0"/>
                <a:cs typeface="宋体" charset="0"/>
              </a:rPr>
            </a:br>
            <a:r>
              <a:rPr lang="en-US" altLang="zh-CN" sz="2000" b="1" i="1">
                <a:solidFill>
                  <a:schemeClr val="bg1"/>
                </a:solidFill>
                <a:latin typeface="Arial Narrow" charset="0"/>
                <a:ea typeface="宋体" charset="0"/>
                <a:cs typeface="宋体" charset="0"/>
              </a:rPr>
              <a:t>The Bible Visual Resource Book</a:t>
            </a:r>
            <a:r>
              <a:rPr lang="en-US" altLang="zh-CN" sz="2000" b="1">
                <a:solidFill>
                  <a:schemeClr val="bg1"/>
                </a:solidFill>
                <a:latin typeface="Arial Narrow" charset="0"/>
                <a:ea typeface="宋体" charset="0"/>
                <a:cs typeface="宋体" charset="0"/>
              </a:rPr>
              <a:t>, 95</a:t>
            </a:r>
            <a:endParaRPr lang="en-US" sz="2000" b="1">
              <a:solidFill>
                <a:schemeClr val="bg1"/>
              </a:solidFill>
              <a:latin typeface="Arial Narrow" charset="0"/>
              <a:ea typeface="宋体" charset="0"/>
              <a:cs typeface="宋体" charset="0"/>
            </a:endParaRPr>
          </a:p>
        </p:txBody>
      </p:sp>
      <p:sp>
        <p:nvSpPr>
          <p:cNvPr id="47107" name="Text Box 3"/>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chemeClr val="bg1"/>
                </a:solidFill>
                <a:cs typeface="+mn-cs"/>
              </a:rPr>
              <a:t>298</a:t>
            </a:r>
          </a:p>
        </p:txBody>
      </p:sp>
      <p:sp>
        <p:nvSpPr>
          <p:cNvPr id="47109" name="Rectangle 5"/>
          <p:cNvSpPr>
            <a:spLocks noGrp="1" noChangeArrowheads="1"/>
          </p:cNvSpPr>
          <p:nvPr>
            <p:ph type="body" sz="half" idx="1"/>
          </p:nvPr>
        </p:nvSpPr>
        <p:spPr>
          <a:xfrm>
            <a:off x="1981200" y="1143000"/>
            <a:ext cx="5105400" cy="2362200"/>
          </a:xfrm>
          <a:effectLst>
            <a:outerShdw blurRad="63500" dist="38099" dir="2700000" algn="ctr" rotWithShape="0">
              <a:srgbClr val="FFFFFF">
                <a:alpha val="74998"/>
              </a:srgbClr>
            </a:outerShdw>
          </a:effectLst>
          <a:extLst>
            <a:ext uri="{91240B29-F687-4f45-9708-019B960494DF}">
              <a14:hiddenLine xmlns="" xmlns:a14="http://schemas.microsoft.com/office/drawing/2010/main" w="9525">
                <a:solidFill>
                  <a:srgbClr val="FFFFFF"/>
                </a:solidFill>
                <a:miter lim="800000"/>
                <a:headEnd/>
                <a:tailEnd/>
              </a14:hiddenLine>
            </a:ext>
          </a:extLst>
        </p:spPr>
        <p:txBody>
          <a:bodyPr lIns="92075" tIns="46038" rIns="92075" bIns="46038"/>
          <a:lstStyle/>
          <a:p>
            <a:pPr algn="ctr" eaLnBrk="1" hangingPunct="1">
              <a:buFont typeface="Wingdings" charset="0"/>
              <a:buNone/>
              <a:defRPr/>
            </a:pPr>
            <a:r>
              <a:rPr lang="en-US" sz="3200" b="1" u="sng">
                <a:solidFill>
                  <a:srgbClr val="000000"/>
                </a:solidFill>
                <a:latin typeface="Impact" charset="0"/>
                <a:cs typeface="+mn-cs"/>
              </a:rPr>
              <a:t>Kata Kunci</a:t>
            </a:r>
          </a:p>
        </p:txBody>
      </p:sp>
      <p:sp>
        <p:nvSpPr>
          <p:cNvPr id="47111" name="WordArt 7"/>
          <p:cNvSpPr>
            <a:spLocks noChangeArrowheads="1" noChangeShapeType="1" noTextEdit="1"/>
          </p:cNvSpPr>
          <p:nvPr/>
        </p:nvSpPr>
        <p:spPr bwMode="auto">
          <a:xfrm>
            <a:off x="2743200" y="1638300"/>
            <a:ext cx="3714750" cy="1333500"/>
          </a:xfrm>
          <a:prstGeom prst="rect">
            <a:avLst/>
          </a:prstGeom>
        </p:spPr>
        <p:txBody>
          <a:bodyPr wrap="none" fromWordArt="1">
            <a:prstTxWarp prst="textPlain">
              <a:avLst>
                <a:gd name="adj" fmla="val 50000"/>
              </a:avLst>
            </a:prstTxWarp>
          </a:bodyPr>
          <a:lstStyle/>
          <a:p>
            <a:pPr algn="ctr"/>
            <a:r>
              <a:rPr lang="en-US" sz="9600" b="1" kern="10">
                <a:ln w="19050" cap="sq">
                  <a:solidFill>
                    <a:srgbClr val="99CCFF"/>
                  </a:solidFill>
                  <a:round/>
                  <a:headEnd type="none" w="sm" len="sm"/>
                  <a:tailEnd type="none" w="sm" len="sm"/>
                </a:ln>
                <a:solidFill>
                  <a:srgbClr val="0066CC"/>
                </a:solidFill>
                <a:effectLst>
                  <a:outerShdw blurRad="63500" dist="38099" dir="2700000" algn="ctr" rotWithShape="0">
                    <a:srgbClr val="000000">
                      <a:alpha val="74997"/>
                    </a:srgbClr>
                  </a:outerShdw>
                </a:effectLst>
                <a:latin typeface="Impact"/>
                <a:ea typeface="Impact"/>
                <a:cs typeface="Impact"/>
              </a:rPr>
              <a:t>Bait Allah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 calcmode="lin" valueType="num">
                                      <p:cBhvr additive="base">
                                        <p:cTn id="7" dur="500" fill="hold"/>
                                        <p:tgtEl>
                                          <p:spTgt spid="4710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47111"/>
                                        </p:tgtEl>
                                        <p:attrNameLst>
                                          <p:attrName>style.visibility</p:attrName>
                                        </p:attrNameLst>
                                      </p:cBhvr>
                                      <p:to>
                                        <p:strVal val="visible"/>
                                      </p:to>
                                    </p:set>
                                    <p:anim calcmode="lin" valueType="num">
                                      <p:cBhvr>
                                        <p:cTn id="13" dur="1000" fill="hold"/>
                                        <p:tgtEl>
                                          <p:spTgt spid="47111"/>
                                        </p:tgtEl>
                                        <p:attrNameLst>
                                          <p:attrName>ppt_w</p:attrName>
                                        </p:attrNameLst>
                                      </p:cBhvr>
                                      <p:tavLst>
                                        <p:tav tm="0">
                                          <p:val>
                                            <p:fltVal val="0"/>
                                          </p:val>
                                        </p:tav>
                                        <p:tav tm="100000">
                                          <p:val>
                                            <p:strVal val="#ppt_w"/>
                                          </p:val>
                                        </p:tav>
                                      </p:tavLst>
                                    </p:anim>
                                    <p:anim calcmode="lin" valueType="num">
                                      <p:cBhvr>
                                        <p:cTn id="14" dur="1000" fill="hold"/>
                                        <p:tgtEl>
                                          <p:spTgt spid="47111"/>
                                        </p:tgtEl>
                                        <p:attrNameLst>
                                          <p:attrName>ppt_h</p:attrName>
                                        </p:attrNameLst>
                                      </p:cBhvr>
                                      <p:tavLst>
                                        <p:tav tm="0">
                                          <p:val>
                                            <p:fltVal val="0"/>
                                          </p:val>
                                        </p:tav>
                                        <p:tav tm="100000">
                                          <p:val>
                                            <p:strVal val="#ppt_h"/>
                                          </p:val>
                                        </p:tav>
                                      </p:tavLst>
                                    </p:anim>
                                    <p:anim calcmode="lin" valueType="num">
                                      <p:cBhvr>
                                        <p:cTn id="15" dur="1000" fill="hold"/>
                                        <p:tgtEl>
                                          <p:spTgt spid="471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autoUpdateAnimBg="0"/>
      <p:bldP spid="471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52400" y="1725613"/>
            <a:ext cx="8763000" cy="429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188418" name="Rectangle 2"/>
          <p:cNvSpPr>
            <a:spLocks noGrp="1" noChangeArrowheads="1"/>
          </p:cNvSpPr>
          <p:nvPr>
            <p:ph type="title"/>
          </p:nvPr>
        </p:nvSpPr>
        <p:spPr>
          <a:xfrm>
            <a:off x="1219200" y="152400"/>
            <a:ext cx="6629400" cy="990600"/>
          </a:xfrm>
          <a:solidFill>
            <a:srgbClr val="FFFFFF"/>
          </a:solidFill>
          <a:ln>
            <a:solidFill>
              <a:srgbClr val="000000"/>
            </a:solidFill>
            <a:miter lim="800000"/>
            <a:headEnd/>
            <a:tailEnd/>
          </a:ln>
        </p:spPr>
        <p:txBody>
          <a:bodyPr anchor="ctr" anchorCtr="1"/>
          <a:lstStyle/>
          <a:p>
            <a:pPr algn="ctr" eaLnBrk="1" hangingPunct="1">
              <a:defRPr/>
            </a:pPr>
            <a:r>
              <a:rPr lang="en-US" altLang="zh-CN" b="1">
                <a:solidFill>
                  <a:schemeClr val="bg1"/>
                </a:solidFill>
                <a:latin typeface="Arial Black" charset="0"/>
                <a:ea typeface="宋体" charset="0"/>
                <a:cs typeface="宋体" charset="0"/>
              </a:rPr>
              <a:t>Bait Zerubabel</a:t>
            </a:r>
            <a:br>
              <a:rPr lang="en-US" altLang="zh-CN" sz="2000" b="1">
                <a:solidFill>
                  <a:schemeClr val="bg1"/>
                </a:solidFill>
                <a:latin typeface="Times" charset="0"/>
                <a:ea typeface="宋体" charset="0"/>
                <a:cs typeface="宋体" charset="0"/>
              </a:rPr>
            </a:br>
            <a:r>
              <a:rPr lang="en-US" altLang="zh-CN" sz="2000" b="1" i="1">
                <a:solidFill>
                  <a:schemeClr val="bg1"/>
                </a:solidFill>
                <a:latin typeface="Arial Narrow" charset="0"/>
                <a:ea typeface="宋体" charset="0"/>
                <a:cs typeface="宋体" charset="0"/>
              </a:rPr>
              <a:t>The Bible Visual Resource Book</a:t>
            </a:r>
            <a:r>
              <a:rPr lang="en-US" altLang="zh-CN" sz="2000" b="1">
                <a:solidFill>
                  <a:schemeClr val="bg1"/>
                </a:solidFill>
                <a:latin typeface="Arial Narrow" charset="0"/>
                <a:ea typeface="宋体" charset="0"/>
                <a:cs typeface="宋体" charset="0"/>
              </a:rPr>
              <a:t>, 95</a:t>
            </a:r>
            <a:endParaRPr lang="en-US" sz="2000" b="1">
              <a:solidFill>
                <a:schemeClr val="bg1"/>
              </a:solidFill>
              <a:latin typeface="Arial Narrow" charset="0"/>
              <a:ea typeface="宋体" charset="0"/>
              <a:cs typeface="宋体" charset="0"/>
            </a:endParaRPr>
          </a:p>
        </p:txBody>
      </p:sp>
      <p:sp>
        <p:nvSpPr>
          <p:cNvPr id="188419" name="Text Box 3"/>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chemeClr val="bg1"/>
                </a:solidFill>
                <a:cs typeface="+mn-cs"/>
              </a:rPr>
              <a:t>298</a:t>
            </a:r>
          </a:p>
        </p:txBody>
      </p:sp>
      <p:sp>
        <p:nvSpPr>
          <p:cNvPr id="188420" name="Rectangle 4"/>
          <p:cNvSpPr>
            <a:spLocks noGrp="1" noChangeArrowheads="1"/>
          </p:cNvSpPr>
          <p:nvPr>
            <p:ph type="body" sz="half" idx="1"/>
          </p:nvPr>
        </p:nvSpPr>
        <p:spPr>
          <a:xfrm>
            <a:off x="1981200" y="1143000"/>
            <a:ext cx="5105400" cy="2362200"/>
          </a:xfrm>
          <a:effectLst>
            <a:outerShdw blurRad="63500" dist="38099" dir="2700000" algn="ctr" rotWithShape="0">
              <a:srgbClr val="FFFFFF">
                <a:alpha val="74998"/>
              </a:srgbClr>
            </a:outerShdw>
          </a:effectLst>
          <a:extLst>
            <a:ext uri="{91240B29-F687-4f45-9708-019B960494DF}">
              <a14:hiddenLine xmlns="" xmlns:a14="http://schemas.microsoft.com/office/drawing/2010/main" w="9525">
                <a:solidFill>
                  <a:srgbClr val="FFFFFF"/>
                </a:solidFill>
                <a:miter lim="800000"/>
                <a:headEnd/>
                <a:tailEnd/>
              </a14:hiddenLine>
            </a:ext>
          </a:extLst>
        </p:spPr>
        <p:txBody>
          <a:bodyPr lIns="92075" tIns="46038" rIns="92075" bIns="46038"/>
          <a:lstStyle/>
          <a:p>
            <a:pPr algn="ctr" eaLnBrk="1" hangingPunct="1">
              <a:lnSpc>
                <a:spcPct val="90000"/>
              </a:lnSpc>
              <a:buFont typeface="Wingdings" charset="0"/>
              <a:buNone/>
              <a:defRPr/>
            </a:pPr>
            <a:r>
              <a:rPr lang="en-US" sz="2400" b="1" u="sng">
                <a:solidFill>
                  <a:srgbClr val="000000"/>
                </a:solidFill>
                <a:latin typeface="Impact" charset="0"/>
                <a:cs typeface="+mn-cs"/>
              </a:rPr>
              <a:t>Kata Kunci</a:t>
            </a:r>
          </a:p>
        </p:txBody>
      </p:sp>
      <p:sp>
        <p:nvSpPr>
          <p:cNvPr id="188422" name="Rectangle 6"/>
          <p:cNvSpPr>
            <a:spLocks noGrp="1" noChangeArrowheads="1"/>
          </p:cNvSpPr>
          <p:nvPr>
            <p:ph type="body" sz="half" idx="2"/>
          </p:nvPr>
        </p:nvSpPr>
        <p:spPr>
          <a:xfrm>
            <a:off x="762000" y="4343400"/>
            <a:ext cx="7772400" cy="2209800"/>
          </a:xfrm>
          <a:solidFill>
            <a:srgbClr val="990000"/>
          </a:solidFill>
          <a:effectLst>
            <a:outerShdw blurRad="63500" dist="38099" dir="2700000" algn="ctr" rotWithShape="0">
              <a:srgbClr val="000000">
                <a:alpha val="74998"/>
              </a:srgbClr>
            </a:outerShdw>
          </a:effectLst>
        </p:spPr>
        <p:txBody>
          <a:bodyPr lIns="92075" tIns="46038" rIns="92075" bIns="46038"/>
          <a:lstStyle/>
          <a:p>
            <a:pPr marL="0" indent="0" algn="ctr" eaLnBrk="1" hangingPunct="1">
              <a:lnSpc>
                <a:spcPct val="90000"/>
              </a:lnSpc>
              <a:buFont typeface="Wingdings" charset="0"/>
              <a:buNone/>
              <a:defRPr/>
            </a:pPr>
            <a:r>
              <a:rPr lang="en-US" altLang="zh-CN" sz="2400" b="1" u="sng">
                <a:solidFill>
                  <a:srgbClr val="FFFFFF"/>
                </a:solidFill>
                <a:latin typeface="Impact" charset="0"/>
                <a:ea typeface="宋体" charset="0"/>
                <a:cs typeface="宋体" charset="0"/>
              </a:rPr>
              <a:t>Key Verse</a:t>
            </a:r>
            <a:endParaRPr lang="en-US" altLang="zh-CN" sz="2400" b="1">
              <a:solidFill>
                <a:srgbClr val="FFFFFF"/>
              </a:solidFill>
              <a:latin typeface="Impact" charset="0"/>
              <a:ea typeface="宋体" charset="0"/>
              <a:cs typeface="宋体" charset="0"/>
            </a:endParaRPr>
          </a:p>
          <a:p>
            <a:pPr marL="0" indent="0" algn="ctr" eaLnBrk="1" hangingPunct="1">
              <a:lnSpc>
                <a:spcPct val="90000"/>
              </a:lnSpc>
              <a:buFont typeface="Wingdings" charset="0"/>
              <a:buNone/>
              <a:defRPr/>
            </a:pPr>
            <a:r>
              <a:rPr lang="en-US" altLang="zh-CN" sz="2000" b="1">
                <a:solidFill>
                  <a:srgbClr val="FFFFFF"/>
                </a:solidFill>
                <a:ea typeface="宋体" charset="0"/>
                <a:cs typeface="宋体" charset="0"/>
              </a:rPr>
              <a:t>“Dan sekarang, baru saja kami alami kasih karunia dari pada TUHAN, Allah kami yang meninggalkan pada kami orang – orang yang terluput, dan memberi kami tempat menetap di tempat-Nya yang kudus, sehingga Allah kami membuat mata kami bercahaya dan memberi kami sedikit kelegaan di dalam perbudakkan kami. ” (Ezra 9:8)</a:t>
            </a:r>
          </a:p>
        </p:txBody>
      </p:sp>
      <p:sp>
        <p:nvSpPr>
          <p:cNvPr id="58375" name="WordArt 7"/>
          <p:cNvSpPr>
            <a:spLocks noChangeArrowheads="1" noChangeShapeType="1" noTextEdit="1"/>
          </p:cNvSpPr>
          <p:nvPr/>
        </p:nvSpPr>
        <p:spPr bwMode="auto">
          <a:xfrm>
            <a:off x="2686050" y="1485900"/>
            <a:ext cx="3771900" cy="1485900"/>
          </a:xfrm>
          <a:prstGeom prst="rect">
            <a:avLst/>
          </a:prstGeom>
        </p:spPr>
        <p:txBody>
          <a:bodyPr wrap="none" fromWordArt="1">
            <a:prstTxWarp prst="textPlain">
              <a:avLst>
                <a:gd name="adj" fmla="val 50000"/>
              </a:avLst>
            </a:prstTxWarp>
          </a:bodyPr>
          <a:lstStyle/>
          <a:p>
            <a:pPr algn="ctr"/>
            <a:r>
              <a:rPr lang="en-US" sz="9600" b="1" kern="10">
                <a:ln w="19050" cap="sq">
                  <a:solidFill>
                    <a:srgbClr val="99CCFF"/>
                  </a:solidFill>
                  <a:round/>
                  <a:headEnd type="none" w="sm" len="sm"/>
                  <a:tailEnd type="none" w="sm" len="sm"/>
                </a:ln>
                <a:solidFill>
                  <a:srgbClr val="0066CC"/>
                </a:solidFill>
                <a:effectLst>
                  <a:outerShdw blurRad="63500" dist="38099" dir="2700000" algn="ctr" rotWithShape="0">
                    <a:srgbClr val="000000">
                      <a:alpha val="74997"/>
                    </a:srgbClr>
                  </a:outerShdw>
                </a:effectLst>
                <a:latin typeface="Impact"/>
                <a:ea typeface="Impact"/>
                <a:cs typeface="Impact"/>
              </a:rPr>
              <a:t>Bait Allah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505200" y="381000"/>
            <a:ext cx="2209800" cy="533400"/>
          </a:xfrm>
        </p:spPr>
        <p:txBody>
          <a:bodyPr/>
          <a:lstStyle/>
          <a:p>
            <a:pPr algn="ctr" eaLnBrk="1" hangingPunct="1">
              <a:defRPr/>
            </a:pPr>
            <a:r>
              <a:rPr lang="en-US" b="1">
                <a:solidFill>
                  <a:srgbClr val="FFFFFF"/>
                </a:solidFill>
                <a:latin typeface="Arial Black" charset="0"/>
                <a:cs typeface="+mj-cs"/>
              </a:rPr>
              <a:t>Judul</a:t>
            </a:r>
          </a:p>
        </p:txBody>
      </p:sp>
      <p:sp>
        <p:nvSpPr>
          <p:cNvPr id="22531" name="Rectangle 3"/>
          <p:cNvSpPr>
            <a:spLocks noGrp="1" noChangeArrowheads="1"/>
          </p:cNvSpPr>
          <p:nvPr>
            <p:ph type="body" idx="1"/>
          </p:nvPr>
        </p:nvSpPr>
        <p:spPr>
          <a:xfrm>
            <a:off x="914400" y="914400"/>
            <a:ext cx="8031163" cy="5334000"/>
          </a:xfrm>
        </p:spPr>
        <p:txBody>
          <a:bodyPr/>
          <a:lstStyle/>
          <a:p>
            <a:pPr eaLnBrk="1" hangingPunct="1">
              <a:buClr>
                <a:srgbClr val="FFFFFF"/>
              </a:buClr>
              <a:defRPr/>
            </a:pPr>
            <a:r>
              <a:rPr lang="en-US" altLang="zh-CN" sz="2800" b="1" i="1">
                <a:solidFill>
                  <a:srgbClr val="FFFFFF"/>
                </a:solidFill>
                <a:latin typeface="Times" charset="0"/>
                <a:ea typeface="宋体" charset="0"/>
                <a:cs typeface="宋体" charset="0"/>
              </a:rPr>
              <a:t>Ezra &amp; Nehemia dibentuk berasal sebuah buku menurut Josephus, Jerome, &amp; the Talmud.  </a:t>
            </a:r>
          </a:p>
          <a:p>
            <a:pPr eaLnBrk="1" hangingPunct="1">
              <a:buClr>
                <a:srgbClr val="FFFFFF"/>
              </a:buClr>
              <a:defRPr/>
            </a:pPr>
            <a:r>
              <a:rPr lang="en-US" altLang="zh-CN" sz="2800" b="1" i="1">
                <a:solidFill>
                  <a:srgbClr val="FFFFFF"/>
                </a:solidFill>
                <a:latin typeface="Times" charset="0"/>
                <a:ea typeface="宋体" charset="0"/>
                <a:cs typeface="宋体" charset="0"/>
              </a:rPr>
              <a:t> Alkitab orang Ibrani juga mempunyai 2 buku bersama dibawah judul Ezra Nehemiah</a:t>
            </a:r>
          </a:p>
          <a:p>
            <a:pPr eaLnBrk="1" hangingPunct="1">
              <a:buClr>
                <a:srgbClr val="FFFFFF"/>
              </a:buClr>
              <a:defRPr/>
            </a:pPr>
            <a:r>
              <a:rPr lang="en-US" altLang="zh-CN" sz="2800" b="1" i="1">
                <a:solidFill>
                  <a:srgbClr val="FFFFFF"/>
                </a:solidFill>
                <a:latin typeface="Times" charset="0"/>
                <a:ea typeface="宋体" charset="0"/>
                <a:cs typeface="宋体" charset="0"/>
              </a:rPr>
              <a:t> Bagaimanapun, pengulangan Ezra pasal 2 di dalam Nehemiah pasal 7 mungkin menunjukkan bahwa kedua pasal itu berasal dari berlainan pekerjaan.</a:t>
            </a:r>
          </a:p>
          <a:p>
            <a:pPr eaLnBrk="1" hangingPunct="1">
              <a:buClr>
                <a:srgbClr val="FFFFFF"/>
              </a:buClr>
              <a:defRPr/>
            </a:pPr>
            <a:r>
              <a:rPr lang="en-US" altLang="zh-CN" sz="2800" b="1" i="1">
                <a:solidFill>
                  <a:srgbClr val="FFFFFF"/>
                </a:solidFill>
                <a:latin typeface="Times" charset="0"/>
                <a:ea typeface="宋体" charset="0"/>
                <a:cs typeface="宋体" charset="0"/>
              </a:rPr>
              <a:t>Ezra berarti “pertolongan" &amp; Nehemia berarti “ Bantuan Yahwe". </a:t>
            </a:r>
          </a:p>
        </p:txBody>
      </p:sp>
      <p:sp>
        <p:nvSpPr>
          <p:cNvPr id="22532" name="Text Box 4"/>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52600" y="152400"/>
            <a:ext cx="5029200" cy="685800"/>
          </a:xfrm>
          <a:solidFill>
            <a:schemeClr val="bg1"/>
          </a:solidFill>
        </p:spPr>
        <p:txBody>
          <a:bodyPr/>
          <a:lstStyle/>
          <a:p>
            <a:pPr algn="ctr" eaLnBrk="1" hangingPunct="1">
              <a:defRPr/>
            </a:pPr>
            <a:r>
              <a:rPr lang="en-US" b="1">
                <a:solidFill>
                  <a:srgbClr val="FFFFFF"/>
                </a:solidFill>
                <a:latin typeface="Arial Black" charset="0"/>
                <a:cs typeface="+mj-cs"/>
              </a:rPr>
              <a:t>Kepengarangan</a:t>
            </a:r>
          </a:p>
        </p:txBody>
      </p:sp>
      <p:sp>
        <p:nvSpPr>
          <p:cNvPr id="20483" name="Rectangle 3"/>
          <p:cNvSpPr>
            <a:spLocks noGrp="1" noChangeArrowheads="1"/>
          </p:cNvSpPr>
          <p:nvPr>
            <p:ph type="body" sz="half" idx="1"/>
          </p:nvPr>
        </p:nvSpPr>
        <p:spPr>
          <a:xfrm>
            <a:off x="152400" y="838200"/>
            <a:ext cx="2895600" cy="3124200"/>
          </a:xfrm>
        </p:spPr>
        <p:txBody>
          <a:bodyPr/>
          <a:lstStyle/>
          <a:p>
            <a:pPr algn="ctr" eaLnBrk="1" hangingPunct="1">
              <a:lnSpc>
                <a:spcPct val="90000"/>
              </a:lnSpc>
              <a:buFont typeface="Wingdings" charset="0"/>
              <a:buNone/>
              <a:defRPr/>
            </a:pPr>
            <a:r>
              <a:rPr lang="en-US" altLang="zh-CN" sz="3200" b="1" u="sng">
                <a:solidFill>
                  <a:srgbClr val="FFFFFF"/>
                </a:solidFill>
                <a:ea typeface="宋体" charset="0"/>
                <a:cs typeface="宋体" charset="0"/>
              </a:rPr>
              <a:t>Bukti Ekstrinsik</a:t>
            </a:r>
          </a:p>
          <a:p>
            <a:pPr algn="ctr" eaLnBrk="1" hangingPunct="1">
              <a:lnSpc>
                <a:spcPct val="90000"/>
              </a:lnSpc>
              <a:buFont typeface="Wingdings" charset="0"/>
              <a:buNone/>
              <a:defRPr/>
            </a:pPr>
            <a:r>
              <a:rPr lang="en-US" altLang="zh-CN" b="1">
                <a:solidFill>
                  <a:srgbClr val="FFFFFF"/>
                </a:solidFill>
                <a:ea typeface="宋体" charset="0"/>
                <a:cs typeface="宋体" charset="0"/>
              </a:rPr>
              <a:t>The Jewish talmudic tradition has long held that Ezra authored this book which bears his name. </a:t>
            </a:r>
          </a:p>
        </p:txBody>
      </p:sp>
      <p:sp>
        <p:nvSpPr>
          <p:cNvPr id="20485" name="Rectangle 5"/>
          <p:cNvSpPr>
            <a:spLocks noGrp="1" noChangeArrowheads="1"/>
          </p:cNvSpPr>
          <p:nvPr>
            <p:ph type="body" sz="half" idx="2"/>
          </p:nvPr>
        </p:nvSpPr>
        <p:spPr>
          <a:xfrm>
            <a:off x="2819400" y="838200"/>
            <a:ext cx="6324600" cy="6019800"/>
          </a:xfrm>
        </p:spPr>
        <p:txBody>
          <a:bodyPr/>
          <a:lstStyle/>
          <a:p>
            <a:pPr algn="ctr" eaLnBrk="1" hangingPunct="1">
              <a:lnSpc>
                <a:spcPct val="90000"/>
              </a:lnSpc>
              <a:buFont typeface="Wingdings" charset="0"/>
              <a:buNone/>
              <a:defRPr/>
            </a:pPr>
            <a:r>
              <a:rPr lang="en-US" altLang="zh-CN" sz="3200" b="1" u="sng">
                <a:solidFill>
                  <a:srgbClr val="FFFFFF"/>
                </a:solidFill>
                <a:ea typeface="宋体" charset="0"/>
                <a:cs typeface="宋体" charset="0"/>
              </a:rPr>
              <a:t>Bukti Intrinsik</a:t>
            </a:r>
            <a:endParaRPr lang="en-US" altLang="zh-CN" sz="3200" b="1">
              <a:solidFill>
                <a:srgbClr val="FFFFFF"/>
              </a:solidFill>
              <a:ea typeface="宋体" charset="0"/>
              <a:cs typeface="宋体" charset="0"/>
            </a:endParaRPr>
          </a:p>
          <a:p>
            <a:pPr eaLnBrk="1" hangingPunct="1">
              <a:lnSpc>
                <a:spcPct val="90000"/>
              </a:lnSpc>
              <a:defRPr/>
            </a:pPr>
            <a:r>
              <a:rPr lang="en-US" altLang="zh-CN" b="1">
                <a:solidFill>
                  <a:srgbClr val="FFFFFF"/>
                </a:solidFill>
                <a:ea typeface="宋体" charset="0"/>
                <a:cs typeface="宋体" charset="0"/>
              </a:rPr>
              <a:t>Dalam satu bagian (7:27—9:15)pengarang menunjuk kepada dirinya sebagai orang pertama. Yang membuat penting adalah kenyataan bahwa semua kemungkinan menyatakan Ezra belum lahir pada kejadian pasal 1-6 terjadi(538-516 BC)  Ezra pertama kali dikenalkan pada pasal 7:1 (458 BC).  </a:t>
            </a:r>
          </a:p>
          <a:p>
            <a:pPr eaLnBrk="1" hangingPunct="1">
              <a:lnSpc>
                <a:spcPct val="90000"/>
              </a:lnSpc>
              <a:defRPr/>
            </a:pPr>
            <a:r>
              <a:rPr lang="en-US" altLang="zh-CN" b="1">
                <a:solidFill>
                  <a:srgbClr val="FFFFFF"/>
                </a:solidFill>
                <a:ea typeface="宋体" charset="0"/>
                <a:cs typeface="宋体" charset="0"/>
              </a:rPr>
              <a:t>Seperti dalam Tawarikh, the book has a strong priestly emphasis, dan Ezra dalam serangan langsung dari Aaron melalui Eleazer, Phineas, and Zadok (7:1-5).</a:t>
            </a:r>
            <a:endParaRPr lang="en-US" b="1">
              <a:solidFill>
                <a:srgbClr val="FFFFFF"/>
              </a:solidFill>
              <a:ea typeface="宋体" charset="0"/>
              <a:cs typeface="宋体" charset="0"/>
            </a:endParaRPr>
          </a:p>
        </p:txBody>
      </p:sp>
      <p:sp>
        <p:nvSpPr>
          <p:cNvPr id="20484" name="Text Box 4"/>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0-#ppt_w/2"/>
                                          </p:val>
                                        </p:tav>
                                        <p:tav tm="100000">
                                          <p:val>
                                            <p:strVal val="#ppt_x"/>
                                          </p:val>
                                        </p:tav>
                                      </p:tavLst>
                                    </p:anim>
                                    <p:anim calcmode="lin" valueType="num">
                                      <p:cBhvr additive="base">
                                        <p:cTn id="8"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1+#ppt_w/2"/>
                                          </p:val>
                                        </p:tav>
                                        <p:tav tm="100000">
                                          <p:val>
                                            <p:strVal val="#ppt_x"/>
                                          </p:val>
                                        </p:tav>
                                      </p:tavLst>
                                    </p:anim>
                                    <p:anim calcmode="lin" valueType="num">
                                      <p:cBhvr additive="base">
                                        <p:cTn id="14"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9155" name="Text Box 3"/>
          <p:cNvSpPr txBox="1">
            <a:spLocks noChangeArrowheads="1"/>
          </p:cNvSpPr>
          <p:nvPr/>
        </p:nvSpPr>
        <p:spPr bwMode="auto">
          <a:xfrm>
            <a:off x="61722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650</a:t>
            </a:r>
          </a:p>
        </p:txBody>
      </p:sp>
      <p:sp>
        <p:nvSpPr>
          <p:cNvPr id="49156" name="Text Box 4"/>
          <p:cNvSpPr txBox="1">
            <a:spLocks noChangeArrowheads="1"/>
          </p:cNvSpPr>
          <p:nvPr/>
        </p:nvSpPr>
        <p:spPr bwMode="auto">
          <a:xfrm>
            <a:off x="5343525" y="4067175"/>
            <a:ext cx="600075"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7 0 0 </a:t>
            </a:r>
          </a:p>
        </p:txBody>
      </p:sp>
      <p:sp>
        <p:nvSpPr>
          <p:cNvPr id="49157" name="Text Box 5"/>
          <p:cNvSpPr txBox="1">
            <a:spLocks noChangeArrowheads="1"/>
          </p:cNvSpPr>
          <p:nvPr/>
        </p:nvSpPr>
        <p:spPr bwMode="auto">
          <a:xfrm>
            <a:off x="41148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800</a:t>
            </a:r>
          </a:p>
        </p:txBody>
      </p:sp>
      <p:sp>
        <p:nvSpPr>
          <p:cNvPr id="49158" name="Text Box 6"/>
          <p:cNvSpPr txBox="1">
            <a:spLocks noChangeArrowheads="1"/>
          </p:cNvSpPr>
          <p:nvPr/>
        </p:nvSpPr>
        <p:spPr bwMode="auto">
          <a:xfrm>
            <a:off x="27432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900</a:t>
            </a:r>
          </a:p>
        </p:txBody>
      </p:sp>
      <p:sp>
        <p:nvSpPr>
          <p:cNvPr id="49159" name="Text Box 7"/>
          <p:cNvSpPr txBox="1">
            <a:spLocks noChangeArrowheads="1"/>
          </p:cNvSpPr>
          <p:nvPr/>
        </p:nvSpPr>
        <p:spPr bwMode="auto">
          <a:xfrm>
            <a:off x="20574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950</a:t>
            </a:r>
          </a:p>
        </p:txBody>
      </p:sp>
      <p:sp>
        <p:nvSpPr>
          <p:cNvPr id="49160" name="Text Box 8"/>
          <p:cNvSpPr txBox="1">
            <a:spLocks noChangeArrowheads="1"/>
          </p:cNvSpPr>
          <p:nvPr/>
        </p:nvSpPr>
        <p:spPr bwMode="auto">
          <a:xfrm>
            <a:off x="13716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1000</a:t>
            </a:r>
          </a:p>
        </p:txBody>
      </p:sp>
      <p:sp>
        <p:nvSpPr>
          <p:cNvPr id="49161" name="Text Box 9"/>
          <p:cNvSpPr txBox="1">
            <a:spLocks noChangeArrowheads="1"/>
          </p:cNvSpPr>
          <p:nvPr/>
        </p:nvSpPr>
        <p:spPr bwMode="auto">
          <a:xfrm>
            <a:off x="68580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600</a:t>
            </a:r>
          </a:p>
        </p:txBody>
      </p:sp>
      <p:sp>
        <p:nvSpPr>
          <p:cNvPr id="49162" name="Text Box 10"/>
          <p:cNvSpPr txBox="1">
            <a:spLocks noChangeArrowheads="1"/>
          </p:cNvSpPr>
          <p:nvPr/>
        </p:nvSpPr>
        <p:spPr bwMode="auto">
          <a:xfrm>
            <a:off x="81534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500</a:t>
            </a:r>
          </a:p>
        </p:txBody>
      </p:sp>
      <p:grpSp>
        <p:nvGrpSpPr>
          <p:cNvPr id="9226" name="Group 11"/>
          <p:cNvGrpSpPr>
            <a:grpSpLocks/>
          </p:cNvGrpSpPr>
          <p:nvPr/>
        </p:nvGrpSpPr>
        <p:grpSpPr bwMode="auto">
          <a:xfrm>
            <a:off x="66675" y="3044825"/>
            <a:ext cx="9534525" cy="844550"/>
            <a:chOff x="42" y="1918"/>
            <a:chExt cx="6006" cy="532"/>
          </a:xfrm>
        </p:grpSpPr>
        <p:grpSp>
          <p:nvGrpSpPr>
            <p:cNvPr id="9246" name="Group 12"/>
            <p:cNvGrpSpPr>
              <a:grpSpLocks/>
            </p:cNvGrpSpPr>
            <p:nvPr/>
          </p:nvGrpSpPr>
          <p:grpSpPr bwMode="auto">
            <a:xfrm>
              <a:off x="96" y="1918"/>
              <a:ext cx="1296" cy="530"/>
              <a:chOff x="96" y="1918"/>
              <a:chExt cx="1296" cy="530"/>
            </a:xfrm>
          </p:grpSpPr>
          <p:sp>
            <p:nvSpPr>
              <p:cNvPr id="49165"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9166"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9167"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9168"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grpSp>
          <p:nvGrpSpPr>
            <p:cNvPr id="9247" name="Group 17"/>
            <p:cNvGrpSpPr>
              <a:grpSpLocks/>
            </p:cNvGrpSpPr>
            <p:nvPr/>
          </p:nvGrpSpPr>
          <p:grpSpPr bwMode="auto">
            <a:xfrm>
              <a:off x="1824" y="1920"/>
              <a:ext cx="1296" cy="530"/>
              <a:chOff x="96" y="1918"/>
              <a:chExt cx="1296" cy="530"/>
            </a:xfrm>
          </p:grpSpPr>
          <p:sp>
            <p:nvSpPr>
              <p:cNvPr id="49170"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9171"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9172"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9173"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grpSp>
          <p:nvGrpSpPr>
            <p:cNvPr id="9248" name="Group 22"/>
            <p:cNvGrpSpPr>
              <a:grpSpLocks/>
            </p:cNvGrpSpPr>
            <p:nvPr/>
          </p:nvGrpSpPr>
          <p:grpSpPr bwMode="auto">
            <a:xfrm>
              <a:off x="3552" y="1920"/>
              <a:ext cx="1296" cy="530"/>
              <a:chOff x="96" y="1918"/>
              <a:chExt cx="1296" cy="530"/>
            </a:xfrm>
          </p:grpSpPr>
          <p:sp>
            <p:nvSpPr>
              <p:cNvPr id="49175"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9176"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9177"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9178"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sp>
          <p:nvSpPr>
            <p:cNvPr id="49179"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9180"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9181"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sp>
        <p:nvSpPr>
          <p:cNvPr id="49182" name="Text Box 30"/>
          <p:cNvSpPr txBox="1">
            <a:spLocks noChangeArrowheads="1"/>
          </p:cNvSpPr>
          <p:nvPr/>
        </p:nvSpPr>
        <p:spPr bwMode="auto">
          <a:xfrm>
            <a:off x="75438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550</a:t>
            </a:r>
          </a:p>
        </p:txBody>
      </p:sp>
      <p:sp>
        <p:nvSpPr>
          <p:cNvPr id="49183" name="Text Box 31"/>
          <p:cNvSpPr txBox="1">
            <a:spLocks noChangeArrowheads="1"/>
          </p:cNvSpPr>
          <p:nvPr/>
        </p:nvSpPr>
        <p:spPr bwMode="auto">
          <a:xfrm>
            <a:off x="4724400" y="4067175"/>
            <a:ext cx="600075"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7 5 0 </a:t>
            </a:r>
          </a:p>
        </p:txBody>
      </p:sp>
      <p:sp>
        <p:nvSpPr>
          <p:cNvPr id="49184" name="Text Box 32"/>
          <p:cNvSpPr txBox="1">
            <a:spLocks noChangeArrowheads="1"/>
          </p:cNvSpPr>
          <p:nvPr/>
        </p:nvSpPr>
        <p:spPr bwMode="auto">
          <a:xfrm>
            <a:off x="34290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850</a:t>
            </a:r>
          </a:p>
        </p:txBody>
      </p:sp>
      <p:sp>
        <p:nvSpPr>
          <p:cNvPr id="49185" name="Text Box 33"/>
          <p:cNvSpPr txBox="1">
            <a:spLocks noChangeArrowheads="1"/>
          </p:cNvSpPr>
          <p:nvPr/>
        </p:nvSpPr>
        <p:spPr bwMode="auto">
          <a:xfrm>
            <a:off x="6858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1050</a:t>
            </a:r>
          </a:p>
        </p:txBody>
      </p:sp>
      <p:sp>
        <p:nvSpPr>
          <p:cNvPr id="49186" name="Text Box 34"/>
          <p:cNvSpPr txBox="1">
            <a:spLocks noChangeArrowheads="1"/>
          </p:cNvSpPr>
          <p:nvPr/>
        </p:nvSpPr>
        <p:spPr bwMode="auto">
          <a:xfrm>
            <a:off x="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1100</a:t>
            </a:r>
          </a:p>
        </p:txBody>
      </p:sp>
      <p:sp>
        <p:nvSpPr>
          <p:cNvPr id="49187" name="Text Box 35"/>
          <p:cNvSpPr txBox="1">
            <a:spLocks noChangeArrowheads="1"/>
          </p:cNvSpPr>
          <p:nvPr/>
        </p:nvSpPr>
        <p:spPr bwMode="auto">
          <a:xfrm>
            <a:off x="87630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450</a:t>
            </a:r>
          </a:p>
        </p:txBody>
      </p:sp>
      <p:sp>
        <p:nvSpPr>
          <p:cNvPr id="49188" name="Text Box 36"/>
          <p:cNvSpPr txBox="1">
            <a:spLocks noChangeArrowheads="1"/>
          </p:cNvSpPr>
          <p:nvPr/>
        </p:nvSpPr>
        <p:spPr bwMode="auto">
          <a:xfrm>
            <a:off x="304800" y="838200"/>
            <a:ext cx="2514600" cy="192246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00FFFF"/>
                </a:solidFill>
                <a:cs typeface="+mn-cs"/>
              </a:rPr>
              <a:t> Kerajaan Gabungan </a:t>
            </a:r>
          </a:p>
          <a:p>
            <a:pPr algn="ctr">
              <a:spcBef>
                <a:spcPct val="50000"/>
              </a:spcBef>
              <a:defRPr/>
            </a:pPr>
            <a:r>
              <a:rPr lang="en-US" sz="3200" b="1">
                <a:solidFill>
                  <a:srgbClr val="00FFFF"/>
                </a:solidFill>
                <a:cs typeface="+mn-cs"/>
              </a:rPr>
              <a:t>1050-930</a:t>
            </a:r>
          </a:p>
        </p:txBody>
      </p:sp>
      <p:sp>
        <p:nvSpPr>
          <p:cNvPr id="49189" name="Text Box 37"/>
          <p:cNvSpPr txBox="1">
            <a:spLocks noChangeArrowheads="1"/>
          </p:cNvSpPr>
          <p:nvPr/>
        </p:nvSpPr>
        <p:spPr bwMode="auto">
          <a:xfrm>
            <a:off x="2590800" y="838200"/>
            <a:ext cx="2514600" cy="192246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FF00"/>
                </a:solidFill>
                <a:cs typeface="+mn-cs"/>
              </a:rPr>
              <a:t> Kerajaan Terpecah</a:t>
            </a:r>
          </a:p>
          <a:p>
            <a:pPr algn="ctr">
              <a:spcBef>
                <a:spcPct val="50000"/>
              </a:spcBef>
              <a:defRPr/>
            </a:pPr>
            <a:r>
              <a:rPr lang="en-US" sz="3200" b="1">
                <a:solidFill>
                  <a:srgbClr val="FFFF00"/>
                </a:solidFill>
                <a:cs typeface="+mn-cs"/>
              </a:rPr>
              <a:t>930-722</a:t>
            </a:r>
          </a:p>
        </p:txBody>
      </p:sp>
      <p:sp>
        <p:nvSpPr>
          <p:cNvPr id="49190" name="Text Box 38"/>
          <p:cNvSpPr txBox="1">
            <a:spLocks noChangeArrowheads="1"/>
          </p:cNvSpPr>
          <p:nvPr/>
        </p:nvSpPr>
        <p:spPr bwMode="auto">
          <a:xfrm>
            <a:off x="5029200" y="838200"/>
            <a:ext cx="2514600" cy="192246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99FF"/>
                </a:solidFill>
                <a:cs typeface="+mn-cs"/>
              </a:rPr>
              <a:t>Kesatuan Kerajaan</a:t>
            </a:r>
          </a:p>
          <a:p>
            <a:pPr algn="ctr">
              <a:spcBef>
                <a:spcPct val="50000"/>
              </a:spcBef>
              <a:defRPr/>
            </a:pPr>
            <a:r>
              <a:rPr lang="en-US" sz="3200" b="1">
                <a:solidFill>
                  <a:srgbClr val="FF99FF"/>
                </a:solidFill>
                <a:cs typeface="+mn-cs"/>
              </a:rPr>
              <a:t>722-586</a:t>
            </a:r>
          </a:p>
        </p:txBody>
      </p:sp>
      <p:sp>
        <p:nvSpPr>
          <p:cNvPr id="49191" name="Text Box 39"/>
          <p:cNvSpPr txBox="1">
            <a:spLocks noChangeArrowheads="1"/>
          </p:cNvSpPr>
          <p:nvPr/>
        </p:nvSpPr>
        <p:spPr bwMode="auto">
          <a:xfrm>
            <a:off x="5791200" y="5791200"/>
            <a:ext cx="3352800" cy="112871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66FF66"/>
                </a:solidFill>
                <a:cs typeface="+mn-cs"/>
              </a:rPr>
              <a:t>Pengasingan</a:t>
            </a:r>
            <a:br>
              <a:rPr lang="en-US" sz="3600" b="1">
                <a:solidFill>
                  <a:srgbClr val="66FF66"/>
                </a:solidFill>
                <a:cs typeface="+mn-cs"/>
              </a:rPr>
            </a:br>
            <a:r>
              <a:rPr lang="en-US" sz="3200" b="1">
                <a:solidFill>
                  <a:srgbClr val="66FF66"/>
                </a:solidFill>
                <a:cs typeface="+mn-cs"/>
              </a:rPr>
              <a:t>605-536</a:t>
            </a:r>
          </a:p>
        </p:txBody>
      </p:sp>
      <p:sp>
        <p:nvSpPr>
          <p:cNvPr id="49192" name="AutoShape 40"/>
          <p:cNvSpPr>
            <a:spLocks noChangeArrowheads="1"/>
          </p:cNvSpPr>
          <p:nvPr/>
        </p:nvSpPr>
        <p:spPr bwMode="auto">
          <a:xfrm>
            <a:off x="7162800" y="3429000"/>
            <a:ext cx="609600" cy="2590800"/>
          </a:xfrm>
          <a:prstGeom prst="upArrow">
            <a:avLst>
              <a:gd name="adj1" fmla="val 50000"/>
              <a:gd name="adj2" fmla="val 106250"/>
            </a:avLst>
          </a:prstGeom>
          <a:solidFill>
            <a:srgbClr val="66FF66"/>
          </a:solidFill>
          <a:ln>
            <a:noFill/>
          </a:ln>
          <a:effectLst>
            <a:outerShdw blurRad="63500" dist="35921" dir="2700000" algn="ctr" rotWithShape="0">
              <a:schemeClr val="bg2">
                <a:alpha val="74998"/>
              </a:schemeClr>
            </a:outerShdw>
          </a:effectLst>
          <a:extLst>
            <a:ext uri="{91240B29-F687-4f45-9708-019B960494DF}">
              <a14:hiddenLine xmlns="" xmlns:a14="http://schemas.microsoft.com/office/drawing/2010/main" w="9525">
                <a:solidFill>
                  <a:srgbClr val="FF3300"/>
                </a:solidFill>
                <a:miter lim="800000"/>
                <a:headEnd/>
                <a:tailEnd/>
              </a14:hiddenLine>
            </a:ext>
          </a:extLst>
        </p:spPr>
        <p:txBody>
          <a:bodyPr wrap="none" anchor="ctr"/>
          <a:lstStyle/>
          <a:p>
            <a:pPr>
              <a:defRPr/>
            </a:pPr>
            <a:endParaRPr lang="en-US">
              <a:cs typeface="+mn-cs"/>
            </a:endParaRPr>
          </a:p>
        </p:txBody>
      </p:sp>
      <p:sp>
        <p:nvSpPr>
          <p:cNvPr id="49193" name="Text Box 41"/>
          <p:cNvSpPr txBox="1">
            <a:spLocks noChangeArrowheads="1"/>
          </p:cNvSpPr>
          <p:nvPr/>
        </p:nvSpPr>
        <p:spPr bwMode="auto">
          <a:xfrm>
            <a:off x="7010400" y="838200"/>
            <a:ext cx="2514600" cy="32035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CC00"/>
                </a:solidFill>
                <a:cs typeface="+mn-cs"/>
              </a:rPr>
              <a:t>Zaman peng-asingan </a:t>
            </a:r>
          </a:p>
          <a:p>
            <a:pPr algn="ctr">
              <a:spcBef>
                <a:spcPct val="50000"/>
              </a:spcBef>
              <a:defRPr/>
            </a:pPr>
            <a:r>
              <a:rPr lang="en-US" sz="3200" b="1">
                <a:solidFill>
                  <a:srgbClr val="FFCC00"/>
                </a:solidFill>
                <a:cs typeface="+mn-cs"/>
              </a:rPr>
              <a:t>536-425</a:t>
            </a:r>
          </a:p>
          <a:p>
            <a:pPr algn="ctr">
              <a:spcBef>
                <a:spcPct val="50000"/>
              </a:spcBef>
              <a:defRPr/>
            </a:pPr>
            <a:endParaRPr lang="en-US" sz="3200" b="1">
              <a:solidFill>
                <a:srgbClr val="FFCC00"/>
              </a:solidFill>
              <a:cs typeface="+mn-cs"/>
            </a:endParaRPr>
          </a:p>
        </p:txBody>
      </p:sp>
      <p:sp>
        <p:nvSpPr>
          <p:cNvPr id="49194" name="AutoShape 42"/>
          <p:cNvSpPr>
            <a:spLocks noChangeArrowheads="1"/>
          </p:cNvSpPr>
          <p:nvPr/>
        </p:nvSpPr>
        <p:spPr bwMode="auto">
          <a:xfrm>
            <a:off x="793750" y="3276600"/>
            <a:ext cx="1720850" cy="457200"/>
          </a:xfrm>
          <a:prstGeom prst="rightArrow">
            <a:avLst>
              <a:gd name="adj1" fmla="val 50000"/>
              <a:gd name="adj2" fmla="val 94097"/>
            </a:avLst>
          </a:prstGeom>
          <a:solidFill>
            <a:srgbClr val="00FFFF"/>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49195" name="AutoShape 43"/>
          <p:cNvSpPr>
            <a:spLocks noChangeArrowheads="1"/>
          </p:cNvSpPr>
          <p:nvPr/>
        </p:nvSpPr>
        <p:spPr bwMode="auto">
          <a:xfrm>
            <a:off x="2514600" y="3276600"/>
            <a:ext cx="2895600" cy="457200"/>
          </a:xfrm>
          <a:prstGeom prst="rightArrow">
            <a:avLst>
              <a:gd name="adj1" fmla="val 50000"/>
              <a:gd name="adj2" fmla="val 158333"/>
            </a:avLst>
          </a:prstGeom>
          <a:solidFill>
            <a:srgbClr val="FFFF00"/>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49196" name="AutoShape 44"/>
          <p:cNvSpPr>
            <a:spLocks noChangeArrowheads="1"/>
          </p:cNvSpPr>
          <p:nvPr/>
        </p:nvSpPr>
        <p:spPr bwMode="auto">
          <a:xfrm>
            <a:off x="5410200" y="3276600"/>
            <a:ext cx="1828800" cy="457200"/>
          </a:xfrm>
          <a:prstGeom prst="rightArrow">
            <a:avLst>
              <a:gd name="adj1" fmla="val 50000"/>
              <a:gd name="adj2" fmla="val 100000"/>
            </a:avLst>
          </a:prstGeom>
          <a:solidFill>
            <a:srgbClr val="FF99FF"/>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49197" name="AutoShape 45"/>
          <p:cNvSpPr>
            <a:spLocks noChangeArrowheads="1"/>
          </p:cNvSpPr>
          <p:nvPr/>
        </p:nvSpPr>
        <p:spPr bwMode="auto">
          <a:xfrm>
            <a:off x="7867650" y="3276600"/>
            <a:ext cx="1352550" cy="457200"/>
          </a:xfrm>
          <a:prstGeom prst="rightArrow">
            <a:avLst>
              <a:gd name="adj1" fmla="val 50000"/>
              <a:gd name="adj2" fmla="val 73958"/>
            </a:avLst>
          </a:prstGeom>
          <a:solidFill>
            <a:srgbClr val="FFCC00"/>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49198" name="Text Box 46"/>
          <p:cNvSpPr txBox="1">
            <a:spLocks noChangeArrowheads="1"/>
          </p:cNvSpPr>
          <p:nvPr/>
        </p:nvSpPr>
        <p:spPr bwMode="auto">
          <a:xfrm>
            <a:off x="5257800" y="76200"/>
            <a:ext cx="47244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CC00"/>
                </a:solidFill>
                <a:cs typeface="+mn-cs"/>
              </a:rPr>
              <a:t>Ezra-Nehemia</a:t>
            </a:r>
          </a:p>
        </p:txBody>
      </p:sp>
      <p:sp>
        <p:nvSpPr>
          <p:cNvPr id="49199" name="Line 47"/>
          <p:cNvSpPr>
            <a:spLocks noChangeShapeType="1"/>
          </p:cNvSpPr>
          <p:nvPr/>
        </p:nvSpPr>
        <p:spPr bwMode="auto">
          <a:xfrm>
            <a:off x="7924800" y="762000"/>
            <a:ext cx="1143000" cy="0"/>
          </a:xfrm>
          <a:prstGeom prst="line">
            <a:avLst/>
          </a:prstGeom>
          <a:noFill/>
          <a:ln w="76200">
            <a:solidFill>
              <a:srgbClr val="FFCC00"/>
            </a:solidFill>
            <a:round/>
            <a:headEnd type="triangle" w="med" len="med"/>
            <a:tailEnd type="triangle" w="med" len="me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49200" name="Rectangle 48"/>
          <p:cNvSpPr>
            <a:spLocks noGrp="1" noChangeArrowheads="1"/>
          </p:cNvSpPr>
          <p:nvPr>
            <p:ph type="title" idx="4294967295"/>
          </p:nvPr>
        </p:nvSpPr>
        <p:spPr>
          <a:xfrm>
            <a:off x="0" y="0"/>
            <a:ext cx="2819400" cy="609600"/>
          </a:xfrm>
        </p:spPr>
        <p:txBody>
          <a:bodyPr/>
          <a:lstStyle/>
          <a:p>
            <a:pPr eaLnBrk="1" hangingPunct="1">
              <a:defRPr/>
            </a:pPr>
            <a:r>
              <a:rPr lang="en-US" sz="4000">
                <a:cs typeface="+mj-cs"/>
              </a:rPr>
              <a:t>Garis waktu</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49198"/>
                                        </p:tgtEl>
                                        <p:attrNameLst>
                                          <p:attrName>style.visibility</p:attrName>
                                        </p:attrNameLst>
                                      </p:cBhvr>
                                      <p:to>
                                        <p:strVal val="visible"/>
                                      </p:to>
                                    </p:set>
                                    <p:animEffect transition="in" filter="dissolve">
                                      <p:cBhvr>
                                        <p:cTn id="7" dur="500"/>
                                        <p:tgtEl>
                                          <p:spTgt spid="49198"/>
                                        </p:tgtEl>
                                      </p:cBhvr>
                                    </p:animEffect>
                                  </p:childTnLst>
                                </p:cTn>
                              </p:par>
                            </p:childTnLst>
                          </p:cTn>
                        </p:par>
                        <p:par>
                          <p:cTn id="8" fill="hold" nodeType="afterGroup">
                            <p:stCondLst>
                              <p:cond delay="2500"/>
                            </p:stCondLst>
                            <p:childTnLst>
                              <p:par>
                                <p:cTn id="9" presetID="22" presetClass="entr" presetSubtype="8" fill="hold" nodeType="afterEffect">
                                  <p:stCondLst>
                                    <p:cond delay="2000"/>
                                  </p:stCondLst>
                                  <p:childTnLst>
                                    <p:set>
                                      <p:cBhvr>
                                        <p:cTn id="10" dur="1" fill="hold">
                                          <p:stCondLst>
                                            <p:cond delay="0"/>
                                          </p:stCondLst>
                                        </p:cTn>
                                        <p:tgtEl>
                                          <p:spTgt spid="49199"/>
                                        </p:tgtEl>
                                        <p:attrNameLst>
                                          <p:attrName>style.visibility</p:attrName>
                                        </p:attrNameLst>
                                      </p:cBhvr>
                                      <p:to>
                                        <p:strVal val="visible"/>
                                      </p:to>
                                    </p:set>
                                    <p:animEffect transition="in" filter="wipe(left)">
                                      <p:cBhvr>
                                        <p:cTn id="11" dur="500"/>
                                        <p:tgtEl>
                                          <p:spTgt spid="49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folHlink"/>
        </a:solidFill>
        <a:effectLst/>
      </p:bgPr>
    </p:bg>
    <p:spTree>
      <p:nvGrpSpPr>
        <p:cNvPr id="1" name=""/>
        <p:cNvGrpSpPr/>
        <p:nvPr/>
      </p:nvGrpSpPr>
      <p:grpSpPr>
        <a:xfrm>
          <a:off x="0" y="0"/>
          <a:ext cx="0" cy="0"/>
          <a:chOff x="0" y="0"/>
          <a:chExt cx="0" cy="0"/>
        </a:xfrm>
      </p:grpSpPr>
      <p:sp>
        <p:nvSpPr>
          <p:cNvPr id="23558" name="Rectangle 6"/>
          <p:cNvSpPr>
            <a:spLocks noChangeArrowheads="1"/>
          </p:cNvSpPr>
          <p:nvPr/>
        </p:nvSpPr>
        <p:spPr bwMode="auto">
          <a:xfrm>
            <a:off x="1143000" y="1066800"/>
            <a:ext cx="7772400" cy="5486400"/>
          </a:xfrm>
          <a:prstGeom prst="rect">
            <a:avLst/>
          </a:prstGeom>
          <a:solidFill>
            <a:srgbClr val="000000"/>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6" name="Rectangle 4"/>
          <p:cNvSpPr>
            <a:spLocks noGrp="1" noChangeArrowheads="1"/>
          </p:cNvSpPr>
          <p:nvPr>
            <p:ph type="body" sz="half" idx="2"/>
          </p:nvPr>
        </p:nvSpPr>
        <p:spPr>
          <a:xfrm>
            <a:off x="839788" y="914400"/>
            <a:ext cx="8075612" cy="5562600"/>
          </a:xfrm>
          <a:extLst>
            <a:ext uri="{909E8E84-426E-40dd-AFC4-6F175D3DCCD1}">
              <a14:hiddenFill xmlns="" xmlns:a14="http://schemas.microsoft.com/office/drawing/2010/main">
                <a:solidFill>
                  <a:srgbClr val="000000"/>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Font typeface="Wingdings" charset="0"/>
              <a:buNone/>
              <a:defRPr/>
            </a:pPr>
            <a:r>
              <a:rPr lang="en-US" altLang="zh-CN" sz="3200" b="1" u="sng">
                <a:solidFill>
                  <a:srgbClr val="FFFFFF"/>
                </a:solidFill>
                <a:latin typeface="Impact" charset="0"/>
                <a:ea typeface="宋体" charset="0"/>
                <a:cs typeface="宋体" charset="0"/>
              </a:rPr>
              <a:t>Tanggal</a:t>
            </a:r>
            <a:endParaRPr lang="en-US" altLang="zh-CN" sz="3200" b="1">
              <a:solidFill>
                <a:srgbClr val="FFFFFF"/>
              </a:solidFill>
              <a:latin typeface="Impact" charset="0"/>
              <a:ea typeface="宋体" charset="0"/>
              <a:cs typeface="宋体" charset="0"/>
            </a:endParaRPr>
          </a:p>
          <a:p>
            <a:pPr algn="ctr" eaLnBrk="1" hangingPunct="1">
              <a:buFont typeface="Wingdings" charset="0"/>
              <a:buNone/>
              <a:defRPr/>
            </a:pPr>
            <a:r>
              <a:rPr lang="en-US" altLang="zh-CN" b="1">
                <a:solidFill>
                  <a:srgbClr val="FFFFFF"/>
                </a:solidFill>
                <a:ea typeface="宋体" charset="0"/>
                <a:cs typeface="宋体" charset="0"/>
              </a:rPr>
              <a:t>Kejadian dalam Ezra pasal 7–10 dimana bagian Ezra mucul pada 458-457 BC. Ezra juga sejaman dengan Nehemia (Neh. 8:1-9; 12:36),yang datang ke Yerusalem pada 444 BC. Kemungkinan tanggal karangan diantara 2 tanggal tersebut, kira-kira penempatan penulisan pada 450 BC.  </a:t>
            </a:r>
          </a:p>
          <a:p>
            <a:pPr algn="ctr" eaLnBrk="1" hangingPunct="1">
              <a:buFont typeface="Wingdings" charset="0"/>
              <a:buNone/>
              <a:defRPr/>
            </a:pPr>
            <a:r>
              <a:rPr lang="en-US" altLang="zh-CN" b="1">
                <a:solidFill>
                  <a:srgbClr val="FFFFFF"/>
                </a:solidFill>
                <a:ea typeface="宋体" charset="0"/>
                <a:cs typeface="宋体" charset="0"/>
              </a:rPr>
              <a:t>	Bagaimanapun, kitab Ezra sendiri mencakup 2 periode berbeda terpisah 58 tahun.  Ezra 1–6 terhubung dengan cerita dari Zerubabel (538-516 BC) sedangkan Ezra 7–10 hampir semuanya autobiografi Ezra yang mulai 6 dekade kemudian (458-457 BC).  </a:t>
            </a:r>
          </a:p>
        </p:txBody>
      </p:sp>
      <p:sp>
        <p:nvSpPr>
          <p:cNvPr id="23554" name="Rectangle 2"/>
          <p:cNvSpPr>
            <a:spLocks noGrp="1" noChangeArrowheads="1"/>
          </p:cNvSpPr>
          <p:nvPr>
            <p:ph type="title"/>
          </p:nvPr>
        </p:nvSpPr>
        <p:spPr>
          <a:xfrm>
            <a:off x="2133600" y="0"/>
            <a:ext cx="4846638" cy="685800"/>
          </a:xfrm>
          <a:solidFill>
            <a:schemeClr val="bg1"/>
          </a:solidFill>
        </p:spPr>
        <p:txBody>
          <a:bodyPr/>
          <a:lstStyle/>
          <a:p>
            <a:pPr algn="ctr" eaLnBrk="1" hangingPunct="1">
              <a:defRPr/>
            </a:pPr>
            <a:r>
              <a:rPr lang="en-US" b="1">
                <a:solidFill>
                  <a:srgbClr val="FFFFFF"/>
                </a:solidFill>
                <a:latin typeface="Arial Black" charset="0"/>
                <a:cs typeface="+mj-cs"/>
              </a:rPr>
              <a:t>Keadaan</a:t>
            </a:r>
          </a:p>
        </p:txBody>
      </p:sp>
      <p:sp>
        <p:nvSpPr>
          <p:cNvPr id="23557" name="Text Box 5"/>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additive="base">
                                        <p:cTn id="7" dur="500" fill="hold"/>
                                        <p:tgtEl>
                                          <p:spTgt spid="235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6">
                                            <p:txEl>
                                              <p:pRg st="1" end="1"/>
                                            </p:txEl>
                                          </p:spTgt>
                                        </p:tgtEl>
                                        <p:attrNameLst>
                                          <p:attrName>style.visibility</p:attrName>
                                        </p:attrNameLst>
                                      </p:cBhvr>
                                      <p:to>
                                        <p:strVal val="visible"/>
                                      </p:to>
                                    </p:set>
                                    <p:anim calcmode="lin" valueType="num">
                                      <p:cBhvr additive="base">
                                        <p:cTn id="13" dur="500" fill="hold"/>
                                        <p:tgtEl>
                                          <p:spTgt spid="235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6">
                                            <p:txEl>
                                              <p:pRg st="2" end="2"/>
                                            </p:txEl>
                                          </p:spTgt>
                                        </p:tgtEl>
                                        <p:attrNameLst>
                                          <p:attrName>style.visibility</p:attrName>
                                        </p:attrNameLst>
                                      </p:cBhvr>
                                      <p:to>
                                        <p:strVal val="visible"/>
                                      </p:to>
                                    </p:set>
                                    <p:anim calcmode="lin" valueType="num">
                                      <p:cBhvr additive="base">
                                        <p:cTn id="19" dur="500" fill="hold"/>
                                        <p:tgtEl>
                                          <p:spTgt spid="2355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folHlink"/>
        </a:solidFill>
        <a:effectLst/>
      </p:bgPr>
    </p:bg>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1143000" y="1143000"/>
            <a:ext cx="7772400" cy="5486400"/>
          </a:xfrm>
          <a:prstGeom prst="rect">
            <a:avLst/>
          </a:prstGeom>
          <a:solidFill>
            <a:srgbClr val="000000"/>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6371" name="Rectangle 3"/>
          <p:cNvSpPr>
            <a:spLocks noGrp="1" noChangeArrowheads="1"/>
          </p:cNvSpPr>
          <p:nvPr>
            <p:ph type="body" sz="half" idx="2"/>
          </p:nvPr>
        </p:nvSpPr>
        <p:spPr>
          <a:xfrm>
            <a:off x="762000" y="1066800"/>
            <a:ext cx="8075613" cy="5562600"/>
          </a:xfrm>
          <a:extLst>
            <a:ext uri="{909E8E84-426E-40dd-AFC4-6F175D3DCCD1}">
              <a14:hiddenFill xmlns="" xmlns:a14="http://schemas.microsoft.com/office/drawing/2010/main">
                <a:solidFill>
                  <a:srgbClr val="000000"/>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lnSpc>
                <a:spcPct val="90000"/>
              </a:lnSpc>
              <a:buFont typeface="Wingdings" charset="0"/>
              <a:buNone/>
              <a:defRPr/>
            </a:pPr>
            <a:r>
              <a:rPr lang="en-US" altLang="zh-CN" sz="3200" b="1" u="sng">
                <a:solidFill>
                  <a:srgbClr val="FFFFFF"/>
                </a:solidFill>
                <a:latin typeface="Impact" charset="0"/>
                <a:ea typeface="宋体" charset="0"/>
                <a:cs typeface="宋体" charset="0"/>
              </a:rPr>
              <a:t>Tanggal</a:t>
            </a:r>
            <a:endParaRPr lang="en-US" altLang="zh-CN" sz="3200" b="1">
              <a:solidFill>
                <a:srgbClr val="FFFFFF"/>
              </a:solidFill>
              <a:latin typeface="Impact" charset="0"/>
              <a:ea typeface="宋体" charset="0"/>
              <a:cs typeface="宋体" charset="0"/>
            </a:endParaRPr>
          </a:p>
          <a:p>
            <a:pPr algn="ctr" eaLnBrk="1" hangingPunct="1">
              <a:lnSpc>
                <a:spcPct val="90000"/>
              </a:lnSpc>
              <a:buFont typeface="Wingdings" charset="0"/>
              <a:buNone/>
              <a:defRPr/>
            </a:pPr>
            <a:r>
              <a:rPr lang="en-US" altLang="zh-CN" b="1">
                <a:solidFill>
                  <a:srgbClr val="FFFFFF"/>
                </a:solidFill>
                <a:ea typeface="宋体" charset="0"/>
                <a:cs typeface="宋体" charset="0"/>
              </a:rPr>
              <a:t>Kejadian Ezra 7–10 dimana bagian Ezra muncul pada 458-457 BC. Ezra juga di jaman yang sama dengan Nehemiah (Neh. 8:1-9; 12:36), yang sampai di Jerusalem pada 444 BC.  Suatu kemungkinan tanggal pengarangan antara 2 tanggal di atas, kira- kira penempatan penulisan pada 450 BC.  </a:t>
            </a:r>
          </a:p>
          <a:p>
            <a:pPr algn="ctr" eaLnBrk="1" hangingPunct="1">
              <a:lnSpc>
                <a:spcPct val="90000"/>
              </a:lnSpc>
              <a:buFont typeface="Wingdings" charset="0"/>
              <a:buNone/>
              <a:defRPr/>
            </a:pPr>
            <a:r>
              <a:rPr lang="en-US" altLang="zh-CN" b="1">
                <a:solidFill>
                  <a:srgbClr val="FFFFFF"/>
                </a:solidFill>
                <a:ea typeface="宋体" charset="0"/>
                <a:cs typeface="宋体" charset="0"/>
              </a:rPr>
              <a:t>Bagaimanapun, Kitab Ezra sendiri meliputi 2 priode waktu yang berbeda 58 tahun.  Ezra 1–6 berhubungan dengan cerita dari Zerubbabel (538-516 BC) Sedangkan Ezra 7–10 hampir semunya adalah autobiografi dari Ezra yang mulai 6 dekade kemudian (458-457 BC).  </a:t>
            </a:r>
          </a:p>
        </p:txBody>
      </p:sp>
      <p:sp>
        <p:nvSpPr>
          <p:cNvPr id="186374" name="Rectangle 6"/>
          <p:cNvSpPr>
            <a:spLocks noGrp="1" noChangeArrowheads="1"/>
          </p:cNvSpPr>
          <p:nvPr>
            <p:ph type="title"/>
          </p:nvPr>
        </p:nvSpPr>
        <p:spPr>
          <a:xfrm>
            <a:off x="2133600" y="0"/>
            <a:ext cx="4846638" cy="685800"/>
          </a:xfrm>
          <a:solidFill>
            <a:schemeClr val="bg1"/>
          </a:solidFill>
        </p:spPr>
        <p:txBody>
          <a:bodyPr/>
          <a:lstStyle/>
          <a:p>
            <a:pPr algn="ctr" eaLnBrk="1" hangingPunct="1">
              <a:defRPr/>
            </a:pPr>
            <a:r>
              <a:rPr lang="en-US" b="1">
                <a:solidFill>
                  <a:srgbClr val="FFFFFF"/>
                </a:solidFill>
                <a:latin typeface="Arial Black" charset="0"/>
                <a:cs typeface="+mj-cs"/>
              </a:rPr>
              <a:t>Keadaan</a:t>
            </a:r>
          </a:p>
        </p:txBody>
      </p:sp>
      <p:sp>
        <p:nvSpPr>
          <p:cNvPr id="186375" name="Text Box 7"/>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290</a:t>
            </a:r>
          </a:p>
        </p:txBody>
      </p:sp>
      <p:sp>
        <p:nvSpPr>
          <p:cNvPr id="186372" name="Rectangle 4"/>
          <p:cNvSpPr>
            <a:spLocks noGrp="1" noChangeArrowheads="1"/>
          </p:cNvSpPr>
          <p:nvPr>
            <p:ph type="body" sz="half" idx="1"/>
          </p:nvPr>
        </p:nvSpPr>
        <p:spPr>
          <a:xfrm rot="21000000">
            <a:off x="1981200" y="1447800"/>
            <a:ext cx="4495800" cy="4876800"/>
          </a:xfrm>
          <a:solidFill>
            <a:schemeClr val="bg2"/>
          </a:solidFill>
          <a:ln>
            <a:solidFill>
              <a:srgbClr val="FFFFFF"/>
            </a:solidFill>
            <a:miter lim="800000"/>
            <a:headEnd/>
            <a:tailEnd/>
          </a:ln>
        </p:spPr>
        <p:txBody>
          <a:bodyPr/>
          <a:lstStyle/>
          <a:p>
            <a:pPr algn="ctr" eaLnBrk="1" hangingPunct="1">
              <a:lnSpc>
                <a:spcPct val="90000"/>
              </a:lnSpc>
              <a:buFont typeface="Wingdings" charset="0"/>
              <a:buNone/>
              <a:defRPr/>
            </a:pPr>
            <a:r>
              <a:rPr lang="en-US" altLang="zh-CN" sz="3200" b="1" u="sng" dirty="0" err="1">
                <a:solidFill>
                  <a:srgbClr val="FFFFFF"/>
                </a:solidFill>
                <a:latin typeface="Arial Black" charset="0"/>
                <a:ea typeface="宋体" charset="0"/>
                <a:cs typeface="宋体" charset="0"/>
              </a:rPr>
              <a:t>Penerima</a:t>
            </a:r>
            <a:endParaRPr lang="en-US" altLang="zh-CN" sz="3200" b="1" u="sng" dirty="0">
              <a:solidFill>
                <a:srgbClr val="FFFFFF"/>
              </a:solidFill>
              <a:latin typeface="Arial Black" charset="0"/>
              <a:ea typeface="宋体" charset="0"/>
              <a:cs typeface="宋体" charset="0"/>
            </a:endParaRPr>
          </a:p>
          <a:p>
            <a:pPr algn="ctr" eaLnBrk="1" hangingPunct="1">
              <a:lnSpc>
                <a:spcPct val="90000"/>
              </a:lnSpc>
              <a:buFont typeface="Wingdings" charset="0"/>
              <a:buNone/>
              <a:defRPr/>
            </a:pPr>
            <a:r>
              <a:rPr lang="en-US" altLang="zh-CN" sz="3200" b="1" dirty="0" err="1">
                <a:solidFill>
                  <a:srgbClr val="FFFFFF"/>
                </a:solidFill>
                <a:ea typeface="宋体" charset="0"/>
                <a:cs typeface="宋体" charset="0"/>
              </a:rPr>
              <a:t>Pembaca</a:t>
            </a:r>
            <a:r>
              <a:rPr lang="en-US" altLang="zh-CN" sz="3200" b="1" dirty="0">
                <a:solidFill>
                  <a:srgbClr val="FFFFFF"/>
                </a:solidFill>
                <a:ea typeface="宋体" charset="0"/>
                <a:cs typeface="宋体" charset="0"/>
              </a:rPr>
              <a:t> Ezra yang </a:t>
            </a:r>
            <a:r>
              <a:rPr lang="en-US" altLang="zh-CN" sz="3200" b="1" dirty="0" err="1">
                <a:solidFill>
                  <a:srgbClr val="FFFFFF"/>
                </a:solidFill>
                <a:ea typeface="宋体" charset="0"/>
                <a:cs typeface="宋体" charset="0"/>
              </a:rPr>
              <a:t>pertama</a:t>
            </a:r>
            <a:r>
              <a:rPr lang="en-US" altLang="zh-CN" sz="3200" b="1" dirty="0">
                <a:solidFill>
                  <a:srgbClr val="FFFFFF"/>
                </a:solidFill>
                <a:ea typeface="宋体" charset="0"/>
                <a:cs typeface="宋体" charset="0"/>
              </a:rPr>
              <a:t> </a:t>
            </a:r>
            <a:r>
              <a:rPr lang="en-US" altLang="zh-CN" sz="3200" b="1" dirty="0" err="1">
                <a:solidFill>
                  <a:srgbClr val="FFFFFF"/>
                </a:solidFill>
                <a:ea typeface="宋体" charset="0"/>
                <a:cs typeface="宋体" charset="0"/>
              </a:rPr>
              <a:t>terdiri</a:t>
            </a:r>
            <a:r>
              <a:rPr lang="en-US" altLang="zh-CN" sz="3200" b="1" dirty="0">
                <a:solidFill>
                  <a:srgbClr val="FFFFFF"/>
                </a:solidFill>
                <a:ea typeface="宋体" charset="0"/>
                <a:cs typeface="宋体" charset="0"/>
              </a:rPr>
              <a:t> </a:t>
            </a:r>
            <a:r>
              <a:rPr lang="en-US" altLang="zh-CN" sz="3200" b="1" dirty="0" err="1">
                <a:solidFill>
                  <a:srgbClr val="FFFFFF"/>
                </a:solidFill>
                <a:ea typeface="宋体" charset="0"/>
                <a:cs typeface="宋体" charset="0"/>
              </a:rPr>
              <a:t>dari</a:t>
            </a:r>
            <a:r>
              <a:rPr lang="en-US" altLang="zh-CN" sz="3200" b="1" dirty="0">
                <a:solidFill>
                  <a:srgbClr val="FFFFFF"/>
                </a:solidFill>
                <a:ea typeface="宋体" charset="0"/>
                <a:cs typeface="宋体" charset="0"/>
              </a:rPr>
              <a:t> orang </a:t>
            </a:r>
            <a:r>
              <a:rPr lang="en-US" altLang="zh-CN" sz="3200" b="1" dirty="0" err="1">
                <a:solidFill>
                  <a:srgbClr val="FFFFFF"/>
                </a:solidFill>
                <a:ea typeface="宋体" charset="0"/>
                <a:cs typeface="宋体" charset="0"/>
              </a:rPr>
              <a:t>Yahudi</a:t>
            </a:r>
            <a:r>
              <a:rPr lang="en-US" altLang="zh-CN" sz="3200" b="1" dirty="0">
                <a:solidFill>
                  <a:srgbClr val="FFFFFF"/>
                </a:solidFill>
                <a:ea typeface="宋体" charset="0"/>
                <a:cs typeface="宋体" charset="0"/>
              </a:rPr>
              <a:t> yang </a:t>
            </a:r>
            <a:r>
              <a:rPr lang="en-US" altLang="zh-CN" sz="3200" b="1" dirty="0" err="1">
                <a:solidFill>
                  <a:srgbClr val="FFFFFF"/>
                </a:solidFill>
                <a:ea typeface="宋体" charset="0"/>
                <a:cs typeface="宋体" charset="0"/>
              </a:rPr>
              <a:t>baru</a:t>
            </a:r>
            <a:r>
              <a:rPr lang="en-US" altLang="zh-CN" sz="3200" b="1" dirty="0">
                <a:solidFill>
                  <a:srgbClr val="FFFFFF"/>
                </a:solidFill>
                <a:ea typeface="宋体" charset="0"/>
                <a:cs typeface="宋体" charset="0"/>
              </a:rPr>
              <a:t> </a:t>
            </a:r>
            <a:r>
              <a:rPr lang="en-US" altLang="zh-CN" sz="3200" b="1" dirty="0" err="1">
                <a:solidFill>
                  <a:srgbClr val="FFFFFF"/>
                </a:solidFill>
                <a:ea typeface="宋体" charset="0"/>
                <a:cs typeface="宋体" charset="0"/>
              </a:rPr>
              <a:t>saja</a:t>
            </a:r>
            <a:r>
              <a:rPr lang="en-US" altLang="zh-CN" sz="3200" b="1" dirty="0">
                <a:solidFill>
                  <a:srgbClr val="FFFFFF"/>
                </a:solidFill>
                <a:ea typeface="宋体" charset="0"/>
                <a:cs typeface="宋体" charset="0"/>
              </a:rPr>
              <a:t> </a:t>
            </a:r>
            <a:r>
              <a:rPr lang="en-US" altLang="zh-CN" sz="3200" b="1" dirty="0" err="1">
                <a:solidFill>
                  <a:srgbClr val="FFFFFF"/>
                </a:solidFill>
                <a:ea typeface="宋体" charset="0"/>
                <a:cs typeface="宋体" charset="0"/>
              </a:rPr>
              <a:t>kembali</a:t>
            </a:r>
            <a:r>
              <a:rPr lang="en-US" altLang="zh-CN" sz="3200" b="1" dirty="0">
                <a:solidFill>
                  <a:srgbClr val="FFFFFF"/>
                </a:solidFill>
                <a:ea typeface="宋体" charset="0"/>
                <a:cs typeface="宋体" charset="0"/>
              </a:rPr>
              <a:t> </a:t>
            </a:r>
            <a:r>
              <a:rPr lang="en-US" altLang="zh-CN" sz="3200" b="1" dirty="0" err="1">
                <a:solidFill>
                  <a:srgbClr val="FFFFFF"/>
                </a:solidFill>
                <a:ea typeface="宋体" charset="0"/>
                <a:cs typeface="宋体" charset="0"/>
              </a:rPr>
              <a:t>ke</a:t>
            </a:r>
            <a:r>
              <a:rPr lang="en-US" altLang="zh-CN" sz="3200" b="1" dirty="0">
                <a:solidFill>
                  <a:srgbClr val="FFFFFF"/>
                </a:solidFill>
                <a:ea typeface="宋体" charset="0"/>
                <a:cs typeface="宋体" charset="0"/>
              </a:rPr>
              <a:t> Israel </a:t>
            </a:r>
            <a:r>
              <a:rPr lang="en-US" altLang="zh-CN" sz="3200" b="1" dirty="0" err="1">
                <a:solidFill>
                  <a:srgbClr val="FFFFFF"/>
                </a:solidFill>
                <a:ea typeface="宋体" charset="0"/>
                <a:cs typeface="宋体" charset="0"/>
              </a:rPr>
              <a:t>dari</a:t>
            </a:r>
            <a:r>
              <a:rPr lang="en-US" altLang="zh-CN" sz="3200" b="1" dirty="0">
                <a:solidFill>
                  <a:srgbClr val="FFFFFF"/>
                </a:solidFill>
                <a:ea typeface="宋体" charset="0"/>
                <a:cs typeface="宋体" charset="0"/>
              </a:rPr>
              <a:t> Persia &amp; yang </a:t>
            </a:r>
            <a:r>
              <a:rPr lang="en-US" altLang="zh-CN" sz="3200" b="1" dirty="0" err="1">
                <a:solidFill>
                  <a:srgbClr val="FFFFFF"/>
                </a:solidFill>
                <a:ea typeface="宋体" charset="0"/>
                <a:cs typeface="宋体" charset="0"/>
              </a:rPr>
              <a:t>cicit</a:t>
            </a:r>
            <a:r>
              <a:rPr lang="en-US" altLang="zh-CN" sz="3200" b="1" dirty="0">
                <a:solidFill>
                  <a:srgbClr val="FFFFFF"/>
                </a:solidFill>
                <a:ea typeface="宋体" charset="0"/>
                <a:cs typeface="宋体" charset="0"/>
              </a:rPr>
              <a:t>- </a:t>
            </a:r>
            <a:r>
              <a:rPr lang="en-US" altLang="zh-CN" sz="3200" b="1" dirty="0" err="1">
                <a:solidFill>
                  <a:srgbClr val="FFFFFF"/>
                </a:solidFill>
                <a:ea typeface="宋体" charset="0"/>
                <a:cs typeface="宋体" charset="0"/>
              </a:rPr>
              <a:t>cicit</a:t>
            </a:r>
            <a:r>
              <a:rPr lang="en-US" altLang="zh-CN" sz="3200" b="1" dirty="0">
                <a:solidFill>
                  <a:srgbClr val="FFFFFF"/>
                </a:solidFill>
                <a:ea typeface="宋体" charset="0"/>
                <a:cs typeface="宋体" charset="0"/>
              </a:rPr>
              <a:t> nya </a:t>
            </a:r>
            <a:r>
              <a:rPr lang="en-US" altLang="zh-CN" sz="3200" b="1" dirty="0" err="1">
                <a:solidFill>
                  <a:srgbClr val="FFFFFF"/>
                </a:solidFill>
                <a:ea typeface="宋体" charset="0"/>
                <a:cs typeface="宋体" charset="0"/>
              </a:rPr>
              <a:t>kembali</a:t>
            </a:r>
            <a:r>
              <a:rPr lang="en-US" altLang="zh-CN" sz="3200" b="1" dirty="0">
                <a:solidFill>
                  <a:srgbClr val="FFFFFF"/>
                </a:solidFill>
                <a:ea typeface="宋体" charset="0"/>
                <a:cs typeface="宋体" charset="0"/>
              </a:rPr>
              <a:t> </a:t>
            </a:r>
            <a:r>
              <a:rPr lang="en-US" altLang="zh-CN" sz="3200" b="1" dirty="0" err="1">
                <a:solidFill>
                  <a:srgbClr val="FFFFFF"/>
                </a:solidFill>
                <a:ea typeface="宋体" charset="0"/>
                <a:cs typeface="宋体" charset="0"/>
              </a:rPr>
              <a:t>dari</a:t>
            </a:r>
            <a:r>
              <a:rPr lang="en-US" altLang="zh-CN" sz="3200" b="1" dirty="0">
                <a:solidFill>
                  <a:srgbClr val="FFFFFF"/>
                </a:solidFill>
                <a:ea typeface="宋体" charset="0"/>
                <a:cs typeface="宋体" charset="0"/>
              </a:rPr>
              <a:t> </a:t>
            </a:r>
            <a:r>
              <a:rPr lang="en-US" altLang="zh-CN" sz="3200" b="1" dirty="0" err="1">
                <a:solidFill>
                  <a:srgbClr val="FFFFFF"/>
                </a:solidFill>
                <a:ea typeface="宋体" charset="0"/>
                <a:cs typeface="宋体" charset="0"/>
              </a:rPr>
              <a:t>Babilonia</a:t>
            </a:r>
            <a:r>
              <a:rPr lang="en-US" altLang="zh-CN" sz="3200" b="1" dirty="0">
                <a:solidFill>
                  <a:srgbClr val="FFFFFF"/>
                </a:solidFill>
                <a:ea typeface="宋体" charset="0"/>
                <a:cs typeface="宋体" charset="0"/>
              </a:rPr>
              <a:t> </a:t>
            </a:r>
            <a:r>
              <a:rPr lang="en-US" altLang="zh-CN" sz="3200" b="1" dirty="0" err="1">
                <a:solidFill>
                  <a:srgbClr val="FFFFFF"/>
                </a:solidFill>
                <a:ea typeface="宋体" charset="0"/>
                <a:cs typeface="宋体" charset="0"/>
              </a:rPr>
              <a:t>satu</a:t>
            </a:r>
            <a:r>
              <a:rPr lang="en-US" altLang="zh-CN" sz="3200" b="1" dirty="0">
                <a:solidFill>
                  <a:srgbClr val="FFFFFF"/>
                </a:solidFill>
                <a:ea typeface="宋体" charset="0"/>
                <a:cs typeface="宋体" charset="0"/>
              </a:rPr>
              <a:t> abad </a:t>
            </a:r>
            <a:r>
              <a:rPr lang="en-US" altLang="zh-CN" sz="3200" b="1" dirty="0" err="1">
                <a:solidFill>
                  <a:srgbClr val="FFFFFF"/>
                </a:solidFill>
                <a:ea typeface="宋体" charset="0"/>
                <a:cs typeface="宋体" charset="0"/>
              </a:rPr>
              <a:t>lebih</a:t>
            </a:r>
            <a:r>
              <a:rPr lang="en-US" altLang="zh-CN" sz="3200" b="1" dirty="0">
                <a:solidFill>
                  <a:srgbClr val="FFFFFF"/>
                </a:solidFill>
                <a:ea typeface="宋体" charset="0"/>
                <a:cs typeface="宋体" charset="0"/>
              </a:rPr>
              <a:t> </a:t>
            </a:r>
            <a:r>
              <a:rPr lang="en-US" altLang="zh-CN" sz="3200" b="1" dirty="0" err="1">
                <a:solidFill>
                  <a:srgbClr val="FFFFFF"/>
                </a:solidFill>
                <a:ea typeface="宋体" charset="0"/>
                <a:cs typeface="宋体" charset="0"/>
              </a:rPr>
              <a:t>awal</a:t>
            </a:r>
            <a:r>
              <a:rPr lang="en-US" altLang="zh-CN" sz="3200" b="1" dirty="0">
                <a:solidFill>
                  <a:srgbClr val="FFFFFF"/>
                </a:solidFill>
                <a:ea typeface="宋体" charset="0"/>
                <a:cs typeface="宋体"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 calcmode="lin" valueType="num">
                                      <p:cBhvr>
                                        <p:cTn id="7" dur="1000" fill="hold"/>
                                        <p:tgtEl>
                                          <p:spTgt spid="186372"/>
                                        </p:tgtEl>
                                        <p:attrNameLst>
                                          <p:attrName>ppt_w</p:attrName>
                                        </p:attrNameLst>
                                      </p:cBhvr>
                                      <p:tavLst>
                                        <p:tav tm="0">
                                          <p:val>
                                            <p:fltVal val="0"/>
                                          </p:val>
                                        </p:tav>
                                        <p:tav tm="100000">
                                          <p:val>
                                            <p:strVal val="#ppt_w"/>
                                          </p:val>
                                        </p:tav>
                                      </p:tavLst>
                                    </p:anim>
                                    <p:anim calcmode="lin" valueType="num">
                                      <p:cBhvr>
                                        <p:cTn id="8" dur="1000" fill="hold"/>
                                        <p:tgtEl>
                                          <p:spTgt spid="186372"/>
                                        </p:tgtEl>
                                        <p:attrNameLst>
                                          <p:attrName>ppt_h</p:attrName>
                                        </p:attrNameLst>
                                      </p:cBhvr>
                                      <p:tavLst>
                                        <p:tav tm="0">
                                          <p:val>
                                            <p:fltVal val="0"/>
                                          </p:val>
                                        </p:tav>
                                        <p:tav tm="100000">
                                          <p:val>
                                            <p:strVal val="#ppt_h"/>
                                          </p:val>
                                        </p:tav>
                                      </p:tavLst>
                                    </p:anim>
                                    <p:anim calcmode="lin" valueType="num">
                                      <p:cBhvr>
                                        <p:cTn id="9" dur="1000" fill="hold"/>
                                        <p:tgtEl>
                                          <p:spTgt spid="18637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637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folHlink"/>
        </a:solidFill>
        <a:effectLst/>
      </p:bgPr>
    </p:bg>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1143000" y="1066800"/>
            <a:ext cx="7772400" cy="5486400"/>
          </a:xfrm>
          <a:prstGeom prst="rect">
            <a:avLst/>
          </a:prstGeom>
          <a:solidFill>
            <a:srgbClr val="000000"/>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7395" name="Rectangle 3"/>
          <p:cNvSpPr>
            <a:spLocks noGrp="1" noChangeArrowheads="1"/>
          </p:cNvSpPr>
          <p:nvPr>
            <p:ph type="body" sz="half" idx="2"/>
          </p:nvPr>
        </p:nvSpPr>
        <p:spPr>
          <a:xfrm>
            <a:off x="838200" y="914400"/>
            <a:ext cx="7999413" cy="5562600"/>
          </a:xfrm>
          <a:extLst>
            <a:ext uri="{909E8E84-426E-40dd-AFC4-6F175D3DCCD1}">
              <a14:hiddenFill xmlns="" xmlns:a14="http://schemas.microsoft.com/office/drawing/2010/main">
                <a:solidFill>
                  <a:srgbClr val="000000"/>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lnSpc>
                <a:spcPct val="90000"/>
              </a:lnSpc>
              <a:buFont typeface="Wingdings" charset="0"/>
              <a:buNone/>
              <a:defRPr/>
            </a:pPr>
            <a:r>
              <a:rPr lang="en-US" altLang="zh-CN" sz="3200" b="1" u="sng">
                <a:solidFill>
                  <a:srgbClr val="FFFFFF"/>
                </a:solidFill>
                <a:latin typeface="Impact" charset="0"/>
                <a:ea typeface="宋体" charset="0"/>
                <a:cs typeface="宋体" charset="0"/>
              </a:rPr>
              <a:t>Tanggal</a:t>
            </a:r>
            <a:endParaRPr lang="en-US" altLang="zh-CN" sz="3200" b="1">
              <a:solidFill>
                <a:srgbClr val="FFFFFF"/>
              </a:solidFill>
              <a:latin typeface="Impact" charset="0"/>
              <a:ea typeface="宋体" charset="0"/>
              <a:cs typeface="宋体" charset="0"/>
            </a:endParaRPr>
          </a:p>
          <a:p>
            <a:pPr algn="ctr" eaLnBrk="1" hangingPunct="1">
              <a:lnSpc>
                <a:spcPct val="90000"/>
              </a:lnSpc>
              <a:buFont typeface="Wingdings" charset="0"/>
              <a:buNone/>
              <a:defRPr/>
            </a:pPr>
            <a:r>
              <a:rPr lang="en-US" altLang="zh-CN" b="1">
                <a:solidFill>
                  <a:srgbClr val="FFFFFF"/>
                </a:solidFill>
                <a:ea typeface="宋体" charset="0"/>
                <a:cs typeface="宋体" charset="0"/>
              </a:rPr>
              <a:t>Kejadian Ezra pasal 7–10 dimana terdapat bagian Ezra pada 458-457 BC. Ezra juga sejaman dengan Nehemia (Neh. 8:1-9; 12:36),yang tiba di Yerusalem pada 444 BC.  Kemungkinan tanggal pengarang antara 2 tangal tersebut, menempatkan tulisannya kira-kira 450 BC.  </a:t>
            </a:r>
          </a:p>
          <a:p>
            <a:pPr algn="ctr" eaLnBrk="1" hangingPunct="1">
              <a:lnSpc>
                <a:spcPct val="90000"/>
              </a:lnSpc>
              <a:buFont typeface="Wingdings" charset="0"/>
              <a:buNone/>
              <a:defRPr/>
            </a:pPr>
            <a:r>
              <a:rPr lang="en-US" altLang="zh-CN" b="1">
                <a:solidFill>
                  <a:srgbClr val="FFFFFF"/>
                </a:solidFill>
                <a:ea typeface="宋体" charset="0"/>
                <a:cs typeface="宋体" charset="0"/>
              </a:rPr>
              <a:t>	BAgaimanapu, Kitab Ezra sendiri meliputi 2 periode yang berbeda yang berjeda 58 tahun. Ezra pasal 1–6 berhubungan dengan ceritanya Zerubabel (538-516 BC) Sedangkan Ezra pasal 7–10 hampir semua laporan biografi daripada Ezra yang mulai 6 dekade kemudian(458-457 BC).  </a:t>
            </a:r>
          </a:p>
        </p:txBody>
      </p:sp>
      <p:sp>
        <p:nvSpPr>
          <p:cNvPr id="187398" name="Rectangle 6"/>
          <p:cNvSpPr>
            <a:spLocks noGrp="1" noChangeArrowheads="1"/>
          </p:cNvSpPr>
          <p:nvPr>
            <p:ph type="title"/>
          </p:nvPr>
        </p:nvSpPr>
        <p:spPr>
          <a:xfrm>
            <a:off x="2133600" y="0"/>
            <a:ext cx="4846638" cy="685800"/>
          </a:xfrm>
          <a:solidFill>
            <a:schemeClr val="bg1"/>
          </a:solidFill>
        </p:spPr>
        <p:txBody>
          <a:bodyPr/>
          <a:lstStyle/>
          <a:p>
            <a:pPr algn="ctr" eaLnBrk="1" hangingPunct="1">
              <a:defRPr/>
            </a:pPr>
            <a:r>
              <a:rPr lang="en-US" b="1">
                <a:solidFill>
                  <a:srgbClr val="FFFFFF"/>
                </a:solidFill>
                <a:latin typeface="Arial Black" charset="0"/>
                <a:cs typeface="+mj-cs"/>
              </a:rPr>
              <a:t>Keadaan</a:t>
            </a:r>
          </a:p>
        </p:txBody>
      </p:sp>
      <p:sp>
        <p:nvSpPr>
          <p:cNvPr id="187399" name="Text Box 7"/>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290</a:t>
            </a:r>
          </a:p>
        </p:txBody>
      </p:sp>
      <p:sp>
        <p:nvSpPr>
          <p:cNvPr id="187397" name="Text Box 5"/>
          <p:cNvSpPr txBox="1">
            <a:spLocks noChangeArrowheads="1"/>
          </p:cNvSpPr>
          <p:nvPr/>
        </p:nvSpPr>
        <p:spPr bwMode="auto">
          <a:xfrm rot="397076">
            <a:off x="838200" y="228600"/>
            <a:ext cx="7518400" cy="6219825"/>
          </a:xfrm>
          <a:prstGeom prst="rect">
            <a:avLst/>
          </a:prstGeom>
          <a:solidFill>
            <a:schemeClr val="bg2"/>
          </a:solidFill>
          <a:ln>
            <a:noFill/>
          </a:ln>
          <a:effectLst/>
          <a:extLs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altLang="zh-CN" sz="3200" b="1" u="sng">
                <a:solidFill>
                  <a:srgbClr val="FFFFFF"/>
                </a:solidFill>
                <a:latin typeface="Arial Black" charset="0"/>
                <a:ea typeface="宋体" charset="0"/>
                <a:cs typeface="宋体" charset="0"/>
              </a:rPr>
              <a:t>Peristiwa</a:t>
            </a:r>
            <a:endParaRPr lang="en-US" altLang="zh-CN" sz="3200" b="1">
              <a:solidFill>
                <a:srgbClr val="FFFFFF"/>
              </a:solidFill>
              <a:latin typeface="Arial Black" charset="0"/>
              <a:ea typeface="宋体" charset="0"/>
              <a:cs typeface="宋体" charset="0"/>
            </a:endParaRPr>
          </a:p>
          <a:p>
            <a:pPr algn="ctr" eaLnBrk="0" hangingPunct="0">
              <a:spcBef>
                <a:spcPct val="50000"/>
              </a:spcBef>
              <a:defRPr/>
            </a:pPr>
            <a:r>
              <a:rPr lang="en-US" altLang="zh-CN" sz="2800" b="1">
                <a:solidFill>
                  <a:srgbClr val="FFFFFF"/>
                </a:solidFill>
                <a:latin typeface="Arial Narrow" charset="0"/>
                <a:ea typeface="宋体" charset="0"/>
                <a:cs typeface="宋体" charset="0"/>
              </a:rPr>
              <a:t>Ezra melanjutkan perhitungan sejarah orang Yahudi yang tercatat di 2 Tawarikh. </a:t>
            </a:r>
          </a:p>
          <a:p>
            <a:pPr algn="ctr" eaLnBrk="0" hangingPunct="0">
              <a:spcBef>
                <a:spcPct val="50000"/>
              </a:spcBef>
              <a:defRPr/>
            </a:pPr>
            <a:r>
              <a:rPr lang="en-US" altLang="zh-CN" sz="2800" b="1">
                <a:solidFill>
                  <a:srgbClr val="FFFFFF"/>
                </a:solidFill>
                <a:latin typeface="Arial Narrow" charset="0"/>
                <a:ea typeface="宋体" charset="0"/>
                <a:cs typeface="宋体" charset="0"/>
              </a:rPr>
              <a:t>Tawarikh mencatat Betapa setianya Tuhan memenuhi janji-Nya tentang penghakiman untuk dosa Yahudi; </a:t>
            </a:r>
          </a:p>
          <a:p>
            <a:pPr algn="ctr" eaLnBrk="0" hangingPunct="0">
              <a:spcBef>
                <a:spcPct val="50000"/>
              </a:spcBef>
              <a:defRPr/>
            </a:pPr>
            <a:r>
              <a:rPr lang="en-US" altLang="zh-CN" sz="2800" b="1">
                <a:solidFill>
                  <a:srgbClr val="FFFFFF"/>
                </a:solidFill>
                <a:latin typeface="Arial Narrow" charset="0"/>
                <a:ea typeface="宋体" charset="0"/>
                <a:cs typeface="宋体" charset="0"/>
              </a:rPr>
              <a:t>Ezra mencatat betapa setianya Tuhan kepada janji-Nya untuk pemulihan setelah 70 tahun seperti yang dinubuatkan Yeremia(Jer. 25:11-12; 29:10).  </a:t>
            </a:r>
          </a:p>
          <a:p>
            <a:pPr algn="ctr" eaLnBrk="0" hangingPunct="0">
              <a:spcBef>
                <a:spcPct val="50000"/>
              </a:spcBef>
              <a:defRPr/>
            </a:pPr>
            <a:r>
              <a:rPr lang="en-US" altLang="zh-CN" sz="2800" b="1">
                <a:solidFill>
                  <a:srgbClr val="FFFFFF"/>
                </a:solidFill>
                <a:latin typeface="Arial Narrow" charset="0"/>
                <a:ea typeface="宋体" charset="0"/>
                <a:cs typeface="宋体" charset="0"/>
              </a:rPr>
              <a:t>Pertanggungjawaban Ezra terhadap pemulihan ini untuk mendesak orang- orang yang kembali untuk mengikut Tuhan dengan segenap hati.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7397"/>
                                        </p:tgtEl>
                                        <p:attrNameLst>
                                          <p:attrName>style.visibility</p:attrName>
                                        </p:attrNameLst>
                                      </p:cBhvr>
                                      <p:to>
                                        <p:strVal val="visible"/>
                                      </p:to>
                                    </p:set>
                                    <p:anim calcmode="lin" valueType="num">
                                      <p:cBhvr additive="base">
                                        <p:cTn id="7" dur="500" fill="hold"/>
                                        <p:tgtEl>
                                          <p:spTgt spid="187397"/>
                                        </p:tgtEl>
                                        <p:attrNameLst>
                                          <p:attrName>ppt_x</p:attrName>
                                        </p:attrNameLst>
                                      </p:cBhvr>
                                      <p:tavLst>
                                        <p:tav tm="0">
                                          <p:val>
                                            <p:strVal val="0-#ppt_w/2"/>
                                          </p:val>
                                        </p:tav>
                                        <p:tav tm="100000">
                                          <p:val>
                                            <p:strVal val="#ppt_x"/>
                                          </p:val>
                                        </p:tav>
                                      </p:tavLst>
                                    </p:anim>
                                    <p:anim calcmode="lin" valueType="num">
                                      <p:cBhvr additive="base">
                                        <p:cTn id="8" dur="500" fill="hold"/>
                                        <p:tgtEl>
                                          <p:spTgt spid="1873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7"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30363" y="381000"/>
            <a:ext cx="5913437" cy="533400"/>
          </a:xfrm>
        </p:spPr>
        <p:txBody>
          <a:bodyPr/>
          <a:lstStyle/>
          <a:p>
            <a:pPr algn="ctr" eaLnBrk="1" hangingPunct="1">
              <a:defRPr/>
            </a:pPr>
            <a:r>
              <a:rPr lang="en-US" b="1">
                <a:latin typeface="Arial Black" charset="0"/>
                <a:cs typeface="+mj-cs"/>
              </a:rPr>
              <a:t>Karakter</a:t>
            </a:r>
          </a:p>
        </p:txBody>
      </p:sp>
      <p:sp>
        <p:nvSpPr>
          <p:cNvPr id="24579" name="Rectangle 3"/>
          <p:cNvSpPr>
            <a:spLocks noGrp="1" noChangeArrowheads="1"/>
          </p:cNvSpPr>
          <p:nvPr>
            <p:ph type="body" idx="1"/>
          </p:nvPr>
        </p:nvSpPr>
        <p:spPr>
          <a:xfrm>
            <a:off x="533400" y="1219200"/>
            <a:ext cx="8412163" cy="5257800"/>
          </a:xfrm>
        </p:spPr>
        <p:txBody>
          <a:bodyPr/>
          <a:lstStyle/>
          <a:p>
            <a:pPr marL="533400" indent="-533400" eaLnBrk="1" hangingPunct="1">
              <a:lnSpc>
                <a:spcPct val="90000"/>
              </a:lnSpc>
              <a:buSzTx/>
              <a:buFont typeface="Arial" charset="0"/>
              <a:buAutoNum type="alphaUcPeriod"/>
              <a:defRPr/>
            </a:pPr>
            <a:r>
              <a:rPr lang="en-US" altLang="zh-CN" sz="2800" b="1">
                <a:solidFill>
                  <a:srgbClr val="FFFFFF"/>
                </a:solidFill>
                <a:latin typeface="Times" charset="0"/>
                <a:ea typeface="宋体" charset="0"/>
                <a:cs typeface="宋体" charset="0"/>
              </a:rPr>
              <a:t>Ezra mencatat kejadian pertama mengenai pembuangan Babilonia, tetapi hanya dalam beberapa hal seperti 58 tahun kekosongan memisahkan  pasal 1—6 &amp; 7—10. Kitab Ester muncul pada masa kekosongan ini. </a:t>
            </a:r>
          </a:p>
          <a:p>
            <a:pPr marL="533400" indent="-533400" eaLnBrk="1" hangingPunct="1">
              <a:lnSpc>
                <a:spcPct val="90000"/>
              </a:lnSpc>
              <a:buSzTx/>
              <a:buFont typeface="Arial" charset="0"/>
              <a:buAutoNum type="alphaUcPeriod"/>
              <a:defRPr/>
            </a:pPr>
            <a:r>
              <a:rPr lang="en-US" altLang="zh-CN" sz="2800" b="1">
                <a:solidFill>
                  <a:srgbClr val="FFFFFF"/>
                </a:solidFill>
                <a:latin typeface="Times" charset="0"/>
                <a:ea typeface="宋体" charset="0"/>
                <a:cs typeface="宋体" charset="0"/>
              </a:rPr>
              <a:t>Ezra termasuk salah satu dari banyak kitab yang aslinya ditulis dalam 2 bahasa. Hampir seperempat bagian (67 of 280 verses)ditulis dalam Aramaic dengan mayoritas di Ibrani. Bahan ini (4:8—6:18; 7:12-26) adalah Aramaic karena  Aramaic adalah bahasa standard pada saat itu dalam korespondensi secara resmi.</a:t>
            </a:r>
            <a:endParaRPr lang="en-US" sz="2800" b="1">
              <a:solidFill>
                <a:srgbClr val="FFFFFF"/>
              </a:solidFill>
              <a:latin typeface="Times" charset="0"/>
              <a:ea typeface="宋体" charset="0"/>
              <a:cs typeface="宋体" charset="0"/>
            </a:endParaRPr>
          </a:p>
        </p:txBody>
      </p:sp>
      <p:sp>
        <p:nvSpPr>
          <p:cNvPr id="24580" name="Text Box 4"/>
          <p:cNvSpPr txBox="1">
            <a:spLocks noChangeArrowheads="1"/>
          </p:cNvSpPr>
          <p:nvPr/>
        </p:nvSpPr>
        <p:spPr bwMode="auto">
          <a:xfrm>
            <a:off x="7924800" y="0"/>
            <a:ext cx="1219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290-291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2"/>
        </a:solidFill>
        <a:effectLst/>
      </p:bgPr>
    </p:bg>
    <p:spTree>
      <p:nvGrpSpPr>
        <p:cNvPr id="1" name=""/>
        <p:cNvGrpSpPr/>
        <p:nvPr/>
      </p:nvGrpSpPr>
      <p:grpSpPr>
        <a:xfrm>
          <a:off x="0" y="0"/>
          <a:ext cx="0" cy="0"/>
          <a:chOff x="0" y="0"/>
          <a:chExt cx="0" cy="0"/>
        </a:xfrm>
      </p:grpSpPr>
      <p:sp>
        <p:nvSpPr>
          <p:cNvPr id="25606" name="Rectangle 6"/>
          <p:cNvSpPr>
            <a:spLocks noChangeArrowheads="1"/>
          </p:cNvSpPr>
          <p:nvPr/>
        </p:nvSpPr>
        <p:spPr bwMode="auto">
          <a:xfrm>
            <a:off x="0" y="2057400"/>
            <a:ext cx="9144000" cy="5334000"/>
          </a:xfrm>
          <a:prstGeom prst="rect">
            <a:avLst/>
          </a:prstGeom>
          <a:solidFill>
            <a:schemeClr val="folHlink"/>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607" name="Text Box 7"/>
          <p:cNvSpPr txBox="1">
            <a:spLocks noChangeArrowheads="1"/>
          </p:cNvSpPr>
          <p:nvPr/>
        </p:nvSpPr>
        <p:spPr bwMode="auto">
          <a:xfrm>
            <a:off x="304800" y="2328863"/>
            <a:ext cx="8839200" cy="4529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lnSpc>
                <a:spcPct val="80000"/>
              </a:lnSpc>
              <a:defRPr/>
            </a:pPr>
            <a:r>
              <a:rPr lang="en-US" altLang="zh-CN" sz="2800" b="1" u="sng">
                <a:solidFill>
                  <a:srgbClr val="000000"/>
                </a:solidFill>
                <a:latin typeface="Arial Narrow" charset="0"/>
                <a:ea typeface="宋体" charset="0"/>
                <a:cs typeface="宋体" charset="0"/>
              </a:rPr>
              <a:t>Hubungannya dengan perjanjian Abraham</a:t>
            </a:r>
          </a:p>
          <a:p>
            <a:pPr eaLnBrk="0" hangingPunct="0">
              <a:lnSpc>
                <a:spcPct val="80000"/>
              </a:lnSpc>
              <a:defRPr/>
            </a:pPr>
            <a:r>
              <a:rPr lang="en-US" altLang="zh-CN" sz="2800" b="1">
                <a:solidFill>
                  <a:srgbClr val="000000"/>
                </a:solidFill>
                <a:latin typeface="Arial Narrow" charset="0"/>
                <a:ea typeface="宋体" charset="0"/>
                <a:cs typeface="宋体" charset="0"/>
              </a:rPr>
              <a:t>	</a:t>
            </a:r>
          </a:p>
          <a:p>
            <a:pPr eaLnBrk="0" hangingPunct="0">
              <a:lnSpc>
                <a:spcPct val="80000"/>
              </a:lnSpc>
              <a:buFontTx/>
              <a:buAutoNum type="alphaLcParenR"/>
              <a:defRPr/>
            </a:pPr>
            <a:r>
              <a:rPr lang="en-US" altLang="zh-CN" sz="2800" b="1">
                <a:solidFill>
                  <a:srgbClr val="000000"/>
                </a:solidFill>
                <a:latin typeface="Arial Narrow" charset="0"/>
                <a:ea typeface="宋体" charset="0"/>
                <a:cs typeface="宋体" charset="0"/>
              </a:rPr>
              <a:t>Tuhan menjanjikan Abraham bahwa turunannya akan </a:t>
            </a:r>
            <a:r>
              <a:rPr lang="en-US" altLang="zh-CN" sz="2800" b="1" u="sng">
                <a:solidFill>
                  <a:srgbClr val="000000"/>
                </a:solidFill>
                <a:latin typeface="Arial Narrow" charset="0"/>
                <a:ea typeface="宋体" charset="0"/>
                <a:cs typeface="宋体" charset="0"/>
              </a:rPr>
              <a:t>memenuhi tanah</a:t>
            </a:r>
            <a:r>
              <a:rPr lang="en-US" altLang="zh-CN" sz="2800" b="1">
                <a:solidFill>
                  <a:srgbClr val="000000"/>
                </a:solidFill>
                <a:latin typeface="Arial Narrow" charset="0"/>
                <a:ea typeface="宋体" charset="0"/>
                <a:cs typeface="宋体" charset="0"/>
              </a:rPr>
              <a:t> dari sungai Mesir ke Efrata (Kej. 15:18), yet Israel in Babylon was living outside of these boundaries. Bangsa Israel perlu untuk kembali ke tanah.</a:t>
            </a:r>
          </a:p>
          <a:p>
            <a:pPr eaLnBrk="0" hangingPunct="0">
              <a:lnSpc>
                <a:spcPct val="80000"/>
              </a:lnSpc>
              <a:buFontTx/>
              <a:buAutoNum type="alphaLcParenR"/>
              <a:defRPr/>
            </a:pPr>
            <a:endParaRPr lang="en-US" altLang="zh-CN" sz="2800" b="1">
              <a:solidFill>
                <a:srgbClr val="000000"/>
              </a:solidFill>
              <a:latin typeface="Arial Narrow" charset="0"/>
              <a:ea typeface="宋体" charset="0"/>
              <a:cs typeface="宋体" charset="0"/>
            </a:endParaRPr>
          </a:p>
          <a:p>
            <a:pPr eaLnBrk="0" hangingPunct="0">
              <a:lnSpc>
                <a:spcPct val="80000"/>
              </a:lnSpc>
              <a:buFontTx/>
              <a:buAutoNum type="alphaLcParenR"/>
              <a:defRPr/>
            </a:pPr>
            <a:r>
              <a:rPr lang="en-US" altLang="zh-CN" sz="2800" b="1" u="sng">
                <a:solidFill>
                  <a:srgbClr val="000000"/>
                </a:solidFill>
                <a:latin typeface="Arial Narrow" charset="0"/>
                <a:ea typeface="宋体" charset="0"/>
                <a:cs typeface="宋体" charset="0"/>
              </a:rPr>
              <a:t>Mesiah</a:t>
            </a:r>
            <a:r>
              <a:rPr lang="en-US" altLang="zh-CN" sz="2800" b="1">
                <a:solidFill>
                  <a:srgbClr val="000000"/>
                </a:solidFill>
                <a:latin typeface="Arial Narrow" charset="0"/>
                <a:ea typeface="宋体" charset="0"/>
                <a:cs typeface="宋体" charset="0"/>
              </a:rPr>
              <a:t> sudah dinubuatkan akan lahir di Bethlehem (Mikah 5:2). </a:t>
            </a:r>
          </a:p>
          <a:p>
            <a:pPr eaLnBrk="0" hangingPunct="0">
              <a:lnSpc>
                <a:spcPct val="80000"/>
              </a:lnSpc>
              <a:buFontTx/>
              <a:buAutoNum type="alphaLcParenR"/>
              <a:defRPr/>
            </a:pPr>
            <a:endParaRPr lang="en-US" altLang="zh-CN" sz="2800" b="1">
              <a:solidFill>
                <a:srgbClr val="000000"/>
              </a:solidFill>
              <a:latin typeface="Arial Narrow" charset="0"/>
              <a:ea typeface="宋体" charset="0"/>
              <a:cs typeface="宋体" charset="0"/>
            </a:endParaRPr>
          </a:p>
          <a:p>
            <a:pPr eaLnBrk="0" hangingPunct="0">
              <a:lnSpc>
                <a:spcPct val="80000"/>
              </a:lnSpc>
              <a:defRPr/>
            </a:pPr>
            <a:r>
              <a:rPr lang="en-US" altLang="zh-CN" sz="2800" b="1">
                <a:solidFill>
                  <a:srgbClr val="000000"/>
                </a:solidFill>
                <a:latin typeface="Arial Narrow" charset="0"/>
                <a:ea typeface="宋体" charset="0"/>
                <a:cs typeface="宋体" charset="0"/>
              </a:rPr>
              <a:t>c)	Perkawinan campuran mengancam kemurnian dari garis keturunan Daud intik memenuhi the seed promises yang aslinya diberikan kepada Abraham.</a:t>
            </a:r>
            <a:endParaRPr lang="en-US" sz="2800" b="1">
              <a:solidFill>
                <a:srgbClr val="000000"/>
              </a:solidFill>
              <a:latin typeface="Arial Narrow" charset="0"/>
              <a:cs typeface="+mn-cs"/>
            </a:endParaRPr>
          </a:p>
        </p:txBody>
      </p:sp>
      <p:sp>
        <p:nvSpPr>
          <p:cNvPr id="25602" name="Rectangle 2"/>
          <p:cNvSpPr>
            <a:spLocks noGrp="1" noChangeArrowheads="1"/>
          </p:cNvSpPr>
          <p:nvPr>
            <p:ph type="title"/>
          </p:nvPr>
        </p:nvSpPr>
        <p:spPr>
          <a:xfrm>
            <a:off x="2057400" y="304800"/>
            <a:ext cx="5075238" cy="533400"/>
          </a:xfrm>
          <a:solidFill>
            <a:srgbClr val="000000"/>
          </a:solidFill>
        </p:spPr>
        <p:txBody>
          <a:bodyPr/>
          <a:lstStyle/>
          <a:p>
            <a:pPr algn="ctr" eaLnBrk="1" hangingPunct="1">
              <a:defRPr/>
            </a:pPr>
            <a:r>
              <a:rPr lang="en-US" b="1">
                <a:latin typeface="Arial Black" charset="0"/>
                <a:cs typeface="+mj-cs"/>
              </a:rPr>
              <a:t>Karakter</a:t>
            </a:r>
          </a:p>
        </p:txBody>
      </p:sp>
      <p:sp>
        <p:nvSpPr>
          <p:cNvPr id="25605" name="Rectangle 5"/>
          <p:cNvSpPr>
            <a:spLocks noGrp="1" noChangeArrowheads="1"/>
          </p:cNvSpPr>
          <p:nvPr>
            <p:ph type="body" sz="half" idx="2"/>
          </p:nvPr>
        </p:nvSpPr>
        <p:spPr>
          <a:xfrm>
            <a:off x="152400" y="838200"/>
            <a:ext cx="8839200" cy="1219200"/>
          </a:xfrm>
          <a:solidFill>
            <a:srgbClr val="000000"/>
          </a:solidFill>
        </p:spPr>
        <p:txBody>
          <a:bodyPr/>
          <a:lstStyle/>
          <a:p>
            <a:pPr marL="457200" indent="-457200" eaLnBrk="1" hangingPunct="1">
              <a:lnSpc>
                <a:spcPct val="90000"/>
              </a:lnSpc>
              <a:buFont typeface="Wingdings" charset="0"/>
              <a:buNone/>
              <a:defRPr/>
            </a:pPr>
            <a:r>
              <a:rPr lang="en-US" altLang="zh-CN" sz="2600" b="1">
                <a:solidFill>
                  <a:srgbClr val="FFFFFF"/>
                </a:solidFill>
                <a:ea typeface="宋体" charset="0"/>
                <a:cs typeface="宋体" charset="0"/>
              </a:rPr>
              <a:t>C.	Pemulihan kepada tanah dibawah Ezra &amp; Nehemiah berhubungan langsung dengan tujuan Tuhan untuk Israel sepert yang tercantum di perjanjian  Abraham (Kej. 12:1-3).</a:t>
            </a:r>
          </a:p>
        </p:txBody>
      </p:sp>
      <p:sp>
        <p:nvSpPr>
          <p:cNvPr id="25604" name="Text Box 4"/>
          <p:cNvSpPr txBox="1">
            <a:spLocks noChangeArrowheads="1"/>
          </p:cNvSpPr>
          <p:nvPr/>
        </p:nvSpPr>
        <p:spPr bwMode="auto">
          <a:xfrm>
            <a:off x="7924800" y="0"/>
            <a:ext cx="1219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290-291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checkerboard(across)">
                                      <p:cBhvr>
                                        <p:cTn id="7" dur="500"/>
                                        <p:tgtEl>
                                          <p:spTgt spid="256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5607">
                                            <p:txEl>
                                              <p:pRg st="0" end="0"/>
                                            </p:txEl>
                                          </p:spTgt>
                                        </p:tgtEl>
                                        <p:attrNameLst>
                                          <p:attrName>style.visibility</p:attrName>
                                        </p:attrNameLst>
                                      </p:cBhvr>
                                      <p:to>
                                        <p:strVal val="visible"/>
                                      </p:to>
                                    </p:set>
                                    <p:anim calcmode="lin" valueType="num">
                                      <p:cBhvr additive="base">
                                        <p:cTn id="12" dur="500" fill="hold"/>
                                        <p:tgtEl>
                                          <p:spTgt spid="2560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56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25607">
                                            <p:txEl>
                                              <p:pRg st="1" end="1"/>
                                            </p:txEl>
                                          </p:spTgt>
                                        </p:tgtEl>
                                        <p:attrNameLst>
                                          <p:attrName>style.visibility</p:attrName>
                                        </p:attrNameLst>
                                      </p:cBhvr>
                                      <p:to>
                                        <p:strVal val="visible"/>
                                      </p:to>
                                    </p:set>
                                    <p:anim calcmode="lin" valueType="num">
                                      <p:cBhvr additive="base">
                                        <p:cTn id="18" dur="500" fill="hold"/>
                                        <p:tgtEl>
                                          <p:spTgt spid="25607">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56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25607">
                                            <p:txEl>
                                              <p:pRg st="2" end="2"/>
                                            </p:txEl>
                                          </p:spTgt>
                                        </p:tgtEl>
                                        <p:attrNameLst>
                                          <p:attrName>style.visibility</p:attrName>
                                        </p:attrNameLst>
                                      </p:cBhvr>
                                      <p:to>
                                        <p:strVal val="visible"/>
                                      </p:to>
                                    </p:set>
                                    <p:anim calcmode="lin" valueType="num">
                                      <p:cBhvr additive="base">
                                        <p:cTn id="24" dur="500" fill="hold"/>
                                        <p:tgtEl>
                                          <p:spTgt spid="25607">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56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25607">
                                            <p:txEl>
                                              <p:pRg st="4" end="4"/>
                                            </p:txEl>
                                          </p:spTgt>
                                        </p:tgtEl>
                                        <p:attrNameLst>
                                          <p:attrName>style.visibility</p:attrName>
                                        </p:attrNameLst>
                                      </p:cBhvr>
                                      <p:to>
                                        <p:strVal val="visible"/>
                                      </p:to>
                                    </p:set>
                                    <p:anim calcmode="lin" valueType="num">
                                      <p:cBhvr additive="base">
                                        <p:cTn id="30" dur="500" fill="hold"/>
                                        <p:tgtEl>
                                          <p:spTgt spid="25607">
                                            <p:txEl>
                                              <p:pRg st="4" end="4"/>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56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25607">
                                            <p:txEl>
                                              <p:pRg st="6" end="6"/>
                                            </p:txEl>
                                          </p:spTgt>
                                        </p:tgtEl>
                                        <p:attrNameLst>
                                          <p:attrName>style.visibility</p:attrName>
                                        </p:attrNameLst>
                                      </p:cBhvr>
                                      <p:to>
                                        <p:strVal val="visible"/>
                                      </p:to>
                                    </p:set>
                                    <p:anim calcmode="lin" valueType="num">
                                      <p:cBhvr additive="base">
                                        <p:cTn id="36" dur="500" fill="hold"/>
                                        <p:tgtEl>
                                          <p:spTgt spid="25607">
                                            <p:txEl>
                                              <p:pRg st="6" end="6"/>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56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2560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00200" y="457200"/>
            <a:ext cx="4694238" cy="609600"/>
          </a:xfrm>
        </p:spPr>
        <p:txBody>
          <a:bodyPr/>
          <a:lstStyle/>
          <a:p>
            <a:pPr algn="ctr" eaLnBrk="1" hangingPunct="1">
              <a:defRPr/>
            </a:pPr>
            <a:r>
              <a:rPr lang="en-US">
                <a:latin typeface="Arial Black" charset="0"/>
                <a:cs typeface="+mj-cs"/>
              </a:rPr>
              <a:t>Argumentasi</a:t>
            </a:r>
          </a:p>
        </p:txBody>
      </p:sp>
      <p:sp>
        <p:nvSpPr>
          <p:cNvPr id="27651" name="Rectangle 3"/>
          <p:cNvSpPr>
            <a:spLocks noGrp="1" noChangeArrowheads="1"/>
          </p:cNvSpPr>
          <p:nvPr>
            <p:ph type="body" idx="1"/>
          </p:nvPr>
        </p:nvSpPr>
        <p:spPr>
          <a:xfrm>
            <a:off x="1173163" y="1371600"/>
            <a:ext cx="7772400" cy="5105400"/>
          </a:xfrm>
        </p:spPr>
        <p:txBody>
          <a:bodyPr/>
          <a:lstStyle/>
          <a:p>
            <a:pPr eaLnBrk="1" hangingPunct="1">
              <a:buSzTx/>
              <a:buFont typeface="Wingdings" charset="0"/>
              <a:buChar char="§"/>
              <a:defRPr/>
            </a:pPr>
            <a:r>
              <a:rPr lang="en-US" altLang="zh-CN" sz="2800">
                <a:solidFill>
                  <a:srgbClr val="FFFFFF"/>
                </a:solidFill>
                <a:latin typeface="Times" charset="0"/>
                <a:ea typeface="宋体" charset="0"/>
                <a:cs typeface="宋体" charset="0"/>
              </a:rPr>
              <a:t>Kitab Ezra memperhatikan bahwa bait Allah seperti lanjutan dari akhir 2 Tawarikh. </a:t>
            </a:r>
          </a:p>
          <a:p>
            <a:pPr eaLnBrk="1" hangingPunct="1">
              <a:buSzTx/>
              <a:buFont typeface="Wingdings" charset="0"/>
              <a:buChar char="§"/>
              <a:defRPr/>
            </a:pPr>
            <a:r>
              <a:rPr lang="en-US" altLang="zh-CN" sz="2800">
                <a:solidFill>
                  <a:srgbClr val="FFFFFF"/>
                </a:solidFill>
                <a:latin typeface="Times" charset="0"/>
                <a:ea typeface="宋体" charset="0"/>
                <a:cs typeface="宋体" charset="0"/>
              </a:rPr>
              <a:t>Sayangnya, sisa yang kembali tidak membuktikan komitmen yang kuat kepada perjanjian &amp; bait Allah seperti yang diharapkan. </a:t>
            </a:r>
          </a:p>
          <a:p>
            <a:pPr eaLnBrk="1" hangingPunct="1">
              <a:buSzTx/>
              <a:buFont typeface="Wingdings" charset="0"/>
              <a:buChar char="§"/>
              <a:defRPr/>
            </a:pPr>
            <a:r>
              <a:rPr lang="en-US" altLang="zh-CN" sz="2800">
                <a:solidFill>
                  <a:srgbClr val="FFFFFF"/>
                </a:solidFill>
                <a:latin typeface="Times" charset="0"/>
                <a:ea typeface="宋体" charset="0"/>
                <a:cs typeface="宋体" charset="0"/>
              </a:rPr>
              <a:t>Karena itu, Ezra mencatat pemulihan bait Allah dibawah  Zerubabel (1—6) &amp; pemulihan oramg- orangnya kepada kewajiban perjanjian dibawah Ezra (7—10) untuk mendukung sisa orang dalam penyembahan dan kepatuhan perjanjian.</a:t>
            </a:r>
            <a:endParaRPr lang="en-US" sz="2800">
              <a:solidFill>
                <a:srgbClr val="FFFFFF"/>
              </a:solidFill>
              <a:latin typeface="Times" charset="0"/>
              <a:cs typeface="+mn-cs"/>
            </a:endParaRPr>
          </a:p>
        </p:txBody>
      </p:sp>
      <p:sp>
        <p:nvSpPr>
          <p:cNvPr id="27653" name="Text Box 5"/>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152400"/>
            <a:ext cx="4313238" cy="685800"/>
          </a:xfrm>
        </p:spPr>
        <p:txBody>
          <a:bodyPr/>
          <a:lstStyle/>
          <a:p>
            <a:pPr algn="ctr" eaLnBrk="1" hangingPunct="1">
              <a:defRPr/>
            </a:pPr>
            <a:r>
              <a:rPr lang="en-US">
                <a:latin typeface="Arial Black" charset="0"/>
                <a:cs typeface="+mj-cs"/>
              </a:rPr>
              <a:t>Perpaduan</a:t>
            </a:r>
          </a:p>
        </p:txBody>
      </p:sp>
      <p:sp>
        <p:nvSpPr>
          <p:cNvPr id="28676" name="Text Box 4"/>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292</a:t>
            </a:r>
          </a:p>
        </p:txBody>
      </p:sp>
      <p:sp>
        <p:nvSpPr>
          <p:cNvPr id="28678" name="Text Box 6"/>
          <p:cNvSpPr txBox="1">
            <a:spLocks noChangeArrowheads="1"/>
          </p:cNvSpPr>
          <p:nvPr/>
        </p:nvSpPr>
        <p:spPr bwMode="auto">
          <a:xfrm>
            <a:off x="609600" y="3144838"/>
            <a:ext cx="6858000" cy="674687"/>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3200" b="1">
                <a:solidFill>
                  <a:srgbClr val="FFFFFF"/>
                </a:solidFill>
                <a:latin typeface="Arial Black" charset="0"/>
                <a:ea typeface="宋体" charset="0"/>
                <a:cs typeface="宋体" charset="0"/>
              </a:rPr>
              <a:t>1—6  Bait Allah—Zerubabel</a:t>
            </a:r>
          </a:p>
        </p:txBody>
      </p:sp>
      <p:sp>
        <p:nvSpPr>
          <p:cNvPr id="28679" name="Text Box 7"/>
          <p:cNvSpPr txBox="1">
            <a:spLocks noChangeArrowheads="1"/>
          </p:cNvSpPr>
          <p:nvPr/>
        </p:nvSpPr>
        <p:spPr bwMode="auto">
          <a:xfrm>
            <a:off x="0" y="1011238"/>
            <a:ext cx="8991600" cy="1247775"/>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3200" b="1">
                <a:solidFill>
                  <a:srgbClr val="000000"/>
                </a:solidFill>
                <a:latin typeface="Arial Black" charset="0"/>
                <a:ea typeface="宋体" charset="0"/>
                <a:cs typeface="宋体" charset="0"/>
              </a:rPr>
              <a:t>Pemulihan Bait Allah dan orang- orang</a:t>
            </a:r>
          </a:p>
          <a:p>
            <a:pPr algn="ctr">
              <a:defRPr/>
            </a:pPr>
            <a:endParaRPr lang="en-US" altLang="zh-CN" sz="3200" b="1">
              <a:solidFill>
                <a:srgbClr val="000000"/>
              </a:solidFill>
              <a:latin typeface="Arial Black" charset="0"/>
              <a:ea typeface="宋体" charset="0"/>
              <a:cs typeface="宋体" charset="0"/>
            </a:endParaRPr>
          </a:p>
        </p:txBody>
      </p:sp>
      <p:sp>
        <p:nvSpPr>
          <p:cNvPr id="28680" name="Text Box 8"/>
          <p:cNvSpPr txBox="1">
            <a:spLocks noChangeArrowheads="1"/>
          </p:cNvSpPr>
          <p:nvPr/>
        </p:nvSpPr>
        <p:spPr bwMode="auto">
          <a:xfrm>
            <a:off x="2133600" y="5486400"/>
            <a:ext cx="6400800" cy="674688"/>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3200" b="1">
                <a:solidFill>
                  <a:srgbClr val="FFFFFF"/>
                </a:solidFill>
                <a:latin typeface="Arial Black" charset="0"/>
                <a:ea typeface="宋体" charset="0"/>
                <a:cs typeface="宋体" charset="0"/>
              </a:rPr>
              <a:t>7—10 Orang - orang—Ezra</a:t>
            </a:r>
          </a:p>
        </p:txBody>
      </p:sp>
      <p:sp>
        <p:nvSpPr>
          <p:cNvPr id="28681" name="Text Box 9"/>
          <p:cNvSpPr txBox="1">
            <a:spLocks noChangeArrowheads="1"/>
          </p:cNvSpPr>
          <p:nvPr/>
        </p:nvSpPr>
        <p:spPr bwMode="auto">
          <a:xfrm>
            <a:off x="0" y="1773238"/>
            <a:ext cx="8915400" cy="674687"/>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3200" b="1">
                <a:solidFill>
                  <a:srgbClr val="000000"/>
                </a:solidFill>
                <a:latin typeface="Arial Black" charset="0"/>
                <a:ea typeface="宋体" charset="0"/>
                <a:cs typeface="宋体" charset="0"/>
              </a:rPr>
              <a:t>Sebagian pemenuhan tanah perjanjian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additive="base">
                                        <p:cTn id="7" dur="500" fill="hold"/>
                                        <p:tgtEl>
                                          <p:spTgt spid="28678"/>
                                        </p:tgtEl>
                                        <p:attrNameLst>
                                          <p:attrName>ppt_x</p:attrName>
                                        </p:attrNameLst>
                                      </p:cBhvr>
                                      <p:tavLst>
                                        <p:tav tm="0">
                                          <p:val>
                                            <p:strVal val="0-#ppt_w/2"/>
                                          </p:val>
                                        </p:tav>
                                        <p:tav tm="100000">
                                          <p:val>
                                            <p:strVal val="#ppt_x"/>
                                          </p:val>
                                        </p:tav>
                                      </p:tavLst>
                                    </p:anim>
                                    <p:anim calcmode="lin" valueType="num">
                                      <p:cBhvr additive="base">
                                        <p:cTn id="8" dur="500" fill="hold"/>
                                        <p:tgtEl>
                                          <p:spTgt spid="286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80"/>
                                        </p:tgtEl>
                                        <p:attrNameLst>
                                          <p:attrName>style.visibility</p:attrName>
                                        </p:attrNameLst>
                                      </p:cBhvr>
                                      <p:to>
                                        <p:strVal val="visible"/>
                                      </p:to>
                                    </p:set>
                                    <p:anim calcmode="lin" valueType="num">
                                      <p:cBhvr additive="base">
                                        <p:cTn id="13" dur="500" fill="hold"/>
                                        <p:tgtEl>
                                          <p:spTgt spid="28680"/>
                                        </p:tgtEl>
                                        <p:attrNameLst>
                                          <p:attrName>ppt_x</p:attrName>
                                        </p:attrNameLst>
                                      </p:cBhvr>
                                      <p:tavLst>
                                        <p:tav tm="0">
                                          <p:val>
                                            <p:strVal val="0-#ppt_w/2"/>
                                          </p:val>
                                        </p:tav>
                                        <p:tav tm="100000">
                                          <p:val>
                                            <p:strVal val="#ppt_x"/>
                                          </p:val>
                                        </p:tav>
                                      </p:tavLst>
                                    </p:anim>
                                    <p:anim calcmode="lin" valueType="num">
                                      <p:cBhvr additive="base">
                                        <p:cTn id="14" dur="500" fill="hold"/>
                                        <p:tgtEl>
                                          <p:spTgt spid="286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autoUpdateAnimBg="0"/>
      <p:bldP spid="28680"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52600" y="152400"/>
            <a:ext cx="4541838" cy="685800"/>
          </a:xfrm>
        </p:spPr>
        <p:txBody>
          <a:bodyPr/>
          <a:lstStyle/>
          <a:p>
            <a:pPr algn="ctr" eaLnBrk="1" hangingPunct="1">
              <a:defRPr/>
            </a:pPr>
            <a:r>
              <a:rPr lang="en-US">
                <a:latin typeface="Arial Black" charset="0"/>
                <a:cs typeface="+mj-cs"/>
              </a:rPr>
              <a:t>Garis Besar</a:t>
            </a:r>
          </a:p>
        </p:txBody>
      </p:sp>
      <p:sp>
        <p:nvSpPr>
          <p:cNvPr id="29699" name="Text Box 3"/>
          <p:cNvSpPr txBox="1">
            <a:spLocks noChangeArrowheads="1"/>
          </p:cNvSpPr>
          <p:nvPr/>
        </p:nvSpPr>
        <p:spPr bwMode="auto">
          <a:xfrm>
            <a:off x="7924800" y="0"/>
            <a:ext cx="1219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292-294</a:t>
            </a:r>
          </a:p>
        </p:txBody>
      </p:sp>
      <p:sp>
        <p:nvSpPr>
          <p:cNvPr id="29704" name="Text Box 8"/>
          <p:cNvSpPr txBox="1">
            <a:spLocks noChangeArrowheads="1"/>
          </p:cNvSpPr>
          <p:nvPr/>
        </p:nvSpPr>
        <p:spPr bwMode="auto">
          <a:xfrm>
            <a:off x="342900" y="963613"/>
            <a:ext cx="8458200" cy="2663825"/>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2800" b="1">
                <a:solidFill>
                  <a:srgbClr val="000000"/>
                </a:solidFill>
                <a:latin typeface="Arial" charset="0"/>
                <a:ea typeface="宋体" charset="0"/>
                <a:cs typeface="宋体" charset="0"/>
              </a:rPr>
              <a:t>I.	(Pasal 1—6) Pembangunan ulang bait Allah pada pemulangan yang pertama dibawah Zerubbabel dengan 50,000 Yahudi mendukung sisa orang untuk menyembah hanya di Bait Allah karena kasih setia Tuhan memnuhi janjinya untuk pemulihan (538 BC).</a:t>
            </a:r>
          </a:p>
        </p:txBody>
      </p:sp>
      <p:sp>
        <p:nvSpPr>
          <p:cNvPr id="29705" name="Text Box 9"/>
          <p:cNvSpPr txBox="1">
            <a:spLocks noChangeArrowheads="1"/>
          </p:cNvSpPr>
          <p:nvPr/>
        </p:nvSpPr>
        <p:spPr bwMode="auto">
          <a:xfrm>
            <a:off x="304800" y="4286250"/>
            <a:ext cx="8458200" cy="2236788"/>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2800" b="1">
                <a:solidFill>
                  <a:srgbClr val="000000"/>
                </a:solidFill>
                <a:latin typeface="Arial" charset="0"/>
                <a:ea typeface="宋体" charset="0"/>
                <a:cs typeface="宋体" charset="0"/>
              </a:rPr>
              <a:t>II.	(Pasal 7—10) REformasi orang- orang pada pemulangan kedia dibawah Ezra dengan 5,000 Yahudi dicatat untuk mendukung sisa orang untuk memenuhi kewajiban perjanjian diatas kemurahan hati Tuhan (458 BC).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anim calcmode="lin" valueType="num">
                                      <p:cBhvr additive="base">
                                        <p:cTn id="7" dur="500" fill="hold"/>
                                        <p:tgtEl>
                                          <p:spTgt spid="29704"/>
                                        </p:tgtEl>
                                        <p:attrNameLst>
                                          <p:attrName>ppt_x</p:attrName>
                                        </p:attrNameLst>
                                      </p:cBhvr>
                                      <p:tavLst>
                                        <p:tav tm="0">
                                          <p:val>
                                            <p:strVal val="1+#ppt_w/2"/>
                                          </p:val>
                                        </p:tav>
                                        <p:tav tm="100000">
                                          <p:val>
                                            <p:strVal val="#ppt_x"/>
                                          </p:val>
                                        </p:tav>
                                      </p:tavLst>
                                    </p:anim>
                                    <p:anim calcmode="lin" valueType="num">
                                      <p:cBhvr additive="base">
                                        <p:cTn id="8"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9705"/>
                                        </p:tgtEl>
                                        <p:attrNameLst>
                                          <p:attrName>style.visibility</p:attrName>
                                        </p:attrNameLst>
                                      </p:cBhvr>
                                      <p:to>
                                        <p:strVal val="visible"/>
                                      </p:to>
                                    </p:set>
                                    <p:anim calcmode="lin" valueType="num">
                                      <p:cBhvr additive="base">
                                        <p:cTn id="13" dur="500" fill="hold"/>
                                        <p:tgtEl>
                                          <p:spTgt spid="29705"/>
                                        </p:tgtEl>
                                        <p:attrNameLst>
                                          <p:attrName>ppt_x</p:attrName>
                                        </p:attrNameLst>
                                      </p:cBhvr>
                                      <p:tavLst>
                                        <p:tav tm="0">
                                          <p:val>
                                            <p:strVal val="1+#ppt_w/2"/>
                                          </p:val>
                                        </p:tav>
                                        <p:tav tm="100000">
                                          <p:val>
                                            <p:strVal val="#ppt_x"/>
                                          </p:val>
                                        </p:tav>
                                      </p:tavLst>
                                    </p:anim>
                                    <p:anim calcmode="lin" valueType="num">
                                      <p:cBhvr additive="base">
                                        <p:cTn id="14"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autoUpdateAnimBg="0"/>
      <p:bldP spid="29705"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189443" name="Text Box 3"/>
          <p:cNvSpPr txBox="1">
            <a:spLocks noChangeArrowheads="1"/>
          </p:cNvSpPr>
          <p:nvPr/>
        </p:nvSpPr>
        <p:spPr bwMode="auto">
          <a:xfrm>
            <a:off x="304800" y="4648200"/>
            <a:ext cx="2286000" cy="7016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sz="2000" b="1">
                <a:solidFill>
                  <a:srgbClr val="FFFFFF"/>
                </a:solidFill>
                <a:cs typeface="+mn-cs"/>
              </a:rPr>
              <a:t>Pembangunan ulang 1-6</a:t>
            </a:r>
          </a:p>
        </p:txBody>
      </p:sp>
      <p:sp>
        <p:nvSpPr>
          <p:cNvPr id="189444" name="Text Box 4"/>
          <p:cNvSpPr txBox="1">
            <a:spLocks noChangeArrowheads="1"/>
          </p:cNvSpPr>
          <p:nvPr/>
        </p:nvSpPr>
        <p:spPr bwMode="auto">
          <a:xfrm>
            <a:off x="1752600" y="593725"/>
            <a:ext cx="3200400" cy="7016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sz="4000" b="1">
                <a:solidFill>
                  <a:srgbClr val="FFFFFF"/>
                </a:solidFill>
                <a:cs typeface="+mn-cs"/>
              </a:rPr>
              <a:t>EZRA</a:t>
            </a:r>
          </a:p>
        </p:txBody>
      </p:sp>
      <p:sp>
        <p:nvSpPr>
          <p:cNvPr id="189445" name="Line 5"/>
          <p:cNvSpPr>
            <a:spLocks noChangeShapeType="1"/>
          </p:cNvSpPr>
          <p:nvPr/>
        </p:nvSpPr>
        <p:spPr bwMode="auto">
          <a:xfrm flipH="1">
            <a:off x="533400" y="1473200"/>
            <a:ext cx="1066800" cy="3152775"/>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89446" name="Line 6"/>
          <p:cNvSpPr>
            <a:spLocks noChangeShapeType="1"/>
          </p:cNvSpPr>
          <p:nvPr/>
        </p:nvSpPr>
        <p:spPr bwMode="auto">
          <a:xfrm flipH="1">
            <a:off x="7524750" y="1447800"/>
            <a:ext cx="1162050" cy="32067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89447" name="Line 7"/>
          <p:cNvSpPr>
            <a:spLocks noChangeShapeType="1"/>
          </p:cNvSpPr>
          <p:nvPr/>
        </p:nvSpPr>
        <p:spPr bwMode="auto">
          <a:xfrm flipH="1">
            <a:off x="57721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89448" name="Line 8"/>
          <p:cNvSpPr>
            <a:spLocks noChangeShapeType="1"/>
          </p:cNvSpPr>
          <p:nvPr/>
        </p:nvSpPr>
        <p:spPr bwMode="auto">
          <a:xfrm flipH="1">
            <a:off x="40195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89449" name="Line 9"/>
          <p:cNvSpPr>
            <a:spLocks noChangeShapeType="1"/>
          </p:cNvSpPr>
          <p:nvPr/>
        </p:nvSpPr>
        <p:spPr bwMode="auto">
          <a:xfrm flipH="1">
            <a:off x="22669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89450" name="Rectangle 10"/>
          <p:cNvSpPr>
            <a:spLocks noChangeArrowheads="1"/>
          </p:cNvSpPr>
          <p:nvPr/>
        </p:nvSpPr>
        <p:spPr bwMode="auto">
          <a:xfrm>
            <a:off x="1600200" y="381000"/>
            <a:ext cx="7086600" cy="1090613"/>
          </a:xfrm>
          <a:prstGeom prst="rect">
            <a:avLst/>
          </a:prstGeom>
          <a:noFill/>
          <a:ln w="57150">
            <a:solidFill>
              <a:srgbClr val="FFFFFF"/>
            </a:solidFill>
            <a:miter lim="800000"/>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189451" name="Rectangle 11"/>
          <p:cNvSpPr>
            <a:spLocks noChangeArrowheads="1"/>
          </p:cNvSpPr>
          <p:nvPr/>
        </p:nvSpPr>
        <p:spPr bwMode="auto">
          <a:xfrm>
            <a:off x="533400" y="5419725"/>
            <a:ext cx="7032625" cy="561975"/>
          </a:xfrm>
          <a:prstGeom prst="rect">
            <a:avLst/>
          </a:prstGeom>
          <a:noFill/>
          <a:ln w="57150">
            <a:solidFill>
              <a:srgbClr val="FFFFFF"/>
            </a:solidFill>
            <a:miter lim="800000"/>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189452" name="Line 12"/>
          <p:cNvSpPr>
            <a:spLocks noChangeShapeType="1"/>
          </p:cNvSpPr>
          <p:nvPr/>
        </p:nvSpPr>
        <p:spPr bwMode="auto">
          <a:xfrm flipH="1">
            <a:off x="13906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89453" name="Line 13"/>
          <p:cNvSpPr>
            <a:spLocks noChangeShapeType="1"/>
          </p:cNvSpPr>
          <p:nvPr/>
        </p:nvSpPr>
        <p:spPr bwMode="auto">
          <a:xfrm flipH="1">
            <a:off x="31432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89454" name="Line 14"/>
          <p:cNvSpPr>
            <a:spLocks noChangeShapeType="1"/>
          </p:cNvSpPr>
          <p:nvPr/>
        </p:nvSpPr>
        <p:spPr bwMode="auto">
          <a:xfrm flipH="1">
            <a:off x="67627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89455" name="Line 15"/>
          <p:cNvSpPr>
            <a:spLocks noChangeShapeType="1"/>
          </p:cNvSpPr>
          <p:nvPr/>
        </p:nvSpPr>
        <p:spPr bwMode="auto">
          <a:xfrm flipH="1">
            <a:off x="48958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89456" name="Text Box 16"/>
          <p:cNvSpPr txBox="1">
            <a:spLocks noChangeArrowheads="1"/>
          </p:cNvSpPr>
          <p:nvPr/>
        </p:nvSpPr>
        <p:spPr bwMode="auto">
          <a:xfrm rot="-4225144">
            <a:off x="-519113" y="2728913"/>
            <a:ext cx="3965575" cy="6413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FF"/>
                </a:solidFill>
                <a:miter lim="800000"/>
                <a:headEnd/>
                <a:tailEnd/>
              </a14:hiddenLine>
            </a:ext>
          </a:extLst>
        </p:spPr>
        <p:txBody>
          <a:bodyPr>
            <a:spAutoFit/>
          </a:bodyPr>
          <a:lstStyle/>
          <a:p>
            <a:pPr lvl="1">
              <a:spcBef>
                <a:spcPct val="50000"/>
              </a:spcBef>
              <a:defRPr/>
            </a:pPr>
            <a:r>
              <a:rPr lang="en-US" sz="3600" b="1">
                <a:solidFill>
                  <a:srgbClr val="FFFFFF"/>
                </a:solidFill>
                <a:cs typeface="+mn-cs"/>
              </a:rPr>
              <a:t>Kembali 1-2</a:t>
            </a:r>
          </a:p>
        </p:txBody>
      </p:sp>
      <p:sp>
        <p:nvSpPr>
          <p:cNvPr id="189457" name="Text Box 17"/>
          <p:cNvSpPr txBox="1">
            <a:spLocks noChangeArrowheads="1"/>
          </p:cNvSpPr>
          <p:nvPr/>
        </p:nvSpPr>
        <p:spPr bwMode="auto">
          <a:xfrm rot="-4276547">
            <a:off x="381000" y="2724151"/>
            <a:ext cx="3965575" cy="6413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FF"/>
                </a:solidFill>
                <a:miter lim="800000"/>
                <a:headEnd/>
                <a:tailEnd/>
              </a14:hiddenLine>
            </a:ext>
          </a:extLst>
        </p:spPr>
        <p:txBody>
          <a:bodyPr>
            <a:spAutoFit/>
          </a:bodyPr>
          <a:lstStyle/>
          <a:p>
            <a:pPr lvl="1">
              <a:spcBef>
                <a:spcPct val="50000"/>
              </a:spcBef>
              <a:defRPr/>
            </a:pPr>
            <a:r>
              <a:rPr lang="en-US" sz="3600" b="1">
                <a:solidFill>
                  <a:srgbClr val="FFFFFF"/>
                </a:solidFill>
                <a:cs typeface="+mn-cs"/>
              </a:rPr>
              <a:t>Pemulihan 3-6</a:t>
            </a:r>
          </a:p>
        </p:txBody>
      </p:sp>
      <p:sp>
        <p:nvSpPr>
          <p:cNvPr id="189458" name="Line 18"/>
          <p:cNvSpPr>
            <a:spLocks noChangeShapeType="1"/>
          </p:cNvSpPr>
          <p:nvPr/>
        </p:nvSpPr>
        <p:spPr bwMode="auto">
          <a:xfrm>
            <a:off x="5080000" y="406400"/>
            <a:ext cx="0" cy="101600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89459" name="Text Box 19"/>
          <p:cNvSpPr txBox="1">
            <a:spLocks noChangeArrowheads="1"/>
          </p:cNvSpPr>
          <p:nvPr/>
        </p:nvSpPr>
        <p:spPr bwMode="auto">
          <a:xfrm>
            <a:off x="533400" y="5426075"/>
            <a:ext cx="1752600"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b="1">
                <a:solidFill>
                  <a:srgbClr val="FFFFFF"/>
                </a:solidFill>
                <a:cs typeface="+mn-cs"/>
              </a:rPr>
              <a:t>Zerubabel</a:t>
            </a:r>
          </a:p>
        </p:txBody>
      </p:sp>
      <p:sp>
        <p:nvSpPr>
          <p:cNvPr id="189460" name="Line 20"/>
          <p:cNvSpPr>
            <a:spLocks noChangeShapeType="1"/>
          </p:cNvSpPr>
          <p:nvPr/>
        </p:nvSpPr>
        <p:spPr bwMode="auto">
          <a:xfrm>
            <a:off x="5791200" y="4648200"/>
            <a:ext cx="0" cy="13144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89461" name="Line 21"/>
          <p:cNvSpPr>
            <a:spLocks noChangeShapeType="1"/>
          </p:cNvSpPr>
          <p:nvPr/>
        </p:nvSpPr>
        <p:spPr bwMode="auto">
          <a:xfrm flipH="1">
            <a:off x="2257425" y="4648200"/>
            <a:ext cx="0" cy="190500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89462" name="Line 22"/>
          <p:cNvSpPr>
            <a:spLocks noChangeShapeType="1"/>
          </p:cNvSpPr>
          <p:nvPr/>
        </p:nvSpPr>
        <p:spPr bwMode="auto">
          <a:xfrm flipH="1">
            <a:off x="4010025" y="4610100"/>
            <a:ext cx="0" cy="190500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89463" name="Rectangle 23"/>
          <p:cNvSpPr>
            <a:spLocks noChangeArrowheads="1"/>
          </p:cNvSpPr>
          <p:nvPr/>
        </p:nvSpPr>
        <p:spPr bwMode="auto">
          <a:xfrm>
            <a:off x="536575" y="4648200"/>
            <a:ext cx="7029450" cy="771525"/>
          </a:xfrm>
          <a:prstGeom prst="rect">
            <a:avLst/>
          </a:prstGeom>
          <a:noFill/>
          <a:ln w="57150">
            <a:solidFill>
              <a:srgbClr val="FFFFFF"/>
            </a:solidFill>
            <a:miter lim="800000"/>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189464" name="Rectangle 24"/>
          <p:cNvSpPr>
            <a:spLocks noChangeArrowheads="1"/>
          </p:cNvSpPr>
          <p:nvPr/>
        </p:nvSpPr>
        <p:spPr bwMode="auto">
          <a:xfrm>
            <a:off x="533400" y="5953125"/>
            <a:ext cx="7032625" cy="561975"/>
          </a:xfrm>
          <a:prstGeom prst="rect">
            <a:avLst/>
          </a:prstGeom>
          <a:noFill/>
          <a:ln w="57150">
            <a:solidFill>
              <a:srgbClr val="FFFFFF"/>
            </a:solidFill>
            <a:miter lim="800000"/>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189465" name="Line 25"/>
          <p:cNvSpPr>
            <a:spLocks noChangeShapeType="1"/>
          </p:cNvSpPr>
          <p:nvPr/>
        </p:nvSpPr>
        <p:spPr bwMode="auto">
          <a:xfrm flipH="1">
            <a:off x="6743700" y="5448300"/>
            <a:ext cx="0" cy="110490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89466" name="Text Box 26"/>
          <p:cNvSpPr txBox="1">
            <a:spLocks noChangeArrowheads="1"/>
          </p:cNvSpPr>
          <p:nvPr/>
        </p:nvSpPr>
        <p:spPr bwMode="auto">
          <a:xfrm>
            <a:off x="533400" y="5943600"/>
            <a:ext cx="1676400" cy="5794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sz="3200" b="1">
                <a:solidFill>
                  <a:srgbClr val="FFFFFF"/>
                </a:solidFill>
                <a:cs typeface="+mn-cs"/>
              </a:rPr>
              <a:t>537</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89466"/>
                                        </p:tgtEl>
                                        <p:attrNameLst>
                                          <p:attrName>style.visibility</p:attrName>
                                        </p:attrNameLst>
                                      </p:cBhvr>
                                      <p:to>
                                        <p:strVal val="visible"/>
                                      </p:to>
                                    </p:set>
                                    <p:animEffect transition="in" filter="dissolve">
                                      <p:cBhvr>
                                        <p:cTn id="7" dur="500"/>
                                        <p:tgtEl>
                                          <p:spTgt spid="189466"/>
                                        </p:tgtEl>
                                      </p:cBhvr>
                                    </p:animEffect>
                                  </p:childTnLst>
                                </p:cTn>
                              </p:par>
                            </p:childTnLst>
                          </p:cTn>
                        </p:par>
                        <p:par>
                          <p:cTn id="8" fill="hold" nodeType="afterGroup">
                            <p:stCondLst>
                              <p:cond delay="1500"/>
                            </p:stCondLst>
                            <p:childTnLst>
                              <p:par>
                                <p:cTn id="9" presetID="9" presetClass="entr" presetSubtype="0" fill="hold" grpId="0" nodeType="afterEffect">
                                  <p:stCondLst>
                                    <p:cond delay="3000"/>
                                  </p:stCondLst>
                                  <p:childTnLst>
                                    <p:set>
                                      <p:cBhvr>
                                        <p:cTn id="10" dur="1" fill="hold">
                                          <p:stCondLst>
                                            <p:cond delay="0"/>
                                          </p:stCondLst>
                                        </p:cTn>
                                        <p:tgtEl>
                                          <p:spTgt spid="189459"/>
                                        </p:tgtEl>
                                        <p:attrNameLst>
                                          <p:attrName>style.visibility</p:attrName>
                                        </p:attrNameLst>
                                      </p:cBhvr>
                                      <p:to>
                                        <p:strVal val="visible"/>
                                      </p:to>
                                    </p:set>
                                    <p:animEffect transition="in" filter="dissolve">
                                      <p:cBhvr>
                                        <p:cTn id="11" dur="500"/>
                                        <p:tgtEl>
                                          <p:spTgt spid="189459"/>
                                        </p:tgtEl>
                                      </p:cBhvr>
                                    </p:animEffect>
                                  </p:childTnLst>
                                </p:cTn>
                              </p:par>
                            </p:childTnLst>
                          </p:cTn>
                        </p:par>
                        <p:par>
                          <p:cTn id="12" fill="hold" nodeType="afterGroup">
                            <p:stCondLst>
                              <p:cond delay="5000"/>
                            </p:stCondLst>
                            <p:childTnLst>
                              <p:par>
                                <p:cTn id="13" presetID="9" presetClass="entr" presetSubtype="0" fill="hold" grpId="0" nodeType="afterEffect">
                                  <p:stCondLst>
                                    <p:cond delay="3000"/>
                                  </p:stCondLst>
                                  <p:childTnLst>
                                    <p:set>
                                      <p:cBhvr>
                                        <p:cTn id="14" dur="1" fill="hold">
                                          <p:stCondLst>
                                            <p:cond delay="0"/>
                                          </p:stCondLst>
                                        </p:cTn>
                                        <p:tgtEl>
                                          <p:spTgt spid="189443"/>
                                        </p:tgtEl>
                                        <p:attrNameLst>
                                          <p:attrName>style.visibility</p:attrName>
                                        </p:attrNameLst>
                                      </p:cBhvr>
                                      <p:to>
                                        <p:strVal val="visible"/>
                                      </p:to>
                                    </p:set>
                                    <p:animEffect transition="in" filter="dissolve">
                                      <p:cBhvr>
                                        <p:cTn id="15" dur="500"/>
                                        <p:tgtEl>
                                          <p:spTgt spid="189443"/>
                                        </p:tgtEl>
                                      </p:cBhvr>
                                    </p:animEffect>
                                  </p:childTnLst>
                                </p:cTn>
                              </p:par>
                            </p:childTnLst>
                          </p:cTn>
                        </p:par>
                        <p:par>
                          <p:cTn id="16" fill="hold" nodeType="afterGroup">
                            <p:stCondLst>
                              <p:cond delay="8500"/>
                            </p:stCondLst>
                            <p:childTnLst>
                              <p:par>
                                <p:cTn id="17" presetID="9" presetClass="entr" presetSubtype="0" fill="hold" grpId="0" nodeType="afterEffect">
                                  <p:stCondLst>
                                    <p:cond delay="3000"/>
                                  </p:stCondLst>
                                  <p:childTnLst>
                                    <p:set>
                                      <p:cBhvr>
                                        <p:cTn id="18" dur="1" fill="hold">
                                          <p:stCondLst>
                                            <p:cond delay="0"/>
                                          </p:stCondLst>
                                        </p:cTn>
                                        <p:tgtEl>
                                          <p:spTgt spid="189456"/>
                                        </p:tgtEl>
                                        <p:attrNameLst>
                                          <p:attrName>style.visibility</p:attrName>
                                        </p:attrNameLst>
                                      </p:cBhvr>
                                      <p:to>
                                        <p:strVal val="visible"/>
                                      </p:to>
                                    </p:set>
                                    <p:animEffect transition="in" filter="dissolve">
                                      <p:cBhvr>
                                        <p:cTn id="19" dur="500"/>
                                        <p:tgtEl>
                                          <p:spTgt spid="189456"/>
                                        </p:tgtEl>
                                      </p:cBhvr>
                                    </p:animEffect>
                                  </p:childTnLst>
                                </p:cTn>
                              </p:par>
                            </p:childTnLst>
                          </p:cTn>
                        </p:par>
                        <p:par>
                          <p:cTn id="20" fill="hold" nodeType="afterGroup">
                            <p:stCondLst>
                              <p:cond delay="12000"/>
                            </p:stCondLst>
                            <p:childTnLst>
                              <p:par>
                                <p:cTn id="21" presetID="9" presetClass="entr" presetSubtype="0" fill="hold" grpId="0" nodeType="afterEffect">
                                  <p:stCondLst>
                                    <p:cond delay="2000"/>
                                  </p:stCondLst>
                                  <p:childTnLst>
                                    <p:set>
                                      <p:cBhvr>
                                        <p:cTn id="22" dur="1" fill="hold">
                                          <p:stCondLst>
                                            <p:cond delay="0"/>
                                          </p:stCondLst>
                                        </p:cTn>
                                        <p:tgtEl>
                                          <p:spTgt spid="189457"/>
                                        </p:tgtEl>
                                        <p:attrNameLst>
                                          <p:attrName>style.visibility</p:attrName>
                                        </p:attrNameLst>
                                      </p:cBhvr>
                                      <p:to>
                                        <p:strVal val="visible"/>
                                      </p:to>
                                    </p:set>
                                    <p:animEffect transition="in" filter="dissolve">
                                      <p:cBhvr>
                                        <p:cTn id="23" dur="500"/>
                                        <p:tgtEl>
                                          <p:spTgt spid="18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autoUpdateAnimBg="0"/>
      <p:bldP spid="189456" grpId="0" autoUpdateAnimBg="0"/>
      <p:bldP spid="189457" grpId="0" autoUpdateAnimBg="0"/>
      <p:bldP spid="189459" grpId="0" autoUpdateAnimBg="0"/>
      <p:bldP spid="18946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a:noFill/>
          </a:ln>
          <a:effectLst>
            <a:outerShdw blurRad="63500" dist="38099" dir="2700000" algn="ctr" rotWithShape="0">
              <a:srgbClr val="000000">
                <a:alpha val="74998"/>
              </a:srgbClr>
            </a:outerShdw>
          </a:effectLst>
          <a:extLst>
            <a:ext uri="{91240B29-F687-4f45-9708-019B960494DF}">
              <a14:hiddenLine xmlns="" xmlns:a14="http://schemas.microsoft.com/office/drawing/2010/main" w="9525">
                <a:solidFill>
                  <a:srgbClr val="FFFFFF"/>
                </a:solidFill>
                <a:miter lim="800000"/>
                <a:headEnd/>
                <a:tailEnd/>
              </a14:hiddenLine>
            </a:ext>
          </a:extLst>
        </p:spPr>
        <p:txBody>
          <a:bodyPr wrap="none" anchor="ctr"/>
          <a:lstStyle/>
          <a:p>
            <a:pPr algn="ctr">
              <a:defRPr/>
            </a:pPr>
            <a:endParaRPr lang="en-US">
              <a:solidFill>
                <a:srgbClr val="FFFFFF"/>
              </a:solidFill>
              <a:cs typeface="+mn-cs"/>
            </a:endParaRPr>
          </a:p>
        </p:txBody>
      </p:sp>
      <p:sp>
        <p:nvSpPr>
          <p:cNvPr id="190467" name="Text Box 3"/>
          <p:cNvSpPr txBox="1">
            <a:spLocks noChangeArrowheads="1"/>
          </p:cNvSpPr>
          <p:nvPr/>
        </p:nvSpPr>
        <p:spPr bwMode="auto">
          <a:xfrm>
            <a:off x="304800" y="4648200"/>
            <a:ext cx="2286000" cy="7016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sz="2000" b="1">
                <a:solidFill>
                  <a:srgbClr val="FFFFFF"/>
                </a:solidFill>
                <a:cs typeface="+mn-cs"/>
              </a:rPr>
              <a:t>Pembangunan ulang 1-6</a:t>
            </a:r>
          </a:p>
        </p:txBody>
      </p:sp>
      <p:sp>
        <p:nvSpPr>
          <p:cNvPr id="190468" name="Text Box 4"/>
          <p:cNvSpPr txBox="1">
            <a:spLocks noChangeArrowheads="1"/>
          </p:cNvSpPr>
          <p:nvPr/>
        </p:nvSpPr>
        <p:spPr bwMode="auto">
          <a:xfrm>
            <a:off x="1752600" y="593725"/>
            <a:ext cx="3200400" cy="7016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sz="4000" b="1">
                <a:solidFill>
                  <a:srgbClr val="FFFFFF"/>
                </a:solidFill>
                <a:cs typeface="+mn-cs"/>
              </a:rPr>
              <a:t>EZRA</a:t>
            </a:r>
          </a:p>
        </p:txBody>
      </p:sp>
      <p:sp>
        <p:nvSpPr>
          <p:cNvPr id="190469" name="Line 5"/>
          <p:cNvSpPr>
            <a:spLocks noChangeShapeType="1"/>
          </p:cNvSpPr>
          <p:nvPr/>
        </p:nvSpPr>
        <p:spPr bwMode="auto">
          <a:xfrm flipH="1">
            <a:off x="533400" y="1473200"/>
            <a:ext cx="1066800" cy="3152775"/>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90470" name="Line 6"/>
          <p:cNvSpPr>
            <a:spLocks noChangeShapeType="1"/>
          </p:cNvSpPr>
          <p:nvPr/>
        </p:nvSpPr>
        <p:spPr bwMode="auto">
          <a:xfrm flipH="1">
            <a:off x="7524750" y="1447800"/>
            <a:ext cx="1162050" cy="32067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90471" name="Line 7"/>
          <p:cNvSpPr>
            <a:spLocks noChangeShapeType="1"/>
          </p:cNvSpPr>
          <p:nvPr/>
        </p:nvSpPr>
        <p:spPr bwMode="auto">
          <a:xfrm flipH="1">
            <a:off x="57721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90472" name="Line 8"/>
          <p:cNvSpPr>
            <a:spLocks noChangeShapeType="1"/>
          </p:cNvSpPr>
          <p:nvPr/>
        </p:nvSpPr>
        <p:spPr bwMode="auto">
          <a:xfrm flipH="1">
            <a:off x="40195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90473" name="Line 9"/>
          <p:cNvSpPr>
            <a:spLocks noChangeShapeType="1"/>
          </p:cNvSpPr>
          <p:nvPr/>
        </p:nvSpPr>
        <p:spPr bwMode="auto">
          <a:xfrm flipH="1">
            <a:off x="22669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90474" name="Rectangle 10"/>
          <p:cNvSpPr>
            <a:spLocks noChangeArrowheads="1"/>
          </p:cNvSpPr>
          <p:nvPr/>
        </p:nvSpPr>
        <p:spPr bwMode="auto">
          <a:xfrm>
            <a:off x="1600200" y="381000"/>
            <a:ext cx="7086600" cy="1090613"/>
          </a:xfrm>
          <a:prstGeom prst="rect">
            <a:avLst/>
          </a:prstGeom>
          <a:noFill/>
          <a:ln w="57150">
            <a:solidFill>
              <a:srgbClr val="FFFFFF"/>
            </a:solidFill>
            <a:miter lim="800000"/>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190475" name="Rectangle 11"/>
          <p:cNvSpPr>
            <a:spLocks noChangeArrowheads="1"/>
          </p:cNvSpPr>
          <p:nvPr/>
        </p:nvSpPr>
        <p:spPr bwMode="auto">
          <a:xfrm>
            <a:off x="533400" y="5419725"/>
            <a:ext cx="7032625" cy="561975"/>
          </a:xfrm>
          <a:prstGeom prst="rect">
            <a:avLst/>
          </a:prstGeom>
          <a:noFill/>
          <a:ln w="57150">
            <a:solidFill>
              <a:srgbClr val="FFFFFF"/>
            </a:solidFill>
            <a:miter lim="800000"/>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190476" name="Line 12"/>
          <p:cNvSpPr>
            <a:spLocks noChangeShapeType="1"/>
          </p:cNvSpPr>
          <p:nvPr/>
        </p:nvSpPr>
        <p:spPr bwMode="auto">
          <a:xfrm flipH="1">
            <a:off x="13906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90477" name="Line 13"/>
          <p:cNvSpPr>
            <a:spLocks noChangeShapeType="1"/>
          </p:cNvSpPr>
          <p:nvPr/>
        </p:nvSpPr>
        <p:spPr bwMode="auto">
          <a:xfrm flipH="1">
            <a:off x="31432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90478" name="Line 14"/>
          <p:cNvSpPr>
            <a:spLocks noChangeShapeType="1"/>
          </p:cNvSpPr>
          <p:nvPr/>
        </p:nvSpPr>
        <p:spPr bwMode="auto">
          <a:xfrm flipH="1">
            <a:off x="67627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90479" name="Line 15"/>
          <p:cNvSpPr>
            <a:spLocks noChangeShapeType="1"/>
          </p:cNvSpPr>
          <p:nvPr/>
        </p:nvSpPr>
        <p:spPr bwMode="auto">
          <a:xfrm flipH="1">
            <a:off x="48958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90480" name="Text Box 16"/>
          <p:cNvSpPr txBox="1">
            <a:spLocks noChangeArrowheads="1"/>
          </p:cNvSpPr>
          <p:nvPr/>
        </p:nvSpPr>
        <p:spPr bwMode="auto">
          <a:xfrm rot="-4264024">
            <a:off x="1293812" y="2728913"/>
            <a:ext cx="3965575" cy="6413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FF"/>
                </a:solidFill>
                <a:miter lim="800000"/>
                <a:headEnd/>
                <a:tailEnd/>
              </a14:hiddenLine>
            </a:ext>
          </a:extLst>
        </p:spPr>
        <p:txBody>
          <a:bodyPr>
            <a:spAutoFit/>
          </a:bodyPr>
          <a:lstStyle/>
          <a:p>
            <a:pPr lvl="1">
              <a:spcBef>
                <a:spcPct val="50000"/>
              </a:spcBef>
              <a:defRPr/>
            </a:pPr>
            <a:r>
              <a:rPr lang="en-US" sz="3600" b="1">
                <a:solidFill>
                  <a:srgbClr val="FFFFFF"/>
                </a:solidFill>
                <a:cs typeface="+mn-cs"/>
              </a:rPr>
              <a:t>Kembali 7-8</a:t>
            </a:r>
          </a:p>
        </p:txBody>
      </p:sp>
      <p:sp>
        <p:nvSpPr>
          <p:cNvPr id="190481" name="Text Box 17"/>
          <p:cNvSpPr txBox="1">
            <a:spLocks noChangeArrowheads="1"/>
          </p:cNvSpPr>
          <p:nvPr/>
        </p:nvSpPr>
        <p:spPr bwMode="auto">
          <a:xfrm rot="-4229803">
            <a:off x="2138362" y="2765426"/>
            <a:ext cx="3921125" cy="6413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FF"/>
                </a:solidFill>
                <a:miter lim="800000"/>
                <a:headEnd/>
                <a:tailEnd/>
              </a14:hiddenLine>
            </a:ext>
          </a:extLst>
        </p:spPr>
        <p:txBody>
          <a:bodyPr>
            <a:spAutoFit/>
          </a:bodyPr>
          <a:lstStyle/>
          <a:p>
            <a:pPr lvl="1">
              <a:spcBef>
                <a:spcPct val="50000"/>
              </a:spcBef>
              <a:defRPr/>
            </a:pPr>
            <a:r>
              <a:rPr lang="en-US" sz="3600" b="1">
                <a:solidFill>
                  <a:srgbClr val="FFFFFF"/>
                </a:solidFill>
                <a:cs typeface="+mn-cs"/>
              </a:rPr>
              <a:t>Pemulihan 9-10 </a:t>
            </a:r>
          </a:p>
        </p:txBody>
      </p:sp>
      <p:sp>
        <p:nvSpPr>
          <p:cNvPr id="190482" name="Text Box 18"/>
          <p:cNvSpPr txBox="1">
            <a:spLocks noChangeArrowheads="1"/>
          </p:cNvSpPr>
          <p:nvPr/>
        </p:nvSpPr>
        <p:spPr bwMode="auto">
          <a:xfrm rot="-4225144">
            <a:off x="-519113" y="2728913"/>
            <a:ext cx="3965575" cy="6413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FF"/>
                </a:solidFill>
                <a:miter lim="800000"/>
                <a:headEnd/>
                <a:tailEnd/>
              </a14:hiddenLine>
            </a:ext>
          </a:extLst>
        </p:spPr>
        <p:txBody>
          <a:bodyPr>
            <a:spAutoFit/>
          </a:bodyPr>
          <a:lstStyle/>
          <a:p>
            <a:pPr lvl="1">
              <a:spcBef>
                <a:spcPct val="50000"/>
              </a:spcBef>
              <a:defRPr/>
            </a:pPr>
            <a:r>
              <a:rPr lang="en-US" sz="3600" b="1">
                <a:solidFill>
                  <a:srgbClr val="FFFFFF"/>
                </a:solidFill>
                <a:cs typeface="+mn-cs"/>
              </a:rPr>
              <a:t>Kembali 1-2</a:t>
            </a:r>
          </a:p>
        </p:txBody>
      </p:sp>
      <p:sp>
        <p:nvSpPr>
          <p:cNvPr id="190483" name="Text Box 19"/>
          <p:cNvSpPr txBox="1">
            <a:spLocks noChangeArrowheads="1"/>
          </p:cNvSpPr>
          <p:nvPr/>
        </p:nvSpPr>
        <p:spPr bwMode="auto">
          <a:xfrm rot="-4276547">
            <a:off x="381000" y="2724151"/>
            <a:ext cx="3965575" cy="6413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FF"/>
                </a:solidFill>
                <a:miter lim="800000"/>
                <a:headEnd/>
                <a:tailEnd/>
              </a14:hiddenLine>
            </a:ext>
          </a:extLst>
        </p:spPr>
        <p:txBody>
          <a:bodyPr>
            <a:spAutoFit/>
          </a:bodyPr>
          <a:lstStyle/>
          <a:p>
            <a:pPr lvl="1">
              <a:spcBef>
                <a:spcPct val="50000"/>
              </a:spcBef>
              <a:defRPr/>
            </a:pPr>
            <a:r>
              <a:rPr lang="en-US" sz="3600" b="1">
                <a:solidFill>
                  <a:srgbClr val="FFFFFF"/>
                </a:solidFill>
                <a:cs typeface="+mn-cs"/>
              </a:rPr>
              <a:t>Pemulihan 3-6</a:t>
            </a:r>
          </a:p>
        </p:txBody>
      </p:sp>
      <p:sp>
        <p:nvSpPr>
          <p:cNvPr id="190484" name="Text Box 20"/>
          <p:cNvSpPr txBox="1">
            <a:spLocks noChangeArrowheads="1"/>
          </p:cNvSpPr>
          <p:nvPr/>
        </p:nvSpPr>
        <p:spPr bwMode="auto">
          <a:xfrm>
            <a:off x="1981200" y="4648200"/>
            <a:ext cx="2286000" cy="7016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sz="2000" b="1">
                <a:solidFill>
                  <a:srgbClr val="FFFFFF"/>
                </a:solidFill>
                <a:cs typeface="+mn-cs"/>
              </a:rPr>
              <a:t>Mengalihkan jurusan 7-10</a:t>
            </a:r>
          </a:p>
        </p:txBody>
      </p:sp>
      <p:sp>
        <p:nvSpPr>
          <p:cNvPr id="190485" name="Line 21"/>
          <p:cNvSpPr>
            <a:spLocks noChangeShapeType="1"/>
          </p:cNvSpPr>
          <p:nvPr/>
        </p:nvSpPr>
        <p:spPr bwMode="auto">
          <a:xfrm>
            <a:off x="5080000" y="406400"/>
            <a:ext cx="0" cy="101600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90486" name="Text Box 22"/>
          <p:cNvSpPr txBox="1">
            <a:spLocks noChangeArrowheads="1"/>
          </p:cNvSpPr>
          <p:nvPr/>
        </p:nvSpPr>
        <p:spPr bwMode="auto">
          <a:xfrm>
            <a:off x="2667000" y="5426075"/>
            <a:ext cx="914400"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b="1">
                <a:solidFill>
                  <a:srgbClr val="FFFFFF"/>
                </a:solidFill>
                <a:cs typeface="+mn-cs"/>
              </a:rPr>
              <a:t>Ezra</a:t>
            </a:r>
          </a:p>
        </p:txBody>
      </p:sp>
      <p:sp>
        <p:nvSpPr>
          <p:cNvPr id="190487" name="Text Box 23"/>
          <p:cNvSpPr txBox="1">
            <a:spLocks noChangeArrowheads="1"/>
          </p:cNvSpPr>
          <p:nvPr/>
        </p:nvSpPr>
        <p:spPr bwMode="auto">
          <a:xfrm>
            <a:off x="533400" y="5426075"/>
            <a:ext cx="1752600"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b="1">
                <a:solidFill>
                  <a:srgbClr val="FFFFFF"/>
                </a:solidFill>
                <a:cs typeface="+mn-cs"/>
              </a:rPr>
              <a:t>Zerubabel</a:t>
            </a:r>
          </a:p>
        </p:txBody>
      </p:sp>
      <p:sp>
        <p:nvSpPr>
          <p:cNvPr id="190488" name="Line 24"/>
          <p:cNvSpPr>
            <a:spLocks noChangeShapeType="1"/>
          </p:cNvSpPr>
          <p:nvPr/>
        </p:nvSpPr>
        <p:spPr bwMode="auto">
          <a:xfrm>
            <a:off x="5791200" y="4648200"/>
            <a:ext cx="0" cy="13144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90489" name="Line 25"/>
          <p:cNvSpPr>
            <a:spLocks noChangeShapeType="1"/>
          </p:cNvSpPr>
          <p:nvPr/>
        </p:nvSpPr>
        <p:spPr bwMode="auto">
          <a:xfrm flipH="1">
            <a:off x="2257425" y="4648200"/>
            <a:ext cx="0" cy="190500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90490" name="Line 26"/>
          <p:cNvSpPr>
            <a:spLocks noChangeShapeType="1"/>
          </p:cNvSpPr>
          <p:nvPr/>
        </p:nvSpPr>
        <p:spPr bwMode="auto">
          <a:xfrm flipH="1">
            <a:off x="4010025" y="4610100"/>
            <a:ext cx="0" cy="190500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90491" name="Rectangle 27"/>
          <p:cNvSpPr>
            <a:spLocks noChangeArrowheads="1"/>
          </p:cNvSpPr>
          <p:nvPr/>
        </p:nvSpPr>
        <p:spPr bwMode="auto">
          <a:xfrm>
            <a:off x="536575" y="4648200"/>
            <a:ext cx="7029450" cy="771525"/>
          </a:xfrm>
          <a:prstGeom prst="rect">
            <a:avLst/>
          </a:prstGeom>
          <a:noFill/>
          <a:ln w="57150">
            <a:solidFill>
              <a:srgbClr val="FFFFFF"/>
            </a:solidFill>
            <a:miter lim="800000"/>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190492" name="Rectangle 28"/>
          <p:cNvSpPr>
            <a:spLocks noChangeArrowheads="1"/>
          </p:cNvSpPr>
          <p:nvPr/>
        </p:nvSpPr>
        <p:spPr bwMode="auto">
          <a:xfrm>
            <a:off x="533400" y="5953125"/>
            <a:ext cx="7032625" cy="561975"/>
          </a:xfrm>
          <a:prstGeom prst="rect">
            <a:avLst/>
          </a:prstGeom>
          <a:noFill/>
          <a:ln w="57150">
            <a:solidFill>
              <a:srgbClr val="FFFFFF"/>
            </a:solidFill>
            <a:miter lim="800000"/>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190493" name="Line 29"/>
          <p:cNvSpPr>
            <a:spLocks noChangeShapeType="1"/>
          </p:cNvSpPr>
          <p:nvPr/>
        </p:nvSpPr>
        <p:spPr bwMode="auto">
          <a:xfrm flipH="1">
            <a:off x="6743700" y="5448300"/>
            <a:ext cx="0" cy="110490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190494" name="Text Box 30"/>
          <p:cNvSpPr txBox="1">
            <a:spLocks noChangeArrowheads="1"/>
          </p:cNvSpPr>
          <p:nvPr/>
        </p:nvSpPr>
        <p:spPr bwMode="auto">
          <a:xfrm>
            <a:off x="2286000" y="5943600"/>
            <a:ext cx="1676400" cy="5794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sz="3200" b="1">
                <a:solidFill>
                  <a:srgbClr val="FFFFFF"/>
                </a:solidFill>
                <a:cs typeface="+mn-cs"/>
              </a:rPr>
              <a:t>457</a:t>
            </a:r>
          </a:p>
        </p:txBody>
      </p:sp>
      <p:sp>
        <p:nvSpPr>
          <p:cNvPr id="190495" name="Text Box 31"/>
          <p:cNvSpPr txBox="1">
            <a:spLocks noChangeArrowheads="1"/>
          </p:cNvSpPr>
          <p:nvPr/>
        </p:nvSpPr>
        <p:spPr bwMode="auto">
          <a:xfrm>
            <a:off x="533400" y="5943600"/>
            <a:ext cx="1676400" cy="5794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sz="3200" b="1">
                <a:solidFill>
                  <a:srgbClr val="FFFFFF"/>
                </a:solidFill>
                <a:cs typeface="+mn-cs"/>
              </a:rPr>
              <a:t>537</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90494"/>
                                        </p:tgtEl>
                                        <p:attrNameLst>
                                          <p:attrName>style.visibility</p:attrName>
                                        </p:attrNameLst>
                                      </p:cBhvr>
                                      <p:to>
                                        <p:strVal val="visible"/>
                                      </p:to>
                                    </p:set>
                                    <p:animEffect transition="in" filter="dissolve">
                                      <p:cBhvr>
                                        <p:cTn id="7" dur="500"/>
                                        <p:tgtEl>
                                          <p:spTgt spid="190494"/>
                                        </p:tgtEl>
                                      </p:cBhvr>
                                    </p:animEffect>
                                  </p:childTnLst>
                                </p:cTn>
                              </p:par>
                            </p:childTnLst>
                          </p:cTn>
                        </p:par>
                        <p:par>
                          <p:cTn id="8" fill="hold" nodeType="afterGroup">
                            <p:stCondLst>
                              <p:cond delay="1500"/>
                            </p:stCondLst>
                            <p:childTnLst>
                              <p:par>
                                <p:cTn id="9" presetID="9" presetClass="entr" presetSubtype="0" fill="hold" grpId="0" nodeType="afterEffect">
                                  <p:stCondLst>
                                    <p:cond delay="3000"/>
                                  </p:stCondLst>
                                  <p:childTnLst>
                                    <p:set>
                                      <p:cBhvr>
                                        <p:cTn id="10" dur="1" fill="hold">
                                          <p:stCondLst>
                                            <p:cond delay="0"/>
                                          </p:stCondLst>
                                        </p:cTn>
                                        <p:tgtEl>
                                          <p:spTgt spid="190486"/>
                                        </p:tgtEl>
                                        <p:attrNameLst>
                                          <p:attrName>style.visibility</p:attrName>
                                        </p:attrNameLst>
                                      </p:cBhvr>
                                      <p:to>
                                        <p:strVal val="visible"/>
                                      </p:to>
                                    </p:set>
                                    <p:animEffect transition="in" filter="dissolve">
                                      <p:cBhvr>
                                        <p:cTn id="11" dur="500"/>
                                        <p:tgtEl>
                                          <p:spTgt spid="190486"/>
                                        </p:tgtEl>
                                      </p:cBhvr>
                                    </p:animEffect>
                                  </p:childTnLst>
                                </p:cTn>
                              </p:par>
                            </p:childTnLst>
                          </p:cTn>
                        </p:par>
                        <p:par>
                          <p:cTn id="12" fill="hold" nodeType="afterGroup">
                            <p:stCondLst>
                              <p:cond delay="5000"/>
                            </p:stCondLst>
                            <p:childTnLst>
                              <p:par>
                                <p:cTn id="13" presetID="9" presetClass="entr" presetSubtype="0" fill="hold" grpId="0" nodeType="afterEffect">
                                  <p:stCondLst>
                                    <p:cond delay="3000"/>
                                  </p:stCondLst>
                                  <p:childTnLst>
                                    <p:set>
                                      <p:cBhvr>
                                        <p:cTn id="14" dur="1" fill="hold">
                                          <p:stCondLst>
                                            <p:cond delay="0"/>
                                          </p:stCondLst>
                                        </p:cTn>
                                        <p:tgtEl>
                                          <p:spTgt spid="190484"/>
                                        </p:tgtEl>
                                        <p:attrNameLst>
                                          <p:attrName>style.visibility</p:attrName>
                                        </p:attrNameLst>
                                      </p:cBhvr>
                                      <p:to>
                                        <p:strVal val="visible"/>
                                      </p:to>
                                    </p:set>
                                    <p:animEffect transition="in" filter="dissolve">
                                      <p:cBhvr>
                                        <p:cTn id="15" dur="500"/>
                                        <p:tgtEl>
                                          <p:spTgt spid="190484"/>
                                        </p:tgtEl>
                                      </p:cBhvr>
                                    </p:animEffect>
                                  </p:childTnLst>
                                </p:cTn>
                              </p:par>
                            </p:childTnLst>
                          </p:cTn>
                        </p:par>
                        <p:par>
                          <p:cTn id="16" fill="hold" nodeType="afterGroup">
                            <p:stCondLst>
                              <p:cond delay="8500"/>
                            </p:stCondLst>
                            <p:childTnLst>
                              <p:par>
                                <p:cTn id="17" presetID="9" presetClass="entr" presetSubtype="0" fill="hold" grpId="0" nodeType="afterEffect">
                                  <p:stCondLst>
                                    <p:cond delay="3000"/>
                                  </p:stCondLst>
                                  <p:childTnLst>
                                    <p:set>
                                      <p:cBhvr>
                                        <p:cTn id="18" dur="1" fill="hold">
                                          <p:stCondLst>
                                            <p:cond delay="0"/>
                                          </p:stCondLst>
                                        </p:cTn>
                                        <p:tgtEl>
                                          <p:spTgt spid="190480"/>
                                        </p:tgtEl>
                                        <p:attrNameLst>
                                          <p:attrName>style.visibility</p:attrName>
                                        </p:attrNameLst>
                                      </p:cBhvr>
                                      <p:to>
                                        <p:strVal val="visible"/>
                                      </p:to>
                                    </p:set>
                                    <p:animEffect transition="in" filter="dissolve">
                                      <p:cBhvr>
                                        <p:cTn id="19" dur="500"/>
                                        <p:tgtEl>
                                          <p:spTgt spid="190480"/>
                                        </p:tgtEl>
                                      </p:cBhvr>
                                    </p:animEffect>
                                  </p:childTnLst>
                                </p:cTn>
                              </p:par>
                            </p:childTnLst>
                          </p:cTn>
                        </p:par>
                        <p:par>
                          <p:cTn id="20" fill="hold" nodeType="afterGroup">
                            <p:stCondLst>
                              <p:cond delay="12000"/>
                            </p:stCondLst>
                            <p:childTnLst>
                              <p:par>
                                <p:cTn id="21" presetID="9" presetClass="entr" presetSubtype="0" fill="hold" grpId="0" nodeType="afterEffect">
                                  <p:stCondLst>
                                    <p:cond delay="2000"/>
                                  </p:stCondLst>
                                  <p:childTnLst>
                                    <p:set>
                                      <p:cBhvr>
                                        <p:cTn id="22" dur="1" fill="hold">
                                          <p:stCondLst>
                                            <p:cond delay="0"/>
                                          </p:stCondLst>
                                        </p:cTn>
                                        <p:tgtEl>
                                          <p:spTgt spid="190481"/>
                                        </p:tgtEl>
                                        <p:attrNameLst>
                                          <p:attrName>style.visibility</p:attrName>
                                        </p:attrNameLst>
                                      </p:cBhvr>
                                      <p:to>
                                        <p:strVal val="visible"/>
                                      </p:to>
                                    </p:set>
                                    <p:animEffect transition="in" filter="dissolve">
                                      <p:cBhvr>
                                        <p:cTn id="23" dur="500"/>
                                        <p:tgtEl>
                                          <p:spTgt spid="19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80" grpId="0" autoUpdateAnimBg="0"/>
      <p:bldP spid="190481" grpId="0" autoUpdateAnimBg="0"/>
      <p:bldP spid="190484" grpId="0" autoUpdateAnimBg="0"/>
      <p:bldP spid="190486" grpId="0" autoUpdateAnimBg="0"/>
      <p:bldP spid="19049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51" name="Text Box 3"/>
          <p:cNvSpPr txBox="1">
            <a:spLocks noChangeArrowheads="1"/>
          </p:cNvSpPr>
          <p:nvPr/>
        </p:nvSpPr>
        <p:spPr bwMode="auto">
          <a:xfrm>
            <a:off x="61722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450</a:t>
            </a:r>
          </a:p>
        </p:txBody>
      </p:sp>
      <p:sp>
        <p:nvSpPr>
          <p:cNvPr id="53252" name="Text Box 4"/>
          <p:cNvSpPr txBox="1">
            <a:spLocks noChangeArrowheads="1"/>
          </p:cNvSpPr>
          <p:nvPr/>
        </p:nvSpPr>
        <p:spPr bwMode="auto">
          <a:xfrm>
            <a:off x="5343525" y="4067175"/>
            <a:ext cx="523875"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460</a:t>
            </a:r>
          </a:p>
        </p:txBody>
      </p:sp>
      <p:sp>
        <p:nvSpPr>
          <p:cNvPr id="53253" name="Text Box 5"/>
          <p:cNvSpPr txBox="1">
            <a:spLocks noChangeArrowheads="1"/>
          </p:cNvSpPr>
          <p:nvPr/>
        </p:nvSpPr>
        <p:spPr bwMode="auto">
          <a:xfrm>
            <a:off x="41148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480</a:t>
            </a:r>
          </a:p>
        </p:txBody>
      </p:sp>
      <p:sp>
        <p:nvSpPr>
          <p:cNvPr id="53254" name="Text Box 6"/>
          <p:cNvSpPr txBox="1">
            <a:spLocks noChangeArrowheads="1"/>
          </p:cNvSpPr>
          <p:nvPr/>
        </p:nvSpPr>
        <p:spPr bwMode="auto">
          <a:xfrm>
            <a:off x="27432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500</a:t>
            </a:r>
          </a:p>
        </p:txBody>
      </p:sp>
      <p:sp>
        <p:nvSpPr>
          <p:cNvPr id="53255" name="Text Box 7"/>
          <p:cNvSpPr txBox="1">
            <a:spLocks noChangeArrowheads="1"/>
          </p:cNvSpPr>
          <p:nvPr/>
        </p:nvSpPr>
        <p:spPr bwMode="auto">
          <a:xfrm>
            <a:off x="20574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510</a:t>
            </a:r>
          </a:p>
        </p:txBody>
      </p:sp>
      <p:sp>
        <p:nvSpPr>
          <p:cNvPr id="53256" name="Text Box 8"/>
          <p:cNvSpPr txBox="1">
            <a:spLocks noChangeArrowheads="1"/>
          </p:cNvSpPr>
          <p:nvPr/>
        </p:nvSpPr>
        <p:spPr bwMode="auto">
          <a:xfrm>
            <a:off x="13716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520</a:t>
            </a:r>
          </a:p>
        </p:txBody>
      </p:sp>
      <p:sp>
        <p:nvSpPr>
          <p:cNvPr id="53257" name="Text Box 9"/>
          <p:cNvSpPr txBox="1">
            <a:spLocks noChangeArrowheads="1"/>
          </p:cNvSpPr>
          <p:nvPr/>
        </p:nvSpPr>
        <p:spPr bwMode="auto">
          <a:xfrm>
            <a:off x="68580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440</a:t>
            </a:r>
          </a:p>
        </p:txBody>
      </p:sp>
      <p:sp>
        <p:nvSpPr>
          <p:cNvPr id="53258" name="Text Box 10"/>
          <p:cNvSpPr txBox="1">
            <a:spLocks noChangeArrowheads="1"/>
          </p:cNvSpPr>
          <p:nvPr/>
        </p:nvSpPr>
        <p:spPr bwMode="auto">
          <a:xfrm>
            <a:off x="81534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420</a:t>
            </a:r>
          </a:p>
        </p:txBody>
      </p:sp>
      <p:grpSp>
        <p:nvGrpSpPr>
          <p:cNvPr id="11274" name="Group 11"/>
          <p:cNvGrpSpPr>
            <a:grpSpLocks/>
          </p:cNvGrpSpPr>
          <p:nvPr/>
        </p:nvGrpSpPr>
        <p:grpSpPr bwMode="auto">
          <a:xfrm>
            <a:off x="66675" y="3044825"/>
            <a:ext cx="9534525" cy="844550"/>
            <a:chOff x="42" y="1918"/>
            <a:chExt cx="6006" cy="532"/>
          </a:xfrm>
        </p:grpSpPr>
        <p:grpSp>
          <p:nvGrpSpPr>
            <p:cNvPr id="11294" name="Group 12"/>
            <p:cNvGrpSpPr>
              <a:grpSpLocks/>
            </p:cNvGrpSpPr>
            <p:nvPr/>
          </p:nvGrpSpPr>
          <p:grpSpPr bwMode="auto">
            <a:xfrm>
              <a:off x="96" y="1918"/>
              <a:ext cx="1296" cy="530"/>
              <a:chOff x="96" y="1918"/>
              <a:chExt cx="1296" cy="530"/>
            </a:xfrm>
          </p:grpSpPr>
          <p:sp>
            <p:nvSpPr>
              <p:cNvPr id="53261"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3262"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3263"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3264"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grpSp>
          <p:nvGrpSpPr>
            <p:cNvPr id="11295" name="Group 17"/>
            <p:cNvGrpSpPr>
              <a:grpSpLocks/>
            </p:cNvGrpSpPr>
            <p:nvPr/>
          </p:nvGrpSpPr>
          <p:grpSpPr bwMode="auto">
            <a:xfrm>
              <a:off x="1824" y="1920"/>
              <a:ext cx="1296" cy="530"/>
              <a:chOff x="96" y="1918"/>
              <a:chExt cx="1296" cy="530"/>
            </a:xfrm>
          </p:grpSpPr>
          <p:sp>
            <p:nvSpPr>
              <p:cNvPr id="53266"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3267"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3268"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3269"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grpSp>
          <p:nvGrpSpPr>
            <p:cNvPr id="11296" name="Group 22"/>
            <p:cNvGrpSpPr>
              <a:grpSpLocks/>
            </p:cNvGrpSpPr>
            <p:nvPr/>
          </p:nvGrpSpPr>
          <p:grpSpPr bwMode="auto">
            <a:xfrm>
              <a:off x="3552" y="1920"/>
              <a:ext cx="1296" cy="530"/>
              <a:chOff x="96" y="1918"/>
              <a:chExt cx="1296" cy="530"/>
            </a:xfrm>
          </p:grpSpPr>
          <p:sp>
            <p:nvSpPr>
              <p:cNvPr id="53271"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3272"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3273"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3274"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sp>
          <p:nvSpPr>
            <p:cNvPr id="53275"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3276"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sp>
          <p:nvSpPr>
            <p:cNvPr id="53277"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cs typeface="+mn-cs"/>
              </a:endParaRPr>
            </a:p>
          </p:txBody>
        </p:sp>
      </p:grpSp>
      <p:sp>
        <p:nvSpPr>
          <p:cNvPr id="53278" name="Text Box 30"/>
          <p:cNvSpPr txBox="1">
            <a:spLocks noChangeArrowheads="1"/>
          </p:cNvSpPr>
          <p:nvPr/>
        </p:nvSpPr>
        <p:spPr bwMode="auto">
          <a:xfrm>
            <a:off x="75438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430</a:t>
            </a:r>
          </a:p>
        </p:txBody>
      </p:sp>
      <p:sp>
        <p:nvSpPr>
          <p:cNvPr id="53279" name="Text Box 31"/>
          <p:cNvSpPr txBox="1">
            <a:spLocks noChangeArrowheads="1"/>
          </p:cNvSpPr>
          <p:nvPr/>
        </p:nvSpPr>
        <p:spPr bwMode="auto">
          <a:xfrm>
            <a:off x="4724400" y="4067175"/>
            <a:ext cx="5334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470</a:t>
            </a:r>
          </a:p>
        </p:txBody>
      </p:sp>
      <p:sp>
        <p:nvSpPr>
          <p:cNvPr id="53280" name="Text Box 32"/>
          <p:cNvSpPr txBox="1">
            <a:spLocks noChangeArrowheads="1"/>
          </p:cNvSpPr>
          <p:nvPr/>
        </p:nvSpPr>
        <p:spPr bwMode="auto">
          <a:xfrm>
            <a:off x="34290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490</a:t>
            </a:r>
          </a:p>
        </p:txBody>
      </p:sp>
      <p:sp>
        <p:nvSpPr>
          <p:cNvPr id="53281" name="Text Box 33"/>
          <p:cNvSpPr txBox="1">
            <a:spLocks noChangeArrowheads="1"/>
          </p:cNvSpPr>
          <p:nvPr/>
        </p:nvSpPr>
        <p:spPr bwMode="auto">
          <a:xfrm>
            <a:off x="6858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530</a:t>
            </a:r>
          </a:p>
        </p:txBody>
      </p:sp>
      <p:sp>
        <p:nvSpPr>
          <p:cNvPr id="53282" name="Text Box 34"/>
          <p:cNvSpPr txBox="1">
            <a:spLocks noChangeArrowheads="1"/>
          </p:cNvSpPr>
          <p:nvPr/>
        </p:nvSpPr>
        <p:spPr bwMode="auto">
          <a:xfrm>
            <a:off x="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540</a:t>
            </a:r>
          </a:p>
        </p:txBody>
      </p:sp>
      <p:sp>
        <p:nvSpPr>
          <p:cNvPr id="53283" name="Text Box 35"/>
          <p:cNvSpPr txBox="1">
            <a:spLocks noChangeArrowheads="1"/>
          </p:cNvSpPr>
          <p:nvPr/>
        </p:nvSpPr>
        <p:spPr bwMode="auto">
          <a:xfrm>
            <a:off x="87630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410</a:t>
            </a:r>
          </a:p>
        </p:txBody>
      </p:sp>
      <p:sp>
        <p:nvSpPr>
          <p:cNvPr id="53284" name="Text Box 36"/>
          <p:cNvSpPr txBox="1">
            <a:spLocks noChangeArrowheads="1"/>
          </p:cNvSpPr>
          <p:nvPr/>
        </p:nvSpPr>
        <p:spPr bwMode="auto">
          <a:xfrm>
            <a:off x="-152400" y="1263650"/>
            <a:ext cx="3352800" cy="11906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00FF00"/>
                </a:solidFill>
                <a:cs typeface="+mn-cs"/>
              </a:rPr>
              <a:t>Zerubabel </a:t>
            </a:r>
            <a:br>
              <a:rPr lang="en-US" sz="3600" b="1">
                <a:solidFill>
                  <a:srgbClr val="00FF00"/>
                </a:solidFill>
                <a:cs typeface="+mn-cs"/>
              </a:rPr>
            </a:br>
            <a:r>
              <a:rPr lang="en-US" sz="3600" b="1">
                <a:solidFill>
                  <a:srgbClr val="00FF00"/>
                </a:solidFill>
                <a:cs typeface="+mn-cs"/>
              </a:rPr>
              <a:t>(537-516)</a:t>
            </a:r>
            <a:endParaRPr lang="en-US" sz="3200" b="1">
              <a:solidFill>
                <a:srgbClr val="00FF00"/>
              </a:solidFill>
              <a:cs typeface="+mn-cs"/>
            </a:endParaRPr>
          </a:p>
        </p:txBody>
      </p:sp>
      <p:sp>
        <p:nvSpPr>
          <p:cNvPr id="53285" name="Text Box 37"/>
          <p:cNvSpPr txBox="1">
            <a:spLocks noChangeArrowheads="1"/>
          </p:cNvSpPr>
          <p:nvPr/>
        </p:nvSpPr>
        <p:spPr bwMode="auto">
          <a:xfrm>
            <a:off x="5181600" y="1905000"/>
            <a:ext cx="2209800" cy="11906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CC00"/>
                </a:solidFill>
                <a:cs typeface="+mn-cs"/>
              </a:rPr>
              <a:t>Ezra (457-444)</a:t>
            </a:r>
            <a:endParaRPr lang="en-US" sz="3200" b="1">
              <a:solidFill>
                <a:srgbClr val="FFCC00"/>
              </a:solidFill>
              <a:cs typeface="+mn-cs"/>
            </a:endParaRPr>
          </a:p>
        </p:txBody>
      </p:sp>
      <p:sp>
        <p:nvSpPr>
          <p:cNvPr id="53286" name="Text Box 38"/>
          <p:cNvSpPr txBox="1">
            <a:spLocks noChangeArrowheads="1"/>
          </p:cNvSpPr>
          <p:nvPr/>
        </p:nvSpPr>
        <p:spPr bwMode="auto">
          <a:xfrm>
            <a:off x="914400" y="228600"/>
            <a:ext cx="7391400" cy="7016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a:solidFill>
                  <a:srgbClr val="FFFFFF"/>
                </a:solidFill>
                <a:cs typeface="+mn-cs"/>
              </a:rPr>
              <a:t>Kronologi Ezra-Nehemia</a:t>
            </a:r>
          </a:p>
        </p:txBody>
      </p:sp>
      <p:sp>
        <p:nvSpPr>
          <p:cNvPr id="53287" name="Text Box 39"/>
          <p:cNvSpPr txBox="1">
            <a:spLocks noChangeArrowheads="1"/>
          </p:cNvSpPr>
          <p:nvPr/>
        </p:nvSpPr>
        <p:spPr bwMode="auto">
          <a:xfrm>
            <a:off x="5848350" y="838200"/>
            <a:ext cx="2914650" cy="11906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FF00"/>
                </a:solidFill>
                <a:cs typeface="+mn-cs"/>
              </a:rPr>
              <a:t>Nehemia (444-430)</a:t>
            </a:r>
            <a:endParaRPr lang="en-US" sz="3200" b="1">
              <a:solidFill>
                <a:srgbClr val="FFFF00"/>
              </a:solidFill>
              <a:cs typeface="+mn-cs"/>
            </a:endParaRPr>
          </a:p>
        </p:txBody>
      </p:sp>
      <p:sp>
        <p:nvSpPr>
          <p:cNvPr id="53288" name="Text Box 40"/>
          <p:cNvSpPr txBox="1">
            <a:spLocks noChangeArrowheads="1"/>
          </p:cNvSpPr>
          <p:nvPr/>
        </p:nvSpPr>
        <p:spPr bwMode="auto">
          <a:xfrm>
            <a:off x="3581400" y="5667375"/>
            <a:ext cx="2209800" cy="11906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00FFFF"/>
                </a:solidFill>
                <a:cs typeface="+mn-cs"/>
              </a:rPr>
              <a:t>Ester </a:t>
            </a:r>
            <a:br>
              <a:rPr lang="en-US" sz="3600" b="1">
                <a:solidFill>
                  <a:srgbClr val="00FFFF"/>
                </a:solidFill>
                <a:cs typeface="+mn-cs"/>
              </a:rPr>
            </a:br>
            <a:r>
              <a:rPr lang="en-US" sz="3600" b="1">
                <a:solidFill>
                  <a:srgbClr val="00FFFF"/>
                </a:solidFill>
                <a:cs typeface="+mn-cs"/>
              </a:rPr>
              <a:t>479-473</a:t>
            </a:r>
            <a:endParaRPr lang="en-US" sz="3200" b="1">
              <a:solidFill>
                <a:srgbClr val="00FFFF"/>
              </a:solidFill>
              <a:cs typeface="+mn-cs"/>
            </a:endParaRPr>
          </a:p>
        </p:txBody>
      </p:sp>
      <p:sp>
        <p:nvSpPr>
          <p:cNvPr id="53289" name="Rectangle 41"/>
          <p:cNvSpPr>
            <a:spLocks noChangeArrowheads="1"/>
          </p:cNvSpPr>
          <p:nvPr/>
        </p:nvSpPr>
        <p:spPr bwMode="auto">
          <a:xfrm>
            <a:off x="0" y="3429000"/>
            <a:ext cx="1752600" cy="381000"/>
          </a:xfrm>
          <a:prstGeom prst="rect">
            <a:avLst/>
          </a:prstGeom>
          <a:solidFill>
            <a:srgbClr val="66FF33"/>
          </a:solidFill>
          <a:ln w="9525">
            <a:solidFill>
              <a:schemeClr val="bg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90" name="Rectangle 42"/>
          <p:cNvSpPr>
            <a:spLocks noChangeArrowheads="1"/>
          </p:cNvSpPr>
          <p:nvPr/>
        </p:nvSpPr>
        <p:spPr bwMode="auto">
          <a:xfrm>
            <a:off x="4343400" y="3429000"/>
            <a:ext cx="533400" cy="381000"/>
          </a:xfrm>
          <a:prstGeom prst="rect">
            <a:avLst/>
          </a:prstGeom>
          <a:solidFill>
            <a:srgbClr val="00FFFF"/>
          </a:solidFill>
          <a:ln w="9525">
            <a:solidFill>
              <a:schemeClr val="bg2"/>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53291" name="Rectangle 43"/>
          <p:cNvSpPr>
            <a:spLocks noChangeArrowheads="1"/>
          </p:cNvSpPr>
          <p:nvPr/>
        </p:nvSpPr>
        <p:spPr bwMode="auto">
          <a:xfrm>
            <a:off x="5791200" y="3429000"/>
            <a:ext cx="1047750" cy="381000"/>
          </a:xfrm>
          <a:prstGeom prst="rect">
            <a:avLst/>
          </a:prstGeom>
          <a:solidFill>
            <a:srgbClr val="FFCC00"/>
          </a:solidFill>
          <a:ln w="9525">
            <a:solidFill>
              <a:schemeClr val="bg2"/>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53292" name="Rectangle 44"/>
          <p:cNvSpPr>
            <a:spLocks noChangeArrowheads="1"/>
          </p:cNvSpPr>
          <p:nvPr/>
        </p:nvSpPr>
        <p:spPr bwMode="auto">
          <a:xfrm>
            <a:off x="6648450" y="3429000"/>
            <a:ext cx="1047750" cy="381000"/>
          </a:xfrm>
          <a:prstGeom prst="rect">
            <a:avLst/>
          </a:prstGeom>
          <a:solidFill>
            <a:srgbClr val="FFFF00"/>
          </a:solidFill>
          <a:ln w="9525">
            <a:solidFill>
              <a:schemeClr val="bg2"/>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53293" name="Text Box 45"/>
          <p:cNvSpPr txBox="1">
            <a:spLocks noChangeArrowheads="1"/>
          </p:cNvSpPr>
          <p:nvPr/>
        </p:nvSpPr>
        <p:spPr bwMode="auto">
          <a:xfrm>
            <a:off x="4648200" y="5211763"/>
            <a:ext cx="3429000" cy="579437"/>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solidFill>
                  <a:srgbClr val="FFFFFF"/>
                </a:solidFill>
                <a:cs typeface="+mn-cs"/>
              </a:rPr>
              <a:t>Sokrates 470-399</a:t>
            </a:r>
          </a:p>
        </p:txBody>
      </p:sp>
      <p:sp>
        <p:nvSpPr>
          <p:cNvPr id="53294" name="Text Box 46"/>
          <p:cNvSpPr txBox="1">
            <a:spLocks noChangeArrowheads="1"/>
          </p:cNvSpPr>
          <p:nvPr/>
        </p:nvSpPr>
        <p:spPr bwMode="auto">
          <a:xfrm>
            <a:off x="6248400" y="5821363"/>
            <a:ext cx="3429000" cy="579437"/>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solidFill>
                  <a:srgbClr val="FFFFFF"/>
                </a:solidFill>
                <a:cs typeface="+mn-cs"/>
              </a:rPr>
              <a:t>Plato 427-347</a:t>
            </a:r>
          </a:p>
        </p:txBody>
      </p:sp>
      <p:sp>
        <p:nvSpPr>
          <p:cNvPr id="53295" name="Text Box 47"/>
          <p:cNvSpPr txBox="1">
            <a:spLocks noChangeArrowheads="1"/>
          </p:cNvSpPr>
          <p:nvPr/>
        </p:nvSpPr>
        <p:spPr bwMode="auto">
          <a:xfrm>
            <a:off x="228600" y="5973763"/>
            <a:ext cx="3429000" cy="579437"/>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solidFill>
                  <a:srgbClr val="FFFFFF"/>
                </a:solidFill>
                <a:cs typeface="+mn-cs"/>
              </a:rPr>
              <a:t>Konfusius 551-479</a:t>
            </a:r>
          </a:p>
        </p:txBody>
      </p:sp>
      <p:sp>
        <p:nvSpPr>
          <p:cNvPr id="53296" name="Text Box 48"/>
          <p:cNvSpPr txBox="1">
            <a:spLocks noChangeArrowheads="1"/>
          </p:cNvSpPr>
          <p:nvPr/>
        </p:nvSpPr>
        <p:spPr bwMode="auto">
          <a:xfrm>
            <a:off x="0" y="5410200"/>
            <a:ext cx="3429000" cy="5794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solidFill>
                  <a:srgbClr val="FFFFFF"/>
                </a:solidFill>
                <a:cs typeface="+mn-cs"/>
              </a:rPr>
              <a:t>Budha 560-477</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53296"/>
                                        </p:tgtEl>
                                        <p:attrNameLst>
                                          <p:attrName>style.visibility</p:attrName>
                                        </p:attrNameLst>
                                      </p:cBhvr>
                                      <p:to>
                                        <p:strVal val="visible"/>
                                      </p:to>
                                    </p:set>
                                    <p:animEffect transition="in" filter="box(out)">
                                      <p:cBhvr>
                                        <p:cTn id="7" dur="500"/>
                                        <p:tgtEl>
                                          <p:spTgt spid="53296"/>
                                        </p:tgtEl>
                                      </p:cBhvr>
                                    </p:animEffect>
                                  </p:childTnLst>
                                </p:cTn>
                              </p:par>
                            </p:childTnLst>
                          </p:cTn>
                        </p:par>
                        <p:par>
                          <p:cTn id="8" fill="hold" nodeType="afterGroup">
                            <p:stCondLst>
                              <p:cond delay="2500"/>
                            </p:stCondLst>
                            <p:childTnLst>
                              <p:par>
                                <p:cTn id="9" presetID="4" presetClass="entr" presetSubtype="32" fill="hold" grpId="0" nodeType="afterEffect">
                                  <p:stCondLst>
                                    <p:cond delay="2000"/>
                                  </p:stCondLst>
                                  <p:childTnLst>
                                    <p:set>
                                      <p:cBhvr>
                                        <p:cTn id="10" dur="1" fill="hold">
                                          <p:stCondLst>
                                            <p:cond delay="0"/>
                                          </p:stCondLst>
                                        </p:cTn>
                                        <p:tgtEl>
                                          <p:spTgt spid="53295"/>
                                        </p:tgtEl>
                                        <p:attrNameLst>
                                          <p:attrName>style.visibility</p:attrName>
                                        </p:attrNameLst>
                                      </p:cBhvr>
                                      <p:to>
                                        <p:strVal val="visible"/>
                                      </p:to>
                                    </p:set>
                                    <p:animEffect transition="in" filter="box(out)">
                                      <p:cBhvr>
                                        <p:cTn id="11" dur="500"/>
                                        <p:tgtEl>
                                          <p:spTgt spid="53295"/>
                                        </p:tgtEl>
                                      </p:cBhvr>
                                    </p:animEffect>
                                  </p:childTnLst>
                                </p:cTn>
                              </p:par>
                            </p:childTnLst>
                          </p:cTn>
                        </p:par>
                        <p:par>
                          <p:cTn id="12" fill="hold" nodeType="afterGroup">
                            <p:stCondLst>
                              <p:cond delay="5000"/>
                            </p:stCondLst>
                            <p:childTnLst>
                              <p:par>
                                <p:cTn id="13" presetID="4" presetClass="entr" presetSubtype="32" fill="hold" grpId="0" nodeType="afterEffect">
                                  <p:stCondLst>
                                    <p:cond delay="2000"/>
                                  </p:stCondLst>
                                  <p:childTnLst>
                                    <p:set>
                                      <p:cBhvr>
                                        <p:cTn id="14" dur="1" fill="hold">
                                          <p:stCondLst>
                                            <p:cond delay="0"/>
                                          </p:stCondLst>
                                        </p:cTn>
                                        <p:tgtEl>
                                          <p:spTgt spid="53293"/>
                                        </p:tgtEl>
                                        <p:attrNameLst>
                                          <p:attrName>style.visibility</p:attrName>
                                        </p:attrNameLst>
                                      </p:cBhvr>
                                      <p:to>
                                        <p:strVal val="visible"/>
                                      </p:to>
                                    </p:set>
                                    <p:animEffect transition="in" filter="box(out)">
                                      <p:cBhvr>
                                        <p:cTn id="15" dur="500"/>
                                        <p:tgtEl>
                                          <p:spTgt spid="53293"/>
                                        </p:tgtEl>
                                      </p:cBhvr>
                                    </p:animEffect>
                                  </p:childTnLst>
                                </p:cTn>
                              </p:par>
                            </p:childTnLst>
                          </p:cTn>
                        </p:par>
                        <p:par>
                          <p:cTn id="16" fill="hold" nodeType="afterGroup">
                            <p:stCondLst>
                              <p:cond delay="7500"/>
                            </p:stCondLst>
                            <p:childTnLst>
                              <p:par>
                                <p:cTn id="17" presetID="4" presetClass="entr" presetSubtype="32" fill="hold" grpId="0" nodeType="afterEffect">
                                  <p:stCondLst>
                                    <p:cond delay="2000"/>
                                  </p:stCondLst>
                                  <p:childTnLst>
                                    <p:set>
                                      <p:cBhvr>
                                        <p:cTn id="18" dur="1" fill="hold">
                                          <p:stCondLst>
                                            <p:cond delay="0"/>
                                          </p:stCondLst>
                                        </p:cTn>
                                        <p:tgtEl>
                                          <p:spTgt spid="53294"/>
                                        </p:tgtEl>
                                        <p:attrNameLst>
                                          <p:attrName>style.visibility</p:attrName>
                                        </p:attrNameLst>
                                      </p:cBhvr>
                                      <p:to>
                                        <p:strVal val="visible"/>
                                      </p:to>
                                    </p:set>
                                    <p:animEffect transition="in" filter="box(out)">
                                      <p:cBhvr>
                                        <p:cTn id="19" dur="500"/>
                                        <p:tgtEl>
                                          <p:spTgt spid="53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93" grpId="0" autoUpdateAnimBg="0"/>
      <p:bldP spid="53294" grpId="0" autoUpdateAnimBg="0"/>
      <p:bldP spid="53295" grpId="0" autoUpdateAnimBg="0"/>
      <p:bldP spid="5329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chemeClr val="folHlink"/>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1143000"/>
          </a:xfrm>
          <a:solidFill>
            <a:srgbClr val="FFFFFF"/>
          </a:solidFill>
          <a:ln>
            <a:solidFill>
              <a:srgbClr val="000000"/>
            </a:solidFill>
            <a:miter lim="800000"/>
            <a:headEnd/>
            <a:tailEnd/>
          </a:ln>
        </p:spPr>
        <p:txBody>
          <a:bodyPr anchor="ctr" anchorCtr="1"/>
          <a:lstStyle/>
          <a:p>
            <a:pPr algn="ctr" eaLnBrk="1" hangingPunct="1">
              <a:defRPr/>
            </a:pPr>
            <a:r>
              <a:rPr lang="en-US" altLang="zh-CN" sz="2800" b="1">
                <a:solidFill>
                  <a:schemeClr val="bg1"/>
                </a:solidFill>
                <a:latin typeface="Arial Black" charset="0"/>
                <a:ea typeface="宋体" charset="0"/>
                <a:cs typeface="宋体" charset="0"/>
              </a:rPr>
              <a:t>Tuhan mengijinkan perceraian dibawah Ezra?</a:t>
            </a:r>
            <a:endParaRPr lang="en-US" sz="2800" b="1">
              <a:solidFill>
                <a:schemeClr val="bg1"/>
              </a:solidFill>
              <a:latin typeface="Arial Black" charset="0"/>
              <a:ea typeface="宋体" charset="0"/>
              <a:cs typeface="宋体" charset="0"/>
            </a:endParaRPr>
          </a:p>
        </p:txBody>
      </p:sp>
      <p:sp>
        <p:nvSpPr>
          <p:cNvPr id="31747" name="Rectangle 3"/>
          <p:cNvSpPr>
            <a:spLocks noGrp="1" noChangeArrowheads="1"/>
          </p:cNvSpPr>
          <p:nvPr>
            <p:ph type="body" sz="half" idx="1"/>
          </p:nvPr>
        </p:nvSpPr>
        <p:spPr>
          <a:xfrm>
            <a:off x="457200" y="990600"/>
            <a:ext cx="8294688" cy="838200"/>
          </a:xfrm>
          <a:solidFill>
            <a:srgbClr val="000000"/>
          </a:solidFill>
        </p:spPr>
        <p:txBody>
          <a:bodyPr/>
          <a:lstStyle/>
          <a:p>
            <a:pPr algn="ctr" eaLnBrk="1" hangingPunct="1">
              <a:lnSpc>
                <a:spcPct val="90000"/>
              </a:lnSpc>
              <a:buFont typeface="Wingdings" charset="0"/>
              <a:buNone/>
              <a:defRPr/>
            </a:pPr>
            <a:r>
              <a:rPr lang="en-US" altLang="zh-CN" sz="1800" b="1" i="1">
                <a:solidFill>
                  <a:srgbClr val="FFFFFF"/>
                </a:solidFill>
                <a:ea typeface="宋体" charset="0"/>
                <a:cs typeface="宋体" charset="0"/>
              </a:rPr>
              <a:t>Masalah: Bagaiamana Tuhan dapat mengijinkan perceraian ketika Dia tidak mengijinkan itu ditempat lain dan bahkan dengan jelas Dia berkata, “Saya benci perceraian”</a:t>
            </a:r>
          </a:p>
          <a:p>
            <a:pPr algn="ctr" eaLnBrk="1" hangingPunct="1">
              <a:lnSpc>
                <a:spcPct val="90000"/>
              </a:lnSpc>
              <a:buFont typeface="Wingdings" charset="0"/>
              <a:buNone/>
              <a:defRPr/>
            </a:pPr>
            <a:r>
              <a:rPr lang="en-US" altLang="zh-CN" sz="1800" b="1" i="1">
                <a:solidFill>
                  <a:srgbClr val="FFFFFF"/>
                </a:solidFill>
                <a:ea typeface="宋体" charset="0"/>
                <a:cs typeface="宋体" charset="0"/>
              </a:rPr>
              <a:t> (Mal. 2:16; cf. Matt. 19:8)?</a:t>
            </a:r>
            <a:endParaRPr lang="en-US" sz="1800" b="1">
              <a:solidFill>
                <a:srgbClr val="FFFFFF"/>
              </a:solidFill>
              <a:ea typeface="宋体" charset="0"/>
              <a:cs typeface="宋体" charset="0"/>
            </a:endParaRPr>
          </a:p>
        </p:txBody>
      </p:sp>
      <p:sp>
        <p:nvSpPr>
          <p:cNvPr id="31749" name="Rectangle 5"/>
          <p:cNvSpPr>
            <a:spLocks noGrp="1" noChangeArrowheads="1"/>
          </p:cNvSpPr>
          <p:nvPr>
            <p:ph type="body" sz="half" idx="2"/>
          </p:nvPr>
        </p:nvSpPr>
        <p:spPr>
          <a:xfrm>
            <a:off x="381000" y="1981200"/>
            <a:ext cx="8763000" cy="4572000"/>
          </a:xfrm>
        </p:spPr>
        <p:txBody>
          <a:bodyPr/>
          <a:lstStyle/>
          <a:p>
            <a:pPr marL="457200" indent="-457200" eaLnBrk="1" hangingPunct="1">
              <a:lnSpc>
                <a:spcPct val="90000"/>
              </a:lnSpc>
              <a:buClr>
                <a:srgbClr val="000000"/>
              </a:buClr>
              <a:buSzTx/>
              <a:buFont typeface="Monotype Sorts" charset="0"/>
              <a:buAutoNum type="arabicPeriod"/>
              <a:defRPr/>
            </a:pPr>
            <a:r>
              <a:rPr lang="en-US" altLang="zh-CN" sz="2400" b="1">
                <a:solidFill>
                  <a:schemeClr val="bg2"/>
                </a:solidFill>
                <a:ea typeface="宋体" charset="0"/>
                <a:cs typeface="宋体" charset="0"/>
              </a:rPr>
              <a:t>Ayatnya tidak secara spesifik menyatakan bahwa Tuhan mengijinkan atau tidak. Satu jalan keluar adalah 113 laki-laki pergi meninggalkan komunitas ini dengan keluarganya. Bagaimanapun, untuk suatu perbedaan pendapat, Alasan lain dapat dilihat di bawah ini….. </a:t>
            </a:r>
          </a:p>
          <a:p>
            <a:pPr marL="457200" indent="-457200" eaLnBrk="1" hangingPunct="1">
              <a:lnSpc>
                <a:spcPct val="90000"/>
              </a:lnSpc>
              <a:buClr>
                <a:srgbClr val="000000"/>
              </a:buClr>
              <a:buSzTx/>
              <a:buFont typeface="Monotype Sorts" charset="0"/>
              <a:buAutoNum type="arabicPeriod"/>
              <a:defRPr/>
            </a:pPr>
            <a:r>
              <a:rPr lang="en-US" altLang="zh-CN" sz="2400" b="1">
                <a:solidFill>
                  <a:schemeClr val="bg2"/>
                </a:solidFill>
                <a:ea typeface="宋体" charset="0"/>
                <a:cs typeface="宋体" charset="0"/>
              </a:rPr>
              <a:t>Laporan ini menyediakan ilustrasi yang menjaga kemurnian Perjanjian orang- orang Tuhan yang lebih openting daripada menjaga beberapa keluarga dalam keadaan utuh. </a:t>
            </a:r>
          </a:p>
          <a:p>
            <a:pPr marL="457200" indent="-457200" eaLnBrk="1" hangingPunct="1">
              <a:lnSpc>
                <a:spcPct val="90000"/>
              </a:lnSpc>
              <a:buClr>
                <a:srgbClr val="000000"/>
              </a:buClr>
              <a:buSzTx/>
              <a:buFont typeface="Monotype Sorts" charset="0"/>
              <a:buAutoNum type="arabicPeriod"/>
              <a:defRPr/>
            </a:pPr>
            <a:r>
              <a:rPr lang="en-US" altLang="zh-CN" sz="2400" b="1">
                <a:solidFill>
                  <a:schemeClr val="bg2"/>
                </a:solidFill>
                <a:ea typeface="宋体" charset="0"/>
                <a:cs typeface="宋体" charset="0"/>
              </a:rPr>
              <a:t>Meskipun 113 laki-laki kelihatan seperti jumlah yang kecil, ini termasuk para pemimpin, perkawinan campur mungkin kelihatan menyebar jauh kepada orang-orang biasa seperti yang terjadi dalam Kumunitas oragn Yahudi di Mesir &amp; Kerajaan Israel utara.</a:t>
            </a:r>
            <a:endParaRPr lang="en-US" sz="2400" b="1">
              <a:solidFill>
                <a:schemeClr val="bg2"/>
              </a:solidFill>
              <a:ea typeface="宋体" charset="0"/>
              <a:cs typeface="宋体" charset="0"/>
            </a:endParaRPr>
          </a:p>
        </p:txBody>
      </p:sp>
      <p:sp>
        <p:nvSpPr>
          <p:cNvPr id="31748" name="Text Box 4"/>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sz="1800" b="1">
                <a:solidFill>
                  <a:schemeClr val="bg1"/>
                </a:solidFill>
                <a:cs typeface="+mn-cs"/>
              </a:rPr>
              <a:t>294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 calcmode="lin" valueType="num">
                                      <p:cBhvr additive="base">
                                        <p:cTn id="7" dur="500" fill="hold"/>
                                        <p:tgtEl>
                                          <p:spTgt spid="3174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9">
                                            <p:txEl>
                                              <p:pRg st="1" end="1"/>
                                            </p:txEl>
                                          </p:spTgt>
                                        </p:tgtEl>
                                        <p:attrNameLst>
                                          <p:attrName>style.visibility</p:attrName>
                                        </p:attrNameLst>
                                      </p:cBhvr>
                                      <p:to>
                                        <p:strVal val="visible"/>
                                      </p:to>
                                    </p:set>
                                    <p:anim calcmode="lin" valueType="num">
                                      <p:cBhvr additive="base">
                                        <p:cTn id="13" dur="500" fill="hold"/>
                                        <p:tgtEl>
                                          <p:spTgt spid="3174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9">
                                            <p:txEl>
                                              <p:pRg st="2" end="2"/>
                                            </p:txEl>
                                          </p:spTgt>
                                        </p:tgtEl>
                                        <p:attrNameLst>
                                          <p:attrName>style.visibility</p:attrName>
                                        </p:attrNameLst>
                                      </p:cBhvr>
                                      <p:to>
                                        <p:strVal val="visible"/>
                                      </p:to>
                                    </p:set>
                                    <p:anim calcmode="lin" valueType="num">
                                      <p:cBhvr additive="base">
                                        <p:cTn id="19" dur="500" fill="hold"/>
                                        <p:tgtEl>
                                          <p:spTgt spid="3174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lgn="ctr" eaLnBrk="1" hangingPunct="1">
              <a:defRPr/>
            </a:pPr>
            <a:r>
              <a:rPr lang="en-US" b="1">
                <a:latin typeface="Arial Black" charset="0"/>
                <a:cs typeface="+mj-cs"/>
              </a:rPr>
              <a:t>Ringkasan </a:t>
            </a:r>
          </a:p>
        </p:txBody>
      </p:sp>
      <p:sp>
        <p:nvSpPr>
          <p:cNvPr id="191491" name="Rectangle 3"/>
          <p:cNvSpPr>
            <a:spLocks noGrp="1" noChangeArrowheads="1"/>
          </p:cNvSpPr>
          <p:nvPr>
            <p:ph type="body" idx="1"/>
          </p:nvPr>
        </p:nvSpPr>
        <p:spPr>
          <a:xfrm>
            <a:off x="685800" y="1981200"/>
            <a:ext cx="7772400" cy="3962400"/>
          </a:xfrm>
        </p:spPr>
        <p:txBody>
          <a:bodyPr/>
          <a:lstStyle/>
          <a:p>
            <a:pPr algn="ctr" eaLnBrk="1" hangingPunct="1">
              <a:lnSpc>
                <a:spcPct val="90000"/>
              </a:lnSpc>
              <a:buFont typeface="Wingdings" charset="0"/>
              <a:buNone/>
              <a:defRPr/>
            </a:pPr>
            <a:r>
              <a:rPr lang="en-US" altLang="zh-CN" b="1" dirty="0" err="1">
                <a:solidFill>
                  <a:srgbClr val="FFFFFF"/>
                </a:solidFill>
                <a:latin typeface="Times" charset="0"/>
                <a:ea typeface="宋体" charset="0"/>
                <a:cs typeface="宋体" charset="0"/>
              </a:rPr>
              <a:t>Pemulihan</a:t>
            </a:r>
            <a:r>
              <a:rPr lang="en-US" altLang="zh-CN" b="1" dirty="0">
                <a:solidFill>
                  <a:srgbClr val="FFFFFF"/>
                </a:solidFill>
                <a:latin typeface="Times" charset="0"/>
                <a:ea typeface="宋体" charset="0"/>
                <a:cs typeface="宋体" charset="0"/>
              </a:rPr>
              <a:t> </a:t>
            </a:r>
            <a:r>
              <a:rPr lang="en-US" altLang="zh-CN" b="1" dirty="0" err="1">
                <a:solidFill>
                  <a:srgbClr val="FFFFFF"/>
                </a:solidFill>
                <a:latin typeface="Times" charset="0"/>
                <a:ea typeface="宋体" charset="0"/>
                <a:cs typeface="宋体" charset="0"/>
              </a:rPr>
              <a:t>terhadap</a:t>
            </a:r>
            <a:r>
              <a:rPr lang="en-US" altLang="zh-CN" b="1" dirty="0">
                <a:solidFill>
                  <a:srgbClr val="FFFFFF"/>
                </a:solidFill>
                <a:latin typeface="Times" charset="0"/>
                <a:ea typeface="宋体" charset="0"/>
                <a:cs typeface="宋体" charset="0"/>
              </a:rPr>
              <a:t> Bait Allah dan orang- orang </a:t>
            </a:r>
            <a:r>
              <a:rPr lang="en-US" altLang="zh-CN" b="1" dirty="0" err="1">
                <a:solidFill>
                  <a:srgbClr val="FFFFFF"/>
                </a:solidFill>
                <a:latin typeface="Times" charset="0"/>
                <a:ea typeface="宋体" charset="0"/>
                <a:cs typeface="宋体" charset="0"/>
              </a:rPr>
              <a:t>kepada</a:t>
            </a:r>
            <a:r>
              <a:rPr lang="en-US" altLang="zh-CN" b="1" dirty="0">
                <a:solidFill>
                  <a:srgbClr val="FFFFFF"/>
                </a:solidFill>
                <a:latin typeface="Times" charset="0"/>
                <a:ea typeface="宋体" charset="0"/>
                <a:cs typeface="宋体" charset="0"/>
              </a:rPr>
              <a:t> </a:t>
            </a:r>
            <a:r>
              <a:rPr lang="en-US" altLang="zh-CN" b="1" dirty="0" err="1">
                <a:solidFill>
                  <a:srgbClr val="FFFFFF"/>
                </a:solidFill>
                <a:latin typeface="Times" charset="0"/>
                <a:ea typeface="宋体" charset="0"/>
                <a:cs typeface="宋体" charset="0"/>
              </a:rPr>
              <a:t>tanah</a:t>
            </a:r>
            <a:r>
              <a:rPr lang="en-US" altLang="zh-CN" b="1" dirty="0">
                <a:solidFill>
                  <a:srgbClr val="FFFFFF"/>
                </a:solidFill>
                <a:latin typeface="Times" charset="0"/>
                <a:ea typeface="宋体" charset="0"/>
                <a:cs typeface="宋体" charset="0"/>
              </a:rPr>
              <a:t> </a:t>
            </a:r>
            <a:r>
              <a:rPr lang="en-US" altLang="zh-CN" b="1" dirty="0" err="1">
                <a:solidFill>
                  <a:srgbClr val="FFFFFF"/>
                </a:solidFill>
                <a:latin typeface="Times" charset="0"/>
                <a:ea typeface="宋体" charset="0"/>
                <a:cs typeface="宋体" charset="0"/>
              </a:rPr>
              <a:t>dibawah</a:t>
            </a:r>
            <a:r>
              <a:rPr lang="en-US" altLang="zh-CN" b="1" dirty="0">
                <a:solidFill>
                  <a:srgbClr val="FFFFFF"/>
                </a:solidFill>
                <a:latin typeface="Times" charset="0"/>
                <a:ea typeface="宋体" charset="0"/>
                <a:cs typeface="宋体" charset="0"/>
              </a:rPr>
              <a:t> Zerubbabel dan Ezra </a:t>
            </a:r>
            <a:r>
              <a:rPr lang="en-US" altLang="zh-CN" b="1" dirty="0" err="1">
                <a:solidFill>
                  <a:srgbClr val="FFFFFF"/>
                </a:solidFill>
                <a:latin typeface="Times" charset="0"/>
                <a:ea typeface="宋体" charset="0"/>
                <a:cs typeface="宋体" charset="0"/>
              </a:rPr>
              <a:t>mencatat</a:t>
            </a:r>
            <a:r>
              <a:rPr lang="en-US" altLang="zh-CN" b="1" dirty="0">
                <a:solidFill>
                  <a:srgbClr val="FFFFFF"/>
                </a:solidFill>
                <a:latin typeface="Times" charset="0"/>
                <a:ea typeface="宋体" charset="0"/>
                <a:cs typeface="宋体" charset="0"/>
              </a:rPr>
              <a:t> </a:t>
            </a:r>
            <a:r>
              <a:rPr lang="en-US" altLang="zh-CN" b="1" dirty="0" err="1">
                <a:solidFill>
                  <a:srgbClr val="FFFFFF"/>
                </a:solidFill>
                <a:latin typeface="Times" charset="0"/>
                <a:ea typeface="宋体" charset="0"/>
                <a:cs typeface="宋体" charset="0"/>
              </a:rPr>
              <a:t>kasih</a:t>
            </a:r>
            <a:r>
              <a:rPr lang="en-US" altLang="zh-CN" b="1" dirty="0">
                <a:solidFill>
                  <a:srgbClr val="FFFFFF"/>
                </a:solidFill>
                <a:latin typeface="Times" charset="0"/>
                <a:ea typeface="宋体" charset="0"/>
                <a:cs typeface="宋体" charset="0"/>
              </a:rPr>
              <a:t> </a:t>
            </a:r>
            <a:r>
              <a:rPr lang="en-US" altLang="zh-CN" b="1" dirty="0" err="1">
                <a:solidFill>
                  <a:srgbClr val="FFFFFF"/>
                </a:solidFill>
                <a:latin typeface="Times" charset="0"/>
                <a:ea typeface="宋体" charset="0"/>
                <a:cs typeface="宋体" charset="0"/>
              </a:rPr>
              <a:t>setia</a:t>
            </a:r>
            <a:r>
              <a:rPr lang="en-US" altLang="zh-CN" b="1" dirty="0">
                <a:solidFill>
                  <a:srgbClr val="FFFFFF"/>
                </a:solidFill>
                <a:latin typeface="Times" charset="0"/>
                <a:ea typeface="宋体" charset="0"/>
                <a:cs typeface="宋体" charset="0"/>
              </a:rPr>
              <a:t> </a:t>
            </a:r>
            <a:r>
              <a:rPr lang="en-US" altLang="zh-CN" b="1" dirty="0" err="1">
                <a:solidFill>
                  <a:srgbClr val="FFFFFF"/>
                </a:solidFill>
                <a:latin typeface="Times" charset="0"/>
                <a:ea typeface="宋体" charset="0"/>
                <a:cs typeface="宋体" charset="0"/>
              </a:rPr>
              <a:t>Tuhan</a:t>
            </a:r>
            <a:r>
              <a:rPr lang="en-US" altLang="zh-CN" b="1" dirty="0">
                <a:solidFill>
                  <a:srgbClr val="FFFFFF"/>
                </a:solidFill>
                <a:latin typeface="Times" charset="0"/>
                <a:ea typeface="宋体" charset="0"/>
                <a:cs typeface="宋体" charset="0"/>
              </a:rPr>
              <a:t> dan </a:t>
            </a:r>
            <a:r>
              <a:rPr lang="en-US" altLang="zh-CN" b="1" dirty="0" err="1">
                <a:solidFill>
                  <a:srgbClr val="FFFFFF"/>
                </a:solidFill>
                <a:latin typeface="Times" charset="0"/>
                <a:ea typeface="宋体" charset="0"/>
                <a:cs typeface="宋体" charset="0"/>
              </a:rPr>
              <a:t>belas</a:t>
            </a:r>
            <a:r>
              <a:rPr lang="en-US" altLang="zh-CN" b="1" dirty="0">
                <a:solidFill>
                  <a:srgbClr val="FFFFFF"/>
                </a:solidFill>
                <a:latin typeface="Times" charset="0"/>
                <a:ea typeface="宋体" charset="0"/>
                <a:cs typeface="宋体" charset="0"/>
              </a:rPr>
              <a:t> </a:t>
            </a:r>
            <a:r>
              <a:rPr lang="en-US" altLang="zh-CN" b="1" dirty="0" err="1">
                <a:solidFill>
                  <a:srgbClr val="FFFFFF"/>
                </a:solidFill>
                <a:latin typeface="Times" charset="0"/>
                <a:ea typeface="宋体" charset="0"/>
                <a:cs typeface="宋体" charset="0"/>
              </a:rPr>
              <a:t>kasihan</a:t>
            </a:r>
            <a:r>
              <a:rPr lang="en-US" altLang="zh-CN" b="1" dirty="0">
                <a:solidFill>
                  <a:srgbClr val="FFFFFF"/>
                </a:solidFill>
                <a:latin typeface="Times" charset="0"/>
                <a:ea typeface="宋体" charset="0"/>
                <a:cs typeface="宋体" charset="0"/>
              </a:rPr>
              <a:t> </a:t>
            </a:r>
            <a:r>
              <a:rPr lang="en-US" altLang="zh-CN" b="1" dirty="0" err="1">
                <a:solidFill>
                  <a:srgbClr val="FFFFFF"/>
                </a:solidFill>
                <a:latin typeface="Times" charset="0"/>
                <a:ea typeface="宋体" charset="0"/>
                <a:cs typeface="宋体" charset="0"/>
              </a:rPr>
              <a:t>Tuhan</a:t>
            </a:r>
            <a:r>
              <a:rPr lang="en-US" altLang="zh-CN" b="1" dirty="0">
                <a:solidFill>
                  <a:srgbClr val="FFFFFF"/>
                </a:solidFill>
                <a:latin typeface="Times" charset="0"/>
                <a:ea typeface="宋体" charset="0"/>
                <a:cs typeface="宋体" charset="0"/>
              </a:rPr>
              <a:t> </a:t>
            </a:r>
            <a:r>
              <a:rPr lang="en-US" altLang="zh-CN" b="1" dirty="0" err="1">
                <a:solidFill>
                  <a:srgbClr val="FFFFFF"/>
                </a:solidFill>
                <a:latin typeface="Times" charset="0"/>
                <a:ea typeface="宋体" charset="0"/>
                <a:cs typeface="宋体" charset="0"/>
              </a:rPr>
              <a:t>dalam</a:t>
            </a:r>
            <a:r>
              <a:rPr lang="en-US" altLang="zh-CN" b="1" dirty="0">
                <a:solidFill>
                  <a:srgbClr val="FFFFFF"/>
                </a:solidFill>
                <a:latin typeface="Times" charset="0"/>
                <a:ea typeface="宋体" charset="0"/>
                <a:cs typeface="宋体" charset="0"/>
              </a:rPr>
              <a:t> </a:t>
            </a:r>
            <a:r>
              <a:rPr lang="en-US" altLang="zh-CN" b="1" dirty="0" err="1">
                <a:solidFill>
                  <a:srgbClr val="FFFFFF"/>
                </a:solidFill>
                <a:latin typeface="Times" charset="0"/>
                <a:ea typeface="宋体" charset="0"/>
                <a:cs typeface="宋体" charset="0"/>
              </a:rPr>
              <a:t>memenuhi</a:t>
            </a:r>
            <a:r>
              <a:rPr lang="en-US" altLang="zh-CN" b="1" dirty="0">
                <a:solidFill>
                  <a:srgbClr val="FFFFFF"/>
                </a:solidFill>
                <a:latin typeface="Times" charset="0"/>
                <a:ea typeface="宋体" charset="0"/>
                <a:cs typeface="宋体" charset="0"/>
              </a:rPr>
              <a:t> </a:t>
            </a:r>
            <a:r>
              <a:rPr lang="en-US" altLang="zh-CN" b="1" dirty="0" err="1">
                <a:solidFill>
                  <a:srgbClr val="FFFFFF"/>
                </a:solidFill>
                <a:latin typeface="Times" charset="0"/>
                <a:ea typeface="宋体" charset="0"/>
                <a:cs typeface="宋体" charset="0"/>
              </a:rPr>
              <a:t>janji</a:t>
            </a:r>
            <a:r>
              <a:rPr lang="en-US" altLang="zh-CN" b="1" dirty="0">
                <a:solidFill>
                  <a:srgbClr val="FFFFFF"/>
                </a:solidFill>
                <a:latin typeface="Times" charset="0"/>
                <a:ea typeface="宋体" charset="0"/>
                <a:cs typeface="宋体" charset="0"/>
              </a:rPr>
              <a:t>- Nya </a:t>
            </a:r>
            <a:r>
              <a:rPr lang="en-US" altLang="zh-CN" b="1" dirty="0" err="1">
                <a:solidFill>
                  <a:srgbClr val="FFFFFF"/>
                </a:solidFill>
                <a:latin typeface="Times" charset="0"/>
                <a:ea typeface="宋体" charset="0"/>
                <a:cs typeface="宋体" charset="0"/>
              </a:rPr>
              <a:t>dari</a:t>
            </a:r>
            <a:r>
              <a:rPr lang="en-US" altLang="zh-CN" b="1" dirty="0">
                <a:solidFill>
                  <a:srgbClr val="FFFFFF"/>
                </a:solidFill>
                <a:latin typeface="Times" charset="0"/>
                <a:ea typeface="宋体" charset="0"/>
                <a:cs typeface="宋体" charset="0"/>
              </a:rPr>
              <a:t> </a:t>
            </a:r>
            <a:r>
              <a:rPr lang="en-US" altLang="zh-CN" b="1" dirty="0" err="1">
                <a:solidFill>
                  <a:srgbClr val="FFFFFF"/>
                </a:solidFill>
                <a:latin typeface="Times" charset="0"/>
                <a:ea typeface="宋体" charset="0"/>
                <a:cs typeface="宋体" charset="0"/>
              </a:rPr>
              <a:t>pemulihan</a:t>
            </a:r>
            <a:r>
              <a:rPr lang="en-US" altLang="zh-CN" b="1" dirty="0">
                <a:solidFill>
                  <a:srgbClr val="FFFFFF"/>
                </a:solidFill>
                <a:latin typeface="Times" charset="0"/>
                <a:ea typeface="宋体" charset="0"/>
                <a:cs typeface="宋体" charset="0"/>
              </a:rPr>
              <a:t> </a:t>
            </a:r>
            <a:r>
              <a:rPr lang="en-US" altLang="zh-CN" b="1" dirty="0" err="1">
                <a:solidFill>
                  <a:srgbClr val="FFFFFF"/>
                </a:solidFill>
                <a:latin typeface="Times" charset="0"/>
                <a:ea typeface="宋体" charset="0"/>
                <a:cs typeface="宋体" charset="0"/>
              </a:rPr>
              <a:t>intuk</a:t>
            </a:r>
            <a:r>
              <a:rPr lang="en-US" altLang="zh-CN" b="1" dirty="0">
                <a:solidFill>
                  <a:srgbClr val="FFFFFF"/>
                </a:solidFill>
                <a:latin typeface="Times" charset="0"/>
                <a:ea typeface="宋体" charset="0"/>
                <a:cs typeface="宋体" charset="0"/>
              </a:rPr>
              <a:t> </a:t>
            </a:r>
            <a:r>
              <a:rPr lang="en-US" altLang="zh-CN" b="1" dirty="0" err="1">
                <a:solidFill>
                  <a:srgbClr val="FFFFFF"/>
                </a:solidFill>
                <a:latin typeface="Times" charset="0"/>
                <a:ea typeface="宋体" charset="0"/>
                <a:cs typeface="宋体" charset="0"/>
              </a:rPr>
              <a:t>mendukund</a:t>
            </a:r>
            <a:r>
              <a:rPr lang="en-US" altLang="zh-CN" b="1" dirty="0">
                <a:solidFill>
                  <a:srgbClr val="FFFFFF"/>
                </a:solidFill>
                <a:latin typeface="Times" charset="0"/>
                <a:ea typeface="宋体" charset="0"/>
                <a:cs typeface="宋体" charset="0"/>
              </a:rPr>
              <a:t> </a:t>
            </a:r>
            <a:r>
              <a:rPr lang="en-US" altLang="zh-CN" b="1" dirty="0" err="1">
                <a:solidFill>
                  <a:srgbClr val="FFFFFF"/>
                </a:solidFill>
                <a:latin typeface="Times" charset="0"/>
                <a:ea typeface="宋体" charset="0"/>
                <a:cs typeface="宋体" charset="0"/>
              </a:rPr>
              <a:t>sisa</a:t>
            </a:r>
            <a:r>
              <a:rPr lang="en-US" altLang="zh-CN" b="1" dirty="0">
                <a:solidFill>
                  <a:srgbClr val="FFFFFF"/>
                </a:solidFill>
                <a:latin typeface="Times" charset="0"/>
                <a:ea typeface="宋体" charset="0"/>
                <a:cs typeface="宋体" charset="0"/>
              </a:rPr>
              <a:t> orang </a:t>
            </a:r>
            <a:r>
              <a:rPr lang="en-US" altLang="zh-CN" b="1" dirty="0" err="1">
                <a:solidFill>
                  <a:srgbClr val="FFFFFF"/>
                </a:solidFill>
                <a:latin typeface="Times" charset="0"/>
                <a:ea typeface="宋体" charset="0"/>
                <a:cs typeface="宋体" charset="0"/>
              </a:rPr>
              <a:t>dalam</a:t>
            </a:r>
            <a:r>
              <a:rPr lang="en-US" altLang="zh-CN" b="1" dirty="0">
                <a:solidFill>
                  <a:srgbClr val="FFFFFF"/>
                </a:solidFill>
                <a:latin typeface="Times" charset="0"/>
                <a:ea typeface="宋体" charset="0"/>
                <a:cs typeface="宋体" charset="0"/>
              </a:rPr>
              <a:t> </a:t>
            </a:r>
            <a:r>
              <a:rPr lang="en-US" altLang="zh-CN" b="1" dirty="0" err="1">
                <a:solidFill>
                  <a:srgbClr val="FFFFFF"/>
                </a:solidFill>
                <a:latin typeface="Times" charset="0"/>
                <a:ea typeface="宋体" charset="0"/>
                <a:cs typeface="宋体" charset="0"/>
              </a:rPr>
              <a:t>penyembahan</a:t>
            </a:r>
            <a:r>
              <a:rPr lang="en-US" altLang="zh-CN" b="1" dirty="0">
                <a:solidFill>
                  <a:srgbClr val="FFFFFF"/>
                </a:solidFill>
                <a:latin typeface="Times" charset="0"/>
                <a:ea typeface="宋体" charset="0"/>
                <a:cs typeface="宋体" charset="0"/>
              </a:rPr>
              <a:t> di Bait Allah and </a:t>
            </a:r>
            <a:r>
              <a:rPr lang="en-US" altLang="zh-CN" b="1" dirty="0" err="1">
                <a:solidFill>
                  <a:srgbClr val="FFFFFF"/>
                </a:solidFill>
                <a:latin typeface="Times" charset="0"/>
                <a:ea typeface="宋体" charset="0"/>
                <a:cs typeface="宋体" charset="0"/>
              </a:rPr>
              <a:t>kepatuhan</a:t>
            </a:r>
            <a:r>
              <a:rPr lang="en-US" altLang="zh-CN" b="1" dirty="0">
                <a:solidFill>
                  <a:srgbClr val="FFFFFF"/>
                </a:solidFill>
                <a:latin typeface="Times" charset="0"/>
                <a:ea typeface="宋体" charset="0"/>
                <a:cs typeface="宋体" charset="0"/>
              </a:rPr>
              <a:t> </a:t>
            </a:r>
            <a:r>
              <a:rPr lang="en-US" altLang="zh-CN" b="1" dirty="0" err="1">
                <a:solidFill>
                  <a:srgbClr val="FFFFFF"/>
                </a:solidFill>
                <a:latin typeface="Times" charset="0"/>
                <a:ea typeface="宋体" charset="0"/>
                <a:cs typeface="宋体" charset="0"/>
              </a:rPr>
              <a:t>perjanjian</a:t>
            </a:r>
            <a:r>
              <a:rPr lang="en-US" altLang="zh-CN" b="1" dirty="0">
                <a:solidFill>
                  <a:srgbClr val="FFFFFF"/>
                </a:solidFill>
                <a:latin typeface="Times" charset="0"/>
                <a:ea typeface="宋体" charset="0"/>
                <a:cs typeface="宋体" charset="0"/>
              </a:rPr>
              <a:t>.</a:t>
            </a:r>
            <a:endParaRPr lang="en-US" dirty="0">
              <a:solidFill>
                <a:srgbClr val="FFFFFF"/>
              </a:solidFill>
              <a:latin typeface="Times" charset="0"/>
              <a:ea typeface="宋体" charset="0"/>
              <a:cs typeface="宋体" charset="0"/>
            </a:endParaRPr>
          </a:p>
        </p:txBody>
      </p:sp>
      <p:sp>
        <p:nvSpPr>
          <p:cNvPr id="191492" name="Text Box 4"/>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289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685800" y="990600"/>
            <a:ext cx="8001000" cy="1981200"/>
          </a:xfrm>
        </p:spPr>
        <p:txBody>
          <a:bodyPr/>
          <a:lstStyle/>
          <a:p>
            <a:pPr algn="ctr" eaLnBrk="1" hangingPunct="1">
              <a:lnSpc>
                <a:spcPct val="90000"/>
              </a:lnSpc>
              <a:buFont typeface="Wingdings" charset="0"/>
              <a:buNone/>
              <a:defRPr/>
            </a:pPr>
            <a:r>
              <a:rPr lang="en-US" altLang="zh-CN" sz="2400" b="1">
                <a:solidFill>
                  <a:srgbClr val="FFFFFF"/>
                </a:solidFill>
                <a:latin typeface="Comic Sans MS" charset="0"/>
                <a:ea typeface="宋体" charset="0"/>
                <a:cs typeface="宋体" charset="0"/>
              </a:rPr>
              <a:t>Apakah Ezra dan Nehemiah mengajarkan kita gaya pemimpin yang benar?  </a:t>
            </a:r>
          </a:p>
          <a:p>
            <a:pPr algn="ctr" eaLnBrk="1" hangingPunct="1">
              <a:lnSpc>
                <a:spcPct val="90000"/>
              </a:lnSpc>
              <a:buFont typeface="Wingdings" charset="0"/>
              <a:buNone/>
              <a:defRPr/>
            </a:pPr>
            <a:r>
              <a:rPr lang="en-US" altLang="zh-CN" sz="2400" b="1">
                <a:solidFill>
                  <a:srgbClr val="FFFFFF"/>
                </a:solidFill>
                <a:latin typeface="Comic Sans MS" charset="0"/>
                <a:ea typeface="宋体" charset="0"/>
                <a:cs typeface="宋体" charset="0"/>
              </a:rPr>
              <a:t>Lalu, kepada siapa kita harus mengikuti?</a:t>
            </a:r>
          </a:p>
          <a:p>
            <a:pPr algn="ctr" eaLnBrk="1" hangingPunct="1">
              <a:lnSpc>
                <a:spcPct val="90000"/>
              </a:lnSpc>
              <a:buFont typeface="Wingdings" charset="0"/>
              <a:buNone/>
              <a:defRPr/>
            </a:pPr>
            <a:endParaRPr lang="en-US" altLang="zh-CN" sz="2400" b="1">
              <a:solidFill>
                <a:srgbClr val="FFFFFF"/>
              </a:solidFill>
              <a:latin typeface="Comic Sans MS" charset="0"/>
              <a:ea typeface="宋体" charset="0"/>
              <a:cs typeface="宋体" charset="0"/>
            </a:endParaRPr>
          </a:p>
          <a:p>
            <a:pPr algn="ctr" eaLnBrk="1" hangingPunct="1">
              <a:lnSpc>
                <a:spcPct val="90000"/>
              </a:lnSpc>
              <a:buFont typeface="Wingdings" charset="0"/>
              <a:buNone/>
              <a:defRPr/>
            </a:pPr>
            <a:r>
              <a:rPr lang="en-US" altLang="zh-CN" sz="2400" b="1">
                <a:solidFill>
                  <a:srgbClr val="FFFFFF"/>
                </a:solidFill>
                <a:latin typeface="Comic Sans MS" charset="0"/>
                <a:ea typeface="宋体" charset="0"/>
                <a:cs typeface="宋体" charset="0"/>
              </a:rPr>
              <a:t> </a:t>
            </a:r>
          </a:p>
          <a:p>
            <a:pPr algn="ctr" eaLnBrk="1" hangingPunct="1">
              <a:lnSpc>
                <a:spcPct val="90000"/>
              </a:lnSpc>
              <a:buFont typeface="Wingdings" charset="0"/>
              <a:buNone/>
              <a:defRPr/>
            </a:pPr>
            <a:endParaRPr lang="en-US" sz="2400" b="1">
              <a:solidFill>
                <a:srgbClr val="FFFFFF"/>
              </a:solidFill>
              <a:latin typeface="Comic Sans MS" charset="0"/>
              <a:ea typeface="宋体" charset="0"/>
              <a:cs typeface="宋体" charset="0"/>
            </a:endParaRPr>
          </a:p>
        </p:txBody>
      </p:sp>
      <p:sp>
        <p:nvSpPr>
          <p:cNvPr id="30724" name="Text Box 4"/>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294</a:t>
            </a:r>
          </a:p>
        </p:txBody>
      </p:sp>
      <p:sp>
        <p:nvSpPr>
          <p:cNvPr id="30727" name="Text Box 7"/>
          <p:cNvSpPr txBox="1">
            <a:spLocks noChangeArrowheads="1"/>
          </p:cNvSpPr>
          <p:nvPr/>
        </p:nvSpPr>
        <p:spPr bwMode="auto">
          <a:xfrm>
            <a:off x="228600" y="4343400"/>
            <a:ext cx="8915400" cy="1250950"/>
          </a:xfrm>
          <a:prstGeom prst="rect">
            <a:avLst/>
          </a:prstGeom>
          <a:solidFill>
            <a:schemeClr val="bg2"/>
          </a:solidFill>
          <a:ln>
            <a:noFill/>
          </a:ln>
          <a:effectLst/>
          <a:extLs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buClr>
                <a:schemeClr val="accent1"/>
              </a:buClr>
              <a:buSzPct val="80000"/>
              <a:buFont typeface="Wingdings" charset="0"/>
              <a:buChar char="Ü"/>
              <a:defRPr/>
            </a:pPr>
            <a:r>
              <a:rPr lang="en-US" altLang="zh-CN" sz="2800" b="1">
                <a:solidFill>
                  <a:srgbClr val="FFFFFF"/>
                </a:solidFill>
                <a:latin typeface="Comic Sans MS" charset="0"/>
                <a:ea typeface="宋体" charset="0"/>
                <a:cs typeface="宋体" charset="0"/>
              </a:rPr>
              <a:t>Perkawinan campur membawa Nehemia untuk menarik rambutnya orang lain (Neh. 13:25)!</a:t>
            </a:r>
          </a:p>
          <a:p>
            <a:pPr>
              <a:defRPr/>
            </a:pPr>
            <a:endParaRPr lang="en-US" sz="2000">
              <a:ea typeface="宋体" charset="0"/>
              <a:cs typeface="宋体" charset="0"/>
            </a:endParaRPr>
          </a:p>
        </p:txBody>
      </p:sp>
      <p:sp>
        <p:nvSpPr>
          <p:cNvPr id="30728" name="Text Box 8"/>
          <p:cNvSpPr txBox="1">
            <a:spLocks noChangeArrowheads="1"/>
          </p:cNvSpPr>
          <p:nvPr/>
        </p:nvSpPr>
        <p:spPr bwMode="auto">
          <a:xfrm>
            <a:off x="228600" y="2844800"/>
            <a:ext cx="8229600" cy="1250950"/>
          </a:xfrm>
          <a:prstGeom prst="rect">
            <a:avLst/>
          </a:prstGeom>
          <a:solidFill>
            <a:schemeClr val="bg2"/>
          </a:solidFill>
          <a:ln>
            <a:noFill/>
          </a:ln>
          <a:effectLst/>
          <a:extLs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buClr>
                <a:schemeClr val="accent1"/>
              </a:buClr>
              <a:buSzPct val="80000"/>
              <a:buFont typeface="Wingdings" charset="0"/>
              <a:buChar char="Ü"/>
              <a:defRPr/>
            </a:pPr>
            <a:r>
              <a:rPr lang="en-US" altLang="zh-CN" sz="2800" b="1">
                <a:solidFill>
                  <a:srgbClr val="FFFFFF"/>
                </a:solidFill>
                <a:latin typeface="Comic Sans MS" charset="0"/>
                <a:ea typeface="宋体" charset="0"/>
                <a:cs typeface="宋体" charset="0"/>
              </a:rPr>
              <a:t>Perkawinan campur membawa Ezra untuk menarik rambutnya sendiri (Ezra 9:13)</a:t>
            </a:r>
          </a:p>
          <a:p>
            <a:pPr>
              <a:defRPr/>
            </a:pPr>
            <a:endParaRPr lang="en-US" sz="200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 calcmode="lin" valueType="num">
                                      <p:cBhvr additive="base">
                                        <p:cTn id="19"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8"/>
                                        </p:tgtEl>
                                        <p:attrNameLst>
                                          <p:attrName>style.visibility</p:attrName>
                                        </p:attrNameLst>
                                      </p:cBhvr>
                                      <p:to>
                                        <p:strVal val="visible"/>
                                      </p:to>
                                    </p:set>
                                    <p:anim calcmode="lin" valueType="num">
                                      <p:cBhvr additive="base">
                                        <p:cTn id="25" dur="500" fill="hold"/>
                                        <p:tgtEl>
                                          <p:spTgt spid="30728"/>
                                        </p:tgtEl>
                                        <p:attrNameLst>
                                          <p:attrName>ppt_x</p:attrName>
                                        </p:attrNameLst>
                                      </p:cBhvr>
                                      <p:tavLst>
                                        <p:tav tm="0">
                                          <p:val>
                                            <p:strVal val="0-#ppt_w/2"/>
                                          </p:val>
                                        </p:tav>
                                        <p:tav tm="100000">
                                          <p:val>
                                            <p:strVal val="#ppt_x"/>
                                          </p:val>
                                        </p:tav>
                                      </p:tavLst>
                                    </p:anim>
                                    <p:anim calcmode="lin" valueType="num">
                                      <p:cBhvr additive="base">
                                        <p:cTn id="26" dur="500" fill="hold"/>
                                        <p:tgtEl>
                                          <p:spTgt spid="3072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27"/>
                                        </p:tgtEl>
                                        <p:attrNameLst>
                                          <p:attrName>style.visibility</p:attrName>
                                        </p:attrNameLst>
                                      </p:cBhvr>
                                      <p:to>
                                        <p:strVal val="visible"/>
                                      </p:to>
                                    </p:set>
                                    <p:anim calcmode="lin" valueType="num">
                                      <p:cBhvr additive="base">
                                        <p:cTn id="31" dur="500" fill="hold"/>
                                        <p:tgtEl>
                                          <p:spTgt spid="30727"/>
                                        </p:tgtEl>
                                        <p:attrNameLst>
                                          <p:attrName>ppt_x</p:attrName>
                                        </p:attrNameLst>
                                      </p:cBhvr>
                                      <p:tavLst>
                                        <p:tav tm="0">
                                          <p:val>
                                            <p:strVal val="0-#ppt_w/2"/>
                                          </p:val>
                                        </p:tav>
                                        <p:tav tm="100000">
                                          <p:val>
                                            <p:strVal val="#ppt_x"/>
                                          </p:val>
                                        </p:tav>
                                      </p:tavLst>
                                    </p:anim>
                                    <p:anim calcmode="lin" valueType="num">
                                      <p:cBhvr additive="base">
                                        <p:cTn id="32"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P spid="30727" grpId="0" animBg="1" autoUpdateAnimBg="0"/>
      <p:bldP spid="30728"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5800" y="609600"/>
            <a:ext cx="7772400" cy="1143000"/>
          </a:xfrm>
        </p:spPr>
        <p:txBody>
          <a:bodyPr/>
          <a:lstStyle/>
          <a:p>
            <a:pPr algn="ctr" eaLnBrk="1" hangingPunct="1">
              <a:defRPr/>
            </a:pPr>
            <a:r>
              <a:rPr lang="en-US" b="1">
                <a:solidFill>
                  <a:srgbClr val="FFFFFF"/>
                </a:solidFill>
                <a:latin typeface="Arial Black" charset="0"/>
                <a:cs typeface="+mj-cs"/>
              </a:rPr>
              <a:t>Aplikasi</a:t>
            </a:r>
          </a:p>
        </p:txBody>
      </p:sp>
      <p:sp>
        <p:nvSpPr>
          <p:cNvPr id="192515" name="Rectangle 3"/>
          <p:cNvSpPr>
            <a:spLocks noGrp="1" noChangeArrowheads="1"/>
          </p:cNvSpPr>
          <p:nvPr>
            <p:ph type="body" idx="1"/>
          </p:nvPr>
        </p:nvSpPr>
        <p:spPr>
          <a:xfrm>
            <a:off x="685800" y="2514600"/>
            <a:ext cx="7772400" cy="2057400"/>
          </a:xfrm>
        </p:spPr>
        <p:txBody>
          <a:bodyPr/>
          <a:lstStyle/>
          <a:p>
            <a:pPr algn="ctr" eaLnBrk="1" hangingPunct="1">
              <a:buFont typeface="Wingdings" charset="0"/>
              <a:buNone/>
              <a:defRPr/>
            </a:pPr>
            <a:r>
              <a:rPr lang="en-US" altLang="zh-CN" sz="4000" b="1">
                <a:solidFill>
                  <a:srgbClr val="000000"/>
                </a:solidFill>
                <a:latin typeface="Times" charset="0"/>
                <a:ea typeface="宋体" charset="0"/>
                <a:cs typeface="宋体" charset="0"/>
              </a:rPr>
              <a:t>Pemulihan Tuhan untuk penyesalan orang percaya membutuhkan </a:t>
            </a:r>
            <a:r>
              <a:rPr lang="en-US" altLang="zh-CN" sz="4000" b="1" i="1">
                <a:solidFill>
                  <a:srgbClr val="FF0000"/>
                </a:solidFill>
                <a:latin typeface="Times" charset="0"/>
                <a:ea typeface="宋体" charset="0"/>
                <a:cs typeface="宋体" charset="0"/>
              </a:rPr>
              <a:t>aksi</a:t>
            </a:r>
          </a:p>
        </p:txBody>
      </p:sp>
      <p:sp>
        <p:nvSpPr>
          <p:cNvPr id="192516" name="Text Box 4"/>
          <p:cNvSpPr txBox="1">
            <a:spLocks noChangeArrowheads="1"/>
          </p:cNvSpPr>
          <p:nvPr/>
        </p:nvSpPr>
        <p:spPr bwMode="auto">
          <a:xfrm>
            <a:off x="8412163" y="0"/>
            <a:ext cx="731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289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01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solidFill>
                  <a:srgbClr val="FFFFFF"/>
                </a:solidFill>
                <a:latin typeface="Arial" charset="0"/>
                <a:ea typeface="ＭＳ Ｐゴシック" charset="0"/>
              </a:rPr>
              <a:t>Link survey PL di BibleStudyDownloads.org</a:t>
            </a:r>
            <a:endParaRPr lang="en-US" sz="1000" b="1" dirty="0">
              <a:solidFill>
                <a:srgbClr val="FFFFFF"/>
              </a:solidFill>
              <a:latin typeface="Arial" charset="0"/>
              <a:ea typeface="MS PGothic" charset="0"/>
            </a:endParaRPr>
          </a:p>
        </p:txBody>
      </p:sp>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4000" b="1" i="0" u="none" strike="noStrike" kern="1200" cap="none" spc="0" normalizeH="0" baseline="0" noProof="0">
                <a:ln>
                  <a:noFill/>
                </a:ln>
                <a:solidFill>
                  <a:srgbClr val="FFFFFF"/>
                </a:solidFill>
                <a:effectLst/>
                <a:uLnTx/>
                <a:uFillTx/>
                <a:latin typeface="Arial" charset="0"/>
                <a:ea typeface="MS PGothic" charset="0"/>
                <a:sym typeface="MS PGothic" charset="0"/>
              </a:rPr>
              <a:t>Dapatkan slide ini tanpa biaya</a:t>
            </a:r>
            <a:endParaRPr kumimoji="0" lang="en-US" sz="1400" b="1" i="0" u="none" strike="noStrike" kern="1200" cap="none" spc="0" normalizeH="0" baseline="0" noProof="0">
              <a:ln>
                <a:noFill/>
              </a:ln>
              <a:solidFill>
                <a:srgbClr val="FFFFFF"/>
              </a:solidFill>
              <a:effectLst/>
              <a:uLnTx/>
              <a:uFillTx/>
              <a:latin typeface="Arial" charset="0"/>
              <a:ea typeface="MS PGothic" charset="0"/>
              <a:sym typeface="MS PGothic"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539908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1600200" y="838200"/>
            <a:ext cx="6858000" cy="5257800"/>
          </a:xfrm>
          <a:prstGeom prst="rect">
            <a:avLst/>
          </a:prstGeom>
          <a:gradFill rotWithShape="0">
            <a:gsLst>
              <a:gs pos="0">
                <a:srgbClr val="0331B3"/>
              </a:gs>
              <a:gs pos="100000">
                <a:srgbClr val="0331B3">
                  <a:gamma/>
                  <a:shade val="46275"/>
                  <a:invGamma/>
                </a:srgbClr>
              </a:gs>
            </a:gsLst>
            <a:path path="shape">
              <a:fillToRect l="50000" t="50000" r="50000" b="50000"/>
            </a:path>
          </a:gradFill>
          <a:ln w="76200">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23" name="Freeform 3"/>
          <p:cNvSpPr>
            <a:spLocks/>
          </p:cNvSpPr>
          <p:nvPr/>
        </p:nvSpPr>
        <p:spPr bwMode="auto">
          <a:xfrm>
            <a:off x="1616075" y="858838"/>
            <a:ext cx="1620838" cy="3049587"/>
          </a:xfrm>
          <a:custGeom>
            <a:avLst/>
            <a:gdLst>
              <a:gd name="T0" fmla="*/ 984 w 1021"/>
              <a:gd name="T1" fmla="*/ 24 h 1921"/>
              <a:gd name="T2" fmla="*/ 996 w 1021"/>
              <a:gd name="T3" fmla="*/ 72 h 1921"/>
              <a:gd name="T4" fmla="*/ 1008 w 1021"/>
              <a:gd name="T5" fmla="*/ 120 h 1921"/>
              <a:gd name="T6" fmla="*/ 1020 w 1021"/>
              <a:gd name="T7" fmla="*/ 180 h 1921"/>
              <a:gd name="T8" fmla="*/ 1020 w 1021"/>
              <a:gd name="T9" fmla="*/ 240 h 1921"/>
              <a:gd name="T10" fmla="*/ 1020 w 1021"/>
              <a:gd name="T11" fmla="*/ 300 h 1921"/>
              <a:gd name="T12" fmla="*/ 1020 w 1021"/>
              <a:gd name="T13" fmla="*/ 348 h 1921"/>
              <a:gd name="T14" fmla="*/ 1020 w 1021"/>
              <a:gd name="T15" fmla="*/ 396 h 1921"/>
              <a:gd name="T16" fmla="*/ 1008 w 1021"/>
              <a:gd name="T17" fmla="*/ 456 h 1921"/>
              <a:gd name="T18" fmla="*/ 996 w 1021"/>
              <a:gd name="T19" fmla="*/ 516 h 1921"/>
              <a:gd name="T20" fmla="*/ 996 w 1021"/>
              <a:gd name="T21" fmla="*/ 564 h 1921"/>
              <a:gd name="T22" fmla="*/ 972 w 1021"/>
              <a:gd name="T23" fmla="*/ 636 h 1921"/>
              <a:gd name="T24" fmla="*/ 972 w 1021"/>
              <a:gd name="T25" fmla="*/ 696 h 1921"/>
              <a:gd name="T26" fmla="*/ 948 w 1021"/>
              <a:gd name="T27" fmla="*/ 744 h 1921"/>
              <a:gd name="T28" fmla="*/ 936 w 1021"/>
              <a:gd name="T29" fmla="*/ 792 h 1921"/>
              <a:gd name="T30" fmla="*/ 924 w 1021"/>
              <a:gd name="T31" fmla="*/ 864 h 1921"/>
              <a:gd name="T32" fmla="*/ 900 w 1021"/>
              <a:gd name="T33" fmla="*/ 912 h 1921"/>
              <a:gd name="T34" fmla="*/ 888 w 1021"/>
              <a:gd name="T35" fmla="*/ 960 h 1921"/>
              <a:gd name="T36" fmla="*/ 864 w 1021"/>
              <a:gd name="T37" fmla="*/ 1020 h 1921"/>
              <a:gd name="T38" fmla="*/ 840 w 1021"/>
              <a:gd name="T39" fmla="*/ 1068 h 1921"/>
              <a:gd name="T40" fmla="*/ 828 w 1021"/>
              <a:gd name="T41" fmla="*/ 1116 h 1921"/>
              <a:gd name="T42" fmla="*/ 792 w 1021"/>
              <a:gd name="T43" fmla="*/ 1176 h 1921"/>
              <a:gd name="T44" fmla="*/ 768 w 1021"/>
              <a:gd name="T45" fmla="*/ 1224 h 1921"/>
              <a:gd name="T46" fmla="*/ 732 w 1021"/>
              <a:gd name="T47" fmla="*/ 1284 h 1921"/>
              <a:gd name="T48" fmla="*/ 696 w 1021"/>
              <a:gd name="T49" fmla="*/ 1332 h 1921"/>
              <a:gd name="T50" fmla="*/ 660 w 1021"/>
              <a:gd name="T51" fmla="*/ 1380 h 1921"/>
              <a:gd name="T52" fmla="*/ 636 w 1021"/>
              <a:gd name="T53" fmla="*/ 1428 h 1921"/>
              <a:gd name="T54" fmla="*/ 600 w 1021"/>
              <a:gd name="T55" fmla="*/ 1476 h 1921"/>
              <a:gd name="T56" fmla="*/ 564 w 1021"/>
              <a:gd name="T57" fmla="*/ 1524 h 1921"/>
              <a:gd name="T58" fmla="*/ 540 w 1021"/>
              <a:gd name="T59" fmla="*/ 1560 h 1921"/>
              <a:gd name="T60" fmla="*/ 516 w 1021"/>
              <a:gd name="T61" fmla="*/ 1608 h 1921"/>
              <a:gd name="T62" fmla="*/ 480 w 1021"/>
              <a:gd name="T63" fmla="*/ 1644 h 1921"/>
              <a:gd name="T64" fmla="*/ 432 w 1021"/>
              <a:gd name="T65" fmla="*/ 1692 h 1921"/>
              <a:gd name="T66" fmla="*/ 396 w 1021"/>
              <a:gd name="T67" fmla="*/ 1728 h 1921"/>
              <a:gd name="T68" fmla="*/ 336 w 1021"/>
              <a:gd name="T69" fmla="*/ 1764 h 1921"/>
              <a:gd name="T70" fmla="*/ 288 w 1021"/>
              <a:gd name="T71" fmla="*/ 1800 h 1921"/>
              <a:gd name="T72" fmla="*/ 228 w 1021"/>
              <a:gd name="T73" fmla="*/ 1836 h 1921"/>
              <a:gd name="T74" fmla="*/ 168 w 1021"/>
              <a:gd name="T75" fmla="*/ 1860 h 1921"/>
              <a:gd name="T76" fmla="*/ 96 w 1021"/>
              <a:gd name="T77" fmla="*/ 1884 h 1921"/>
              <a:gd name="T78" fmla="*/ 48 w 1021"/>
              <a:gd name="T79" fmla="*/ 1908 h 1921"/>
              <a:gd name="T80" fmla="*/ 0 w 1021"/>
              <a:gd name="T81" fmla="*/ 192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5524" name="Rectangle 4"/>
          <p:cNvSpPr>
            <a:spLocks noChangeArrowheads="1"/>
          </p:cNvSpPr>
          <p:nvPr/>
        </p:nvSpPr>
        <p:spPr bwMode="auto">
          <a:xfrm>
            <a:off x="441325" y="166688"/>
            <a:ext cx="968375" cy="137318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235525" name="Rectangle 5"/>
          <p:cNvSpPr>
            <a:spLocks noChangeArrowheads="1"/>
          </p:cNvSpPr>
          <p:nvPr/>
        </p:nvSpPr>
        <p:spPr bwMode="auto">
          <a:xfrm>
            <a:off x="590550" y="2020888"/>
            <a:ext cx="1695450" cy="4227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26" name="Freeform 6"/>
          <p:cNvSpPr>
            <a:spLocks/>
          </p:cNvSpPr>
          <p:nvPr/>
        </p:nvSpPr>
        <p:spPr bwMode="auto">
          <a:xfrm>
            <a:off x="6991350" y="3978275"/>
            <a:ext cx="1430338" cy="2097088"/>
          </a:xfrm>
          <a:custGeom>
            <a:avLst/>
            <a:gdLst>
              <a:gd name="T0" fmla="*/ 900 w 901"/>
              <a:gd name="T1" fmla="*/ 0 h 1321"/>
              <a:gd name="T2" fmla="*/ 876 w 901"/>
              <a:gd name="T3" fmla="*/ 12 h 1321"/>
              <a:gd name="T4" fmla="*/ 852 w 901"/>
              <a:gd name="T5" fmla="*/ 24 h 1321"/>
              <a:gd name="T6" fmla="*/ 828 w 901"/>
              <a:gd name="T7" fmla="*/ 36 h 1321"/>
              <a:gd name="T8" fmla="*/ 804 w 901"/>
              <a:gd name="T9" fmla="*/ 48 h 1321"/>
              <a:gd name="T10" fmla="*/ 780 w 901"/>
              <a:gd name="T11" fmla="*/ 60 h 1321"/>
              <a:gd name="T12" fmla="*/ 768 w 901"/>
              <a:gd name="T13" fmla="*/ 84 h 1321"/>
              <a:gd name="T14" fmla="*/ 744 w 901"/>
              <a:gd name="T15" fmla="*/ 96 h 1321"/>
              <a:gd name="T16" fmla="*/ 720 w 901"/>
              <a:gd name="T17" fmla="*/ 120 h 1321"/>
              <a:gd name="T18" fmla="*/ 696 w 901"/>
              <a:gd name="T19" fmla="*/ 132 h 1321"/>
              <a:gd name="T20" fmla="*/ 684 w 901"/>
              <a:gd name="T21" fmla="*/ 156 h 1321"/>
              <a:gd name="T22" fmla="*/ 660 w 901"/>
              <a:gd name="T23" fmla="*/ 168 h 1321"/>
              <a:gd name="T24" fmla="*/ 648 w 901"/>
              <a:gd name="T25" fmla="*/ 192 h 1321"/>
              <a:gd name="T26" fmla="*/ 624 w 901"/>
              <a:gd name="T27" fmla="*/ 216 h 1321"/>
              <a:gd name="T28" fmla="*/ 612 w 901"/>
              <a:gd name="T29" fmla="*/ 240 h 1321"/>
              <a:gd name="T30" fmla="*/ 588 w 901"/>
              <a:gd name="T31" fmla="*/ 252 h 1321"/>
              <a:gd name="T32" fmla="*/ 576 w 901"/>
              <a:gd name="T33" fmla="*/ 276 h 1321"/>
              <a:gd name="T34" fmla="*/ 552 w 901"/>
              <a:gd name="T35" fmla="*/ 288 h 1321"/>
              <a:gd name="T36" fmla="*/ 528 w 901"/>
              <a:gd name="T37" fmla="*/ 312 h 1321"/>
              <a:gd name="T38" fmla="*/ 516 w 901"/>
              <a:gd name="T39" fmla="*/ 336 h 1321"/>
              <a:gd name="T40" fmla="*/ 492 w 901"/>
              <a:gd name="T41" fmla="*/ 360 h 1321"/>
              <a:gd name="T42" fmla="*/ 468 w 901"/>
              <a:gd name="T43" fmla="*/ 372 h 1321"/>
              <a:gd name="T44" fmla="*/ 456 w 901"/>
              <a:gd name="T45" fmla="*/ 396 h 1321"/>
              <a:gd name="T46" fmla="*/ 432 w 901"/>
              <a:gd name="T47" fmla="*/ 420 h 1321"/>
              <a:gd name="T48" fmla="*/ 408 w 901"/>
              <a:gd name="T49" fmla="*/ 444 h 1321"/>
              <a:gd name="T50" fmla="*/ 396 w 901"/>
              <a:gd name="T51" fmla="*/ 468 h 1321"/>
              <a:gd name="T52" fmla="*/ 372 w 901"/>
              <a:gd name="T53" fmla="*/ 492 h 1321"/>
              <a:gd name="T54" fmla="*/ 360 w 901"/>
              <a:gd name="T55" fmla="*/ 516 h 1321"/>
              <a:gd name="T56" fmla="*/ 336 w 901"/>
              <a:gd name="T57" fmla="*/ 540 h 1321"/>
              <a:gd name="T58" fmla="*/ 324 w 901"/>
              <a:gd name="T59" fmla="*/ 564 h 1321"/>
              <a:gd name="T60" fmla="*/ 312 w 901"/>
              <a:gd name="T61" fmla="*/ 588 h 1321"/>
              <a:gd name="T62" fmla="*/ 288 w 901"/>
              <a:gd name="T63" fmla="*/ 624 h 1321"/>
              <a:gd name="T64" fmla="*/ 276 w 901"/>
              <a:gd name="T65" fmla="*/ 648 h 1321"/>
              <a:gd name="T66" fmla="*/ 264 w 901"/>
              <a:gd name="T67" fmla="*/ 684 h 1321"/>
              <a:gd name="T68" fmla="*/ 240 w 901"/>
              <a:gd name="T69" fmla="*/ 708 h 1321"/>
              <a:gd name="T70" fmla="*/ 228 w 901"/>
              <a:gd name="T71" fmla="*/ 732 h 1321"/>
              <a:gd name="T72" fmla="*/ 216 w 901"/>
              <a:gd name="T73" fmla="*/ 756 h 1321"/>
              <a:gd name="T74" fmla="*/ 204 w 901"/>
              <a:gd name="T75" fmla="*/ 780 h 1321"/>
              <a:gd name="T76" fmla="*/ 192 w 901"/>
              <a:gd name="T77" fmla="*/ 804 h 1321"/>
              <a:gd name="T78" fmla="*/ 180 w 901"/>
              <a:gd name="T79" fmla="*/ 828 h 1321"/>
              <a:gd name="T80" fmla="*/ 168 w 901"/>
              <a:gd name="T81" fmla="*/ 852 h 1321"/>
              <a:gd name="T82" fmla="*/ 156 w 901"/>
              <a:gd name="T83" fmla="*/ 876 h 1321"/>
              <a:gd name="T84" fmla="*/ 144 w 901"/>
              <a:gd name="T85" fmla="*/ 900 h 1321"/>
              <a:gd name="T86" fmla="*/ 132 w 901"/>
              <a:gd name="T87" fmla="*/ 924 h 1321"/>
              <a:gd name="T88" fmla="*/ 120 w 901"/>
              <a:gd name="T89" fmla="*/ 948 h 1321"/>
              <a:gd name="T90" fmla="*/ 120 w 901"/>
              <a:gd name="T91" fmla="*/ 972 h 1321"/>
              <a:gd name="T92" fmla="*/ 108 w 901"/>
              <a:gd name="T93" fmla="*/ 996 h 1321"/>
              <a:gd name="T94" fmla="*/ 96 w 901"/>
              <a:gd name="T95" fmla="*/ 1020 h 1321"/>
              <a:gd name="T96" fmla="*/ 96 w 901"/>
              <a:gd name="T97" fmla="*/ 1044 h 1321"/>
              <a:gd name="T98" fmla="*/ 84 w 901"/>
              <a:gd name="T99" fmla="*/ 1068 h 1321"/>
              <a:gd name="T100" fmla="*/ 72 w 901"/>
              <a:gd name="T101" fmla="*/ 1092 h 1321"/>
              <a:gd name="T102" fmla="*/ 60 w 901"/>
              <a:gd name="T103" fmla="*/ 1116 h 1321"/>
              <a:gd name="T104" fmla="*/ 60 w 901"/>
              <a:gd name="T105" fmla="*/ 1140 h 1321"/>
              <a:gd name="T106" fmla="*/ 48 w 901"/>
              <a:gd name="T107" fmla="*/ 1164 h 1321"/>
              <a:gd name="T108" fmla="*/ 36 w 901"/>
              <a:gd name="T109" fmla="*/ 1188 h 1321"/>
              <a:gd name="T110" fmla="*/ 36 w 901"/>
              <a:gd name="T111" fmla="*/ 1212 h 1321"/>
              <a:gd name="T112" fmla="*/ 24 w 901"/>
              <a:gd name="T113" fmla="*/ 1236 h 1321"/>
              <a:gd name="T114" fmla="*/ 12 w 901"/>
              <a:gd name="T115" fmla="*/ 1260 h 1321"/>
              <a:gd name="T116" fmla="*/ 12 w 901"/>
              <a:gd name="T117" fmla="*/ 1296 h 1321"/>
              <a:gd name="T118" fmla="*/ 0 w 901"/>
              <a:gd name="T119" fmla="*/ 1320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5527" name="Freeform 7"/>
          <p:cNvSpPr>
            <a:spLocks/>
          </p:cNvSpPr>
          <p:nvPr/>
        </p:nvSpPr>
        <p:spPr bwMode="auto">
          <a:xfrm>
            <a:off x="3562350" y="1695450"/>
            <a:ext cx="4097338" cy="2916238"/>
          </a:xfrm>
          <a:custGeom>
            <a:avLst/>
            <a:gdLst>
              <a:gd name="T0" fmla="*/ 2555 w 2581"/>
              <a:gd name="T1" fmla="*/ 1824 h 1837"/>
              <a:gd name="T2" fmla="*/ 2494 w 2581"/>
              <a:gd name="T3" fmla="*/ 1800 h 1837"/>
              <a:gd name="T4" fmla="*/ 2444 w 2581"/>
              <a:gd name="T5" fmla="*/ 1787 h 1837"/>
              <a:gd name="T6" fmla="*/ 2395 w 2581"/>
              <a:gd name="T7" fmla="*/ 1763 h 1837"/>
              <a:gd name="T8" fmla="*/ 2345 w 2581"/>
              <a:gd name="T9" fmla="*/ 1727 h 1837"/>
              <a:gd name="T10" fmla="*/ 2296 w 2581"/>
              <a:gd name="T11" fmla="*/ 1702 h 1837"/>
              <a:gd name="T12" fmla="*/ 2247 w 2581"/>
              <a:gd name="T13" fmla="*/ 1678 h 1837"/>
              <a:gd name="T14" fmla="*/ 2185 w 2581"/>
              <a:gd name="T15" fmla="*/ 1641 h 1837"/>
              <a:gd name="T16" fmla="*/ 2123 w 2581"/>
              <a:gd name="T17" fmla="*/ 1605 h 1837"/>
              <a:gd name="T18" fmla="*/ 2074 w 2581"/>
              <a:gd name="T19" fmla="*/ 1581 h 1837"/>
              <a:gd name="T20" fmla="*/ 2024 w 2581"/>
              <a:gd name="T21" fmla="*/ 1556 h 1837"/>
              <a:gd name="T22" fmla="*/ 1975 w 2581"/>
              <a:gd name="T23" fmla="*/ 1520 h 1837"/>
              <a:gd name="T24" fmla="*/ 1926 w 2581"/>
              <a:gd name="T25" fmla="*/ 1496 h 1837"/>
              <a:gd name="T26" fmla="*/ 1889 w 2581"/>
              <a:gd name="T27" fmla="*/ 1471 h 1837"/>
              <a:gd name="T28" fmla="*/ 1827 w 2581"/>
              <a:gd name="T29" fmla="*/ 1423 h 1837"/>
              <a:gd name="T30" fmla="*/ 1778 w 2581"/>
              <a:gd name="T31" fmla="*/ 1410 h 1837"/>
              <a:gd name="T32" fmla="*/ 1728 w 2581"/>
              <a:gd name="T33" fmla="*/ 1362 h 1837"/>
              <a:gd name="T34" fmla="*/ 1679 w 2581"/>
              <a:gd name="T35" fmla="*/ 1337 h 1837"/>
              <a:gd name="T36" fmla="*/ 1629 w 2581"/>
              <a:gd name="T37" fmla="*/ 1301 h 1837"/>
              <a:gd name="T38" fmla="*/ 1555 w 2581"/>
              <a:gd name="T39" fmla="*/ 1240 h 1837"/>
              <a:gd name="T40" fmla="*/ 1506 w 2581"/>
              <a:gd name="T41" fmla="*/ 1216 h 1837"/>
              <a:gd name="T42" fmla="*/ 1457 w 2581"/>
              <a:gd name="T43" fmla="*/ 1167 h 1837"/>
              <a:gd name="T44" fmla="*/ 1395 w 2581"/>
              <a:gd name="T45" fmla="*/ 1106 h 1837"/>
              <a:gd name="T46" fmla="*/ 1358 w 2581"/>
              <a:gd name="T47" fmla="*/ 1058 h 1837"/>
              <a:gd name="T48" fmla="*/ 1333 w 2581"/>
              <a:gd name="T49" fmla="*/ 1009 h 1837"/>
              <a:gd name="T50" fmla="*/ 1296 w 2581"/>
              <a:gd name="T51" fmla="*/ 961 h 1837"/>
              <a:gd name="T52" fmla="*/ 1234 w 2581"/>
              <a:gd name="T53" fmla="*/ 912 h 1837"/>
              <a:gd name="T54" fmla="*/ 1173 w 2581"/>
              <a:gd name="T55" fmla="*/ 851 h 1837"/>
              <a:gd name="T56" fmla="*/ 1136 w 2581"/>
              <a:gd name="T57" fmla="*/ 815 h 1837"/>
              <a:gd name="T58" fmla="*/ 1099 w 2581"/>
              <a:gd name="T59" fmla="*/ 766 h 1837"/>
              <a:gd name="T60" fmla="*/ 1062 w 2581"/>
              <a:gd name="T61" fmla="*/ 730 h 1837"/>
              <a:gd name="T62" fmla="*/ 1012 w 2581"/>
              <a:gd name="T63" fmla="*/ 681 h 1837"/>
              <a:gd name="T64" fmla="*/ 963 w 2581"/>
              <a:gd name="T65" fmla="*/ 644 h 1837"/>
              <a:gd name="T66" fmla="*/ 938 w 2581"/>
              <a:gd name="T67" fmla="*/ 596 h 1837"/>
              <a:gd name="T68" fmla="*/ 901 w 2581"/>
              <a:gd name="T69" fmla="*/ 559 h 1837"/>
              <a:gd name="T70" fmla="*/ 876 w 2581"/>
              <a:gd name="T71" fmla="*/ 511 h 1837"/>
              <a:gd name="T72" fmla="*/ 852 w 2581"/>
              <a:gd name="T73" fmla="*/ 462 h 1837"/>
              <a:gd name="T74" fmla="*/ 815 w 2581"/>
              <a:gd name="T75" fmla="*/ 413 h 1837"/>
              <a:gd name="T76" fmla="*/ 790 w 2581"/>
              <a:gd name="T77" fmla="*/ 365 h 1837"/>
              <a:gd name="T78" fmla="*/ 753 w 2581"/>
              <a:gd name="T79" fmla="*/ 328 h 1837"/>
              <a:gd name="T80" fmla="*/ 704 w 2581"/>
              <a:gd name="T81" fmla="*/ 267 h 1837"/>
              <a:gd name="T82" fmla="*/ 667 w 2581"/>
              <a:gd name="T83" fmla="*/ 219 h 1837"/>
              <a:gd name="T84" fmla="*/ 630 w 2581"/>
              <a:gd name="T85" fmla="*/ 182 h 1837"/>
              <a:gd name="T86" fmla="*/ 580 w 2581"/>
              <a:gd name="T87" fmla="*/ 146 h 1837"/>
              <a:gd name="T88" fmla="*/ 543 w 2581"/>
              <a:gd name="T89" fmla="*/ 122 h 1837"/>
              <a:gd name="T90" fmla="*/ 494 w 2581"/>
              <a:gd name="T91" fmla="*/ 73 h 1837"/>
              <a:gd name="T92" fmla="*/ 444 w 2581"/>
              <a:gd name="T93" fmla="*/ 61 h 1837"/>
              <a:gd name="T94" fmla="*/ 383 w 2581"/>
              <a:gd name="T95" fmla="*/ 36 h 1837"/>
              <a:gd name="T96" fmla="*/ 321 w 2581"/>
              <a:gd name="T97" fmla="*/ 24 h 1837"/>
              <a:gd name="T98" fmla="*/ 272 w 2581"/>
              <a:gd name="T99" fmla="*/ 12 h 1837"/>
              <a:gd name="T100" fmla="*/ 222 w 2581"/>
              <a:gd name="T101" fmla="*/ 0 h 1837"/>
              <a:gd name="T102" fmla="*/ 173 w 2581"/>
              <a:gd name="T103" fmla="*/ 0 h 1837"/>
              <a:gd name="T104" fmla="*/ 123 w 2581"/>
              <a:gd name="T105" fmla="*/ 12 h 1837"/>
              <a:gd name="T106" fmla="*/ 74 w 2581"/>
              <a:gd name="T107" fmla="*/ 24 h 1837"/>
              <a:gd name="T108" fmla="*/ 25 w 2581"/>
              <a:gd name="T109" fmla="*/ 49 h 1837"/>
              <a:gd name="T110" fmla="*/ 0 w 2581"/>
              <a:gd name="T111" fmla="*/ 97 h 1837"/>
              <a:gd name="T112" fmla="*/ 0 w 2581"/>
              <a:gd name="T113" fmla="*/ 146 h 1837"/>
              <a:gd name="T114" fmla="*/ 12 w 2581"/>
              <a:gd name="T115" fmla="*/ 195 h 1837"/>
              <a:gd name="T116" fmla="*/ 37 w 2581"/>
              <a:gd name="T117" fmla="*/ 243 h 1837"/>
              <a:gd name="T118" fmla="*/ 74 w 2581"/>
              <a:gd name="T119" fmla="*/ 280 h 1837"/>
              <a:gd name="T120" fmla="*/ 136 w 2581"/>
              <a:gd name="T121" fmla="*/ 304 h 1837"/>
              <a:gd name="T122" fmla="*/ 185 w 2581"/>
              <a:gd name="T123" fmla="*/ 316 h 1837"/>
              <a:gd name="T124" fmla="*/ 235 w 2581"/>
              <a:gd name="T125" fmla="*/ 328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5528" name="Rectangle 8"/>
          <p:cNvSpPr>
            <a:spLocks noChangeArrowheads="1"/>
          </p:cNvSpPr>
          <p:nvPr/>
        </p:nvSpPr>
        <p:spPr bwMode="auto">
          <a:xfrm>
            <a:off x="4630738" y="2649538"/>
            <a:ext cx="152082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spcBef>
                <a:spcPct val="50000"/>
              </a:spcBef>
              <a:defRPr/>
            </a:pPr>
            <a:r>
              <a:rPr lang="en-US" b="1">
                <a:solidFill>
                  <a:schemeClr val="folHlink"/>
                </a:solidFill>
                <a:latin typeface="Times" charset="0"/>
                <a:cs typeface="+mn-cs"/>
              </a:rPr>
              <a:t>ER</a:t>
            </a:r>
          </a:p>
        </p:txBody>
      </p:sp>
      <p:sp>
        <p:nvSpPr>
          <p:cNvPr id="235529" name="Freeform 9"/>
          <p:cNvSpPr>
            <a:spLocks/>
          </p:cNvSpPr>
          <p:nvPr/>
        </p:nvSpPr>
        <p:spPr bwMode="auto">
          <a:xfrm>
            <a:off x="2038350" y="4591050"/>
            <a:ext cx="1887538" cy="1487488"/>
          </a:xfrm>
          <a:custGeom>
            <a:avLst/>
            <a:gdLst>
              <a:gd name="T0" fmla="*/ 276 w 1189"/>
              <a:gd name="T1" fmla="*/ 888 h 937"/>
              <a:gd name="T2" fmla="*/ 276 w 1189"/>
              <a:gd name="T3" fmla="*/ 816 h 937"/>
              <a:gd name="T4" fmla="*/ 264 w 1189"/>
              <a:gd name="T5" fmla="*/ 744 h 937"/>
              <a:gd name="T6" fmla="*/ 240 w 1189"/>
              <a:gd name="T7" fmla="*/ 672 h 937"/>
              <a:gd name="T8" fmla="*/ 204 w 1189"/>
              <a:gd name="T9" fmla="*/ 612 h 937"/>
              <a:gd name="T10" fmla="*/ 168 w 1189"/>
              <a:gd name="T11" fmla="*/ 540 h 937"/>
              <a:gd name="T12" fmla="*/ 132 w 1189"/>
              <a:gd name="T13" fmla="*/ 468 h 937"/>
              <a:gd name="T14" fmla="*/ 84 w 1189"/>
              <a:gd name="T15" fmla="*/ 384 h 937"/>
              <a:gd name="T16" fmla="*/ 24 w 1189"/>
              <a:gd name="T17" fmla="*/ 312 h 937"/>
              <a:gd name="T18" fmla="*/ 0 w 1189"/>
              <a:gd name="T19" fmla="*/ 240 h 937"/>
              <a:gd name="T20" fmla="*/ 0 w 1189"/>
              <a:gd name="T21" fmla="*/ 168 h 937"/>
              <a:gd name="T22" fmla="*/ 24 w 1189"/>
              <a:gd name="T23" fmla="*/ 96 h 937"/>
              <a:gd name="T24" fmla="*/ 84 w 1189"/>
              <a:gd name="T25" fmla="*/ 36 h 937"/>
              <a:gd name="T26" fmla="*/ 144 w 1189"/>
              <a:gd name="T27" fmla="*/ 12 h 937"/>
              <a:gd name="T28" fmla="*/ 228 w 1189"/>
              <a:gd name="T29" fmla="*/ 24 h 937"/>
              <a:gd name="T30" fmla="*/ 300 w 1189"/>
              <a:gd name="T31" fmla="*/ 60 h 937"/>
              <a:gd name="T32" fmla="*/ 348 w 1189"/>
              <a:gd name="T33" fmla="*/ 132 h 937"/>
              <a:gd name="T34" fmla="*/ 384 w 1189"/>
              <a:gd name="T35" fmla="*/ 204 h 937"/>
              <a:gd name="T36" fmla="*/ 408 w 1189"/>
              <a:gd name="T37" fmla="*/ 276 h 937"/>
              <a:gd name="T38" fmla="*/ 432 w 1189"/>
              <a:gd name="T39" fmla="*/ 348 h 937"/>
              <a:gd name="T40" fmla="*/ 444 w 1189"/>
              <a:gd name="T41" fmla="*/ 420 h 937"/>
              <a:gd name="T42" fmla="*/ 456 w 1189"/>
              <a:gd name="T43" fmla="*/ 492 h 937"/>
              <a:gd name="T44" fmla="*/ 480 w 1189"/>
              <a:gd name="T45" fmla="*/ 564 h 937"/>
              <a:gd name="T46" fmla="*/ 516 w 1189"/>
              <a:gd name="T47" fmla="*/ 636 h 937"/>
              <a:gd name="T48" fmla="*/ 600 w 1189"/>
              <a:gd name="T49" fmla="*/ 672 h 937"/>
              <a:gd name="T50" fmla="*/ 672 w 1189"/>
              <a:gd name="T51" fmla="*/ 684 h 937"/>
              <a:gd name="T52" fmla="*/ 744 w 1189"/>
              <a:gd name="T53" fmla="*/ 660 h 937"/>
              <a:gd name="T54" fmla="*/ 804 w 1189"/>
              <a:gd name="T55" fmla="*/ 588 h 937"/>
              <a:gd name="T56" fmla="*/ 828 w 1189"/>
              <a:gd name="T57" fmla="*/ 504 h 937"/>
              <a:gd name="T58" fmla="*/ 840 w 1189"/>
              <a:gd name="T59" fmla="*/ 432 h 937"/>
              <a:gd name="T60" fmla="*/ 876 w 1189"/>
              <a:gd name="T61" fmla="*/ 360 h 937"/>
              <a:gd name="T62" fmla="*/ 924 w 1189"/>
              <a:gd name="T63" fmla="*/ 288 h 937"/>
              <a:gd name="T64" fmla="*/ 984 w 1189"/>
              <a:gd name="T65" fmla="*/ 252 h 937"/>
              <a:gd name="T66" fmla="*/ 1056 w 1189"/>
              <a:gd name="T67" fmla="*/ 240 h 937"/>
              <a:gd name="T68" fmla="*/ 1128 w 1189"/>
              <a:gd name="T69" fmla="*/ 264 h 937"/>
              <a:gd name="T70" fmla="*/ 1176 w 1189"/>
              <a:gd name="T71" fmla="*/ 324 h 937"/>
              <a:gd name="T72" fmla="*/ 1188 w 1189"/>
              <a:gd name="T73" fmla="*/ 396 h 937"/>
              <a:gd name="T74" fmla="*/ 1164 w 1189"/>
              <a:gd name="T75" fmla="*/ 468 h 937"/>
              <a:gd name="T76" fmla="*/ 1128 w 1189"/>
              <a:gd name="T77" fmla="*/ 540 h 937"/>
              <a:gd name="T78" fmla="*/ 1080 w 1189"/>
              <a:gd name="T79" fmla="*/ 612 h 937"/>
              <a:gd name="T80" fmla="*/ 1020 w 1189"/>
              <a:gd name="T81" fmla="*/ 672 h 937"/>
              <a:gd name="T82" fmla="*/ 984 w 1189"/>
              <a:gd name="T83" fmla="*/ 744 h 937"/>
              <a:gd name="T84" fmla="*/ 936 w 1189"/>
              <a:gd name="T85" fmla="*/ 816 h 937"/>
              <a:gd name="T86" fmla="*/ 900 w 1189"/>
              <a:gd name="T87" fmla="*/ 88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5530" name="Rectangle 10"/>
          <p:cNvSpPr>
            <a:spLocks noChangeArrowheads="1"/>
          </p:cNvSpPr>
          <p:nvPr/>
        </p:nvSpPr>
        <p:spPr bwMode="auto">
          <a:xfrm>
            <a:off x="7259638" y="5259388"/>
            <a:ext cx="131127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595959"/>
                </a:solidFill>
                <a:miter lim="800000"/>
                <a:headEnd/>
                <a:tailEnd/>
              </a14:hiddenLine>
            </a:ext>
          </a:extLst>
        </p:spPr>
        <p:txBody>
          <a:bodyPr lIns="90487" tIns="44450" rIns="90487" bIns="44450">
            <a:spAutoFit/>
          </a:bodyPr>
          <a:lstStyle/>
          <a:p>
            <a:pPr eaLnBrk="0" hangingPunct="0">
              <a:spcBef>
                <a:spcPct val="50000"/>
              </a:spcBef>
              <a:defRPr/>
            </a:pPr>
            <a:r>
              <a:rPr lang="en-US" b="1">
                <a:solidFill>
                  <a:srgbClr val="009900"/>
                </a:solidFill>
                <a:latin typeface="Times" charset="0"/>
                <a:cs typeface="+mn-cs"/>
              </a:rPr>
              <a:t>PG</a:t>
            </a:r>
          </a:p>
        </p:txBody>
      </p:sp>
      <p:sp>
        <p:nvSpPr>
          <p:cNvPr id="235531" name="Freeform 11"/>
          <p:cNvSpPr>
            <a:spLocks/>
          </p:cNvSpPr>
          <p:nvPr/>
        </p:nvSpPr>
        <p:spPr bwMode="auto">
          <a:xfrm>
            <a:off x="3257550" y="2628900"/>
            <a:ext cx="268288" cy="306388"/>
          </a:xfrm>
          <a:custGeom>
            <a:avLst/>
            <a:gdLst>
              <a:gd name="T0" fmla="*/ 108 w 169"/>
              <a:gd name="T1" fmla="*/ 12 h 193"/>
              <a:gd name="T2" fmla="*/ 84 w 169"/>
              <a:gd name="T3" fmla="*/ 24 h 193"/>
              <a:gd name="T4" fmla="*/ 60 w 169"/>
              <a:gd name="T5" fmla="*/ 36 h 193"/>
              <a:gd name="T6" fmla="*/ 36 w 169"/>
              <a:gd name="T7" fmla="*/ 48 h 193"/>
              <a:gd name="T8" fmla="*/ 24 w 169"/>
              <a:gd name="T9" fmla="*/ 72 h 193"/>
              <a:gd name="T10" fmla="*/ 0 w 169"/>
              <a:gd name="T11" fmla="*/ 96 h 193"/>
              <a:gd name="T12" fmla="*/ 0 w 169"/>
              <a:gd name="T13" fmla="*/ 120 h 193"/>
              <a:gd name="T14" fmla="*/ 0 w 169"/>
              <a:gd name="T15" fmla="*/ 144 h 193"/>
              <a:gd name="T16" fmla="*/ 24 w 169"/>
              <a:gd name="T17" fmla="*/ 156 h 193"/>
              <a:gd name="T18" fmla="*/ 36 w 169"/>
              <a:gd name="T19" fmla="*/ 180 h 193"/>
              <a:gd name="T20" fmla="*/ 60 w 169"/>
              <a:gd name="T21" fmla="*/ 192 h 193"/>
              <a:gd name="T22" fmla="*/ 84 w 169"/>
              <a:gd name="T23" fmla="*/ 192 h 193"/>
              <a:gd name="T24" fmla="*/ 108 w 169"/>
              <a:gd name="T25" fmla="*/ 192 h 193"/>
              <a:gd name="T26" fmla="*/ 132 w 169"/>
              <a:gd name="T27" fmla="*/ 180 h 193"/>
              <a:gd name="T28" fmla="*/ 144 w 169"/>
              <a:gd name="T29" fmla="*/ 156 h 193"/>
              <a:gd name="T30" fmla="*/ 156 w 169"/>
              <a:gd name="T31" fmla="*/ 132 h 193"/>
              <a:gd name="T32" fmla="*/ 168 w 169"/>
              <a:gd name="T33" fmla="*/ 108 h 193"/>
              <a:gd name="T34" fmla="*/ 168 w 169"/>
              <a:gd name="T35" fmla="*/ 84 h 193"/>
              <a:gd name="T36" fmla="*/ 168 w 169"/>
              <a:gd name="T37" fmla="*/ 60 h 193"/>
              <a:gd name="T38" fmla="*/ 156 w 169"/>
              <a:gd name="T39" fmla="*/ 36 h 193"/>
              <a:gd name="T40" fmla="*/ 144 w 169"/>
              <a:gd name="T41" fmla="*/ 12 h 193"/>
              <a:gd name="T42" fmla="*/ 120 w 169"/>
              <a:gd name="T43" fmla="*/ 0 h 193"/>
              <a:gd name="T44" fmla="*/ 108 w 169"/>
              <a:gd name="T45" fmla="*/ 1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5532" name="Freeform 12"/>
          <p:cNvSpPr>
            <a:spLocks/>
          </p:cNvSpPr>
          <p:nvPr/>
        </p:nvSpPr>
        <p:spPr bwMode="auto">
          <a:xfrm>
            <a:off x="3067050" y="3333750"/>
            <a:ext cx="439738" cy="915988"/>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5533" name="Freeform 13"/>
          <p:cNvSpPr>
            <a:spLocks/>
          </p:cNvSpPr>
          <p:nvPr/>
        </p:nvSpPr>
        <p:spPr bwMode="auto">
          <a:xfrm>
            <a:off x="3333750" y="2933700"/>
            <a:ext cx="58738" cy="420688"/>
          </a:xfrm>
          <a:custGeom>
            <a:avLst/>
            <a:gdLst>
              <a:gd name="T0" fmla="*/ 12 w 37"/>
              <a:gd name="T1" fmla="*/ 12 h 265"/>
              <a:gd name="T2" fmla="*/ 36 w 37"/>
              <a:gd name="T3" fmla="*/ 0 h 265"/>
              <a:gd name="T4" fmla="*/ 36 w 37"/>
              <a:gd name="T5" fmla="*/ 24 h 265"/>
              <a:gd name="T6" fmla="*/ 36 w 37"/>
              <a:gd name="T7" fmla="*/ 48 h 265"/>
              <a:gd name="T8" fmla="*/ 36 w 37"/>
              <a:gd name="T9" fmla="*/ 72 h 265"/>
              <a:gd name="T10" fmla="*/ 36 w 37"/>
              <a:gd name="T11" fmla="*/ 96 h 265"/>
              <a:gd name="T12" fmla="*/ 24 w 37"/>
              <a:gd name="T13" fmla="*/ 120 h 265"/>
              <a:gd name="T14" fmla="*/ 12 w 37"/>
              <a:gd name="T15" fmla="*/ 144 h 265"/>
              <a:gd name="T16" fmla="*/ 0 w 37"/>
              <a:gd name="T17" fmla="*/ 168 h 265"/>
              <a:gd name="T18" fmla="*/ 0 w 37"/>
              <a:gd name="T19" fmla="*/ 192 h 265"/>
              <a:gd name="T20" fmla="*/ 0 w 37"/>
              <a:gd name="T21" fmla="*/ 216 h 265"/>
              <a:gd name="T22" fmla="*/ 0 w 37"/>
              <a:gd name="T23" fmla="*/ 240 h 265"/>
              <a:gd name="T24" fmla="*/ 12 w 37"/>
              <a:gd name="T25" fmla="*/ 26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5534" name="Rectangle 14"/>
          <p:cNvSpPr>
            <a:spLocks noChangeArrowheads="1"/>
          </p:cNvSpPr>
          <p:nvPr/>
        </p:nvSpPr>
        <p:spPr bwMode="auto">
          <a:xfrm>
            <a:off x="3449638" y="2382838"/>
            <a:ext cx="127317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spcBef>
                <a:spcPct val="50000"/>
              </a:spcBef>
              <a:defRPr/>
            </a:pPr>
            <a:r>
              <a:rPr lang="en-US" b="1">
                <a:solidFill>
                  <a:schemeClr val="folHlink"/>
                </a:solidFill>
                <a:latin typeface="Times" charset="0"/>
                <a:cs typeface="+mn-cs"/>
              </a:rPr>
              <a:t>SG</a:t>
            </a:r>
          </a:p>
        </p:txBody>
      </p:sp>
      <p:sp>
        <p:nvSpPr>
          <p:cNvPr id="235535" name="Rectangle 15"/>
          <p:cNvSpPr>
            <a:spLocks noChangeArrowheads="1"/>
          </p:cNvSpPr>
          <p:nvPr/>
        </p:nvSpPr>
        <p:spPr bwMode="auto">
          <a:xfrm>
            <a:off x="2516188" y="5640388"/>
            <a:ext cx="70167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spcBef>
                <a:spcPct val="50000"/>
              </a:spcBef>
              <a:defRPr/>
            </a:pPr>
            <a:r>
              <a:rPr lang="en-US" b="1">
                <a:solidFill>
                  <a:schemeClr val="folHlink"/>
                </a:solidFill>
                <a:latin typeface="Times" charset="0"/>
                <a:cs typeface="+mn-cs"/>
              </a:rPr>
              <a:t>RS</a:t>
            </a:r>
          </a:p>
        </p:txBody>
      </p:sp>
      <p:sp>
        <p:nvSpPr>
          <p:cNvPr id="235536" name="Rectangle 16"/>
          <p:cNvSpPr>
            <a:spLocks noChangeArrowheads="1"/>
          </p:cNvSpPr>
          <p:nvPr/>
        </p:nvSpPr>
        <p:spPr bwMode="auto">
          <a:xfrm>
            <a:off x="2020888" y="992188"/>
            <a:ext cx="83502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spcBef>
                <a:spcPct val="50000"/>
              </a:spcBef>
              <a:defRPr/>
            </a:pPr>
            <a:r>
              <a:rPr lang="en-US" b="1">
                <a:solidFill>
                  <a:schemeClr val="folHlink"/>
                </a:solidFill>
                <a:latin typeface="Times" charset="0"/>
                <a:cs typeface="+mn-cs"/>
              </a:rPr>
              <a:t>MS</a:t>
            </a:r>
          </a:p>
        </p:txBody>
      </p:sp>
      <p:sp>
        <p:nvSpPr>
          <p:cNvPr id="235537" name="Rectangle 17"/>
          <p:cNvSpPr>
            <a:spLocks noChangeArrowheads="1"/>
          </p:cNvSpPr>
          <p:nvPr/>
        </p:nvSpPr>
        <p:spPr bwMode="auto">
          <a:xfrm>
            <a:off x="3086100" y="4381500"/>
            <a:ext cx="1676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38" name="Line 18"/>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39" name="Line 19"/>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40" name="Rectangle 20"/>
          <p:cNvSpPr>
            <a:spLocks noChangeArrowheads="1"/>
          </p:cNvSpPr>
          <p:nvPr/>
        </p:nvSpPr>
        <p:spPr bwMode="auto">
          <a:xfrm>
            <a:off x="76200" y="304800"/>
            <a:ext cx="2825750" cy="11842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defRPr/>
            </a:pPr>
            <a:r>
              <a:rPr lang="en-US" b="1">
                <a:solidFill>
                  <a:schemeClr val="tx2"/>
                </a:solidFill>
                <a:latin typeface="Times" charset="0"/>
                <a:cs typeface="+mn-cs"/>
              </a:rPr>
              <a:t> DRESSING</a:t>
            </a:r>
          </a:p>
          <a:p>
            <a:pPr eaLnBrk="0" hangingPunct="0">
              <a:defRPr/>
            </a:pPr>
            <a:r>
              <a:rPr lang="en-US" b="1">
                <a:solidFill>
                  <a:schemeClr val="tx2"/>
                </a:solidFill>
                <a:latin typeface="Times" charset="0"/>
                <a:cs typeface="+mn-cs"/>
              </a:rPr>
              <a:t>        THE                                    </a:t>
            </a:r>
          </a:p>
          <a:p>
            <a:pPr eaLnBrk="0" hangingPunct="0">
              <a:defRPr/>
            </a:pPr>
            <a:r>
              <a:rPr lang="en-US" b="1">
                <a:solidFill>
                  <a:schemeClr val="tx2"/>
                </a:solidFill>
                <a:latin typeface="Times" charset="0"/>
                <a:cs typeface="+mn-cs"/>
              </a:rPr>
              <a:t>   STAGE</a:t>
            </a:r>
          </a:p>
        </p:txBody>
      </p:sp>
      <p:sp>
        <p:nvSpPr>
          <p:cNvPr id="235541" name="Rectangle 21"/>
          <p:cNvSpPr>
            <a:spLocks noChangeArrowheads="1"/>
          </p:cNvSpPr>
          <p:nvPr/>
        </p:nvSpPr>
        <p:spPr bwMode="auto">
          <a:xfrm>
            <a:off x="2613025" y="3613150"/>
            <a:ext cx="173037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595959"/>
                </a:solidFill>
                <a:miter lim="800000"/>
                <a:headEnd/>
                <a:tailEnd/>
              </a14:hiddenLine>
            </a:ext>
          </a:extLst>
        </p:spPr>
        <p:txBody>
          <a:bodyPr lIns="90487" tIns="44450" rIns="90487" bIns="44450">
            <a:spAutoFit/>
          </a:bodyPr>
          <a:lstStyle/>
          <a:p>
            <a:pPr eaLnBrk="0" hangingPunct="0">
              <a:spcBef>
                <a:spcPct val="50000"/>
              </a:spcBef>
              <a:defRPr/>
            </a:pPr>
            <a:r>
              <a:rPr lang="en-US" b="1">
                <a:solidFill>
                  <a:srgbClr val="009900"/>
                </a:solidFill>
                <a:latin typeface="Times" charset="0"/>
                <a:cs typeface="+mn-cs"/>
              </a:rPr>
              <a:t>DS</a:t>
            </a:r>
          </a:p>
        </p:txBody>
      </p:sp>
      <p:sp>
        <p:nvSpPr>
          <p:cNvPr id="235542" name="Line 22"/>
          <p:cNvSpPr>
            <a:spLocks noChangeShapeType="1"/>
          </p:cNvSpPr>
          <p:nvPr/>
        </p:nvSpPr>
        <p:spPr bwMode="auto">
          <a:xfrm>
            <a:off x="4114800" y="1600200"/>
            <a:ext cx="1693863" cy="0"/>
          </a:xfrm>
          <a:prstGeom prst="line">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 uri="{91240B29-F687-4f45-9708-019B960494DF}">
              <a14:hiddenLine xmlns="" xmlns:a14="http://schemas.microsoft.com/office/drawing/2010/main" w="25400">
                <a:solidFill>
                  <a:schemeClr val="tx1"/>
                </a:solidFill>
                <a:round/>
                <a:headEnd/>
                <a:tailEnd/>
              </a14:hiddenLine>
            </a:ext>
          </a:extLst>
        </p:spPr>
        <p:txBody>
          <a:bodyPr wrap="none" anchor="ctr"/>
          <a:lstStyle/>
          <a:p>
            <a:pPr>
              <a:defRPr/>
            </a:pPr>
            <a:endParaRPr lang="en-US">
              <a:cs typeface="+mn-cs"/>
            </a:endParaRPr>
          </a:p>
        </p:txBody>
      </p:sp>
      <p:sp>
        <p:nvSpPr>
          <p:cNvPr id="235543" name="Oval 23"/>
          <p:cNvSpPr>
            <a:spLocks noChangeArrowheads="1"/>
          </p:cNvSpPr>
          <p:nvPr/>
        </p:nvSpPr>
        <p:spPr bwMode="auto">
          <a:xfrm>
            <a:off x="6735763" y="4508500"/>
            <a:ext cx="193675" cy="187325"/>
          </a:xfrm>
          <a:prstGeom prst="ellipse">
            <a:avLst/>
          </a:prstGeom>
          <a:solidFill>
            <a:srgbClr val="73738C"/>
          </a:solidFill>
          <a:ln w="25400">
            <a:solidFill>
              <a:srgbClr val="00AE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44" name="Rectangle 24"/>
          <p:cNvSpPr>
            <a:spLocks noChangeArrowheads="1"/>
          </p:cNvSpPr>
          <p:nvPr/>
        </p:nvSpPr>
        <p:spPr bwMode="auto">
          <a:xfrm>
            <a:off x="4081463" y="1125538"/>
            <a:ext cx="812800" cy="519112"/>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235545" name="Rectangle 25"/>
          <p:cNvSpPr>
            <a:spLocks noChangeArrowheads="1"/>
          </p:cNvSpPr>
          <p:nvPr/>
        </p:nvSpPr>
        <p:spPr bwMode="auto">
          <a:xfrm>
            <a:off x="6896100" y="4395788"/>
            <a:ext cx="83502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595959"/>
                </a:solidFill>
                <a:miter lim="800000"/>
                <a:headEnd/>
                <a:tailEnd/>
              </a14:hiddenLine>
            </a:ext>
          </a:extLst>
        </p:spPr>
        <p:txBody>
          <a:bodyPr lIns="90487" tIns="44450" rIns="90487" bIns="44450">
            <a:spAutoFit/>
          </a:bodyPr>
          <a:lstStyle/>
          <a:p>
            <a:pPr eaLnBrk="0" hangingPunct="0">
              <a:spcBef>
                <a:spcPct val="50000"/>
              </a:spcBef>
              <a:defRPr/>
            </a:pPr>
            <a:r>
              <a:rPr lang="en-US" b="1">
                <a:solidFill>
                  <a:srgbClr val="009900"/>
                </a:solidFill>
                <a:latin typeface="Times" charset="0"/>
                <a:cs typeface="+mn-cs"/>
              </a:rPr>
              <a:t>U</a:t>
            </a:r>
          </a:p>
        </p:txBody>
      </p:sp>
      <p:sp>
        <p:nvSpPr>
          <p:cNvPr id="235546" name="Rectangle 26"/>
          <p:cNvSpPr>
            <a:spLocks noChangeArrowheads="1"/>
          </p:cNvSpPr>
          <p:nvPr/>
        </p:nvSpPr>
        <p:spPr bwMode="auto">
          <a:xfrm>
            <a:off x="5830888" y="2884488"/>
            <a:ext cx="83502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spcBef>
                <a:spcPct val="50000"/>
              </a:spcBef>
              <a:defRPr/>
            </a:pPr>
            <a:r>
              <a:rPr lang="en-US" b="1">
                <a:solidFill>
                  <a:schemeClr val="folHlink"/>
                </a:solidFill>
                <a:latin typeface="Times" charset="0"/>
                <a:cs typeface="+mn-cs"/>
              </a:rPr>
              <a:t>B</a:t>
            </a:r>
          </a:p>
        </p:txBody>
      </p:sp>
      <p:sp>
        <p:nvSpPr>
          <p:cNvPr id="235547" name="Oval 27"/>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48" name="Rectangle 28"/>
          <p:cNvSpPr>
            <a:spLocks noChangeArrowheads="1"/>
          </p:cNvSpPr>
          <p:nvPr/>
        </p:nvSpPr>
        <p:spPr bwMode="auto">
          <a:xfrm>
            <a:off x="5487988" y="1811338"/>
            <a:ext cx="83502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spcBef>
                <a:spcPct val="50000"/>
              </a:spcBef>
              <a:defRPr/>
            </a:pPr>
            <a:r>
              <a:rPr lang="en-US" b="1">
                <a:solidFill>
                  <a:schemeClr val="folHlink"/>
                </a:solidFill>
                <a:latin typeface="Times" charset="0"/>
                <a:cs typeface="+mn-cs"/>
              </a:rPr>
              <a:t>H</a:t>
            </a:r>
          </a:p>
        </p:txBody>
      </p:sp>
      <p:sp>
        <p:nvSpPr>
          <p:cNvPr id="235549" name="Oval 29"/>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50" name="Rectangle 30"/>
          <p:cNvSpPr>
            <a:spLocks noChangeArrowheads="1"/>
          </p:cNvSpPr>
          <p:nvPr/>
        </p:nvSpPr>
        <p:spPr bwMode="auto">
          <a:xfrm>
            <a:off x="7177088" y="1525588"/>
            <a:ext cx="129222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spcBef>
                <a:spcPct val="50000"/>
              </a:spcBef>
              <a:defRPr/>
            </a:pPr>
            <a:r>
              <a:rPr lang="en-US" b="1">
                <a:solidFill>
                  <a:schemeClr val="folHlink"/>
                </a:solidFill>
                <a:latin typeface="Times" charset="0"/>
                <a:cs typeface="+mn-cs"/>
              </a:rPr>
              <a:t>N(A)</a:t>
            </a:r>
          </a:p>
        </p:txBody>
      </p:sp>
      <p:sp>
        <p:nvSpPr>
          <p:cNvPr id="235551" name="Oval 31"/>
          <p:cNvSpPr>
            <a:spLocks noChangeArrowheads="1"/>
          </p:cNvSpPr>
          <p:nvPr/>
        </p:nvSpPr>
        <p:spPr bwMode="auto">
          <a:xfrm>
            <a:off x="7010400" y="1644650"/>
            <a:ext cx="193675" cy="187325"/>
          </a:xfrm>
          <a:prstGeom prst="ellipse">
            <a:avLst/>
          </a:prstGeom>
          <a:solidFill>
            <a:srgbClr val="FAF200"/>
          </a:solidFill>
          <a:ln w="25400">
            <a:solidFill>
              <a:srgbClr val="00AE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52" name="Oval 32"/>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53" name="Rectangle 33"/>
          <p:cNvSpPr>
            <a:spLocks noChangeArrowheads="1"/>
          </p:cNvSpPr>
          <p:nvPr/>
        </p:nvSpPr>
        <p:spPr bwMode="auto">
          <a:xfrm>
            <a:off x="3082925" y="2568575"/>
            <a:ext cx="401638"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ctr" eaLnBrk="0" hangingPunct="0">
              <a:spcBef>
                <a:spcPct val="50000"/>
              </a:spcBef>
              <a:defRPr/>
            </a:pPr>
            <a:r>
              <a:rPr lang="en-US" b="1">
                <a:solidFill>
                  <a:schemeClr val="folHlink"/>
                </a:solidFill>
                <a:latin typeface="Times" charset="0"/>
                <a:cs typeface="+mn-cs"/>
              </a:rPr>
              <a:t>C</a:t>
            </a:r>
          </a:p>
        </p:txBody>
      </p:sp>
      <p:sp>
        <p:nvSpPr>
          <p:cNvPr id="235554" name="Oval 34"/>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55" name="Rectangle 35"/>
          <p:cNvSpPr>
            <a:spLocks noChangeArrowheads="1"/>
          </p:cNvSpPr>
          <p:nvPr/>
        </p:nvSpPr>
        <p:spPr bwMode="auto">
          <a:xfrm>
            <a:off x="2727325" y="3078163"/>
            <a:ext cx="33337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ctr" eaLnBrk="0" hangingPunct="0">
              <a:spcBef>
                <a:spcPct val="50000"/>
              </a:spcBef>
              <a:defRPr/>
            </a:pPr>
            <a:r>
              <a:rPr lang="en-US" b="1">
                <a:solidFill>
                  <a:schemeClr val="folHlink"/>
                </a:solidFill>
                <a:latin typeface="Times" charset="0"/>
                <a:cs typeface="+mn-cs"/>
              </a:rPr>
              <a:t>J</a:t>
            </a:r>
          </a:p>
        </p:txBody>
      </p:sp>
      <p:sp>
        <p:nvSpPr>
          <p:cNvPr id="235556" name="Oval 36"/>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57" name="Oval 37"/>
          <p:cNvSpPr>
            <a:spLocks noChangeArrowheads="1"/>
          </p:cNvSpPr>
          <p:nvPr/>
        </p:nvSpPr>
        <p:spPr bwMode="auto">
          <a:xfrm>
            <a:off x="2906713" y="4573588"/>
            <a:ext cx="193675" cy="187325"/>
          </a:xfrm>
          <a:prstGeom prst="ellipse">
            <a:avLst/>
          </a:prstGeom>
          <a:solidFill>
            <a:srgbClr val="73738C"/>
          </a:solidFill>
          <a:ln w="25400">
            <a:solidFill>
              <a:srgbClr val="00AE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58" name="Rectangle 38"/>
          <p:cNvSpPr>
            <a:spLocks noChangeArrowheads="1"/>
          </p:cNvSpPr>
          <p:nvPr/>
        </p:nvSpPr>
        <p:spPr bwMode="auto">
          <a:xfrm>
            <a:off x="3067050" y="4451350"/>
            <a:ext cx="620713"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595959"/>
                </a:solidFill>
                <a:miter lim="800000"/>
                <a:headEnd/>
                <a:tailEnd/>
              </a14:hiddenLine>
            </a:ext>
          </a:extLst>
        </p:spPr>
        <p:txBody>
          <a:bodyPr wrap="none" lIns="90487" tIns="44450" rIns="90487" bIns="44450">
            <a:spAutoFit/>
          </a:bodyPr>
          <a:lstStyle/>
          <a:p>
            <a:pPr algn="ctr" eaLnBrk="0" hangingPunct="0">
              <a:spcBef>
                <a:spcPct val="50000"/>
              </a:spcBef>
              <a:defRPr/>
            </a:pPr>
            <a:r>
              <a:rPr lang="en-US" b="1">
                <a:solidFill>
                  <a:srgbClr val="009900"/>
                </a:solidFill>
                <a:latin typeface="Times" charset="0"/>
                <a:cs typeface="+mn-cs"/>
              </a:rPr>
              <a:t>KB</a:t>
            </a:r>
          </a:p>
        </p:txBody>
      </p:sp>
      <p:sp>
        <p:nvSpPr>
          <p:cNvPr id="235559" name="Oval 39"/>
          <p:cNvSpPr>
            <a:spLocks noChangeArrowheads="1"/>
          </p:cNvSpPr>
          <p:nvPr/>
        </p:nvSpPr>
        <p:spPr bwMode="auto">
          <a:xfrm>
            <a:off x="2992438" y="5286375"/>
            <a:ext cx="193675" cy="187325"/>
          </a:xfrm>
          <a:prstGeom prst="ellipse">
            <a:avLst/>
          </a:prstGeom>
          <a:solidFill>
            <a:srgbClr val="73738C"/>
          </a:solidFill>
          <a:ln w="25400">
            <a:solidFill>
              <a:srgbClr val="00AE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60" name="Rectangle 40"/>
          <p:cNvSpPr>
            <a:spLocks noChangeArrowheads="1"/>
          </p:cNvSpPr>
          <p:nvPr/>
        </p:nvSpPr>
        <p:spPr bwMode="auto">
          <a:xfrm>
            <a:off x="3179763" y="5164138"/>
            <a:ext cx="63817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595959"/>
                </a:solidFill>
                <a:miter lim="800000"/>
                <a:headEnd/>
                <a:tailEnd/>
              </a14:hiddenLine>
            </a:ext>
          </a:extLst>
        </p:spPr>
        <p:txBody>
          <a:bodyPr wrap="none" lIns="90487" tIns="44450" rIns="90487" bIns="44450">
            <a:spAutoFit/>
          </a:bodyPr>
          <a:lstStyle/>
          <a:p>
            <a:pPr algn="ctr" eaLnBrk="0" hangingPunct="0">
              <a:spcBef>
                <a:spcPct val="50000"/>
              </a:spcBef>
              <a:defRPr/>
            </a:pPr>
            <a:r>
              <a:rPr lang="en-US" b="1">
                <a:solidFill>
                  <a:srgbClr val="009900"/>
                </a:solidFill>
                <a:latin typeface="Times" charset="0"/>
                <a:cs typeface="+mn-cs"/>
              </a:rPr>
              <a:t>MS</a:t>
            </a:r>
          </a:p>
        </p:txBody>
      </p:sp>
      <p:sp>
        <p:nvSpPr>
          <p:cNvPr id="235561" name="Oval 41"/>
          <p:cNvSpPr>
            <a:spLocks noChangeArrowheads="1"/>
          </p:cNvSpPr>
          <p:nvPr/>
        </p:nvSpPr>
        <p:spPr bwMode="auto">
          <a:xfrm>
            <a:off x="1671638" y="4186238"/>
            <a:ext cx="193675" cy="187325"/>
          </a:xfrm>
          <a:prstGeom prst="ellipse">
            <a:avLst/>
          </a:prstGeom>
          <a:solidFill>
            <a:srgbClr val="73738C"/>
          </a:solidFill>
          <a:ln w="25400">
            <a:solidFill>
              <a:srgbClr val="00AE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62" name="Rectangle 42"/>
          <p:cNvSpPr>
            <a:spLocks noChangeArrowheads="1"/>
          </p:cNvSpPr>
          <p:nvPr/>
        </p:nvSpPr>
        <p:spPr bwMode="auto">
          <a:xfrm>
            <a:off x="1809750" y="4081463"/>
            <a:ext cx="38417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ctr" eaLnBrk="0" hangingPunct="0">
              <a:spcBef>
                <a:spcPct val="50000"/>
              </a:spcBef>
              <a:defRPr/>
            </a:pPr>
            <a:r>
              <a:rPr lang="en-US" b="1">
                <a:solidFill>
                  <a:schemeClr val="folHlink"/>
                </a:solidFill>
                <a:latin typeface="Times" charset="0"/>
                <a:cs typeface="+mn-cs"/>
              </a:rPr>
              <a:t>E</a:t>
            </a:r>
          </a:p>
        </p:txBody>
      </p:sp>
      <p:sp>
        <p:nvSpPr>
          <p:cNvPr id="235563" name="Rectangle 43"/>
          <p:cNvSpPr>
            <a:spLocks noChangeArrowheads="1"/>
          </p:cNvSpPr>
          <p:nvPr/>
        </p:nvSpPr>
        <p:spPr bwMode="auto">
          <a:xfrm>
            <a:off x="3751263" y="3078163"/>
            <a:ext cx="68897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ctr" eaLnBrk="0" hangingPunct="0">
              <a:spcBef>
                <a:spcPct val="50000"/>
              </a:spcBef>
              <a:defRPr/>
            </a:pPr>
            <a:r>
              <a:rPr lang="en-US" b="1">
                <a:solidFill>
                  <a:schemeClr val="folHlink"/>
                </a:solidFill>
                <a:latin typeface="Times" charset="0"/>
                <a:cs typeface="+mn-cs"/>
              </a:rPr>
              <a:t>MN</a:t>
            </a:r>
          </a:p>
        </p:txBody>
      </p:sp>
      <p:sp>
        <p:nvSpPr>
          <p:cNvPr id="235564" name="Freeform 44"/>
          <p:cNvSpPr>
            <a:spLocks/>
          </p:cNvSpPr>
          <p:nvPr/>
        </p:nvSpPr>
        <p:spPr bwMode="auto">
          <a:xfrm>
            <a:off x="3098800" y="1735138"/>
            <a:ext cx="3862388" cy="1339850"/>
          </a:xfrm>
          <a:custGeom>
            <a:avLst/>
            <a:gdLst>
              <a:gd name="T0" fmla="*/ 11 w 2433"/>
              <a:gd name="T1" fmla="*/ 822 h 844"/>
              <a:gd name="T2" fmla="*/ 53 w 2433"/>
              <a:gd name="T3" fmla="*/ 779 h 844"/>
              <a:gd name="T4" fmla="*/ 85 w 2433"/>
              <a:gd name="T5" fmla="*/ 736 h 844"/>
              <a:gd name="T6" fmla="*/ 139 w 2433"/>
              <a:gd name="T7" fmla="*/ 694 h 844"/>
              <a:gd name="T8" fmla="*/ 181 w 2433"/>
              <a:gd name="T9" fmla="*/ 651 h 844"/>
              <a:gd name="T10" fmla="*/ 224 w 2433"/>
              <a:gd name="T11" fmla="*/ 619 h 844"/>
              <a:gd name="T12" fmla="*/ 267 w 2433"/>
              <a:gd name="T13" fmla="*/ 576 h 844"/>
              <a:gd name="T14" fmla="*/ 309 w 2433"/>
              <a:gd name="T15" fmla="*/ 544 h 844"/>
              <a:gd name="T16" fmla="*/ 352 w 2433"/>
              <a:gd name="T17" fmla="*/ 512 h 844"/>
              <a:gd name="T18" fmla="*/ 405 w 2433"/>
              <a:gd name="T19" fmla="*/ 470 h 844"/>
              <a:gd name="T20" fmla="*/ 448 w 2433"/>
              <a:gd name="T21" fmla="*/ 448 h 844"/>
              <a:gd name="T22" fmla="*/ 491 w 2433"/>
              <a:gd name="T23" fmla="*/ 416 h 844"/>
              <a:gd name="T24" fmla="*/ 533 w 2433"/>
              <a:gd name="T25" fmla="*/ 395 h 844"/>
              <a:gd name="T26" fmla="*/ 576 w 2433"/>
              <a:gd name="T27" fmla="*/ 374 h 844"/>
              <a:gd name="T28" fmla="*/ 629 w 2433"/>
              <a:gd name="T29" fmla="*/ 342 h 844"/>
              <a:gd name="T30" fmla="*/ 704 w 2433"/>
              <a:gd name="T31" fmla="*/ 310 h 844"/>
              <a:gd name="T32" fmla="*/ 757 w 2433"/>
              <a:gd name="T33" fmla="*/ 278 h 844"/>
              <a:gd name="T34" fmla="*/ 821 w 2433"/>
              <a:gd name="T35" fmla="*/ 256 h 844"/>
              <a:gd name="T36" fmla="*/ 875 w 2433"/>
              <a:gd name="T37" fmla="*/ 235 h 844"/>
              <a:gd name="T38" fmla="*/ 917 w 2433"/>
              <a:gd name="T39" fmla="*/ 214 h 844"/>
              <a:gd name="T40" fmla="*/ 971 w 2433"/>
              <a:gd name="T41" fmla="*/ 192 h 844"/>
              <a:gd name="T42" fmla="*/ 1024 w 2433"/>
              <a:gd name="T43" fmla="*/ 171 h 844"/>
              <a:gd name="T44" fmla="*/ 1067 w 2433"/>
              <a:gd name="T45" fmla="*/ 160 h 844"/>
              <a:gd name="T46" fmla="*/ 1120 w 2433"/>
              <a:gd name="T47" fmla="*/ 139 h 844"/>
              <a:gd name="T48" fmla="*/ 1173 w 2433"/>
              <a:gd name="T49" fmla="*/ 128 h 844"/>
              <a:gd name="T50" fmla="*/ 1216 w 2433"/>
              <a:gd name="T51" fmla="*/ 107 h 844"/>
              <a:gd name="T52" fmla="*/ 1269 w 2433"/>
              <a:gd name="T53" fmla="*/ 96 h 844"/>
              <a:gd name="T54" fmla="*/ 1312 w 2433"/>
              <a:gd name="T55" fmla="*/ 86 h 844"/>
              <a:gd name="T56" fmla="*/ 1365 w 2433"/>
              <a:gd name="T57" fmla="*/ 75 h 844"/>
              <a:gd name="T58" fmla="*/ 1419 w 2433"/>
              <a:gd name="T59" fmla="*/ 64 h 844"/>
              <a:gd name="T60" fmla="*/ 1461 w 2433"/>
              <a:gd name="T61" fmla="*/ 54 h 844"/>
              <a:gd name="T62" fmla="*/ 1525 w 2433"/>
              <a:gd name="T63" fmla="*/ 54 h 844"/>
              <a:gd name="T64" fmla="*/ 1568 w 2433"/>
              <a:gd name="T65" fmla="*/ 43 h 844"/>
              <a:gd name="T66" fmla="*/ 1632 w 2433"/>
              <a:gd name="T67" fmla="*/ 32 h 844"/>
              <a:gd name="T68" fmla="*/ 1685 w 2433"/>
              <a:gd name="T69" fmla="*/ 32 h 844"/>
              <a:gd name="T70" fmla="*/ 1739 w 2433"/>
              <a:gd name="T71" fmla="*/ 22 h 844"/>
              <a:gd name="T72" fmla="*/ 1781 w 2433"/>
              <a:gd name="T73" fmla="*/ 11 h 844"/>
              <a:gd name="T74" fmla="*/ 1824 w 2433"/>
              <a:gd name="T75" fmla="*/ 11 h 844"/>
              <a:gd name="T76" fmla="*/ 1888 w 2433"/>
              <a:gd name="T77" fmla="*/ 11 h 844"/>
              <a:gd name="T78" fmla="*/ 1941 w 2433"/>
              <a:gd name="T79" fmla="*/ 0 h 844"/>
              <a:gd name="T80" fmla="*/ 1995 w 2433"/>
              <a:gd name="T81" fmla="*/ 0 h 844"/>
              <a:gd name="T82" fmla="*/ 2037 w 2433"/>
              <a:gd name="T83" fmla="*/ 0 h 844"/>
              <a:gd name="T84" fmla="*/ 2101 w 2433"/>
              <a:gd name="T85" fmla="*/ 11 h 844"/>
              <a:gd name="T86" fmla="*/ 2165 w 2433"/>
              <a:gd name="T87" fmla="*/ 11 h 844"/>
              <a:gd name="T88" fmla="*/ 2208 w 2433"/>
              <a:gd name="T89" fmla="*/ 22 h 844"/>
              <a:gd name="T90" fmla="*/ 2251 w 2433"/>
              <a:gd name="T91" fmla="*/ 22 h 844"/>
              <a:gd name="T92" fmla="*/ 2315 w 2433"/>
              <a:gd name="T93" fmla="*/ 32 h 844"/>
              <a:gd name="T94" fmla="*/ 2357 w 2433"/>
              <a:gd name="T95" fmla="*/ 32 h 844"/>
              <a:gd name="T96" fmla="*/ 2411 w 2433"/>
              <a:gd name="T97" fmla="*/ 43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33" h="844">
                <a:moveTo>
                  <a:pt x="0" y="843"/>
                </a:moveTo>
                <a:lnTo>
                  <a:pt x="11" y="822"/>
                </a:lnTo>
                <a:lnTo>
                  <a:pt x="32" y="800"/>
                </a:lnTo>
                <a:lnTo>
                  <a:pt x="53" y="779"/>
                </a:lnTo>
                <a:lnTo>
                  <a:pt x="64" y="758"/>
                </a:lnTo>
                <a:lnTo>
                  <a:pt x="85" y="736"/>
                </a:lnTo>
                <a:lnTo>
                  <a:pt x="107" y="715"/>
                </a:lnTo>
                <a:lnTo>
                  <a:pt x="139" y="694"/>
                </a:lnTo>
                <a:lnTo>
                  <a:pt x="160" y="662"/>
                </a:lnTo>
                <a:lnTo>
                  <a:pt x="181" y="651"/>
                </a:lnTo>
                <a:lnTo>
                  <a:pt x="203" y="640"/>
                </a:lnTo>
                <a:lnTo>
                  <a:pt x="224" y="619"/>
                </a:lnTo>
                <a:lnTo>
                  <a:pt x="245" y="598"/>
                </a:lnTo>
                <a:lnTo>
                  <a:pt x="267" y="576"/>
                </a:lnTo>
                <a:lnTo>
                  <a:pt x="288" y="566"/>
                </a:lnTo>
                <a:lnTo>
                  <a:pt x="309" y="544"/>
                </a:lnTo>
                <a:lnTo>
                  <a:pt x="331" y="523"/>
                </a:lnTo>
                <a:lnTo>
                  <a:pt x="352" y="512"/>
                </a:lnTo>
                <a:lnTo>
                  <a:pt x="384" y="491"/>
                </a:lnTo>
                <a:lnTo>
                  <a:pt x="405" y="470"/>
                </a:lnTo>
                <a:lnTo>
                  <a:pt x="427" y="459"/>
                </a:lnTo>
                <a:lnTo>
                  <a:pt x="448" y="448"/>
                </a:lnTo>
                <a:lnTo>
                  <a:pt x="469" y="438"/>
                </a:lnTo>
                <a:lnTo>
                  <a:pt x="491" y="416"/>
                </a:lnTo>
                <a:lnTo>
                  <a:pt x="512" y="406"/>
                </a:lnTo>
                <a:lnTo>
                  <a:pt x="533" y="395"/>
                </a:lnTo>
                <a:lnTo>
                  <a:pt x="555" y="384"/>
                </a:lnTo>
                <a:lnTo>
                  <a:pt x="576" y="374"/>
                </a:lnTo>
                <a:lnTo>
                  <a:pt x="608" y="352"/>
                </a:lnTo>
                <a:lnTo>
                  <a:pt x="629" y="342"/>
                </a:lnTo>
                <a:lnTo>
                  <a:pt x="661" y="320"/>
                </a:lnTo>
                <a:lnTo>
                  <a:pt x="704" y="310"/>
                </a:lnTo>
                <a:lnTo>
                  <a:pt x="725" y="299"/>
                </a:lnTo>
                <a:lnTo>
                  <a:pt x="757" y="278"/>
                </a:lnTo>
                <a:lnTo>
                  <a:pt x="789" y="267"/>
                </a:lnTo>
                <a:lnTo>
                  <a:pt x="821" y="256"/>
                </a:lnTo>
                <a:lnTo>
                  <a:pt x="843" y="235"/>
                </a:lnTo>
                <a:lnTo>
                  <a:pt x="875" y="235"/>
                </a:lnTo>
                <a:lnTo>
                  <a:pt x="896" y="224"/>
                </a:lnTo>
                <a:lnTo>
                  <a:pt x="917" y="214"/>
                </a:lnTo>
                <a:lnTo>
                  <a:pt x="949" y="203"/>
                </a:lnTo>
                <a:lnTo>
                  <a:pt x="971" y="192"/>
                </a:lnTo>
                <a:lnTo>
                  <a:pt x="1003" y="182"/>
                </a:lnTo>
                <a:lnTo>
                  <a:pt x="1024" y="171"/>
                </a:lnTo>
                <a:lnTo>
                  <a:pt x="1045" y="160"/>
                </a:lnTo>
                <a:lnTo>
                  <a:pt x="1067" y="160"/>
                </a:lnTo>
                <a:lnTo>
                  <a:pt x="1088" y="160"/>
                </a:lnTo>
                <a:lnTo>
                  <a:pt x="1120" y="139"/>
                </a:lnTo>
                <a:lnTo>
                  <a:pt x="1152" y="128"/>
                </a:lnTo>
                <a:lnTo>
                  <a:pt x="1173" y="128"/>
                </a:lnTo>
                <a:lnTo>
                  <a:pt x="1195" y="118"/>
                </a:lnTo>
                <a:lnTo>
                  <a:pt x="1216" y="107"/>
                </a:lnTo>
                <a:lnTo>
                  <a:pt x="1237" y="107"/>
                </a:lnTo>
                <a:lnTo>
                  <a:pt x="1269" y="96"/>
                </a:lnTo>
                <a:lnTo>
                  <a:pt x="1291" y="86"/>
                </a:lnTo>
                <a:lnTo>
                  <a:pt x="1312" y="86"/>
                </a:lnTo>
                <a:lnTo>
                  <a:pt x="1344" y="86"/>
                </a:lnTo>
                <a:lnTo>
                  <a:pt x="1365" y="75"/>
                </a:lnTo>
                <a:lnTo>
                  <a:pt x="1397" y="64"/>
                </a:lnTo>
                <a:lnTo>
                  <a:pt x="1419" y="64"/>
                </a:lnTo>
                <a:lnTo>
                  <a:pt x="1440" y="64"/>
                </a:lnTo>
                <a:lnTo>
                  <a:pt x="1461" y="54"/>
                </a:lnTo>
                <a:lnTo>
                  <a:pt x="1493" y="54"/>
                </a:lnTo>
                <a:lnTo>
                  <a:pt x="1525" y="54"/>
                </a:lnTo>
                <a:lnTo>
                  <a:pt x="1547" y="43"/>
                </a:lnTo>
                <a:lnTo>
                  <a:pt x="1568" y="43"/>
                </a:lnTo>
                <a:lnTo>
                  <a:pt x="1589" y="43"/>
                </a:lnTo>
                <a:lnTo>
                  <a:pt x="1632" y="32"/>
                </a:lnTo>
                <a:lnTo>
                  <a:pt x="1653" y="32"/>
                </a:lnTo>
                <a:lnTo>
                  <a:pt x="1685" y="32"/>
                </a:lnTo>
                <a:lnTo>
                  <a:pt x="1707" y="22"/>
                </a:lnTo>
                <a:lnTo>
                  <a:pt x="1739" y="22"/>
                </a:lnTo>
                <a:lnTo>
                  <a:pt x="1760" y="22"/>
                </a:lnTo>
                <a:lnTo>
                  <a:pt x="1781" y="11"/>
                </a:lnTo>
                <a:lnTo>
                  <a:pt x="1803" y="11"/>
                </a:lnTo>
                <a:lnTo>
                  <a:pt x="1824" y="11"/>
                </a:lnTo>
                <a:lnTo>
                  <a:pt x="1856" y="11"/>
                </a:lnTo>
                <a:lnTo>
                  <a:pt x="1888" y="11"/>
                </a:lnTo>
                <a:lnTo>
                  <a:pt x="1920" y="0"/>
                </a:lnTo>
                <a:lnTo>
                  <a:pt x="1941" y="0"/>
                </a:lnTo>
                <a:lnTo>
                  <a:pt x="1973" y="0"/>
                </a:lnTo>
                <a:lnTo>
                  <a:pt x="1995" y="0"/>
                </a:lnTo>
                <a:lnTo>
                  <a:pt x="2016" y="0"/>
                </a:lnTo>
                <a:lnTo>
                  <a:pt x="2037" y="0"/>
                </a:lnTo>
                <a:lnTo>
                  <a:pt x="2069" y="0"/>
                </a:lnTo>
                <a:lnTo>
                  <a:pt x="2101" y="11"/>
                </a:lnTo>
                <a:lnTo>
                  <a:pt x="2133" y="11"/>
                </a:lnTo>
                <a:lnTo>
                  <a:pt x="2165" y="11"/>
                </a:lnTo>
                <a:lnTo>
                  <a:pt x="2187" y="11"/>
                </a:lnTo>
                <a:lnTo>
                  <a:pt x="2208" y="22"/>
                </a:lnTo>
                <a:lnTo>
                  <a:pt x="2229" y="22"/>
                </a:lnTo>
                <a:lnTo>
                  <a:pt x="2251" y="22"/>
                </a:lnTo>
                <a:lnTo>
                  <a:pt x="2283" y="32"/>
                </a:lnTo>
                <a:lnTo>
                  <a:pt x="2315" y="32"/>
                </a:lnTo>
                <a:lnTo>
                  <a:pt x="2336" y="32"/>
                </a:lnTo>
                <a:lnTo>
                  <a:pt x="2357" y="32"/>
                </a:lnTo>
                <a:lnTo>
                  <a:pt x="2379" y="43"/>
                </a:lnTo>
                <a:lnTo>
                  <a:pt x="2411" y="43"/>
                </a:lnTo>
                <a:lnTo>
                  <a:pt x="2432" y="43"/>
                </a:lnTo>
              </a:path>
            </a:pathLst>
          </a:custGeom>
          <a:noFill/>
          <a:ln w="50800" cap="rnd" cmpd="sng">
            <a:solidFill>
              <a:srgbClr val="FF3300"/>
            </a:solidFill>
            <a:prstDash val="solid"/>
            <a:round/>
            <a:headEnd type="none" w="med" len="med"/>
            <a:tailEnd type="triangle" w="med" len="med"/>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a:lstStyle/>
          <a:p>
            <a:pPr>
              <a:defRPr/>
            </a:pPr>
            <a:endParaRPr lang="en-US">
              <a:cs typeface="+mn-cs"/>
            </a:endParaRPr>
          </a:p>
        </p:txBody>
      </p:sp>
      <p:grpSp>
        <p:nvGrpSpPr>
          <p:cNvPr id="235565" name="Group 45"/>
          <p:cNvGrpSpPr>
            <a:grpSpLocks/>
          </p:cNvGrpSpPr>
          <p:nvPr/>
        </p:nvGrpSpPr>
        <p:grpSpPr bwMode="auto">
          <a:xfrm>
            <a:off x="6369050" y="933450"/>
            <a:ext cx="2000250" cy="1327150"/>
            <a:chOff x="3968" y="621"/>
            <a:chExt cx="1260" cy="836"/>
          </a:xfrm>
        </p:grpSpPr>
        <p:sp>
          <p:nvSpPr>
            <p:cNvPr id="235566" name="Freeform 46"/>
            <p:cNvSpPr>
              <a:spLocks/>
            </p:cNvSpPr>
            <p:nvPr/>
          </p:nvSpPr>
          <p:spPr bwMode="auto">
            <a:xfrm>
              <a:off x="3968" y="763"/>
              <a:ext cx="428" cy="278"/>
            </a:xfrm>
            <a:custGeom>
              <a:avLst/>
              <a:gdLst>
                <a:gd name="T0" fmla="*/ 0 w 428"/>
                <a:gd name="T1" fmla="*/ 0 h 278"/>
                <a:gd name="T2" fmla="*/ 21 w 428"/>
                <a:gd name="T3" fmla="*/ 0 h 278"/>
                <a:gd name="T4" fmla="*/ 43 w 428"/>
                <a:gd name="T5" fmla="*/ 0 h 278"/>
                <a:gd name="T6" fmla="*/ 64 w 428"/>
                <a:gd name="T7" fmla="*/ 10 h 278"/>
                <a:gd name="T8" fmla="*/ 96 w 428"/>
                <a:gd name="T9" fmla="*/ 21 h 278"/>
                <a:gd name="T10" fmla="*/ 117 w 428"/>
                <a:gd name="T11" fmla="*/ 21 h 278"/>
                <a:gd name="T12" fmla="*/ 139 w 428"/>
                <a:gd name="T13" fmla="*/ 21 h 278"/>
                <a:gd name="T14" fmla="*/ 160 w 428"/>
                <a:gd name="T15" fmla="*/ 32 h 278"/>
                <a:gd name="T16" fmla="*/ 181 w 428"/>
                <a:gd name="T17" fmla="*/ 42 h 278"/>
                <a:gd name="T18" fmla="*/ 203 w 428"/>
                <a:gd name="T19" fmla="*/ 53 h 278"/>
                <a:gd name="T20" fmla="*/ 224 w 428"/>
                <a:gd name="T21" fmla="*/ 64 h 278"/>
                <a:gd name="T22" fmla="*/ 235 w 428"/>
                <a:gd name="T23" fmla="*/ 85 h 278"/>
                <a:gd name="T24" fmla="*/ 256 w 428"/>
                <a:gd name="T25" fmla="*/ 96 h 278"/>
                <a:gd name="T26" fmla="*/ 277 w 428"/>
                <a:gd name="T27" fmla="*/ 106 h 278"/>
                <a:gd name="T28" fmla="*/ 299 w 428"/>
                <a:gd name="T29" fmla="*/ 128 h 278"/>
                <a:gd name="T30" fmla="*/ 320 w 428"/>
                <a:gd name="T31" fmla="*/ 138 h 278"/>
                <a:gd name="T32" fmla="*/ 331 w 428"/>
                <a:gd name="T33" fmla="*/ 160 h 278"/>
                <a:gd name="T34" fmla="*/ 352 w 428"/>
                <a:gd name="T35" fmla="*/ 170 h 278"/>
                <a:gd name="T36" fmla="*/ 363 w 428"/>
                <a:gd name="T37" fmla="*/ 192 h 278"/>
                <a:gd name="T38" fmla="*/ 384 w 428"/>
                <a:gd name="T39" fmla="*/ 202 h 278"/>
                <a:gd name="T40" fmla="*/ 395 w 428"/>
                <a:gd name="T41" fmla="*/ 224 h 278"/>
                <a:gd name="T42" fmla="*/ 416 w 428"/>
                <a:gd name="T43" fmla="*/ 234 h 278"/>
                <a:gd name="T44" fmla="*/ 416 w 428"/>
                <a:gd name="T45" fmla="*/ 256 h 278"/>
                <a:gd name="T46" fmla="*/ 427 w 428"/>
                <a:gd name="T47"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8" h="278">
                  <a:moveTo>
                    <a:pt x="0" y="0"/>
                  </a:moveTo>
                  <a:lnTo>
                    <a:pt x="21" y="0"/>
                  </a:lnTo>
                  <a:lnTo>
                    <a:pt x="43" y="0"/>
                  </a:lnTo>
                  <a:lnTo>
                    <a:pt x="64" y="10"/>
                  </a:lnTo>
                  <a:lnTo>
                    <a:pt x="96" y="21"/>
                  </a:lnTo>
                  <a:lnTo>
                    <a:pt x="117" y="21"/>
                  </a:lnTo>
                  <a:lnTo>
                    <a:pt x="139" y="21"/>
                  </a:lnTo>
                  <a:lnTo>
                    <a:pt x="160" y="32"/>
                  </a:lnTo>
                  <a:lnTo>
                    <a:pt x="181" y="42"/>
                  </a:lnTo>
                  <a:lnTo>
                    <a:pt x="203" y="53"/>
                  </a:lnTo>
                  <a:lnTo>
                    <a:pt x="224" y="64"/>
                  </a:lnTo>
                  <a:lnTo>
                    <a:pt x="235" y="85"/>
                  </a:lnTo>
                  <a:lnTo>
                    <a:pt x="256" y="96"/>
                  </a:lnTo>
                  <a:lnTo>
                    <a:pt x="277" y="106"/>
                  </a:lnTo>
                  <a:lnTo>
                    <a:pt x="299" y="128"/>
                  </a:lnTo>
                  <a:lnTo>
                    <a:pt x="320" y="138"/>
                  </a:lnTo>
                  <a:lnTo>
                    <a:pt x="331" y="160"/>
                  </a:lnTo>
                  <a:lnTo>
                    <a:pt x="352" y="170"/>
                  </a:lnTo>
                  <a:lnTo>
                    <a:pt x="363" y="192"/>
                  </a:lnTo>
                  <a:lnTo>
                    <a:pt x="384" y="202"/>
                  </a:lnTo>
                  <a:lnTo>
                    <a:pt x="395" y="224"/>
                  </a:lnTo>
                  <a:lnTo>
                    <a:pt x="416" y="234"/>
                  </a:lnTo>
                  <a:lnTo>
                    <a:pt x="416" y="256"/>
                  </a:lnTo>
                  <a:lnTo>
                    <a:pt x="427" y="277"/>
                  </a:lnTo>
                </a:path>
              </a:pathLst>
            </a:custGeom>
            <a:noFill/>
            <a:ln w="50800" cap="rnd" cmpd="sng">
              <a:solidFill>
                <a:srgbClr val="00FF00"/>
              </a:solidFill>
              <a:prstDash val="solid"/>
              <a:round/>
              <a:headEnd type="triangle" w="med" len="med"/>
              <a:tailEnd type="none" w="med" len="med"/>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a:lstStyle/>
            <a:p>
              <a:pPr>
                <a:defRPr/>
              </a:pPr>
              <a:endParaRPr lang="en-US">
                <a:cs typeface="+mn-cs"/>
              </a:endParaRPr>
            </a:p>
          </p:txBody>
        </p:sp>
        <p:sp>
          <p:nvSpPr>
            <p:cNvPr id="235567" name="Freeform 47"/>
            <p:cNvSpPr>
              <a:spLocks/>
            </p:cNvSpPr>
            <p:nvPr/>
          </p:nvSpPr>
          <p:spPr bwMode="auto">
            <a:xfrm>
              <a:off x="4491" y="677"/>
              <a:ext cx="427" cy="321"/>
            </a:xfrm>
            <a:custGeom>
              <a:avLst/>
              <a:gdLst>
                <a:gd name="T0" fmla="*/ 0 w 427"/>
                <a:gd name="T1" fmla="*/ 320 h 321"/>
                <a:gd name="T2" fmla="*/ 21 w 427"/>
                <a:gd name="T3" fmla="*/ 299 h 321"/>
                <a:gd name="T4" fmla="*/ 32 w 427"/>
                <a:gd name="T5" fmla="*/ 278 h 321"/>
                <a:gd name="T6" fmla="*/ 42 w 427"/>
                <a:gd name="T7" fmla="*/ 256 h 321"/>
                <a:gd name="T8" fmla="*/ 53 w 427"/>
                <a:gd name="T9" fmla="*/ 235 h 321"/>
                <a:gd name="T10" fmla="*/ 64 w 427"/>
                <a:gd name="T11" fmla="*/ 214 h 321"/>
                <a:gd name="T12" fmla="*/ 85 w 427"/>
                <a:gd name="T13" fmla="*/ 203 h 321"/>
                <a:gd name="T14" fmla="*/ 96 w 427"/>
                <a:gd name="T15" fmla="*/ 182 h 321"/>
                <a:gd name="T16" fmla="*/ 106 w 427"/>
                <a:gd name="T17" fmla="*/ 160 h 321"/>
                <a:gd name="T18" fmla="*/ 128 w 427"/>
                <a:gd name="T19" fmla="*/ 150 h 321"/>
                <a:gd name="T20" fmla="*/ 138 w 427"/>
                <a:gd name="T21" fmla="*/ 128 h 321"/>
                <a:gd name="T22" fmla="*/ 160 w 427"/>
                <a:gd name="T23" fmla="*/ 107 h 321"/>
                <a:gd name="T24" fmla="*/ 181 w 427"/>
                <a:gd name="T25" fmla="*/ 96 h 321"/>
                <a:gd name="T26" fmla="*/ 192 w 427"/>
                <a:gd name="T27" fmla="*/ 75 h 321"/>
                <a:gd name="T28" fmla="*/ 213 w 427"/>
                <a:gd name="T29" fmla="*/ 75 h 321"/>
                <a:gd name="T30" fmla="*/ 234 w 427"/>
                <a:gd name="T31" fmla="*/ 64 h 321"/>
                <a:gd name="T32" fmla="*/ 256 w 427"/>
                <a:gd name="T33" fmla="*/ 43 h 321"/>
                <a:gd name="T34" fmla="*/ 277 w 427"/>
                <a:gd name="T35" fmla="*/ 32 h 321"/>
                <a:gd name="T36" fmla="*/ 298 w 427"/>
                <a:gd name="T37" fmla="*/ 32 h 321"/>
                <a:gd name="T38" fmla="*/ 320 w 427"/>
                <a:gd name="T39" fmla="*/ 22 h 321"/>
                <a:gd name="T40" fmla="*/ 341 w 427"/>
                <a:gd name="T41" fmla="*/ 11 h 321"/>
                <a:gd name="T42" fmla="*/ 362 w 427"/>
                <a:gd name="T43" fmla="*/ 0 h 321"/>
                <a:gd name="T44" fmla="*/ 384 w 427"/>
                <a:gd name="T45" fmla="*/ 0 h 321"/>
                <a:gd name="T46" fmla="*/ 405 w 427"/>
                <a:gd name="T47" fmla="*/ 0 h 321"/>
                <a:gd name="T48" fmla="*/ 426 w 427"/>
                <a:gd name="T4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7" h="321">
                  <a:moveTo>
                    <a:pt x="0" y="320"/>
                  </a:moveTo>
                  <a:lnTo>
                    <a:pt x="21" y="299"/>
                  </a:lnTo>
                  <a:lnTo>
                    <a:pt x="32" y="278"/>
                  </a:lnTo>
                  <a:lnTo>
                    <a:pt x="42" y="256"/>
                  </a:lnTo>
                  <a:lnTo>
                    <a:pt x="53" y="235"/>
                  </a:lnTo>
                  <a:lnTo>
                    <a:pt x="64" y="214"/>
                  </a:lnTo>
                  <a:lnTo>
                    <a:pt x="85" y="203"/>
                  </a:lnTo>
                  <a:lnTo>
                    <a:pt x="96" y="182"/>
                  </a:lnTo>
                  <a:lnTo>
                    <a:pt x="106" y="160"/>
                  </a:lnTo>
                  <a:lnTo>
                    <a:pt x="128" y="150"/>
                  </a:lnTo>
                  <a:lnTo>
                    <a:pt x="138" y="128"/>
                  </a:lnTo>
                  <a:lnTo>
                    <a:pt x="160" y="107"/>
                  </a:lnTo>
                  <a:lnTo>
                    <a:pt x="181" y="96"/>
                  </a:lnTo>
                  <a:lnTo>
                    <a:pt x="192" y="75"/>
                  </a:lnTo>
                  <a:lnTo>
                    <a:pt x="213" y="75"/>
                  </a:lnTo>
                  <a:lnTo>
                    <a:pt x="234" y="64"/>
                  </a:lnTo>
                  <a:lnTo>
                    <a:pt x="256" y="43"/>
                  </a:lnTo>
                  <a:lnTo>
                    <a:pt x="277" y="32"/>
                  </a:lnTo>
                  <a:lnTo>
                    <a:pt x="298" y="32"/>
                  </a:lnTo>
                  <a:lnTo>
                    <a:pt x="320" y="22"/>
                  </a:lnTo>
                  <a:lnTo>
                    <a:pt x="341" y="11"/>
                  </a:lnTo>
                  <a:lnTo>
                    <a:pt x="362" y="0"/>
                  </a:lnTo>
                  <a:lnTo>
                    <a:pt x="384" y="0"/>
                  </a:lnTo>
                  <a:lnTo>
                    <a:pt x="405" y="0"/>
                  </a:lnTo>
                  <a:lnTo>
                    <a:pt x="426" y="0"/>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a:lstStyle/>
            <a:p>
              <a:pPr>
                <a:defRPr/>
              </a:pPr>
              <a:endParaRPr lang="en-US">
                <a:cs typeface="+mn-cs"/>
              </a:endParaRPr>
            </a:p>
          </p:txBody>
        </p:sp>
        <p:sp>
          <p:nvSpPr>
            <p:cNvPr id="235568" name="Freeform 48"/>
            <p:cNvSpPr>
              <a:spLocks/>
            </p:cNvSpPr>
            <p:nvPr/>
          </p:nvSpPr>
          <p:spPr bwMode="auto">
            <a:xfrm>
              <a:off x="4512" y="1179"/>
              <a:ext cx="545" cy="278"/>
            </a:xfrm>
            <a:custGeom>
              <a:avLst/>
              <a:gdLst>
                <a:gd name="T0" fmla="*/ 0 w 545"/>
                <a:gd name="T1" fmla="*/ 0 h 278"/>
                <a:gd name="T2" fmla="*/ 11 w 545"/>
                <a:gd name="T3" fmla="*/ 21 h 278"/>
                <a:gd name="T4" fmla="*/ 32 w 545"/>
                <a:gd name="T5" fmla="*/ 32 h 278"/>
                <a:gd name="T6" fmla="*/ 43 w 545"/>
                <a:gd name="T7" fmla="*/ 53 h 278"/>
                <a:gd name="T8" fmla="*/ 53 w 545"/>
                <a:gd name="T9" fmla="*/ 74 h 278"/>
                <a:gd name="T10" fmla="*/ 75 w 545"/>
                <a:gd name="T11" fmla="*/ 96 h 278"/>
                <a:gd name="T12" fmla="*/ 96 w 545"/>
                <a:gd name="T13" fmla="*/ 106 h 278"/>
                <a:gd name="T14" fmla="*/ 107 w 545"/>
                <a:gd name="T15" fmla="*/ 128 h 278"/>
                <a:gd name="T16" fmla="*/ 128 w 545"/>
                <a:gd name="T17" fmla="*/ 138 h 278"/>
                <a:gd name="T18" fmla="*/ 149 w 545"/>
                <a:gd name="T19" fmla="*/ 160 h 278"/>
                <a:gd name="T20" fmla="*/ 171 w 545"/>
                <a:gd name="T21" fmla="*/ 170 h 278"/>
                <a:gd name="T22" fmla="*/ 192 w 545"/>
                <a:gd name="T23" fmla="*/ 181 h 278"/>
                <a:gd name="T24" fmla="*/ 213 w 545"/>
                <a:gd name="T25" fmla="*/ 192 h 278"/>
                <a:gd name="T26" fmla="*/ 235 w 545"/>
                <a:gd name="T27" fmla="*/ 202 h 278"/>
                <a:gd name="T28" fmla="*/ 256 w 545"/>
                <a:gd name="T29" fmla="*/ 224 h 278"/>
                <a:gd name="T30" fmla="*/ 277 w 545"/>
                <a:gd name="T31" fmla="*/ 224 h 278"/>
                <a:gd name="T32" fmla="*/ 299 w 545"/>
                <a:gd name="T33" fmla="*/ 234 h 278"/>
                <a:gd name="T34" fmla="*/ 320 w 545"/>
                <a:gd name="T35" fmla="*/ 234 h 278"/>
                <a:gd name="T36" fmla="*/ 352 w 545"/>
                <a:gd name="T37" fmla="*/ 256 h 278"/>
                <a:gd name="T38" fmla="*/ 384 w 545"/>
                <a:gd name="T39" fmla="*/ 256 h 278"/>
                <a:gd name="T40" fmla="*/ 405 w 545"/>
                <a:gd name="T41" fmla="*/ 266 h 278"/>
                <a:gd name="T42" fmla="*/ 427 w 545"/>
                <a:gd name="T43" fmla="*/ 266 h 278"/>
                <a:gd name="T44" fmla="*/ 448 w 545"/>
                <a:gd name="T45" fmla="*/ 266 h 278"/>
                <a:gd name="T46" fmla="*/ 469 w 545"/>
                <a:gd name="T47" fmla="*/ 277 h 278"/>
                <a:gd name="T48" fmla="*/ 501 w 545"/>
                <a:gd name="T49" fmla="*/ 277 h 278"/>
                <a:gd name="T50" fmla="*/ 523 w 545"/>
                <a:gd name="T51" fmla="*/ 277 h 278"/>
                <a:gd name="T52" fmla="*/ 544 w 545"/>
                <a:gd name="T53"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5" h="278">
                  <a:moveTo>
                    <a:pt x="0" y="0"/>
                  </a:moveTo>
                  <a:lnTo>
                    <a:pt x="11" y="21"/>
                  </a:lnTo>
                  <a:lnTo>
                    <a:pt x="32" y="32"/>
                  </a:lnTo>
                  <a:lnTo>
                    <a:pt x="43" y="53"/>
                  </a:lnTo>
                  <a:lnTo>
                    <a:pt x="53" y="74"/>
                  </a:lnTo>
                  <a:lnTo>
                    <a:pt x="75" y="96"/>
                  </a:lnTo>
                  <a:lnTo>
                    <a:pt x="96" y="106"/>
                  </a:lnTo>
                  <a:lnTo>
                    <a:pt x="107" y="128"/>
                  </a:lnTo>
                  <a:lnTo>
                    <a:pt x="128" y="138"/>
                  </a:lnTo>
                  <a:lnTo>
                    <a:pt x="149" y="160"/>
                  </a:lnTo>
                  <a:lnTo>
                    <a:pt x="171" y="170"/>
                  </a:lnTo>
                  <a:lnTo>
                    <a:pt x="192" y="181"/>
                  </a:lnTo>
                  <a:lnTo>
                    <a:pt x="213" y="192"/>
                  </a:lnTo>
                  <a:lnTo>
                    <a:pt x="235" y="202"/>
                  </a:lnTo>
                  <a:lnTo>
                    <a:pt x="256" y="224"/>
                  </a:lnTo>
                  <a:lnTo>
                    <a:pt x="277" y="224"/>
                  </a:lnTo>
                  <a:lnTo>
                    <a:pt x="299" y="234"/>
                  </a:lnTo>
                  <a:lnTo>
                    <a:pt x="320" y="234"/>
                  </a:lnTo>
                  <a:lnTo>
                    <a:pt x="352" y="256"/>
                  </a:lnTo>
                  <a:lnTo>
                    <a:pt x="384" y="256"/>
                  </a:lnTo>
                  <a:lnTo>
                    <a:pt x="405" y="266"/>
                  </a:lnTo>
                  <a:lnTo>
                    <a:pt x="427" y="266"/>
                  </a:lnTo>
                  <a:lnTo>
                    <a:pt x="448" y="266"/>
                  </a:lnTo>
                  <a:lnTo>
                    <a:pt x="469" y="277"/>
                  </a:lnTo>
                  <a:lnTo>
                    <a:pt x="501" y="277"/>
                  </a:lnTo>
                  <a:lnTo>
                    <a:pt x="523" y="277"/>
                  </a:lnTo>
                  <a:lnTo>
                    <a:pt x="544" y="277"/>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a:lstStyle/>
            <a:p>
              <a:pPr>
                <a:defRPr/>
              </a:pPr>
              <a:endParaRPr lang="en-US">
                <a:cs typeface="+mn-cs"/>
              </a:endParaRPr>
            </a:p>
          </p:txBody>
        </p:sp>
        <p:sp>
          <p:nvSpPr>
            <p:cNvPr id="235569" name="Freeform 49"/>
            <p:cNvSpPr>
              <a:spLocks/>
            </p:cNvSpPr>
            <p:nvPr/>
          </p:nvSpPr>
          <p:spPr bwMode="auto">
            <a:xfrm>
              <a:off x="4011" y="1179"/>
              <a:ext cx="417" cy="267"/>
            </a:xfrm>
            <a:custGeom>
              <a:avLst/>
              <a:gdLst>
                <a:gd name="T0" fmla="*/ 416 w 417"/>
                <a:gd name="T1" fmla="*/ 0 h 267"/>
                <a:gd name="T2" fmla="*/ 405 w 417"/>
                <a:gd name="T3" fmla="*/ 21 h 267"/>
                <a:gd name="T4" fmla="*/ 394 w 417"/>
                <a:gd name="T5" fmla="*/ 42 h 267"/>
                <a:gd name="T6" fmla="*/ 373 w 417"/>
                <a:gd name="T7" fmla="*/ 64 h 267"/>
                <a:gd name="T8" fmla="*/ 362 w 417"/>
                <a:gd name="T9" fmla="*/ 85 h 267"/>
                <a:gd name="T10" fmla="*/ 341 w 417"/>
                <a:gd name="T11" fmla="*/ 106 h 267"/>
                <a:gd name="T12" fmla="*/ 320 w 417"/>
                <a:gd name="T13" fmla="*/ 117 h 267"/>
                <a:gd name="T14" fmla="*/ 309 w 417"/>
                <a:gd name="T15" fmla="*/ 138 h 267"/>
                <a:gd name="T16" fmla="*/ 288 w 417"/>
                <a:gd name="T17" fmla="*/ 138 h 267"/>
                <a:gd name="T18" fmla="*/ 266 w 417"/>
                <a:gd name="T19" fmla="*/ 160 h 267"/>
                <a:gd name="T20" fmla="*/ 245 w 417"/>
                <a:gd name="T21" fmla="*/ 170 h 267"/>
                <a:gd name="T22" fmla="*/ 224 w 417"/>
                <a:gd name="T23" fmla="*/ 181 h 267"/>
                <a:gd name="T24" fmla="*/ 202 w 417"/>
                <a:gd name="T25" fmla="*/ 202 h 267"/>
                <a:gd name="T26" fmla="*/ 181 w 417"/>
                <a:gd name="T27" fmla="*/ 202 h 267"/>
                <a:gd name="T28" fmla="*/ 160 w 417"/>
                <a:gd name="T29" fmla="*/ 213 h 267"/>
                <a:gd name="T30" fmla="*/ 138 w 417"/>
                <a:gd name="T31" fmla="*/ 224 h 267"/>
                <a:gd name="T32" fmla="*/ 117 w 417"/>
                <a:gd name="T33" fmla="*/ 234 h 267"/>
                <a:gd name="T34" fmla="*/ 96 w 417"/>
                <a:gd name="T35" fmla="*/ 234 h 267"/>
                <a:gd name="T36" fmla="*/ 64 w 417"/>
                <a:gd name="T37" fmla="*/ 256 h 267"/>
                <a:gd name="T38" fmla="*/ 42 w 417"/>
                <a:gd name="T39" fmla="*/ 256 h 267"/>
                <a:gd name="T40" fmla="*/ 21 w 417"/>
                <a:gd name="T41" fmla="*/ 266 h 267"/>
                <a:gd name="T42" fmla="*/ 0 w 417"/>
                <a:gd name="T43"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7" h="267">
                  <a:moveTo>
                    <a:pt x="416" y="0"/>
                  </a:moveTo>
                  <a:lnTo>
                    <a:pt x="405" y="21"/>
                  </a:lnTo>
                  <a:lnTo>
                    <a:pt x="394" y="42"/>
                  </a:lnTo>
                  <a:lnTo>
                    <a:pt x="373" y="64"/>
                  </a:lnTo>
                  <a:lnTo>
                    <a:pt x="362" y="85"/>
                  </a:lnTo>
                  <a:lnTo>
                    <a:pt x="341" y="106"/>
                  </a:lnTo>
                  <a:lnTo>
                    <a:pt x="320" y="117"/>
                  </a:lnTo>
                  <a:lnTo>
                    <a:pt x="309" y="138"/>
                  </a:lnTo>
                  <a:lnTo>
                    <a:pt x="288" y="138"/>
                  </a:lnTo>
                  <a:lnTo>
                    <a:pt x="266" y="160"/>
                  </a:lnTo>
                  <a:lnTo>
                    <a:pt x="245" y="170"/>
                  </a:lnTo>
                  <a:lnTo>
                    <a:pt x="224" y="181"/>
                  </a:lnTo>
                  <a:lnTo>
                    <a:pt x="202" y="202"/>
                  </a:lnTo>
                  <a:lnTo>
                    <a:pt x="181" y="202"/>
                  </a:lnTo>
                  <a:lnTo>
                    <a:pt x="160" y="213"/>
                  </a:lnTo>
                  <a:lnTo>
                    <a:pt x="138" y="224"/>
                  </a:lnTo>
                  <a:lnTo>
                    <a:pt x="117" y="234"/>
                  </a:lnTo>
                  <a:lnTo>
                    <a:pt x="96" y="234"/>
                  </a:lnTo>
                  <a:lnTo>
                    <a:pt x="64" y="256"/>
                  </a:lnTo>
                  <a:lnTo>
                    <a:pt x="42" y="256"/>
                  </a:lnTo>
                  <a:lnTo>
                    <a:pt x="21" y="266"/>
                  </a:lnTo>
                  <a:lnTo>
                    <a:pt x="0" y="266"/>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a:lstStyle/>
            <a:p>
              <a:pPr>
                <a:defRPr/>
              </a:pPr>
              <a:endParaRPr lang="en-US">
                <a:cs typeface="+mn-cs"/>
              </a:endParaRPr>
            </a:p>
          </p:txBody>
        </p:sp>
        <p:sp>
          <p:nvSpPr>
            <p:cNvPr id="235570" name="Freeform 50"/>
            <p:cNvSpPr>
              <a:spLocks/>
            </p:cNvSpPr>
            <p:nvPr/>
          </p:nvSpPr>
          <p:spPr bwMode="auto">
            <a:xfrm>
              <a:off x="4361" y="621"/>
              <a:ext cx="44" cy="214"/>
            </a:xfrm>
            <a:custGeom>
              <a:avLst/>
              <a:gdLst>
                <a:gd name="T0" fmla="*/ 43 w 44"/>
                <a:gd name="T1" fmla="*/ 213 h 214"/>
                <a:gd name="T2" fmla="*/ 43 w 44"/>
                <a:gd name="T3" fmla="*/ 192 h 214"/>
                <a:gd name="T4" fmla="*/ 43 w 44"/>
                <a:gd name="T5" fmla="*/ 171 h 214"/>
                <a:gd name="T6" fmla="*/ 43 w 44"/>
                <a:gd name="T7" fmla="*/ 149 h 214"/>
                <a:gd name="T8" fmla="*/ 43 w 44"/>
                <a:gd name="T9" fmla="*/ 128 h 214"/>
                <a:gd name="T10" fmla="*/ 32 w 44"/>
                <a:gd name="T11" fmla="*/ 107 h 214"/>
                <a:gd name="T12" fmla="*/ 32 w 44"/>
                <a:gd name="T13" fmla="*/ 85 h 214"/>
                <a:gd name="T14" fmla="*/ 22 w 44"/>
                <a:gd name="T15" fmla="*/ 64 h 214"/>
                <a:gd name="T16" fmla="*/ 22 w 44"/>
                <a:gd name="T17" fmla="*/ 43 h 214"/>
                <a:gd name="T18" fmla="*/ 11 w 44"/>
                <a:gd name="T19" fmla="*/ 21 h 214"/>
                <a:gd name="T20" fmla="*/ 0 w 44"/>
                <a:gd name="T2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14">
                  <a:moveTo>
                    <a:pt x="43" y="213"/>
                  </a:moveTo>
                  <a:lnTo>
                    <a:pt x="43" y="192"/>
                  </a:lnTo>
                  <a:lnTo>
                    <a:pt x="43" y="171"/>
                  </a:lnTo>
                  <a:lnTo>
                    <a:pt x="43" y="149"/>
                  </a:lnTo>
                  <a:lnTo>
                    <a:pt x="43" y="128"/>
                  </a:lnTo>
                  <a:lnTo>
                    <a:pt x="32" y="107"/>
                  </a:lnTo>
                  <a:lnTo>
                    <a:pt x="32" y="85"/>
                  </a:lnTo>
                  <a:lnTo>
                    <a:pt x="22" y="64"/>
                  </a:lnTo>
                  <a:lnTo>
                    <a:pt x="22" y="43"/>
                  </a:lnTo>
                  <a:lnTo>
                    <a:pt x="11" y="21"/>
                  </a:lnTo>
                  <a:lnTo>
                    <a:pt x="0" y="0"/>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a:lstStyle/>
            <a:p>
              <a:pPr>
                <a:defRPr/>
              </a:pPr>
              <a:endParaRPr lang="en-US">
                <a:cs typeface="+mn-cs"/>
              </a:endParaRPr>
            </a:p>
          </p:txBody>
        </p:sp>
        <p:sp>
          <p:nvSpPr>
            <p:cNvPr id="235571" name="Freeform 51"/>
            <p:cNvSpPr>
              <a:spLocks/>
            </p:cNvSpPr>
            <p:nvPr/>
          </p:nvSpPr>
          <p:spPr bwMode="auto">
            <a:xfrm>
              <a:off x="5056" y="1029"/>
              <a:ext cx="172" cy="44"/>
            </a:xfrm>
            <a:custGeom>
              <a:avLst/>
              <a:gdLst>
                <a:gd name="T0" fmla="*/ 0 w 172"/>
                <a:gd name="T1" fmla="*/ 43 h 44"/>
                <a:gd name="T2" fmla="*/ 21 w 172"/>
                <a:gd name="T3" fmla="*/ 43 h 44"/>
                <a:gd name="T4" fmla="*/ 43 w 172"/>
                <a:gd name="T5" fmla="*/ 32 h 44"/>
                <a:gd name="T6" fmla="*/ 64 w 172"/>
                <a:gd name="T7" fmla="*/ 32 h 44"/>
                <a:gd name="T8" fmla="*/ 85 w 172"/>
                <a:gd name="T9" fmla="*/ 22 h 44"/>
                <a:gd name="T10" fmla="*/ 107 w 172"/>
                <a:gd name="T11" fmla="*/ 11 h 44"/>
                <a:gd name="T12" fmla="*/ 128 w 172"/>
                <a:gd name="T13" fmla="*/ 11 h 44"/>
                <a:gd name="T14" fmla="*/ 149 w 172"/>
                <a:gd name="T15" fmla="*/ 0 h 44"/>
                <a:gd name="T16" fmla="*/ 171 w 172"/>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44">
                  <a:moveTo>
                    <a:pt x="0" y="43"/>
                  </a:moveTo>
                  <a:lnTo>
                    <a:pt x="21" y="43"/>
                  </a:lnTo>
                  <a:lnTo>
                    <a:pt x="43" y="32"/>
                  </a:lnTo>
                  <a:lnTo>
                    <a:pt x="64" y="32"/>
                  </a:lnTo>
                  <a:lnTo>
                    <a:pt x="85" y="22"/>
                  </a:lnTo>
                  <a:lnTo>
                    <a:pt x="107" y="11"/>
                  </a:lnTo>
                  <a:lnTo>
                    <a:pt x="128" y="11"/>
                  </a:lnTo>
                  <a:lnTo>
                    <a:pt x="149" y="0"/>
                  </a:lnTo>
                  <a:lnTo>
                    <a:pt x="171" y="0"/>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a:lstStyle/>
            <a:p>
              <a:pPr>
                <a:defRPr/>
              </a:pPr>
              <a:endParaRPr lang="en-US">
                <a:cs typeface="+mn-cs"/>
              </a:endParaRPr>
            </a:p>
          </p:txBody>
        </p:sp>
      </p:grpSp>
      <p:sp>
        <p:nvSpPr>
          <p:cNvPr id="235572" name="Freeform 52"/>
          <p:cNvSpPr>
            <a:spLocks/>
          </p:cNvSpPr>
          <p:nvPr/>
        </p:nvSpPr>
        <p:spPr bwMode="auto">
          <a:xfrm rot="19699669" flipV="1">
            <a:off x="3136900" y="2198688"/>
            <a:ext cx="3862388" cy="996950"/>
          </a:xfrm>
          <a:custGeom>
            <a:avLst/>
            <a:gdLst>
              <a:gd name="T0" fmla="*/ 11 w 2433"/>
              <a:gd name="T1" fmla="*/ 822 h 844"/>
              <a:gd name="T2" fmla="*/ 53 w 2433"/>
              <a:gd name="T3" fmla="*/ 779 h 844"/>
              <a:gd name="T4" fmla="*/ 85 w 2433"/>
              <a:gd name="T5" fmla="*/ 736 h 844"/>
              <a:gd name="T6" fmla="*/ 139 w 2433"/>
              <a:gd name="T7" fmla="*/ 694 h 844"/>
              <a:gd name="T8" fmla="*/ 181 w 2433"/>
              <a:gd name="T9" fmla="*/ 651 h 844"/>
              <a:gd name="T10" fmla="*/ 224 w 2433"/>
              <a:gd name="T11" fmla="*/ 619 h 844"/>
              <a:gd name="T12" fmla="*/ 267 w 2433"/>
              <a:gd name="T13" fmla="*/ 576 h 844"/>
              <a:gd name="T14" fmla="*/ 309 w 2433"/>
              <a:gd name="T15" fmla="*/ 544 h 844"/>
              <a:gd name="T16" fmla="*/ 352 w 2433"/>
              <a:gd name="T17" fmla="*/ 512 h 844"/>
              <a:gd name="T18" fmla="*/ 405 w 2433"/>
              <a:gd name="T19" fmla="*/ 470 h 844"/>
              <a:gd name="T20" fmla="*/ 448 w 2433"/>
              <a:gd name="T21" fmla="*/ 448 h 844"/>
              <a:gd name="T22" fmla="*/ 491 w 2433"/>
              <a:gd name="T23" fmla="*/ 416 h 844"/>
              <a:gd name="T24" fmla="*/ 533 w 2433"/>
              <a:gd name="T25" fmla="*/ 395 h 844"/>
              <a:gd name="T26" fmla="*/ 576 w 2433"/>
              <a:gd name="T27" fmla="*/ 374 h 844"/>
              <a:gd name="T28" fmla="*/ 629 w 2433"/>
              <a:gd name="T29" fmla="*/ 342 h 844"/>
              <a:gd name="T30" fmla="*/ 704 w 2433"/>
              <a:gd name="T31" fmla="*/ 310 h 844"/>
              <a:gd name="T32" fmla="*/ 757 w 2433"/>
              <a:gd name="T33" fmla="*/ 278 h 844"/>
              <a:gd name="T34" fmla="*/ 821 w 2433"/>
              <a:gd name="T35" fmla="*/ 256 h 844"/>
              <a:gd name="T36" fmla="*/ 875 w 2433"/>
              <a:gd name="T37" fmla="*/ 235 h 844"/>
              <a:gd name="T38" fmla="*/ 917 w 2433"/>
              <a:gd name="T39" fmla="*/ 214 h 844"/>
              <a:gd name="T40" fmla="*/ 971 w 2433"/>
              <a:gd name="T41" fmla="*/ 192 h 844"/>
              <a:gd name="T42" fmla="*/ 1024 w 2433"/>
              <a:gd name="T43" fmla="*/ 171 h 844"/>
              <a:gd name="T44" fmla="*/ 1067 w 2433"/>
              <a:gd name="T45" fmla="*/ 160 h 844"/>
              <a:gd name="T46" fmla="*/ 1120 w 2433"/>
              <a:gd name="T47" fmla="*/ 139 h 844"/>
              <a:gd name="T48" fmla="*/ 1173 w 2433"/>
              <a:gd name="T49" fmla="*/ 128 h 844"/>
              <a:gd name="T50" fmla="*/ 1216 w 2433"/>
              <a:gd name="T51" fmla="*/ 107 h 844"/>
              <a:gd name="T52" fmla="*/ 1269 w 2433"/>
              <a:gd name="T53" fmla="*/ 96 h 844"/>
              <a:gd name="T54" fmla="*/ 1312 w 2433"/>
              <a:gd name="T55" fmla="*/ 86 h 844"/>
              <a:gd name="T56" fmla="*/ 1365 w 2433"/>
              <a:gd name="T57" fmla="*/ 75 h 844"/>
              <a:gd name="T58" fmla="*/ 1419 w 2433"/>
              <a:gd name="T59" fmla="*/ 64 h 844"/>
              <a:gd name="T60" fmla="*/ 1461 w 2433"/>
              <a:gd name="T61" fmla="*/ 54 h 844"/>
              <a:gd name="T62" fmla="*/ 1525 w 2433"/>
              <a:gd name="T63" fmla="*/ 54 h 844"/>
              <a:gd name="T64" fmla="*/ 1568 w 2433"/>
              <a:gd name="T65" fmla="*/ 43 h 844"/>
              <a:gd name="T66" fmla="*/ 1632 w 2433"/>
              <a:gd name="T67" fmla="*/ 32 h 844"/>
              <a:gd name="T68" fmla="*/ 1685 w 2433"/>
              <a:gd name="T69" fmla="*/ 32 h 844"/>
              <a:gd name="T70" fmla="*/ 1739 w 2433"/>
              <a:gd name="T71" fmla="*/ 22 h 844"/>
              <a:gd name="T72" fmla="*/ 1781 w 2433"/>
              <a:gd name="T73" fmla="*/ 11 h 844"/>
              <a:gd name="T74" fmla="*/ 1824 w 2433"/>
              <a:gd name="T75" fmla="*/ 11 h 844"/>
              <a:gd name="T76" fmla="*/ 1888 w 2433"/>
              <a:gd name="T77" fmla="*/ 11 h 844"/>
              <a:gd name="T78" fmla="*/ 1941 w 2433"/>
              <a:gd name="T79" fmla="*/ 0 h 844"/>
              <a:gd name="T80" fmla="*/ 1995 w 2433"/>
              <a:gd name="T81" fmla="*/ 0 h 844"/>
              <a:gd name="T82" fmla="*/ 2037 w 2433"/>
              <a:gd name="T83" fmla="*/ 0 h 844"/>
              <a:gd name="T84" fmla="*/ 2101 w 2433"/>
              <a:gd name="T85" fmla="*/ 11 h 844"/>
              <a:gd name="T86" fmla="*/ 2165 w 2433"/>
              <a:gd name="T87" fmla="*/ 11 h 844"/>
              <a:gd name="T88" fmla="*/ 2208 w 2433"/>
              <a:gd name="T89" fmla="*/ 22 h 844"/>
              <a:gd name="T90" fmla="*/ 2251 w 2433"/>
              <a:gd name="T91" fmla="*/ 22 h 844"/>
              <a:gd name="T92" fmla="*/ 2315 w 2433"/>
              <a:gd name="T93" fmla="*/ 32 h 844"/>
              <a:gd name="T94" fmla="*/ 2357 w 2433"/>
              <a:gd name="T95" fmla="*/ 32 h 844"/>
              <a:gd name="T96" fmla="*/ 2411 w 2433"/>
              <a:gd name="T97" fmla="*/ 43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33" h="844">
                <a:moveTo>
                  <a:pt x="0" y="843"/>
                </a:moveTo>
                <a:lnTo>
                  <a:pt x="11" y="822"/>
                </a:lnTo>
                <a:lnTo>
                  <a:pt x="32" y="800"/>
                </a:lnTo>
                <a:lnTo>
                  <a:pt x="53" y="779"/>
                </a:lnTo>
                <a:lnTo>
                  <a:pt x="64" y="758"/>
                </a:lnTo>
                <a:lnTo>
                  <a:pt x="85" y="736"/>
                </a:lnTo>
                <a:lnTo>
                  <a:pt x="107" y="715"/>
                </a:lnTo>
                <a:lnTo>
                  <a:pt x="139" y="694"/>
                </a:lnTo>
                <a:lnTo>
                  <a:pt x="160" y="662"/>
                </a:lnTo>
                <a:lnTo>
                  <a:pt x="181" y="651"/>
                </a:lnTo>
                <a:lnTo>
                  <a:pt x="203" y="640"/>
                </a:lnTo>
                <a:lnTo>
                  <a:pt x="224" y="619"/>
                </a:lnTo>
                <a:lnTo>
                  <a:pt x="245" y="598"/>
                </a:lnTo>
                <a:lnTo>
                  <a:pt x="267" y="576"/>
                </a:lnTo>
                <a:lnTo>
                  <a:pt x="288" y="566"/>
                </a:lnTo>
                <a:lnTo>
                  <a:pt x="309" y="544"/>
                </a:lnTo>
                <a:lnTo>
                  <a:pt x="331" y="523"/>
                </a:lnTo>
                <a:lnTo>
                  <a:pt x="352" y="512"/>
                </a:lnTo>
                <a:lnTo>
                  <a:pt x="384" y="491"/>
                </a:lnTo>
                <a:lnTo>
                  <a:pt x="405" y="470"/>
                </a:lnTo>
                <a:lnTo>
                  <a:pt x="427" y="459"/>
                </a:lnTo>
                <a:lnTo>
                  <a:pt x="448" y="448"/>
                </a:lnTo>
                <a:lnTo>
                  <a:pt x="469" y="438"/>
                </a:lnTo>
                <a:lnTo>
                  <a:pt x="491" y="416"/>
                </a:lnTo>
                <a:lnTo>
                  <a:pt x="512" y="406"/>
                </a:lnTo>
                <a:lnTo>
                  <a:pt x="533" y="395"/>
                </a:lnTo>
                <a:lnTo>
                  <a:pt x="555" y="384"/>
                </a:lnTo>
                <a:lnTo>
                  <a:pt x="576" y="374"/>
                </a:lnTo>
                <a:lnTo>
                  <a:pt x="608" y="352"/>
                </a:lnTo>
                <a:lnTo>
                  <a:pt x="629" y="342"/>
                </a:lnTo>
                <a:lnTo>
                  <a:pt x="661" y="320"/>
                </a:lnTo>
                <a:lnTo>
                  <a:pt x="704" y="310"/>
                </a:lnTo>
                <a:lnTo>
                  <a:pt x="725" y="299"/>
                </a:lnTo>
                <a:lnTo>
                  <a:pt x="757" y="278"/>
                </a:lnTo>
                <a:lnTo>
                  <a:pt x="789" y="267"/>
                </a:lnTo>
                <a:lnTo>
                  <a:pt x="821" y="256"/>
                </a:lnTo>
                <a:lnTo>
                  <a:pt x="843" y="235"/>
                </a:lnTo>
                <a:lnTo>
                  <a:pt x="875" y="235"/>
                </a:lnTo>
                <a:lnTo>
                  <a:pt x="896" y="224"/>
                </a:lnTo>
                <a:lnTo>
                  <a:pt x="917" y="214"/>
                </a:lnTo>
                <a:lnTo>
                  <a:pt x="949" y="203"/>
                </a:lnTo>
                <a:lnTo>
                  <a:pt x="971" y="192"/>
                </a:lnTo>
                <a:lnTo>
                  <a:pt x="1003" y="182"/>
                </a:lnTo>
                <a:lnTo>
                  <a:pt x="1024" y="171"/>
                </a:lnTo>
                <a:lnTo>
                  <a:pt x="1045" y="160"/>
                </a:lnTo>
                <a:lnTo>
                  <a:pt x="1067" y="160"/>
                </a:lnTo>
                <a:lnTo>
                  <a:pt x="1088" y="160"/>
                </a:lnTo>
                <a:lnTo>
                  <a:pt x="1120" y="139"/>
                </a:lnTo>
                <a:lnTo>
                  <a:pt x="1152" y="128"/>
                </a:lnTo>
                <a:lnTo>
                  <a:pt x="1173" y="128"/>
                </a:lnTo>
                <a:lnTo>
                  <a:pt x="1195" y="118"/>
                </a:lnTo>
                <a:lnTo>
                  <a:pt x="1216" y="107"/>
                </a:lnTo>
                <a:lnTo>
                  <a:pt x="1237" y="107"/>
                </a:lnTo>
                <a:lnTo>
                  <a:pt x="1269" y="96"/>
                </a:lnTo>
                <a:lnTo>
                  <a:pt x="1291" y="86"/>
                </a:lnTo>
                <a:lnTo>
                  <a:pt x="1312" y="86"/>
                </a:lnTo>
                <a:lnTo>
                  <a:pt x="1344" y="86"/>
                </a:lnTo>
                <a:lnTo>
                  <a:pt x="1365" y="75"/>
                </a:lnTo>
                <a:lnTo>
                  <a:pt x="1397" y="64"/>
                </a:lnTo>
                <a:lnTo>
                  <a:pt x="1419" y="64"/>
                </a:lnTo>
                <a:lnTo>
                  <a:pt x="1440" y="64"/>
                </a:lnTo>
                <a:lnTo>
                  <a:pt x="1461" y="54"/>
                </a:lnTo>
                <a:lnTo>
                  <a:pt x="1493" y="54"/>
                </a:lnTo>
                <a:lnTo>
                  <a:pt x="1525" y="54"/>
                </a:lnTo>
                <a:lnTo>
                  <a:pt x="1547" y="43"/>
                </a:lnTo>
                <a:lnTo>
                  <a:pt x="1568" y="43"/>
                </a:lnTo>
                <a:lnTo>
                  <a:pt x="1589" y="43"/>
                </a:lnTo>
                <a:lnTo>
                  <a:pt x="1632" y="32"/>
                </a:lnTo>
                <a:lnTo>
                  <a:pt x="1653" y="32"/>
                </a:lnTo>
                <a:lnTo>
                  <a:pt x="1685" y="32"/>
                </a:lnTo>
                <a:lnTo>
                  <a:pt x="1707" y="22"/>
                </a:lnTo>
                <a:lnTo>
                  <a:pt x="1739" y="22"/>
                </a:lnTo>
                <a:lnTo>
                  <a:pt x="1760" y="22"/>
                </a:lnTo>
                <a:lnTo>
                  <a:pt x="1781" y="11"/>
                </a:lnTo>
                <a:lnTo>
                  <a:pt x="1803" y="11"/>
                </a:lnTo>
                <a:lnTo>
                  <a:pt x="1824" y="11"/>
                </a:lnTo>
                <a:lnTo>
                  <a:pt x="1856" y="11"/>
                </a:lnTo>
                <a:lnTo>
                  <a:pt x="1888" y="11"/>
                </a:lnTo>
                <a:lnTo>
                  <a:pt x="1920" y="0"/>
                </a:lnTo>
                <a:lnTo>
                  <a:pt x="1941" y="0"/>
                </a:lnTo>
                <a:lnTo>
                  <a:pt x="1973" y="0"/>
                </a:lnTo>
                <a:lnTo>
                  <a:pt x="1995" y="0"/>
                </a:lnTo>
                <a:lnTo>
                  <a:pt x="2016" y="0"/>
                </a:lnTo>
                <a:lnTo>
                  <a:pt x="2037" y="0"/>
                </a:lnTo>
                <a:lnTo>
                  <a:pt x="2069" y="0"/>
                </a:lnTo>
                <a:lnTo>
                  <a:pt x="2101" y="11"/>
                </a:lnTo>
                <a:lnTo>
                  <a:pt x="2133" y="11"/>
                </a:lnTo>
                <a:lnTo>
                  <a:pt x="2165" y="11"/>
                </a:lnTo>
                <a:lnTo>
                  <a:pt x="2187" y="11"/>
                </a:lnTo>
                <a:lnTo>
                  <a:pt x="2208" y="22"/>
                </a:lnTo>
                <a:lnTo>
                  <a:pt x="2229" y="22"/>
                </a:lnTo>
                <a:lnTo>
                  <a:pt x="2251" y="22"/>
                </a:lnTo>
                <a:lnTo>
                  <a:pt x="2283" y="32"/>
                </a:lnTo>
                <a:lnTo>
                  <a:pt x="2315" y="32"/>
                </a:lnTo>
                <a:lnTo>
                  <a:pt x="2336" y="32"/>
                </a:lnTo>
                <a:lnTo>
                  <a:pt x="2357" y="32"/>
                </a:lnTo>
                <a:lnTo>
                  <a:pt x="2379" y="43"/>
                </a:lnTo>
                <a:lnTo>
                  <a:pt x="2411" y="43"/>
                </a:lnTo>
                <a:lnTo>
                  <a:pt x="2432" y="43"/>
                </a:lnTo>
              </a:path>
            </a:pathLst>
          </a:custGeom>
          <a:noFill/>
          <a:ln w="50800" cap="rnd" cmpd="sng">
            <a:solidFill>
              <a:srgbClr val="FF3300"/>
            </a:solidFill>
            <a:prstDash val="solid"/>
            <a:round/>
            <a:headEnd type="arrow" w="med" len="med"/>
            <a:tailEnd type="none" w="med" len="med"/>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a:lstStyle/>
          <a:p>
            <a:pPr>
              <a:defRPr/>
            </a:pPr>
            <a:endParaRPr lang="en-US">
              <a:cs typeface="+mn-cs"/>
            </a:endParaRPr>
          </a:p>
        </p:txBody>
      </p:sp>
      <p:sp>
        <p:nvSpPr>
          <p:cNvPr id="235573" name="Freeform 53"/>
          <p:cNvSpPr>
            <a:spLocks/>
          </p:cNvSpPr>
          <p:nvPr/>
        </p:nvSpPr>
        <p:spPr bwMode="auto">
          <a:xfrm>
            <a:off x="3116263" y="2209800"/>
            <a:ext cx="2524125" cy="1000125"/>
          </a:xfrm>
          <a:custGeom>
            <a:avLst/>
            <a:gdLst>
              <a:gd name="T0" fmla="*/ 10 w 1590"/>
              <a:gd name="T1" fmla="*/ 608 h 630"/>
              <a:gd name="T2" fmla="*/ 21 w 1590"/>
              <a:gd name="T3" fmla="*/ 565 h 630"/>
              <a:gd name="T4" fmla="*/ 32 w 1590"/>
              <a:gd name="T5" fmla="*/ 523 h 630"/>
              <a:gd name="T6" fmla="*/ 32 w 1590"/>
              <a:gd name="T7" fmla="*/ 480 h 630"/>
              <a:gd name="T8" fmla="*/ 21 w 1590"/>
              <a:gd name="T9" fmla="*/ 427 h 630"/>
              <a:gd name="T10" fmla="*/ 21 w 1590"/>
              <a:gd name="T11" fmla="*/ 384 h 630"/>
              <a:gd name="T12" fmla="*/ 21 w 1590"/>
              <a:gd name="T13" fmla="*/ 320 h 630"/>
              <a:gd name="T14" fmla="*/ 32 w 1590"/>
              <a:gd name="T15" fmla="*/ 277 h 630"/>
              <a:gd name="T16" fmla="*/ 42 w 1590"/>
              <a:gd name="T17" fmla="*/ 235 h 630"/>
              <a:gd name="T18" fmla="*/ 74 w 1590"/>
              <a:gd name="T19" fmla="*/ 181 h 630"/>
              <a:gd name="T20" fmla="*/ 106 w 1590"/>
              <a:gd name="T21" fmla="*/ 149 h 630"/>
              <a:gd name="T22" fmla="*/ 138 w 1590"/>
              <a:gd name="T23" fmla="*/ 117 h 630"/>
              <a:gd name="T24" fmla="*/ 181 w 1590"/>
              <a:gd name="T25" fmla="*/ 96 h 630"/>
              <a:gd name="T26" fmla="*/ 224 w 1590"/>
              <a:gd name="T27" fmla="*/ 85 h 630"/>
              <a:gd name="T28" fmla="*/ 266 w 1590"/>
              <a:gd name="T29" fmla="*/ 75 h 630"/>
              <a:gd name="T30" fmla="*/ 309 w 1590"/>
              <a:gd name="T31" fmla="*/ 75 h 630"/>
              <a:gd name="T32" fmla="*/ 352 w 1590"/>
              <a:gd name="T33" fmla="*/ 75 h 630"/>
              <a:gd name="T34" fmla="*/ 394 w 1590"/>
              <a:gd name="T35" fmla="*/ 75 h 630"/>
              <a:gd name="T36" fmla="*/ 448 w 1590"/>
              <a:gd name="T37" fmla="*/ 75 h 630"/>
              <a:gd name="T38" fmla="*/ 490 w 1590"/>
              <a:gd name="T39" fmla="*/ 75 h 630"/>
              <a:gd name="T40" fmla="*/ 544 w 1590"/>
              <a:gd name="T41" fmla="*/ 64 h 630"/>
              <a:gd name="T42" fmla="*/ 586 w 1590"/>
              <a:gd name="T43" fmla="*/ 64 h 630"/>
              <a:gd name="T44" fmla="*/ 640 w 1590"/>
              <a:gd name="T45" fmla="*/ 43 h 630"/>
              <a:gd name="T46" fmla="*/ 682 w 1590"/>
              <a:gd name="T47" fmla="*/ 32 h 630"/>
              <a:gd name="T48" fmla="*/ 725 w 1590"/>
              <a:gd name="T49" fmla="*/ 21 h 630"/>
              <a:gd name="T50" fmla="*/ 768 w 1590"/>
              <a:gd name="T51" fmla="*/ 0 h 630"/>
              <a:gd name="T52" fmla="*/ 810 w 1590"/>
              <a:gd name="T53" fmla="*/ 0 h 630"/>
              <a:gd name="T54" fmla="*/ 853 w 1590"/>
              <a:gd name="T55" fmla="*/ 0 h 630"/>
              <a:gd name="T56" fmla="*/ 896 w 1590"/>
              <a:gd name="T57" fmla="*/ 0 h 630"/>
              <a:gd name="T58" fmla="*/ 938 w 1590"/>
              <a:gd name="T59" fmla="*/ 0 h 630"/>
              <a:gd name="T60" fmla="*/ 992 w 1590"/>
              <a:gd name="T61" fmla="*/ 11 h 630"/>
              <a:gd name="T62" fmla="*/ 1034 w 1590"/>
              <a:gd name="T63" fmla="*/ 21 h 630"/>
              <a:gd name="T64" fmla="*/ 1077 w 1590"/>
              <a:gd name="T65" fmla="*/ 43 h 630"/>
              <a:gd name="T66" fmla="*/ 1120 w 1590"/>
              <a:gd name="T67" fmla="*/ 53 h 630"/>
              <a:gd name="T68" fmla="*/ 1162 w 1590"/>
              <a:gd name="T69" fmla="*/ 85 h 630"/>
              <a:gd name="T70" fmla="*/ 1205 w 1590"/>
              <a:gd name="T71" fmla="*/ 107 h 630"/>
              <a:gd name="T72" fmla="*/ 1237 w 1590"/>
              <a:gd name="T73" fmla="*/ 139 h 630"/>
              <a:gd name="T74" fmla="*/ 1269 w 1590"/>
              <a:gd name="T75" fmla="*/ 181 h 630"/>
              <a:gd name="T76" fmla="*/ 1301 w 1590"/>
              <a:gd name="T77" fmla="*/ 213 h 630"/>
              <a:gd name="T78" fmla="*/ 1344 w 1590"/>
              <a:gd name="T79" fmla="*/ 256 h 630"/>
              <a:gd name="T80" fmla="*/ 1376 w 1590"/>
              <a:gd name="T81" fmla="*/ 299 h 630"/>
              <a:gd name="T82" fmla="*/ 1397 w 1590"/>
              <a:gd name="T83" fmla="*/ 341 h 630"/>
              <a:gd name="T84" fmla="*/ 1429 w 1590"/>
              <a:gd name="T85" fmla="*/ 384 h 630"/>
              <a:gd name="T86" fmla="*/ 1461 w 1590"/>
              <a:gd name="T87" fmla="*/ 416 h 630"/>
              <a:gd name="T88" fmla="*/ 1504 w 1590"/>
              <a:gd name="T89" fmla="*/ 459 h 630"/>
              <a:gd name="T90" fmla="*/ 1546 w 1590"/>
              <a:gd name="T91" fmla="*/ 491 h 630"/>
              <a:gd name="T92" fmla="*/ 1589 w 1590"/>
              <a:gd name="T93" fmla="*/ 512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0" h="630">
                <a:moveTo>
                  <a:pt x="0" y="629"/>
                </a:moveTo>
                <a:lnTo>
                  <a:pt x="10" y="608"/>
                </a:lnTo>
                <a:lnTo>
                  <a:pt x="21" y="587"/>
                </a:lnTo>
                <a:lnTo>
                  <a:pt x="21" y="565"/>
                </a:lnTo>
                <a:lnTo>
                  <a:pt x="32" y="544"/>
                </a:lnTo>
                <a:lnTo>
                  <a:pt x="32" y="523"/>
                </a:lnTo>
                <a:lnTo>
                  <a:pt x="32" y="501"/>
                </a:lnTo>
                <a:lnTo>
                  <a:pt x="32" y="480"/>
                </a:lnTo>
                <a:lnTo>
                  <a:pt x="32" y="448"/>
                </a:lnTo>
                <a:lnTo>
                  <a:pt x="21" y="427"/>
                </a:lnTo>
                <a:lnTo>
                  <a:pt x="21" y="405"/>
                </a:lnTo>
                <a:lnTo>
                  <a:pt x="21" y="384"/>
                </a:lnTo>
                <a:lnTo>
                  <a:pt x="10" y="352"/>
                </a:lnTo>
                <a:lnTo>
                  <a:pt x="21" y="320"/>
                </a:lnTo>
                <a:lnTo>
                  <a:pt x="32" y="299"/>
                </a:lnTo>
                <a:lnTo>
                  <a:pt x="32" y="277"/>
                </a:lnTo>
                <a:lnTo>
                  <a:pt x="32" y="256"/>
                </a:lnTo>
                <a:lnTo>
                  <a:pt x="42" y="235"/>
                </a:lnTo>
                <a:lnTo>
                  <a:pt x="64" y="203"/>
                </a:lnTo>
                <a:lnTo>
                  <a:pt x="74" y="181"/>
                </a:lnTo>
                <a:lnTo>
                  <a:pt x="85" y="160"/>
                </a:lnTo>
                <a:lnTo>
                  <a:pt x="106" y="149"/>
                </a:lnTo>
                <a:lnTo>
                  <a:pt x="117" y="128"/>
                </a:lnTo>
                <a:lnTo>
                  <a:pt x="138" y="117"/>
                </a:lnTo>
                <a:lnTo>
                  <a:pt x="160" y="107"/>
                </a:lnTo>
                <a:lnTo>
                  <a:pt x="181" y="96"/>
                </a:lnTo>
                <a:lnTo>
                  <a:pt x="202" y="85"/>
                </a:lnTo>
                <a:lnTo>
                  <a:pt x="224" y="85"/>
                </a:lnTo>
                <a:lnTo>
                  <a:pt x="245" y="75"/>
                </a:lnTo>
                <a:lnTo>
                  <a:pt x="266" y="75"/>
                </a:lnTo>
                <a:lnTo>
                  <a:pt x="288" y="75"/>
                </a:lnTo>
                <a:lnTo>
                  <a:pt x="309" y="75"/>
                </a:lnTo>
                <a:lnTo>
                  <a:pt x="330" y="75"/>
                </a:lnTo>
                <a:lnTo>
                  <a:pt x="352" y="75"/>
                </a:lnTo>
                <a:lnTo>
                  <a:pt x="373" y="75"/>
                </a:lnTo>
                <a:lnTo>
                  <a:pt x="394" y="75"/>
                </a:lnTo>
                <a:lnTo>
                  <a:pt x="416" y="75"/>
                </a:lnTo>
                <a:lnTo>
                  <a:pt x="448" y="75"/>
                </a:lnTo>
                <a:lnTo>
                  <a:pt x="469" y="75"/>
                </a:lnTo>
                <a:lnTo>
                  <a:pt x="490" y="75"/>
                </a:lnTo>
                <a:lnTo>
                  <a:pt x="512" y="64"/>
                </a:lnTo>
                <a:lnTo>
                  <a:pt x="544" y="64"/>
                </a:lnTo>
                <a:lnTo>
                  <a:pt x="565" y="64"/>
                </a:lnTo>
                <a:lnTo>
                  <a:pt x="586" y="64"/>
                </a:lnTo>
                <a:lnTo>
                  <a:pt x="608" y="53"/>
                </a:lnTo>
                <a:lnTo>
                  <a:pt x="640" y="43"/>
                </a:lnTo>
                <a:lnTo>
                  <a:pt x="661" y="43"/>
                </a:lnTo>
                <a:lnTo>
                  <a:pt x="682" y="32"/>
                </a:lnTo>
                <a:lnTo>
                  <a:pt x="704" y="21"/>
                </a:lnTo>
                <a:lnTo>
                  <a:pt x="725" y="21"/>
                </a:lnTo>
                <a:lnTo>
                  <a:pt x="746" y="11"/>
                </a:lnTo>
                <a:lnTo>
                  <a:pt x="768" y="0"/>
                </a:lnTo>
                <a:lnTo>
                  <a:pt x="789" y="0"/>
                </a:lnTo>
                <a:lnTo>
                  <a:pt x="810" y="0"/>
                </a:lnTo>
                <a:lnTo>
                  <a:pt x="832" y="0"/>
                </a:lnTo>
                <a:lnTo>
                  <a:pt x="853" y="0"/>
                </a:lnTo>
                <a:lnTo>
                  <a:pt x="874" y="0"/>
                </a:lnTo>
                <a:lnTo>
                  <a:pt x="896" y="0"/>
                </a:lnTo>
                <a:lnTo>
                  <a:pt x="917" y="0"/>
                </a:lnTo>
                <a:lnTo>
                  <a:pt x="938" y="0"/>
                </a:lnTo>
                <a:lnTo>
                  <a:pt x="960" y="0"/>
                </a:lnTo>
                <a:lnTo>
                  <a:pt x="992" y="11"/>
                </a:lnTo>
                <a:lnTo>
                  <a:pt x="1013" y="11"/>
                </a:lnTo>
                <a:lnTo>
                  <a:pt x="1034" y="21"/>
                </a:lnTo>
                <a:lnTo>
                  <a:pt x="1056" y="32"/>
                </a:lnTo>
                <a:lnTo>
                  <a:pt x="1077" y="43"/>
                </a:lnTo>
                <a:lnTo>
                  <a:pt x="1098" y="53"/>
                </a:lnTo>
                <a:lnTo>
                  <a:pt x="1120" y="53"/>
                </a:lnTo>
                <a:lnTo>
                  <a:pt x="1141" y="75"/>
                </a:lnTo>
                <a:lnTo>
                  <a:pt x="1162" y="85"/>
                </a:lnTo>
                <a:lnTo>
                  <a:pt x="1184" y="96"/>
                </a:lnTo>
                <a:lnTo>
                  <a:pt x="1205" y="107"/>
                </a:lnTo>
                <a:lnTo>
                  <a:pt x="1216" y="128"/>
                </a:lnTo>
                <a:lnTo>
                  <a:pt x="1237" y="139"/>
                </a:lnTo>
                <a:lnTo>
                  <a:pt x="1248" y="160"/>
                </a:lnTo>
                <a:lnTo>
                  <a:pt x="1269" y="181"/>
                </a:lnTo>
                <a:lnTo>
                  <a:pt x="1290" y="192"/>
                </a:lnTo>
                <a:lnTo>
                  <a:pt x="1301" y="213"/>
                </a:lnTo>
                <a:lnTo>
                  <a:pt x="1322" y="235"/>
                </a:lnTo>
                <a:lnTo>
                  <a:pt x="1344" y="256"/>
                </a:lnTo>
                <a:lnTo>
                  <a:pt x="1354" y="277"/>
                </a:lnTo>
                <a:lnTo>
                  <a:pt x="1376" y="299"/>
                </a:lnTo>
                <a:lnTo>
                  <a:pt x="1386" y="320"/>
                </a:lnTo>
                <a:lnTo>
                  <a:pt x="1397" y="341"/>
                </a:lnTo>
                <a:lnTo>
                  <a:pt x="1418" y="352"/>
                </a:lnTo>
                <a:lnTo>
                  <a:pt x="1429" y="384"/>
                </a:lnTo>
                <a:lnTo>
                  <a:pt x="1450" y="395"/>
                </a:lnTo>
                <a:lnTo>
                  <a:pt x="1461" y="416"/>
                </a:lnTo>
                <a:lnTo>
                  <a:pt x="1482" y="437"/>
                </a:lnTo>
                <a:lnTo>
                  <a:pt x="1504" y="459"/>
                </a:lnTo>
                <a:lnTo>
                  <a:pt x="1525" y="480"/>
                </a:lnTo>
                <a:lnTo>
                  <a:pt x="1546" y="491"/>
                </a:lnTo>
                <a:lnTo>
                  <a:pt x="1568" y="501"/>
                </a:lnTo>
                <a:lnTo>
                  <a:pt x="1589" y="512"/>
                </a:lnTo>
              </a:path>
            </a:pathLst>
          </a:custGeom>
          <a:noFill/>
          <a:ln w="50800" cap="rnd" cmpd="sng">
            <a:solidFill>
              <a:srgbClr val="00FFCC"/>
            </a:solidFill>
            <a:prstDash val="solid"/>
            <a:round/>
            <a:headEnd type="none" w="med" len="med"/>
            <a:tailEnd type="arrow" w="med" len="med"/>
          </a:ln>
          <a:effectLst>
            <a:outerShdw blurRad="63500" dist="81320" dir="3080412"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a:lstStyle/>
          <a:p>
            <a:pPr>
              <a:defRPr/>
            </a:pPr>
            <a:endParaRPr lang="en-US">
              <a:cs typeface="+mn-cs"/>
            </a:endParaRPr>
          </a:p>
        </p:txBody>
      </p:sp>
      <p:sp>
        <p:nvSpPr>
          <p:cNvPr id="235574" name="Freeform 54"/>
          <p:cNvSpPr>
            <a:spLocks/>
          </p:cNvSpPr>
          <p:nvPr/>
        </p:nvSpPr>
        <p:spPr bwMode="auto">
          <a:xfrm>
            <a:off x="2852738" y="1804988"/>
            <a:ext cx="2844800" cy="1460500"/>
          </a:xfrm>
          <a:custGeom>
            <a:avLst/>
            <a:gdLst>
              <a:gd name="T0" fmla="*/ 1792 w 1792"/>
              <a:gd name="T1" fmla="*/ 848 h 920"/>
              <a:gd name="T2" fmla="*/ 1744 w 1792"/>
              <a:gd name="T3" fmla="*/ 680 h 920"/>
              <a:gd name="T4" fmla="*/ 1696 w 1792"/>
              <a:gd name="T5" fmla="*/ 608 h 920"/>
              <a:gd name="T6" fmla="*/ 1640 w 1792"/>
              <a:gd name="T7" fmla="*/ 552 h 920"/>
              <a:gd name="T8" fmla="*/ 1544 w 1792"/>
              <a:gd name="T9" fmla="*/ 432 h 920"/>
              <a:gd name="T10" fmla="*/ 1392 w 1792"/>
              <a:gd name="T11" fmla="*/ 216 h 920"/>
              <a:gd name="T12" fmla="*/ 1328 w 1792"/>
              <a:gd name="T13" fmla="*/ 160 h 920"/>
              <a:gd name="T14" fmla="*/ 1144 w 1792"/>
              <a:gd name="T15" fmla="*/ 80 h 920"/>
              <a:gd name="T16" fmla="*/ 992 w 1792"/>
              <a:gd name="T17" fmla="*/ 24 h 920"/>
              <a:gd name="T18" fmla="*/ 816 w 1792"/>
              <a:gd name="T19" fmla="*/ 0 h 920"/>
              <a:gd name="T20" fmla="*/ 576 w 1792"/>
              <a:gd name="T21" fmla="*/ 32 h 920"/>
              <a:gd name="T22" fmla="*/ 496 w 1792"/>
              <a:gd name="T23" fmla="*/ 64 h 920"/>
              <a:gd name="T24" fmla="*/ 296 w 1792"/>
              <a:gd name="T25" fmla="*/ 160 h 920"/>
              <a:gd name="T26" fmla="*/ 192 w 1792"/>
              <a:gd name="T27" fmla="*/ 296 h 920"/>
              <a:gd name="T28" fmla="*/ 136 w 1792"/>
              <a:gd name="T29" fmla="*/ 376 h 920"/>
              <a:gd name="T30" fmla="*/ 88 w 1792"/>
              <a:gd name="T31" fmla="*/ 528 h 920"/>
              <a:gd name="T32" fmla="*/ 72 w 1792"/>
              <a:gd name="T33" fmla="*/ 584 h 920"/>
              <a:gd name="T34" fmla="*/ 0 w 1792"/>
              <a:gd name="T35" fmla="*/ 744 h 920"/>
              <a:gd name="T36" fmla="*/ 8 w 1792"/>
              <a:gd name="T37" fmla="*/ 816 h 920"/>
              <a:gd name="T38" fmla="*/ 96 w 1792"/>
              <a:gd name="T39" fmla="*/ 9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2" h="920">
                <a:moveTo>
                  <a:pt x="1792" y="848"/>
                </a:moveTo>
                <a:cubicBezTo>
                  <a:pt x="1758" y="798"/>
                  <a:pt x="1778" y="731"/>
                  <a:pt x="1744" y="680"/>
                </a:cubicBezTo>
                <a:cubicBezTo>
                  <a:pt x="1728" y="656"/>
                  <a:pt x="1716" y="628"/>
                  <a:pt x="1696" y="608"/>
                </a:cubicBezTo>
                <a:cubicBezTo>
                  <a:pt x="1677" y="589"/>
                  <a:pt x="1654" y="573"/>
                  <a:pt x="1640" y="552"/>
                </a:cubicBezTo>
                <a:cubicBezTo>
                  <a:pt x="1612" y="510"/>
                  <a:pt x="1579" y="467"/>
                  <a:pt x="1544" y="432"/>
                </a:cubicBezTo>
                <a:cubicBezTo>
                  <a:pt x="1515" y="345"/>
                  <a:pt x="1459" y="274"/>
                  <a:pt x="1392" y="216"/>
                </a:cubicBezTo>
                <a:cubicBezTo>
                  <a:pt x="1361" y="189"/>
                  <a:pt x="1362" y="179"/>
                  <a:pt x="1328" y="160"/>
                </a:cubicBezTo>
                <a:cubicBezTo>
                  <a:pt x="1270" y="127"/>
                  <a:pt x="1203" y="107"/>
                  <a:pt x="1144" y="80"/>
                </a:cubicBezTo>
                <a:cubicBezTo>
                  <a:pt x="1093" y="56"/>
                  <a:pt x="1048" y="33"/>
                  <a:pt x="992" y="24"/>
                </a:cubicBezTo>
                <a:cubicBezTo>
                  <a:pt x="933" y="14"/>
                  <a:pt x="874" y="8"/>
                  <a:pt x="816" y="0"/>
                </a:cubicBezTo>
                <a:cubicBezTo>
                  <a:pt x="733" y="6"/>
                  <a:pt x="657" y="18"/>
                  <a:pt x="576" y="32"/>
                </a:cubicBezTo>
                <a:cubicBezTo>
                  <a:pt x="548" y="50"/>
                  <a:pt x="527" y="56"/>
                  <a:pt x="496" y="64"/>
                </a:cubicBezTo>
                <a:cubicBezTo>
                  <a:pt x="433" y="105"/>
                  <a:pt x="354" y="109"/>
                  <a:pt x="296" y="160"/>
                </a:cubicBezTo>
                <a:cubicBezTo>
                  <a:pt x="253" y="196"/>
                  <a:pt x="224" y="250"/>
                  <a:pt x="192" y="296"/>
                </a:cubicBezTo>
                <a:cubicBezTo>
                  <a:pt x="180" y="311"/>
                  <a:pt x="140" y="362"/>
                  <a:pt x="136" y="376"/>
                </a:cubicBezTo>
                <a:cubicBezTo>
                  <a:pt x="119" y="425"/>
                  <a:pt x="100" y="477"/>
                  <a:pt x="88" y="528"/>
                </a:cubicBezTo>
                <a:cubicBezTo>
                  <a:pt x="85" y="538"/>
                  <a:pt x="77" y="572"/>
                  <a:pt x="72" y="584"/>
                </a:cubicBezTo>
                <a:cubicBezTo>
                  <a:pt x="45" y="637"/>
                  <a:pt x="14" y="684"/>
                  <a:pt x="0" y="744"/>
                </a:cubicBezTo>
                <a:cubicBezTo>
                  <a:pt x="2" y="768"/>
                  <a:pt x="4" y="792"/>
                  <a:pt x="8" y="816"/>
                </a:cubicBezTo>
                <a:cubicBezTo>
                  <a:pt x="16" y="866"/>
                  <a:pt x="63" y="887"/>
                  <a:pt x="96" y="920"/>
                </a:cubicBezTo>
              </a:path>
            </a:pathLst>
          </a:custGeom>
          <a:noFill/>
          <a:ln w="57150" cap="flat" cmpd="sng">
            <a:solidFill>
              <a:srgbClr val="00FFCC"/>
            </a:solidFill>
            <a:prstDash val="solid"/>
            <a:round/>
            <a:headEnd type="none" w="med" len="med"/>
            <a:tailEnd type="arrow" w="med" len="med"/>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35575" name="Rectangle 55"/>
          <p:cNvSpPr>
            <a:spLocks noChangeArrowheads="1"/>
          </p:cNvSpPr>
          <p:nvPr/>
        </p:nvSpPr>
        <p:spPr bwMode="auto">
          <a:xfrm>
            <a:off x="7759700" y="6226175"/>
            <a:ext cx="184150"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cs typeface="+mn-cs"/>
            </a:endParaRPr>
          </a:p>
        </p:txBody>
      </p:sp>
      <p:sp>
        <p:nvSpPr>
          <p:cNvPr id="235576" name="Text Box 56"/>
          <p:cNvSpPr txBox="1">
            <a:spLocks noChangeArrowheads="1"/>
          </p:cNvSpPr>
          <p:nvPr/>
        </p:nvSpPr>
        <p:spPr bwMode="auto">
          <a:xfrm>
            <a:off x="509588" y="5216525"/>
            <a:ext cx="8596312" cy="1225550"/>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eaLnBrk="0" hangingPunct="0">
              <a:spcBef>
                <a:spcPct val="50000"/>
              </a:spcBef>
              <a:defRPr/>
            </a:pPr>
            <a:r>
              <a:rPr lang="en-US" sz="3200" b="1">
                <a:solidFill>
                  <a:srgbClr val="FFFF00"/>
                </a:solidFill>
                <a:latin typeface="Comic Sans MS" charset="0"/>
                <a:cs typeface="+mn-cs"/>
              </a:rPr>
              <a:t>Karena Mesias sudah diramalkan akan muncul melalu suku Yehuda</a:t>
            </a:r>
            <a:endParaRPr lang="en-US" sz="2800">
              <a:solidFill>
                <a:srgbClr val="00DFCA"/>
              </a:solidFill>
              <a:latin typeface="Comic Sans MS" charset="0"/>
              <a:cs typeface="+mn-cs"/>
            </a:endParaRPr>
          </a:p>
        </p:txBody>
      </p:sp>
      <p:sp>
        <p:nvSpPr>
          <p:cNvPr id="235577" name="Text Box 57"/>
          <p:cNvSpPr txBox="1">
            <a:spLocks noChangeArrowheads="1"/>
          </p:cNvSpPr>
          <p:nvPr/>
        </p:nvSpPr>
        <p:spPr bwMode="auto">
          <a:xfrm>
            <a:off x="1765300" y="-22225"/>
            <a:ext cx="3530600"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600" b="1">
                <a:latin typeface="Comic Sans MS" charset="0"/>
                <a:cs typeface="+mn-cs"/>
              </a:rPr>
              <a:t>Yesaya 9:6-7</a:t>
            </a:r>
          </a:p>
        </p:txBody>
      </p:sp>
      <p:sp>
        <p:nvSpPr>
          <p:cNvPr id="235578" name="Text Box 58"/>
          <p:cNvSpPr txBox="1">
            <a:spLocks noChangeArrowheads="1"/>
          </p:cNvSpPr>
          <p:nvPr/>
        </p:nvSpPr>
        <p:spPr bwMode="auto">
          <a:xfrm>
            <a:off x="2062163" y="3670300"/>
            <a:ext cx="6407150" cy="80010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4000" b="1">
                <a:latin typeface="Comic Sans MS" charset="0"/>
                <a:cs typeface="+mn-cs"/>
              </a:rPr>
              <a:t>YEHUDA DIPELIHARA!</a:t>
            </a:r>
          </a:p>
        </p:txBody>
      </p:sp>
      <p:sp>
        <p:nvSpPr>
          <p:cNvPr id="235579" name="Text Box 59"/>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35580" name="Text Box 60"/>
          <p:cNvSpPr txBox="1">
            <a:spLocks noChangeArrowheads="1"/>
          </p:cNvSpPr>
          <p:nvPr/>
        </p:nvSpPr>
        <p:spPr bwMode="auto">
          <a:xfrm>
            <a:off x="8594725" y="6400800"/>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800" b="1">
                <a:latin typeface="Comic Sans MS" charset="0"/>
                <a:cs typeface="+mn-cs"/>
              </a:rPr>
              <a:t>8</a:t>
            </a:r>
            <a:endParaRPr lang="en-US" sz="2000">
              <a:solidFill>
                <a:srgbClr val="FFA27C"/>
              </a:solidFill>
              <a:latin typeface="B VAG Rounded Bold" charset="0"/>
              <a:cs typeface="+mn-cs"/>
            </a:endParaRPr>
          </a:p>
        </p:txBody>
      </p:sp>
      <p:sp>
        <p:nvSpPr>
          <p:cNvPr id="235581" name="Text Box 61"/>
          <p:cNvSpPr txBox="1">
            <a:spLocks noChangeArrowheads="1"/>
          </p:cNvSpPr>
          <p:nvPr/>
        </p:nvSpPr>
        <p:spPr bwMode="auto">
          <a:xfrm>
            <a:off x="3884613" y="4352925"/>
            <a:ext cx="2897187" cy="104775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5400" b="1">
                <a:latin typeface="Comic Sans MS" charset="0"/>
                <a:cs typeface="+mn-cs"/>
              </a:rPr>
              <a:t>Kenapa?</a:t>
            </a:r>
          </a:p>
        </p:txBody>
      </p:sp>
      <p:sp>
        <p:nvSpPr>
          <p:cNvPr id="235582" name="Text Box 62"/>
          <p:cNvSpPr txBox="1">
            <a:spLocks noChangeArrowheads="1"/>
          </p:cNvSpPr>
          <p:nvPr/>
        </p:nvSpPr>
        <p:spPr bwMode="auto">
          <a:xfrm>
            <a:off x="1052513" y="650875"/>
            <a:ext cx="5761037" cy="104775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eaLnBrk="0" hangingPunct="0">
              <a:spcBef>
                <a:spcPct val="50000"/>
              </a:spcBef>
              <a:defRPr/>
            </a:pPr>
            <a:r>
              <a:rPr lang="en-US" sz="5400" b="1">
                <a:latin typeface="Comic Sans MS" charset="0"/>
                <a:cs typeface="+mn-cs"/>
              </a:rPr>
              <a:t>Kesimpulan…</a:t>
            </a:r>
          </a:p>
        </p:txBody>
      </p:sp>
      <p:sp>
        <p:nvSpPr>
          <p:cNvPr id="235583" name="Rectangle 63"/>
          <p:cNvSpPr>
            <a:spLocks noChangeArrowheads="1"/>
          </p:cNvSpPr>
          <p:nvPr/>
        </p:nvSpPr>
        <p:spPr bwMode="auto">
          <a:xfrm>
            <a:off x="8083550" y="6529388"/>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57</a:t>
            </a:r>
          </a:p>
        </p:txBody>
      </p:sp>
      <p:sp>
        <p:nvSpPr>
          <p:cNvPr id="235584" name="Text Box 64"/>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
        <p:nvSpPr>
          <p:cNvPr id="235585" name="Freeform 65"/>
          <p:cNvSpPr>
            <a:spLocks/>
          </p:cNvSpPr>
          <p:nvPr/>
        </p:nvSpPr>
        <p:spPr bwMode="auto">
          <a:xfrm>
            <a:off x="2795588" y="1616075"/>
            <a:ext cx="2844800" cy="1460500"/>
          </a:xfrm>
          <a:custGeom>
            <a:avLst/>
            <a:gdLst>
              <a:gd name="T0" fmla="*/ 1792 w 1792"/>
              <a:gd name="T1" fmla="*/ 848 h 920"/>
              <a:gd name="T2" fmla="*/ 1744 w 1792"/>
              <a:gd name="T3" fmla="*/ 680 h 920"/>
              <a:gd name="T4" fmla="*/ 1696 w 1792"/>
              <a:gd name="T5" fmla="*/ 608 h 920"/>
              <a:gd name="T6" fmla="*/ 1640 w 1792"/>
              <a:gd name="T7" fmla="*/ 552 h 920"/>
              <a:gd name="T8" fmla="*/ 1544 w 1792"/>
              <a:gd name="T9" fmla="*/ 432 h 920"/>
              <a:gd name="T10" fmla="*/ 1392 w 1792"/>
              <a:gd name="T11" fmla="*/ 216 h 920"/>
              <a:gd name="T12" fmla="*/ 1328 w 1792"/>
              <a:gd name="T13" fmla="*/ 160 h 920"/>
              <a:gd name="T14" fmla="*/ 1144 w 1792"/>
              <a:gd name="T15" fmla="*/ 80 h 920"/>
              <a:gd name="T16" fmla="*/ 992 w 1792"/>
              <a:gd name="T17" fmla="*/ 24 h 920"/>
              <a:gd name="T18" fmla="*/ 816 w 1792"/>
              <a:gd name="T19" fmla="*/ 0 h 920"/>
              <a:gd name="T20" fmla="*/ 576 w 1792"/>
              <a:gd name="T21" fmla="*/ 32 h 920"/>
              <a:gd name="T22" fmla="*/ 496 w 1792"/>
              <a:gd name="T23" fmla="*/ 64 h 920"/>
              <a:gd name="T24" fmla="*/ 296 w 1792"/>
              <a:gd name="T25" fmla="*/ 160 h 920"/>
              <a:gd name="T26" fmla="*/ 192 w 1792"/>
              <a:gd name="T27" fmla="*/ 296 h 920"/>
              <a:gd name="T28" fmla="*/ 136 w 1792"/>
              <a:gd name="T29" fmla="*/ 376 h 920"/>
              <a:gd name="T30" fmla="*/ 88 w 1792"/>
              <a:gd name="T31" fmla="*/ 528 h 920"/>
              <a:gd name="T32" fmla="*/ 72 w 1792"/>
              <a:gd name="T33" fmla="*/ 584 h 920"/>
              <a:gd name="T34" fmla="*/ 0 w 1792"/>
              <a:gd name="T35" fmla="*/ 744 h 920"/>
              <a:gd name="T36" fmla="*/ 8 w 1792"/>
              <a:gd name="T37" fmla="*/ 816 h 920"/>
              <a:gd name="T38" fmla="*/ 96 w 1792"/>
              <a:gd name="T39" fmla="*/ 9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2" h="920">
                <a:moveTo>
                  <a:pt x="1792" y="848"/>
                </a:moveTo>
                <a:cubicBezTo>
                  <a:pt x="1758" y="798"/>
                  <a:pt x="1778" y="731"/>
                  <a:pt x="1744" y="680"/>
                </a:cubicBezTo>
                <a:cubicBezTo>
                  <a:pt x="1728" y="656"/>
                  <a:pt x="1716" y="628"/>
                  <a:pt x="1696" y="608"/>
                </a:cubicBezTo>
                <a:cubicBezTo>
                  <a:pt x="1677" y="589"/>
                  <a:pt x="1654" y="573"/>
                  <a:pt x="1640" y="552"/>
                </a:cubicBezTo>
                <a:cubicBezTo>
                  <a:pt x="1612" y="510"/>
                  <a:pt x="1579" y="467"/>
                  <a:pt x="1544" y="432"/>
                </a:cubicBezTo>
                <a:cubicBezTo>
                  <a:pt x="1515" y="345"/>
                  <a:pt x="1459" y="274"/>
                  <a:pt x="1392" y="216"/>
                </a:cubicBezTo>
                <a:cubicBezTo>
                  <a:pt x="1361" y="189"/>
                  <a:pt x="1362" y="179"/>
                  <a:pt x="1328" y="160"/>
                </a:cubicBezTo>
                <a:cubicBezTo>
                  <a:pt x="1270" y="127"/>
                  <a:pt x="1203" y="107"/>
                  <a:pt x="1144" y="80"/>
                </a:cubicBezTo>
                <a:cubicBezTo>
                  <a:pt x="1093" y="56"/>
                  <a:pt x="1048" y="33"/>
                  <a:pt x="992" y="24"/>
                </a:cubicBezTo>
                <a:cubicBezTo>
                  <a:pt x="933" y="14"/>
                  <a:pt x="874" y="8"/>
                  <a:pt x="816" y="0"/>
                </a:cubicBezTo>
                <a:cubicBezTo>
                  <a:pt x="733" y="6"/>
                  <a:pt x="657" y="18"/>
                  <a:pt x="576" y="32"/>
                </a:cubicBezTo>
                <a:cubicBezTo>
                  <a:pt x="548" y="50"/>
                  <a:pt x="527" y="56"/>
                  <a:pt x="496" y="64"/>
                </a:cubicBezTo>
                <a:cubicBezTo>
                  <a:pt x="433" y="105"/>
                  <a:pt x="354" y="109"/>
                  <a:pt x="296" y="160"/>
                </a:cubicBezTo>
                <a:cubicBezTo>
                  <a:pt x="253" y="196"/>
                  <a:pt x="224" y="250"/>
                  <a:pt x="192" y="296"/>
                </a:cubicBezTo>
                <a:cubicBezTo>
                  <a:pt x="180" y="311"/>
                  <a:pt x="140" y="362"/>
                  <a:pt x="136" y="376"/>
                </a:cubicBezTo>
                <a:cubicBezTo>
                  <a:pt x="119" y="425"/>
                  <a:pt x="100" y="477"/>
                  <a:pt x="88" y="528"/>
                </a:cubicBezTo>
                <a:cubicBezTo>
                  <a:pt x="85" y="538"/>
                  <a:pt x="77" y="572"/>
                  <a:pt x="72" y="584"/>
                </a:cubicBezTo>
                <a:cubicBezTo>
                  <a:pt x="45" y="637"/>
                  <a:pt x="14" y="684"/>
                  <a:pt x="0" y="744"/>
                </a:cubicBezTo>
                <a:cubicBezTo>
                  <a:pt x="2" y="768"/>
                  <a:pt x="4" y="792"/>
                  <a:pt x="8" y="816"/>
                </a:cubicBezTo>
                <a:cubicBezTo>
                  <a:pt x="16" y="866"/>
                  <a:pt x="63" y="887"/>
                  <a:pt x="96" y="920"/>
                </a:cubicBezTo>
              </a:path>
            </a:pathLst>
          </a:custGeom>
          <a:noFill/>
          <a:ln w="76200" cap="flat" cmpd="sng">
            <a:solidFill>
              <a:schemeClr val="tx1"/>
            </a:solidFill>
            <a:prstDash val="sysDot"/>
            <a:round/>
            <a:headEnd type="none" w="med" len="med"/>
            <a:tailEnd type="arrow" w="med" len="med"/>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35572"/>
                                        </p:tgtEl>
                                        <p:attrNameLst>
                                          <p:attrName>style.visibility</p:attrName>
                                        </p:attrNameLst>
                                      </p:cBhvr>
                                      <p:to>
                                        <p:strVal val="visible"/>
                                      </p:to>
                                    </p:set>
                                    <p:animEffect transition="in" filter="wipe(right)">
                                      <p:cBhvr>
                                        <p:cTn id="7" dur="500"/>
                                        <p:tgtEl>
                                          <p:spTgt spid="235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5564"/>
                                        </p:tgtEl>
                                        <p:attrNameLst>
                                          <p:attrName>style.visibility</p:attrName>
                                        </p:attrNameLst>
                                      </p:cBhvr>
                                      <p:to>
                                        <p:strVal val="visible"/>
                                      </p:to>
                                    </p:set>
                                    <p:animEffect transition="in" filter="wipe(left)">
                                      <p:cBhvr>
                                        <p:cTn id="12" dur="500"/>
                                        <p:tgtEl>
                                          <p:spTgt spid="2355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5565"/>
                                        </p:tgtEl>
                                        <p:attrNameLst>
                                          <p:attrName>style.visibility</p:attrName>
                                        </p:attrNameLst>
                                      </p:cBhvr>
                                      <p:to>
                                        <p:strVal val="visible"/>
                                      </p:to>
                                    </p:set>
                                    <p:animEffect transition="in" filter="wipe(left)">
                                      <p:cBhvr>
                                        <p:cTn id="17" dur="500"/>
                                        <p:tgtEl>
                                          <p:spTgt spid="2355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35574"/>
                                        </p:tgtEl>
                                        <p:attrNameLst>
                                          <p:attrName>style.visibility</p:attrName>
                                        </p:attrNameLst>
                                      </p:cBhvr>
                                      <p:to>
                                        <p:strVal val="visible"/>
                                      </p:to>
                                    </p:set>
                                    <p:animEffect transition="in" filter="wipe(right)">
                                      <p:cBhvr>
                                        <p:cTn id="22" dur="500"/>
                                        <p:tgtEl>
                                          <p:spTgt spid="2355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35573"/>
                                        </p:tgtEl>
                                        <p:attrNameLst>
                                          <p:attrName>style.visibility</p:attrName>
                                        </p:attrNameLst>
                                      </p:cBhvr>
                                      <p:to>
                                        <p:strVal val="visible"/>
                                      </p:to>
                                    </p:set>
                                    <p:animEffect transition="in" filter="wipe(left)">
                                      <p:cBhvr>
                                        <p:cTn id="27" dur="500"/>
                                        <p:tgtEl>
                                          <p:spTgt spid="2355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235578"/>
                                        </p:tgtEl>
                                        <p:attrNameLst>
                                          <p:attrName>style.visibility</p:attrName>
                                        </p:attrNameLst>
                                      </p:cBhvr>
                                      <p:to>
                                        <p:strVal val="visible"/>
                                      </p:to>
                                    </p:set>
                                    <p:anim calcmode="lin" valueType="num">
                                      <p:cBhvr>
                                        <p:cTn id="32" dur="500" fill="hold"/>
                                        <p:tgtEl>
                                          <p:spTgt spid="235578"/>
                                        </p:tgtEl>
                                        <p:attrNameLst>
                                          <p:attrName>ppt_w</p:attrName>
                                        </p:attrNameLst>
                                      </p:cBhvr>
                                      <p:tavLst>
                                        <p:tav tm="0">
                                          <p:val>
                                            <p:fltVal val="0"/>
                                          </p:val>
                                        </p:tav>
                                        <p:tav tm="100000">
                                          <p:val>
                                            <p:strVal val="#ppt_w"/>
                                          </p:val>
                                        </p:tav>
                                      </p:tavLst>
                                    </p:anim>
                                    <p:anim calcmode="lin" valueType="num">
                                      <p:cBhvr>
                                        <p:cTn id="33" dur="500" fill="hold"/>
                                        <p:tgtEl>
                                          <p:spTgt spid="235578"/>
                                        </p:tgtEl>
                                        <p:attrNameLst>
                                          <p:attrName>ppt_h</p:attrName>
                                        </p:attrNameLst>
                                      </p:cBhvr>
                                      <p:tavLst>
                                        <p:tav tm="0">
                                          <p:val>
                                            <p:fltVal val="0"/>
                                          </p:val>
                                        </p:tav>
                                        <p:tav tm="100000">
                                          <p:val>
                                            <p:strVal val="#ppt_h"/>
                                          </p:val>
                                        </p:tav>
                                      </p:tavLst>
                                    </p:anim>
                                    <p:anim calcmode="lin" valueType="num">
                                      <p:cBhvr>
                                        <p:cTn id="34" dur="500" fill="hold"/>
                                        <p:tgtEl>
                                          <p:spTgt spid="235578"/>
                                        </p:tgtEl>
                                        <p:attrNameLst>
                                          <p:attrName>ppt_x</p:attrName>
                                        </p:attrNameLst>
                                      </p:cBhvr>
                                      <p:tavLst>
                                        <p:tav tm="0">
                                          <p:val>
                                            <p:fltVal val="0.5"/>
                                          </p:val>
                                        </p:tav>
                                        <p:tav tm="100000">
                                          <p:val>
                                            <p:strVal val="#ppt_x"/>
                                          </p:val>
                                        </p:tav>
                                      </p:tavLst>
                                    </p:anim>
                                    <p:anim calcmode="lin" valueType="num">
                                      <p:cBhvr>
                                        <p:cTn id="35" dur="500" fill="hold"/>
                                        <p:tgtEl>
                                          <p:spTgt spid="235578"/>
                                        </p:tgtEl>
                                        <p:attrNameLst>
                                          <p:attrName>ppt_y</p:attrName>
                                        </p:attrNameLst>
                                      </p:cBhvr>
                                      <p:tavLst>
                                        <p:tav tm="0">
                                          <p:val>
                                            <p:fltVal val="0.5"/>
                                          </p:val>
                                        </p:tav>
                                        <p:tav tm="100000">
                                          <p:val>
                                            <p:strVal val="#ppt_y"/>
                                          </p:val>
                                        </p:tav>
                                      </p:tavLst>
                                    </p:anim>
                                  </p:childTnLst>
                                </p:cTn>
                              </p:par>
                            </p:childTnLst>
                          </p:cTn>
                        </p:par>
                        <p:par>
                          <p:cTn id="36" fill="hold" nodeType="afterGroup">
                            <p:stCondLst>
                              <p:cond delay="500"/>
                            </p:stCondLst>
                            <p:childTnLst>
                              <p:par>
                                <p:cTn id="37" presetID="22" presetClass="entr" presetSubtype="2" fill="hold" nodeType="afterEffect">
                                  <p:stCondLst>
                                    <p:cond delay="0"/>
                                  </p:stCondLst>
                                  <p:childTnLst>
                                    <p:set>
                                      <p:cBhvr>
                                        <p:cTn id="38" dur="1" fill="hold">
                                          <p:stCondLst>
                                            <p:cond delay="0"/>
                                          </p:stCondLst>
                                        </p:cTn>
                                        <p:tgtEl>
                                          <p:spTgt spid="235585"/>
                                        </p:tgtEl>
                                        <p:attrNameLst>
                                          <p:attrName>style.visibility</p:attrName>
                                        </p:attrNameLst>
                                      </p:cBhvr>
                                      <p:to>
                                        <p:strVal val="visible"/>
                                      </p:to>
                                    </p:set>
                                    <p:animEffect transition="in" filter="wipe(right)">
                                      <p:cBhvr>
                                        <p:cTn id="39" dur="500"/>
                                        <p:tgtEl>
                                          <p:spTgt spid="23558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35581"/>
                                        </p:tgtEl>
                                        <p:attrNameLst>
                                          <p:attrName>style.visibility</p:attrName>
                                        </p:attrNameLst>
                                      </p:cBhvr>
                                      <p:to>
                                        <p:strVal val="visible"/>
                                      </p:to>
                                    </p:set>
                                    <p:animEffect transition="in" filter="dissolve">
                                      <p:cBhvr>
                                        <p:cTn id="44" dur="500"/>
                                        <p:tgtEl>
                                          <p:spTgt spid="23558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35576"/>
                                        </p:tgtEl>
                                        <p:attrNameLst>
                                          <p:attrName>style.visibility</p:attrName>
                                        </p:attrNameLst>
                                      </p:cBhvr>
                                      <p:to>
                                        <p:strVal val="visible"/>
                                      </p:to>
                                    </p:set>
                                    <p:animEffect transition="in" filter="dissolve">
                                      <p:cBhvr>
                                        <p:cTn id="49" dur="500"/>
                                        <p:tgtEl>
                                          <p:spTgt spid="235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6" grpId="0" autoUpdateAnimBg="0"/>
      <p:bldP spid="235578" grpId="0" autoUpdateAnimBg="0"/>
      <p:bldP spid="23558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2"/>
          <p:cNvGrpSpPr>
            <a:grpSpLocks/>
          </p:cNvGrpSpPr>
          <p:nvPr/>
        </p:nvGrpSpPr>
        <p:grpSpPr bwMode="auto">
          <a:xfrm>
            <a:off x="395288" y="1924050"/>
            <a:ext cx="2844800" cy="4235450"/>
            <a:chOff x="249" y="1212"/>
            <a:chExt cx="1792" cy="2668"/>
          </a:xfrm>
        </p:grpSpPr>
        <p:sp>
          <p:nvSpPr>
            <p:cNvPr id="237571" name="Oval 3"/>
            <p:cNvSpPr>
              <a:spLocks noChangeArrowheads="1"/>
            </p:cNvSpPr>
            <p:nvPr/>
          </p:nvSpPr>
          <p:spPr bwMode="auto">
            <a:xfrm>
              <a:off x="664" y="2868"/>
              <a:ext cx="1024" cy="1012"/>
            </a:xfrm>
            <a:prstGeom prst="ellipse">
              <a:avLst/>
            </a:prstGeom>
            <a:noFill/>
            <a:ln w="50800">
              <a:solidFill>
                <a:schemeClr val="tx2"/>
              </a:solidFill>
              <a:round/>
              <a:headEnd/>
              <a:tailEnd/>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37572" name="Freeform 4"/>
            <p:cNvSpPr>
              <a:spLocks/>
            </p:cNvSpPr>
            <p:nvPr/>
          </p:nvSpPr>
          <p:spPr bwMode="auto">
            <a:xfrm>
              <a:off x="1188" y="2794"/>
              <a:ext cx="637" cy="601"/>
            </a:xfrm>
            <a:custGeom>
              <a:avLst/>
              <a:gdLst>
                <a:gd name="T0" fmla="*/ 12 w 637"/>
                <a:gd name="T1" fmla="*/ 24 h 601"/>
                <a:gd name="T2" fmla="*/ 12 w 637"/>
                <a:gd name="T3" fmla="*/ 72 h 601"/>
                <a:gd name="T4" fmla="*/ 12 w 637"/>
                <a:gd name="T5" fmla="*/ 120 h 601"/>
                <a:gd name="T6" fmla="*/ 36 w 637"/>
                <a:gd name="T7" fmla="*/ 144 h 601"/>
                <a:gd name="T8" fmla="*/ 96 w 637"/>
                <a:gd name="T9" fmla="*/ 168 h 601"/>
                <a:gd name="T10" fmla="*/ 144 w 637"/>
                <a:gd name="T11" fmla="*/ 192 h 601"/>
                <a:gd name="T12" fmla="*/ 192 w 637"/>
                <a:gd name="T13" fmla="*/ 204 h 601"/>
                <a:gd name="T14" fmla="*/ 240 w 637"/>
                <a:gd name="T15" fmla="*/ 228 h 601"/>
                <a:gd name="T16" fmla="*/ 288 w 637"/>
                <a:gd name="T17" fmla="*/ 264 h 601"/>
                <a:gd name="T18" fmla="*/ 336 w 637"/>
                <a:gd name="T19" fmla="*/ 300 h 601"/>
                <a:gd name="T20" fmla="*/ 360 w 637"/>
                <a:gd name="T21" fmla="*/ 348 h 601"/>
                <a:gd name="T22" fmla="*/ 384 w 637"/>
                <a:gd name="T23" fmla="*/ 396 h 601"/>
                <a:gd name="T24" fmla="*/ 420 w 637"/>
                <a:gd name="T25" fmla="*/ 432 h 601"/>
                <a:gd name="T26" fmla="*/ 444 w 637"/>
                <a:gd name="T27" fmla="*/ 480 h 601"/>
                <a:gd name="T28" fmla="*/ 456 w 637"/>
                <a:gd name="T29" fmla="*/ 528 h 601"/>
                <a:gd name="T30" fmla="*/ 456 w 637"/>
                <a:gd name="T31" fmla="*/ 576 h 601"/>
                <a:gd name="T32" fmla="*/ 480 w 637"/>
                <a:gd name="T33" fmla="*/ 600 h 601"/>
                <a:gd name="T34" fmla="*/ 528 w 637"/>
                <a:gd name="T35" fmla="*/ 600 h 601"/>
                <a:gd name="T36" fmla="*/ 588 w 637"/>
                <a:gd name="T37" fmla="*/ 600 h 601"/>
                <a:gd name="T38" fmla="*/ 636 w 637"/>
                <a:gd name="T39" fmla="*/ 600 h 601"/>
                <a:gd name="T40" fmla="*/ 624 w 637"/>
                <a:gd name="T41" fmla="*/ 552 h 601"/>
                <a:gd name="T42" fmla="*/ 612 w 637"/>
                <a:gd name="T43" fmla="*/ 504 h 601"/>
                <a:gd name="T44" fmla="*/ 588 w 637"/>
                <a:gd name="T45" fmla="*/ 456 h 601"/>
                <a:gd name="T46" fmla="*/ 564 w 637"/>
                <a:gd name="T47" fmla="*/ 408 h 601"/>
                <a:gd name="T48" fmla="*/ 540 w 637"/>
                <a:gd name="T49" fmla="*/ 360 h 601"/>
                <a:gd name="T50" fmla="*/ 504 w 637"/>
                <a:gd name="T51" fmla="*/ 312 h 601"/>
                <a:gd name="T52" fmla="*/ 492 w 637"/>
                <a:gd name="T53" fmla="*/ 264 h 601"/>
                <a:gd name="T54" fmla="*/ 456 w 637"/>
                <a:gd name="T55" fmla="*/ 228 h 601"/>
                <a:gd name="T56" fmla="*/ 420 w 637"/>
                <a:gd name="T57" fmla="*/ 192 h 601"/>
                <a:gd name="T58" fmla="*/ 384 w 637"/>
                <a:gd name="T59" fmla="*/ 156 h 601"/>
                <a:gd name="T60" fmla="*/ 348 w 637"/>
                <a:gd name="T61" fmla="*/ 120 h 601"/>
                <a:gd name="T62" fmla="*/ 300 w 637"/>
                <a:gd name="T63" fmla="*/ 96 h 601"/>
                <a:gd name="T64" fmla="*/ 252 w 637"/>
                <a:gd name="T65" fmla="*/ 72 h 601"/>
                <a:gd name="T66" fmla="*/ 204 w 637"/>
                <a:gd name="T67" fmla="*/ 48 h 601"/>
                <a:gd name="T68" fmla="*/ 156 w 637"/>
                <a:gd name="T69" fmla="*/ 36 h 601"/>
                <a:gd name="T70" fmla="*/ 108 w 637"/>
                <a:gd name="T71" fmla="*/ 24 h 601"/>
                <a:gd name="T72" fmla="*/ 60 w 637"/>
                <a:gd name="T73" fmla="*/ 0 h 601"/>
                <a:gd name="T74" fmla="*/ 12 w 637"/>
                <a:gd name="T75"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505050"/>
            </a:solidFill>
            <a:ln>
              <a:noFill/>
            </a:ln>
            <a:effectLst>
              <a:outerShdw blurRad="63500" algn="ctr" rotWithShape="0">
                <a:schemeClr val="bg2">
                  <a:alpha val="74998"/>
                </a:schemeClr>
              </a:outerShdw>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Lst>
          </p:spPr>
          <p:txBody>
            <a:bodyPr/>
            <a:lstStyle/>
            <a:p>
              <a:pPr>
                <a:defRPr/>
              </a:pPr>
              <a:endParaRPr lang="en-US">
                <a:cs typeface="+mn-cs"/>
              </a:endParaRPr>
            </a:p>
          </p:txBody>
        </p:sp>
        <p:sp>
          <p:nvSpPr>
            <p:cNvPr id="237573" name="Rectangle 5"/>
            <p:cNvSpPr>
              <a:spLocks noChangeArrowheads="1"/>
            </p:cNvSpPr>
            <p:nvPr/>
          </p:nvSpPr>
          <p:spPr bwMode="auto">
            <a:xfrm>
              <a:off x="793" y="2839"/>
              <a:ext cx="1162" cy="632"/>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defRPr/>
              </a:pPr>
              <a:r>
                <a:rPr lang="en-US" sz="3600">
                  <a:solidFill>
                    <a:schemeClr val="tx2"/>
                  </a:solidFill>
                  <a:latin typeface="Times" charset="0"/>
                  <a:cs typeface="+mn-cs"/>
                </a:rPr>
                <a:t>A R </a:t>
              </a:r>
              <a:r>
                <a:rPr lang="en-US" sz="6000">
                  <a:solidFill>
                    <a:srgbClr val="51DC00"/>
                  </a:solidFill>
                  <a:latin typeface="Times" charset="0"/>
                  <a:cs typeface="+mn-cs"/>
                </a:rPr>
                <a:t>C</a:t>
              </a:r>
            </a:p>
          </p:txBody>
        </p:sp>
        <p:sp>
          <p:nvSpPr>
            <p:cNvPr id="237574" name="Rectangle 6"/>
            <p:cNvSpPr>
              <a:spLocks noChangeArrowheads="1"/>
            </p:cNvSpPr>
            <p:nvPr/>
          </p:nvSpPr>
          <p:spPr bwMode="auto">
            <a:xfrm>
              <a:off x="249" y="1212"/>
              <a:ext cx="1792" cy="1284"/>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ctr" eaLnBrk="0" hangingPunct="0">
                <a:defRPr/>
              </a:pPr>
              <a:r>
                <a:rPr lang="en-US" sz="3200">
                  <a:solidFill>
                    <a:schemeClr val="tx2"/>
                  </a:solidFill>
                  <a:latin typeface="Times" charset="0"/>
                  <a:cs typeface="+mn-cs"/>
                </a:rPr>
                <a:t>Yang ke tiga </a:t>
              </a:r>
            </a:p>
            <a:p>
              <a:pPr algn="ctr" eaLnBrk="0" hangingPunct="0">
                <a:defRPr/>
              </a:pPr>
              <a:r>
                <a:rPr lang="en-US" sz="3200">
                  <a:solidFill>
                    <a:schemeClr val="tx2"/>
                  </a:solidFill>
                  <a:latin typeface="Times" charset="0"/>
                  <a:cs typeface="+mn-cs"/>
                </a:rPr>
                <a:t>dari </a:t>
              </a:r>
            </a:p>
            <a:p>
              <a:pPr algn="ctr" eaLnBrk="0" hangingPunct="0">
                <a:defRPr/>
              </a:pPr>
              <a:r>
                <a:rPr lang="en-US" sz="3200">
                  <a:solidFill>
                    <a:schemeClr val="tx2"/>
                  </a:solidFill>
                  <a:latin typeface="Times" charset="0"/>
                  <a:cs typeface="+mn-cs"/>
                </a:rPr>
                <a:t>tiga masyarakat </a:t>
              </a:r>
            </a:p>
            <a:p>
              <a:pPr algn="ctr" eaLnBrk="0" hangingPunct="0">
                <a:defRPr/>
              </a:pPr>
              <a:r>
                <a:rPr lang="en-US" sz="3200">
                  <a:solidFill>
                    <a:schemeClr val="tx2"/>
                  </a:solidFill>
                  <a:latin typeface="Times" charset="0"/>
                  <a:cs typeface="+mn-cs"/>
                </a:rPr>
                <a:t>adalah:</a:t>
              </a:r>
              <a:endParaRPr lang="en-US" sz="3200" i="1">
                <a:solidFill>
                  <a:srgbClr val="00FF00"/>
                </a:solidFill>
                <a:latin typeface="Times" charset="0"/>
                <a:cs typeface="+mn-cs"/>
              </a:endParaRPr>
            </a:p>
          </p:txBody>
        </p:sp>
      </p:grpSp>
      <p:sp>
        <p:nvSpPr>
          <p:cNvPr id="237575" name="Rectangle 7"/>
          <p:cNvSpPr>
            <a:spLocks noChangeArrowheads="1"/>
          </p:cNvSpPr>
          <p:nvPr/>
        </p:nvSpPr>
        <p:spPr bwMode="auto">
          <a:xfrm>
            <a:off x="6819900" y="5473700"/>
            <a:ext cx="152876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76" name="AutoShape 8"/>
          <p:cNvSpPr>
            <a:spLocks noChangeArrowheads="1"/>
          </p:cNvSpPr>
          <p:nvPr/>
        </p:nvSpPr>
        <p:spPr bwMode="auto">
          <a:xfrm>
            <a:off x="3098800" y="1003300"/>
            <a:ext cx="1676400" cy="1066800"/>
          </a:xfrm>
          <a:prstGeom prst="roundRect">
            <a:avLst>
              <a:gd name="adj" fmla="val 12495"/>
            </a:avLst>
          </a:prstGeom>
          <a:solidFill>
            <a:schemeClr val="tx2"/>
          </a:solidFill>
          <a:ln>
            <a:noFill/>
          </a:ln>
          <a:effectLst/>
          <a:extLst>
            <a:ext uri="{91240B29-F687-4f45-9708-019B960494DF}">
              <a14:hiddenLine xmlns="" xmlns:a14="http://schemas.microsoft.com/office/drawing/2010/main" w="12700">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77" name="Rectangle 9"/>
          <p:cNvSpPr>
            <a:spLocks noChangeArrowheads="1"/>
          </p:cNvSpPr>
          <p:nvPr/>
        </p:nvSpPr>
        <p:spPr bwMode="auto">
          <a:xfrm>
            <a:off x="3098800" y="1371600"/>
            <a:ext cx="3048000" cy="2895600"/>
          </a:xfrm>
          <a:prstGeom prst="rect">
            <a:avLst/>
          </a:prstGeom>
          <a:solidFill>
            <a:schemeClr val="tx2"/>
          </a:solidFill>
          <a:ln>
            <a:noFill/>
          </a:ln>
          <a:effectLst>
            <a:outerShdw blurRad="63500" dist="107763" dir="2700000" algn="ctr" rotWithShape="0">
              <a:schemeClr val="bg2">
                <a:alpha val="74998"/>
              </a:schemeClr>
            </a:outerShdw>
          </a:effectLst>
          <a:extLs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237578" name="Rectangle 10"/>
          <p:cNvSpPr>
            <a:spLocks noChangeArrowheads="1"/>
          </p:cNvSpPr>
          <p:nvPr/>
        </p:nvSpPr>
        <p:spPr bwMode="auto">
          <a:xfrm>
            <a:off x="3084513" y="996950"/>
            <a:ext cx="1860550"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000" b="1">
                <a:solidFill>
                  <a:schemeClr val="bg2"/>
                </a:solidFill>
                <a:latin typeface="Times" charset="0"/>
                <a:cs typeface="+mn-cs"/>
              </a:rPr>
              <a:t>PENAWANAN</a:t>
            </a:r>
          </a:p>
        </p:txBody>
      </p:sp>
      <p:sp>
        <p:nvSpPr>
          <p:cNvPr id="237579" name="Rectangle 11"/>
          <p:cNvSpPr>
            <a:spLocks noChangeArrowheads="1"/>
          </p:cNvSpPr>
          <p:nvPr/>
        </p:nvSpPr>
        <p:spPr bwMode="auto">
          <a:xfrm>
            <a:off x="3829050" y="3209925"/>
            <a:ext cx="1508125"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80" name="Line 12"/>
          <p:cNvSpPr>
            <a:spLocks noChangeShapeType="1"/>
          </p:cNvSpPr>
          <p:nvPr/>
        </p:nvSpPr>
        <p:spPr bwMode="auto">
          <a:xfrm>
            <a:off x="3352800" y="3646488"/>
            <a:ext cx="2532063"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81" name="Line 13"/>
          <p:cNvSpPr>
            <a:spLocks noChangeShapeType="1"/>
          </p:cNvSpPr>
          <p:nvPr/>
        </p:nvSpPr>
        <p:spPr bwMode="auto">
          <a:xfrm>
            <a:off x="3352800" y="3176588"/>
            <a:ext cx="2532063"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82" name="Line 14"/>
          <p:cNvSpPr>
            <a:spLocks noChangeShapeType="1"/>
          </p:cNvSpPr>
          <p:nvPr/>
        </p:nvSpPr>
        <p:spPr bwMode="auto">
          <a:xfrm>
            <a:off x="3352800" y="2730500"/>
            <a:ext cx="2540000"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83" name="Line 15"/>
          <p:cNvSpPr>
            <a:spLocks noChangeShapeType="1"/>
          </p:cNvSpPr>
          <p:nvPr/>
        </p:nvSpPr>
        <p:spPr bwMode="auto">
          <a:xfrm>
            <a:off x="3352800" y="2268538"/>
            <a:ext cx="2532063"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84" name="Rectangle 16"/>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eaLnBrk="0" hangingPunct="0">
              <a:spcBef>
                <a:spcPct val="50000"/>
              </a:spcBef>
              <a:defRPr/>
            </a:pPr>
            <a:r>
              <a:rPr lang="en-US" sz="8800">
                <a:solidFill>
                  <a:schemeClr val="tx2"/>
                </a:solidFill>
                <a:latin typeface="Times" charset="0"/>
                <a:cs typeface="+mn-cs"/>
              </a:rPr>
              <a:t>7</a:t>
            </a:r>
          </a:p>
        </p:txBody>
      </p:sp>
      <p:sp>
        <p:nvSpPr>
          <p:cNvPr id="237585" name="Line 17"/>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cs typeface="+mn-cs"/>
            </a:endParaRPr>
          </a:p>
        </p:txBody>
      </p:sp>
      <p:sp>
        <p:nvSpPr>
          <p:cNvPr id="237586" name="Rectangle 18"/>
          <p:cNvSpPr>
            <a:spLocks noChangeArrowheads="1"/>
          </p:cNvSpPr>
          <p:nvPr/>
        </p:nvSpPr>
        <p:spPr bwMode="auto">
          <a:xfrm>
            <a:off x="7499350" y="6102350"/>
            <a:ext cx="118586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87" name="Rectangle 19"/>
          <p:cNvSpPr>
            <a:spLocks noChangeArrowheads="1"/>
          </p:cNvSpPr>
          <p:nvPr/>
        </p:nvSpPr>
        <p:spPr bwMode="auto">
          <a:xfrm>
            <a:off x="7759700" y="6226175"/>
            <a:ext cx="184150"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cs typeface="+mn-cs"/>
            </a:endParaRPr>
          </a:p>
        </p:txBody>
      </p:sp>
      <p:sp>
        <p:nvSpPr>
          <p:cNvPr id="237588" name="Text Box 20"/>
          <p:cNvSpPr txBox="1">
            <a:spLocks noChangeArrowheads="1"/>
          </p:cNvSpPr>
          <p:nvPr/>
        </p:nvSpPr>
        <p:spPr bwMode="auto">
          <a:xfrm>
            <a:off x="1689100" y="-22225"/>
            <a:ext cx="2578100" cy="3746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1600" b="1">
                <a:latin typeface="Comic Sans MS" charset="0"/>
                <a:cs typeface="+mn-cs"/>
              </a:rPr>
              <a:t> 2 Raja-Raja 25:21</a:t>
            </a:r>
          </a:p>
        </p:txBody>
      </p:sp>
      <p:grpSp>
        <p:nvGrpSpPr>
          <p:cNvPr id="15376" name="Group 21"/>
          <p:cNvGrpSpPr>
            <a:grpSpLocks/>
          </p:cNvGrpSpPr>
          <p:nvPr/>
        </p:nvGrpSpPr>
        <p:grpSpPr bwMode="auto">
          <a:xfrm>
            <a:off x="7948613" y="3435350"/>
            <a:ext cx="1195387" cy="1098550"/>
            <a:chOff x="3544" y="2589"/>
            <a:chExt cx="753" cy="692"/>
          </a:xfrm>
        </p:grpSpPr>
        <p:sp>
          <p:nvSpPr>
            <p:cNvPr id="237590" name="Freeform 22"/>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7591" name="Freeform 23"/>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7592" name="AutoShape 24"/>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93" name="Rectangle 25"/>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94" name="Line 26"/>
            <p:cNvSpPr>
              <a:spLocks noChangeShapeType="1"/>
            </p:cNvSpPr>
            <p:nvPr/>
          </p:nvSpPr>
          <p:spPr bwMode="auto">
            <a:xfrm>
              <a:off x="3626" y="2867"/>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95" name="Line 27"/>
            <p:cNvSpPr>
              <a:spLocks noChangeShapeType="1"/>
            </p:cNvSpPr>
            <p:nvPr/>
          </p:nvSpPr>
          <p:spPr bwMode="auto">
            <a:xfrm>
              <a:off x="3626" y="2979"/>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96" name="Rectangle 28"/>
            <p:cNvSpPr>
              <a:spLocks noChangeArrowheads="1"/>
            </p:cNvSpPr>
            <p:nvPr/>
          </p:nvSpPr>
          <p:spPr bwMode="auto">
            <a:xfrm>
              <a:off x="3544" y="2589"/>
              <a:ext cx="570" cy="147"/>
            </a:xfrm>
            <a:prstGeom prst="rect">
              <a:avLst/>
            </a:prstGeom>
            <a:noFill/>
            <a:ln>
              <a:noFill/>
            </a:ln>
            <a:effectLst/>
            <a:extLst>
              <a:ext uri="{909E8E84-426E-40dd-AFC4-6F175D3DCCD1}">
                <a14:hiddenFill xmlns="" xmlns:a14="http://schemas.microsoft.com/office/drawing/2010/main">
                  <a:solidFill>
                    <a:srgbClr val="E7EC26"/>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900" b="1">
                  <a:solidFill>
                    <a:srgbClr val="000000"/>
                  </a:solidFill>
                  <a:latin typeface="Chicago" charset="0"/>
                  <a:cs typeface="+mn-cs"/>
                </a:rPr>
                <a:t>Penawanan</a:t>
              </a:r>
            </a:p>
          </p:txBody>
        </p:sp>
        <p:sp>
          <p:nvSpPr>
            <p:cNvPr id="237597" name="Line 29"/>
            <p:cNvSpPr>
              <a:spLocks noChangeShapeType="1"/>
            </p:cNvSpPr>
            <p:nvPr/>
          </p:nvSpPr>
          <p:spPr bwMode="auto">
            <a:xfrm>
              <a:off x="3626" y="3227"/>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98" name="Line 30"/>
            <p:cNvSpPr>
              <a:spLocks noChangeShapeType="1"/>
            </p:cNvSpPr>
            <p:nvPr/>
          </p:nvSpPr>
          <p:spPr bwMode="auto">
            <a:xfrm>
              <a:off x="3626" y="3103"/>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99" name="Rectangle 31"/>
            <p:cNvSpPr>
              <a:spLocks noChangeArrowheads="1"/>
            </p:cNvSpPr>
            <p:nvPr/>
          </p:nvSpPr>
          <p:spPr bwMode="auto">
            <a:xfrm>
              <a:off x="3665" y="2752"/>
              <a:ext cx="114" cy="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37600" name="Rectangle 32"/>
            <p:cNvSpPr>
              <a:spLocks noChangeArrowheads="1"/>
            </p:cNvSpPr>
            <p:nvPr/>
          </p:nvSpPr>
          <p:spPr bwMode="auto">
            <a:xfrm>
              <a:off x="3695" y="2864"/>
              <a:ext cx="114" cy="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37601" name="Rectangle 33"/>
            <p:cNvSpPr>
              <a:spLocks noChangeArrowheads="1"/>
            </p:cNvSpPr>
            <p:nvPr/>
          </p:nvSpPr>
          <p:spPr bwMode="auto">
            <a:xfrm>
              <a:off x="3676" y="3115"/>
              <a:ext cx="524" cy="152"/>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37602" name="Rectangle 34"/>
            <p:cNvSpPr>
              <a:spLocks noChangeArrowheads="1"/>
            </p:cNvSpPr>
            <p:nvPr/>
          </p:nvSpPr>
          <p:spPr bwMode="auto">
            <a:xfrm>
              <a:off x="3672" y="2696"/>
              <a:ext cx="373" cy="70"/>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603" name="Rectangle 35"/>
            <p:cNvSpPr>
              <a:spLocks noChangeArrowheads="1"/>
            </p:cNvSpPr>
            <p:nvPr/>
          </p:nvSpPr>
          <p:spPr bwMode="auto">
            <a:xfrm>
              <a:off x="3609" y="2695"/>
              <a:ext cx="373" cy="70"/>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604" name="Rectangle 36"/>
            <p:cNvSpPr>
              <a:spLocks noChangeArrowheads="1"/>
            </p:cNvSpPr>
            <p:nvPr/>
          </p:nvSpPr>
          <p:spPr bwMode="auto">
            <a:xfrm>
              <a:off x="3566" y="3007"/>
              <a:ext cx="731" cy="133"/>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800" b="1">
                <a:solidFill>
                  <a:srgbClr val="000000"/>
                </a:solidFill>
                <a:latin typeface="Helvetica" charset="0"/>
                <a:cs typeface="+mn-cs"/>
              </a:endParaRPr>
            </a:p>
          </p:txBody>
        </p:sp>
      </p:grpSp>
      <p:sp>
        <p:nvSpPr>
          <p:cNvPr id="237605" name="Text Box 37"/>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37606" name="Rectangle 38"/>
          <p:cNvSpPr>
            <a:spLocks noChangeArrowheads="1"/>
          </p:cNvSpPr>
          <p:nvPr/>
        </p:nvSpPr>
        <p:spPr bwMode="auto">
          <a:xfrm>
            <a:off x="8083550" y="6529388"/>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58</a:t>
            </a:r>
          </a:p>
        </p:txBody>
      </p:sp>
      <p:sp>
        <p:nvSpPr>
          <p:cNvPr id="237607" name="Text Box 39"/>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6819900" y="5473700"/>
            <a:ext cx="152876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19" name="Line 3"/>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cs typeface="+mn-cs"/>
            </a:endParaRPr>
          </a:p>
        </p:txBody>
      </p:sp>
      <p:sp>
        <p:nvSpPr>
          <p:cNvPr id="239620" name="Line 4"/>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cs typeface="+mn-cs"/>
            </a:endParaRPr>
          </a:p>
        </p:txBody>
      </p:sp>
      <p:pic>
        <p:nvPicPr>
          <p:cNvPr id="23962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539750"/>
            <a:ext cx="7908925" cy="5727700"/>
          </a:xfrm>
          <a:prstGeom prst="rect">
            <a:avLst/>
          </a:prstGeom>
          <a:noFill/>
          <a:ln w="762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39622" name="Rectangle 6"/>
          <p:cNvSpPr>
            <a:spLocks noChangeArrowheads="1"/>
          </p:cNvSpPr>
          <p:nvPr/>
        </p:nvSpPr>
        <p:spPr bwMode="auto">
          <a:xfrm>
            <a:off x="342900" y="722313"/>
            <a:ext cx="4529138" cy="566737"/>
          </a:xfrm>
          <a:prstGeom prst="rect">
            <a:avLst/>
          </a:prstGeom>
          <a:noFill/>
          <a:ln>
            <a:noFill/>
          </a:ln>
          <a:effectLst>
            <a:outerShdw blurRad="63500" dist="46662" dir="3284183"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3200" b="1">
                <a:solidFill>
                  <a:schemeClr val="accent2"/>
                </a:solidFill>
                <a:latin typeface="Comic Sans MS" charset="0"/>
                <a:cs typeface="+mn-cs"/>
              </a:rPr>
              <a:t>    Kota lama Babilonia</a:t>
            </a:r>
            <a:endParaRPr lang="en-US">
              <a:solidFill>
                <a:schemeClr val="accent2"/>
              </a:solidFill>
              <a:latin typeface="Comic Sans MS" charset="0"/>
              <a:cs typeface="+mn-cs"/>
            </a:endParaRPr>
          </a:p>
        </p:txBody>
      </p:sp>
      <p:sp>
        <p:nvSpPr>
          <p:cNvPr id="239623" name="Rectangle 7"/>
          <p:cNvSpPr>
            <a:spLocks noChangeArrowheads="1"/>
          </p:cNvSpPr>
          <p:nvPr/>
        </p:nvSpPr>
        <p:spPr bwMode="auto">
          <a:xfrm>
            <a:off x="7747000" y="6226175"/>
            <a:ext cx="184150"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cs typeface="+mn-cs"/>
            </a:endParaRPr>
          </a:p>
        </p:txBody>
      </p:sp>
      <p:sp>
        <p:nvSpPr>
          <p:cNvPr id="239624" name="Text Box 8"/>
          <p:cNvSpPr txBox="1">
            <a:spLocks noChangeArrowheads="1"/>
          </p:cNvSpPr>
          <p:nvPr/>
        </p:nvSpPr>
        <p:spPr bwMode="auto">
          <a:xfrm>
            <a:off x="1752600" y="-22225"/>
            <a:ext cx="1993900" cy="3746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1600" b="1">
                <a:latin typeface="Comic Sans MS" charset="0"/>
                <a:cs typeface="+mn-cs"/>
              </a:rPr>
              <a:t>Daniel 1</a:t>
            </a:r>
          </a:p>
        </p:txBody>
      </p:sp>
      <p:grpSp>
        <p:nvGrpSpPr>
          <p:cNvPr id="17416" name="Group 9"/>
          <p:cNvGrpSpPr>
            <a:grpSpLocks/>
          </p:cNvGrpSpPr>
          <p:nvPr/>
        </p:nvGrpSpPr>
        <p:grpSpPr bwMode="auto">
          <a:xfrm>
            <a:off x="7943850" y="3435350"/>
            <a:ext cx="1195388" cy="1098550"/>
            <a:chOff x="3544" y="2589"/>
            <a:chExt cx="753" cy="692"/>
          </a:xfrm>
        </p:grpSpPr>
        <p:sp>
          <p:nvSpPr>
            <p:cNvPr id="239626" name="Freeform 10"/>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9627" name="Freeform 11"/>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9628" name="AutoShape 12"/>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29" name="Rectangle 13"/>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30" name="Line 14"/>
            <p:cNvSpPr>
              <a:spLocks noChangeShapeType="1"/>
            </p:cNvSpPr>
            <p:nvPr/>
          </p:nvSpPr>
          <p:spPr bwMode="auto">
            <a:xfrm>
              <a:off x="3626" y="2867"/>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31" name="Line 15"/>
            <p:cNvSpPr>
              <a:spLocks noChangeShapeType="1"/>
            </p:cNvSpPr>
            <p:nvPr/>
          </p:nvSpPr>
          <p:spPr bwMode="auto">
            <a:xfrm>
              <a:off x="3626" y="2979"/>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32" name="Rectangle 16"/>
            <p:cNvSpPr>
              <a:spLocks noChangeArrowheads="1"/>
            </p:cNvSpPr>
            <p:nvPr/>
          </p:nvSpPr>
          <p:spPr bwMode="auto">
            <a:xfrm>
              <a:off x="3544" y="2589"/>
              <a:ext cx="570" cy="147"/>
            </a:xfrm>
            <a:prstGeom prst="rect">
              <a:avLst/>
            </a:prstGeom>
            <a:noFill/>
            <a:ln>
              <a:noFill/>
            </a:ln>
            <a:effectLst/>
            <a:extLst>
              <a:ext uri="{909E8E84-426E-40dd-AFC4-6F175D3DCCD1}">
                <a14:hiddenFill xmlns="" xmlns:a14="http://schemas.microsoft.com/office/drawing/2010/main">
                  <a:solidFill>
                    <a:srgbClr val="E7EC26"/>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900" b="1">
                  <a:solidFill>
                    <a:srgbClr val="000000"/>
                  </a:solidFill>
                  <a:latin typeface="Chicago" charset="0"/>
                  <a:cs typeface="+mn-cs"/>
                </a:rPr>
                <a:t>Penawanan</a:t>
              </a:r>
            </a:p>
          </p:txBody>
        </p:sp>
        <p:sp>
          <p:nvSpPr>
            <p:cNvPr id="239633" name="Line 17"/>
            <p:cNvSpPr>
              <a:spLocks noChangeShapeType="1"/>
            </p:cNvSpPr>
            <p:nvPr/>
          </p:nvSpPr>
          <p:spPr bwMode="auto">
            <a:xfrm>
              <a:off x="3626" y="3227"/>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34" name="Line 18"/>
            <p:cNvSpPr>
              <a:spLocks noChangeShapeType="1"/>
            </p:cNvSpPr>
            <p:nvPr/>
          </p:nvSpPr>
          <p:spPr bwMode="auto">
            <a:xfrm>
              <a:off x="3626" y="3103"/>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35" name="Rectangle 19"/>
            <p:cNvSpPr>
              <a:spLocks noChangeArrowheads="1"/>
            </p:cNvSpPr>
            <p:nvPr/>
          </p:nvSpPr>
          <p:spPr bwMode="auto">
            <a:xfrm>
              <a:off x="3665" y="2752"/>
              <a:ext cx="114" cy="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39636" name="Rectangle 20"/>
            <p:cNvSpPr>
              <a:spLocks noChangeArrowheads="1"/>
            </p:cNvSpPr>
            <p:nvPr/>
          </p:nvSpPr>
          <p:spPr bwMode="auto">
            <a:xfrm>
              <a:off x="3695" y="2864"/>
              <a:ext cx="114" cy="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39637" name="Rectangle 21"/>
            <p:cNvSpPr>
              <a:spLocks noChangeArrowheads="1"/>
            </p:cNvSpPr>
            <p:nvPr/>
          </p:nvSpPr>
          <p:spPr bwMode="auto">
            <a:xfrm>
              <a:off x="3676" y="3115"/>
              <a:ext cx="524" cy="152"/>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39638" name="Rectangle 22"/>
            <p:cNvSpPr>
              <a:spLocks noChangeArrowheads="1"/>
            </p:cNvSpPr>
            <p:nvPr/>
          </p:nvSpPr>
          <p:spPr bwMode="auto">
            <a:xfrm>
              <a:off x="3672" y="2696"/>
              <a:ext cx="373" cy="70"/>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39" name="Rectangle 23"/>
            <p:cNvSpPr>
              <a:spLocks noChangeArrowheads="1"/>
            </p:cNvSpPr>
            <p:nvPr/>
          </p:nvSpPr>
          <p:spPr bwMode="auto">
            <a:xfrm>
              <a:off x="3609" y="2695"/>
              <a:ext cx="373" cy="70"/>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40" name="Rectangle 24"/>
            <p:cNvSpPr>
              <a:spLocks noChangeArrowheads="1"/>
            </p:cNvSpPr>
            <p:nvPr/>
          </p:nvSpPr>
          <p:spPr bwMode="auto">
            <a:xfrm>
              <a:off x="3566" y="3007"/>
              <a:ext cx="731" cy="133"/>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800" b="1">
                <a:solidFill>
                  <a:srgbClr val="000000"/>
                </a:solidFill>
                <a:latin typeface="Helvetica" charset="0"/>
                <a:cs typeface="+mn-cs"/>
              </a:endParaRPr>
            </a:p>
          </p:txBody>
        </p:sp>
      </p:grpSp>
      <p:sp>
        <p:nvSpPr>
          <p:cNvPr id="239641" name="Text Box 25"/>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39642" name="Text Box 26"/>
          <p:cNvSpPr txBox="1">
            <a:spLocks noChangeArrowheads="1"/>
          </p:cNvSpPr>
          <p:nvPr/>
        </p:nvSpPr>
        <p:spPr bwMode="auto">
          <a:xfrm>
            <a:off x="2003425" y="5556250"/>
            <a:ext cx="6057900" cy="58737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r" eaLnBrk="0" hangingPunct="0">
              <a:spcBef>
                <a:spcPct val="50000"/>
              </a:spcBef>
              <a:defRPr/>
            </a:pPr>
            <a:r>
              <a:rPr lang="en-US" sz="2800" b="1">
                <a:solidFill>
                  <a:srgbClr val="FFF417"/>
                </a:solidFill>
                <a:latin typeface="Comic Sans MS" charset="0"/>
                <a:cs typeface="+mn-cs"/>
              </a:rPr>
              <a:t>Taman Gantung Babilonia</a:t>
            </a:r>
          </a:p>
        </p:txBody>
      </p:sp>
      <p:sp>
        <p:nvSpPr>
          <p:cNvPr id="239643" name="Text Box 27"/>
          <p:cNvSpPr txBox="1">
            <a:spLocks noChangeArrowheads="1"/>
          </p:cNvSpPr>
          <p:nvPr/>
        </p:nvSpPr>
        <p:spPr bwMode="auto">
          <a:xfrm>
            <a:off x="779463" y="4017963"/>
            <a:ext cx="3706812" cy="5175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eaLnBrk="0" hangingPunct="0">
              <a:spcBef>
                <a:spcPct val="50000"/>
              </a:spcBef>
              <a:defRPr/>
            </a:pPr>
            <a:r>
              <a:rPr lang="en-US" b="1" i="1">
                <a:solidFill>
                  <a:srgbClr val="FFF417"/>
                </a:solidFill>
                <a:latin typeface="Comic Sans MS" charset="0"/>
                <a:cs typeface="+mn-cs"/>
              </a:rPr>
              <a:t>Sungai Efrat</a:t>
            </a:r>
          </a:p>
        </p:txBody>
      </p:sp>
      <p:sp>
        <p:nvSpPr>
          <p:cNvPr id="239644" name="Rectangle 28"/>
          <p:cNvSpPr>
            <a:spLocks noChangeArrowheads="1"/>
          </p:cNvSpPr>
          <p:nvPr/>
        </p:nvSpPr>
        <p:spPr bwMode="auto">
          <a:xfrm>
            <a:off x="8083550" y="6529388"/>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59</a:t>
            </a:r>
          </a:p>
        </p:txBody>
      </p:sp>
      <p:sp>
        <p:nvSpPr>
          <p:cNvPr id="239645" name="Text Box 29"/>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
        <p:nvSpPr>
          <p:cNvPr id="239646" name="Text Box 30"/>
          <p:cNvSpPr txBox="1">
            <a:spLocks noChangeArrowheads="1"/>
          </p:cNvSpPr>
          <p:nvPr/>
        </p:nvSpPr>
        <p:spPr bwMode="auto">
          <a:xfrm>
            <a:off x="8542338" y="6410325"/>
            <a:ext cx="423862"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sz="2000" b="1">
              <a:latin typeface="Comic Sans MS" charset="0"/>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100"/>
                                  </p:stCondLst>
                                  <p:childTnLst>
                                    <p:set>
                                      <p:cBhvr>
                                        <p:cTn id="6" dur="1" fill="hold">
                                          <p:stCondLst>
                                            <p:cond delay="0"/>
                                          </p:stCondLst>
                                        </p:cTn>
                                        <p:tgtEl>
                                          <p:spTgt spid="239622"/>
                                        </p:tgtEl>
                                        <p:attrNameLst>
                                          <p:attrName>style.visibility</p:attrName>
                                        </p:attrNameLst>
                                      </p:cBhvr>
                                      <p:to>
                                        <p:strVal val="visible"/>
                                      </p:to>
                                    </p:set>
                                    <p:anim calcmode="lin" valueType="num">
                                      <p:cBhvr>
                                        <p:cTn id="7" dur="500" fill="hold"/>
                                        <p:tgtEl>
                                          <p:spTgt spid="239622"/>
                                        </p:tgtEl>
                                        <p:attrNameLst>
                                          <p:attrName>ppt_w</p:attrName>
                                        </p:attrNameLst>
                                      </p:cBhvr>
                                      <p:tavLst>
                                        <p:tav tm="0">
                                          <p:val>
                                            <p:fltVal val="0"/>
                                          </p:val>
                                        </p:tav>
                                        <p:tav tm="100000">
                                          <p:val>
                                            <p:strVal val="#ppt_w"/>
                                          </p:val>
                                        </p:tav>
                                      </p:tavLst>
                                    </p:anim>
                                    <p:anim calcmode="lin" valueType="num">
                                      <p:cBhvr>
                                        <p:cTn id="8" dur="500" fill="hold"/>
                                        <p:tgtEl>
                                          <p:spTgt spid="239622"/>
                                        </p:tgtEl>
                                        <p:attrNameLst>
                                          <p:attrName>ppt_h</p:attrName>
                                        </p:attrNameLst>
                                      </p:cBhvr>
                                      <p:tavLst>
                                        <p:tav tm="0">
                                          <p:val>
                                            <p:fltVal val="0"/>
                                          </p:val>
                                        </p:tav>
                                        <p:tav tm="100000">
                                          <p:val>
                                            <p:strVal val="#ppt_h"/>
                                          </p:val>
                                        </p:tav>
                                      </p:tavLst>
                                    </p:anim>
                                    <p:anim calcmode="lin" valueType="num">
                                      <p:cBhvr>
                                        <p:cTn id="9" dur="500" fill="hold"/>
                                        <p:tgtEl>
                                          <p:spTgt spid="239622"/>
                                        </p:tgtEl>
                                        <p:attrNameLst>
                                          <p:attrName>ppt_x</p:attrName>
                                        </p:attrNameLst>
                                      </p:cBhvr>
                                      <p:tavLst>
                                        <p:tav tm="0">
                                          <p:val>
                                            <p:fltVal val="0.5"/>
                                          </p:val>
                                        </p:tav>
                                        <p:tav tm="100000">
                                          <p:val>
                                            <p:strVal val="#ppt_x"/>
                                          </p:val>
                                        </p:tav>
                                      </p:tavLst>
                                    </p:anim>
                                    <p:anim calcmode="lin" valueType="num">
                                      <p:cBhvr>
                                        <p:cTn id="10" dur="500" fill="hold"/>
                                        <p:tgtEl>
                                          <p:spTgt spid="23962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600"/>
                            </p:stCondLst>
                            <p:childTnLst>
                              <p:par>
                                <p:cTn id="12" presetID="9" presetClass="entr" presetSubtype="0" fill="hold" grpId="0" nodeType="afterEffect">
                                  <p:stCondLst>
                                    <p:cond delay="0"/>
                                  </p:stCondLst>
                                  <p:childTnLst>
                                    <p:set>
                                      <p:cBhvr>
                                        <p:cTn id="13" dur="1" fill="hold">
                                          <p:stCondLst>
                                            <p:cond delay="0"/>
                                          </p:stCondLst>
                                        </p:cTn>
                                        <p:tgtEl>
                                          <p:spTgt spid="239643"/>
                                        </p:tgtEl>
                                        <p:attrNameLst>
                                          <p:attrName>style.visibility</p:attrName>
                                        </p:attrNameLst>
                                      </p:cBhvr>
                                      <p:to>
                                        <p:strVal val="visible"/>
                                      </p:to>
                                    </p:set>
                                    <p:animEffect transition="in" filter="dissolve">
                                      <p:cBhvr>
                                        <p:cTn id="14" dur="500"/>
                                        <p:tgtEl>
                                          <p:spTgt spid="239643"/>
                                        </p:tgtEl>
                                      </p:cBhvr>
                                    </p:animEffect>
                                  </p:childTnLst>
                                </p:cTn>
                              </p:par>
                            </p:childTnLst>
                          </p:cTn>
                        </p:par>
                        <p:par>
                          <p:cTn id="15" fill="hold" nodeType="afterGroup">
                            <p:stCondLst>
                              <p:cond delay="1100"/>
                            </p:stCondLst>
                            <p:childTnLst>
                              <p:par>
                                <p:cTn id="16" presetID="9" presetClass="entr" presetSubtype="0" fill="hold" grpId="0" nodeType="afterEffect">
                                  <p:stCondLst>
                                    <p:cond delay="0"/>
                                  </p:stCondLst>
                                  <p:childTnLst>
                                    <p:set>
                                      <p:cBhvr>
                                        <p:cTn id="17" dur="1" fill="hold">
                                          <p:stCondLst>
                                            <p:cond delay="0"/>
                                          </p:stCondLst>
                                        </p:cTn>
                                        <p:tgtEl>
                                          <p:spTgt spid="239642"/>
                                        </p:tgtEl>
                                        <p:attrNameLst>
                                          <p:attrName>style.visibility</p:attrName>
                                        </p:attrNameLst>
                                      </p:cBhvr>
                                      <p:to>
                                        <p:strVal val="visible"/>
                                      </p:to>
                                    </p:set>
                                    <p:animEffect transition="in" filter="dissolve">
                                      <p:cBhvr>
                                        <p:cTn id="18" dur="500"/>
                                        <p:tgtEl>
                                          <p:spTgt spid="239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2" grpId="0" autoUpdateAnimBg="0"/>
      <p:bldP spid="239642" grpId="0" autoUpdateAnimBg="0"/>
      <p:bldP spid="23964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2057400" y="685800"/>
            <a:ext cx="6324600" cy="5410200"/>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67" name="Rectangle 3"/>
          <p:cNvSpPr>
            <a:spLocks noChangeArrowheads="1"/>
          </p:cNvSpPr>
          <p:nvPr/>
        </p:nvSpPr>
        <p:spPr bwMode="auto">
          <a:xfrm>
            <a:off x="1905000" y="685800"/>
            <a:ext cx="6629400" cy="556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241668" name="Picture 4"/>
          <p:cNvPicPr>
            <a:picLocks noChangeArrowheads="1"/>
          </p:cNvPicPr>
          <p:nvPr/>
        </p:nvPicPr>
        <p:blipFill>
          <a:blip r:embed="rId3">
            <a:extLst>
              <a:ext uri="{28A0092B-C50C-407E-A947-70E740481C1C}">
                <a14:useLocalDpi xmlns:a14="http://schemas.microsoft.com/office/drawing/2010/main" val="0"/>
              </a:ext>
            </a:extLst>
          </a:blip>
          <a:srcRect l="1541" r="1419"/>
          <a:stretch>
            <a:fillRect/>
          </a:stretch>
        </p:blipFill>
        <p:spPr bwMode="auto">
          <a:xfrm>
            <a:off x="2038350" y="685800"/>
            <a:ext cx="6191250" cy="5238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762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41669" name="Line 5"/>
          <p:cNvSpPr>
            <a:spLocks noChangeShapeType="1"/>
          </p:cNvSpPr>
          <p:nvPr/>
        </p:nvSpPr>
        <p:spPr bwMode="auto">
          <a:xfrm flipH="1" flipV="1">
            <a:off x="5486400" y="838200"/>
            <a:ext cx="533400" cy="6858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70" name="Rectangle 6"/>
          <p:cNvSpPr>
            <a:spLocks noChangeArrowheads="1"/>
          </p:cNvSpPr>
          <p:nvPr/>
        </p:nvSpPr>
        <p:spPr bwMode="auto">
          <a:xfrm>
            <a:off x="2063750" y="711200"/>
            <a:ext cx="6350000" cy="5359400"/>
          </a:xfrm>
          <a:prstGeom prst="rect">
            <a:avLst/>
          </a:prstGeom>
          <a:noFill/>
          <a:ln w="508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71" name="Rectangle 7"/>
          <p:cNvSpPr>
            <a:spLocks noChangeArrowheads="1"/>
          </p:cNvSpPr>
          <p:nvPr/>
        </p:nvSpPr>
        <p:spPr bwMode="auto">
          <a:xfrm>
            <a:off x="2881313" y="5502275"/>
            <a:ext cx="4862512" cy="51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a:solidFill>
                  <a:schemeClr val="bg2"/>
                </a:solidFill>
                <a:latin typeface="Times" charset="0"/>
                <a:cs typeface="+mn-cs"/>
              </a:rPr>
              <a:t>THE STAGE OF THE ACTION</a:t>
            </a:r>
          </a:p>
        </p:txBody>
      </p:sp>
      <p:sp>
        <p:nvSpPr>
          <p:cNvPr id="241672" name="Rectangle 8"/>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eaLnBrk="0" hangingPunct="0">
              <a:spcBef>
                <a:spcPct val="50000"/>
              </a:spcBef>
              <a:defRPr/>
            </a:pPr>
            <a:r>
              <a:rPr lang="en-US" sz="8800">
                <a:solidFill>
                  <a:schemeClr val="tx2"/>
                </a:solidFill>
                <a:latin typeface="Times" charset="0"/>
                <a:cs typeface="+mn-cs"/>
              </a:rPr>
              <a:t>7</a:t>
            </a:r>
          </a:p>
        </p:txBody>
      </p:sp>
      <p:sp>
        <p:nvSpPr>
          <p:cNvPr id="241673" name="Line 9"/>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cs typeface="+mn-cs"/>
            </a:endParaRPr>
          </a:p>
        </p:txBody>
      </p:sp>
      <p:sp>
        <p:nvSpPr>
          <p:cNvPr id="241674" name="Oval 10"/>
          <p:cNvSpPr>
            <a:spLocks noChangeArrowheads="1"/>
          </p:cNvSpPr>
          <p:nvPr/>
        </p:nvSpPr>
        <p:spPr bwMode="auto">
          <a:xfrm>
            <a:off x="6096000" y="2667000"/>
            <a:ext cx="1371600" cy="482600"/>
          </a:xfrm>
          <a:prstGeom prst="ellipse">
            <a:avLst/>
          </a:prstGeom>
          <a:noFill/>
          <a:ln w="76200">
            <a:solidFill>
              <a:srgbClr val="FF3300"/>
            </a:solidFill>
            <a:round/>
            <a:headEnd/>
            <a:tailEnd/>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41675" name="Oval 11"/>
          <p:cNvSpPr>
            <a:spLocks noChangeArrowheads="1"/>
          </p:cNvSpPr>
          <p:nvPr/>
        </p:nvSpPr>
        <p:spPr bwMode="auto">
          <a:xfrm>
            <a:off x="7226300" y="3514725"/>
            <a:ext cx="965200" cy="787400"/>
          </a:xfrm>
          <a:prstGeom prst="ellipse">
            <a:avLst/>
          </a:prstGeom>
          <a:noFill/>
          <a:ln w="76200">
            <a:solidFill>
              <a:srgbClr val="FF3300"/>
            </a:solidFill>
            <a:round/>
            <a:headEnd/>
            <a:tailEnd/>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41676" name="Rectangle 12"/>
          <p:cNvSpPr>
            <a:spLocks noChangeArrowheads="1"/>
          </p:cNvSpPr>
          <p:nvPr/>
        </p:nvSpPr>
        <p:spPr bwMode="auto">
          <a:xfrm>
            <a:off x="7747000" y="6226175"/>
            <a:ext cx="184150"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cs typeface="+mn-cs"/>
            </a:endParaRPr>
          </a:p>
        </p:txBody>
      </p:sp>
      <p:grpSp>
        <p:nvGrpSpPr>
          <p:cNvPr id="19468" name="Group 13"/>
          <p:cNvGrpSpPr>
            <a:grpSpLocks/>
          </p:cNvGrpSpPr>
          <p:nvPr/>
        </p:nvGrpSpPr>
        <p:grpSpPr bwMode="auto">
          <a:xfrm>
            <a:off x="7943850" y="3435350"/>
            <a:ext cx="1195388" cy="1098550"/>
            <a:chOff x="3544" y="2589"/>
            <a:chExt cx="753" cy="692"/>
          </a:xfrm>
        </p:grpSpPr>
        <p:sp>
          <p:nvSpPr>
            <p:cNvPr id="241678" name="Freeform 14"/>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1679" name="Freeform 15"/>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1680" name="AutoShape 16"/>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81" name="Rectangle 17"/>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82" name="Line 18"/>
            <p:cNvSpPr>
              <a:spLocks noChangeShapeType="1"/>
            </p:cNvSpPr>
            <p:nvPr/>
          </p:nvSpPr>
          <p:spPr bwMode="auto">
            <a:xfrm>
              <a:off x="3626" y="2867"/>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83" name="Line 19"/>
            <p:cNvSpPr>
              <a:spLocks noChangeShapeType="1"/>
            </p:cNvSpPr>
            <p:nvPr/>
          </p:nvSpPr>
          <p:spPr bwMode="auto">
            <a:xfrm>
              <a:off x="3626" y="2979"/>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84" name="Rectangle 20"/>
            <p:cNvSpPr>
              <a:spLocks noChangeArrowheads="1"/>
            </p:cNvSpPr>
            <p:nvPr/>
          </p:nvSpPr>
          <p:spPr bwMode="auto">
            <a:xfrm>
              <a:off x="3544" y="2589"/>
              <a:ext cx="570" cy="147"/>
            </a:xfrm>
            <a:prstGeom prst="rect">
              <a:avLst/>
            </a:prstGeom>
            <a:noFill/>
            <a:ln>
              <a:noFill/>
            </a:ln>
            <a:effectLst/>
            <a:extLst>
              <a:ext uri="{909E8E84-426E-40dd-AFC4-6F175D3DCCD1}">
                <a14:hiddenFill xmlns="" xmlns:a14="http://schemas.microsoft.com/office/drawing/2010/main">
                  <a:solidFill>
                    <a:srgbClr val="E7EC26"/>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900" b="1">
                  <a:solidFill>
                    <a:srgbClr val="000000"/>
                  </a:solidFill>
                  <a:latin typeface="Chicago" charset="0"/>
                  <a:cs typeface="+mn-cs"/>
                </a:rPr>
                <a:t>Penawanan</a:t>
              </a:r>
            </a:p>
          </p:txBody>
        </p:sp>
        <p:sp>
          <p:nvSpPr>
            <p:cNvPr id="241685" name="Line 21"/>
            <p:cNvSpPr>
              <a:spLocks noChangeShapeType="1"/>
            </p:cNvSpPr>
            <p:nvPr/>
          </p:nvSpPr>
          <p:spPr bwMode="auto">
            <a:xfrm>
              <a:off x="3626" y="3227"/>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86" name="Line 22"/>
            <p:cNvSpPr>
              <a:spLocks noChangeShapeType="1"/>
            </p:cNvSpPr>
            <p:nvPr/>
          </p:nvSpPr>
          <p:spPr bwMode="auto">
            <a:xfrm>
              <a:off x="3626" y="3103"/>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87" name="Rectangle 23"/>
            <p:cNvSpPr>
              <a:spLocks noChangeArrowheads="1"/>
            </p:cNvSpPr>
            <p:nvPr/>
          </p:nvSpPr>
          <p:spPr bwMode="auto">
            <a:xfrm>
              <a:off x="3665" y="2752"/>
              <a:ext cx="114" cy="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41688" name="Rectangle 24"/>
            <p:cNvSpPr>
              <a:spLocks noChangeArrowheads="1"/>
            </p:cNvSpPr>
            <p:nvPr/>
          </p:nvSpPr>
          <p:spPr bwMode="auto">
            <a:xfrm>
              <a:off x="3695" y="2864"/>
              <a:ext cx="114" cy="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41689" name="Rectangle 25"/>
            <p:cNvSpPr>
              <a:spLocks noChangeArrowheads="1"/>
            </p:cNvSpPr>
            <p:nvPr/>
          </p:nvSpPr>
          <p:spPr bwMode="auto">
            <a:xfrm>
              <a:off x="3676" y="3115"/>
              <a:ext cx="524" cy="152"/>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41690" name="Rectangle 26"/>
            <p:cNvSpPr>
              <a:spLocks noChangeArrowheads="1"/>
            </p:cNvSpPr>
            <p:nvPr/>
          </p:nvSpPr>
          <p:spPr bwMode="auto">
            <a:xfrm>
              <a:off x="3672" y="2696"/>
              <a:ext cx="373" cy="70"/>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91" name="Rectangle 27"/>
            <p:cNvSpPr>
              <a:spLocks noChangeArrowheads="1"/>
            </p:cNvSpPr>
            <p:nvPr/>
          </p:nvSpPr>
          <p:spPr bwMode="auto">
            <a:xfrm>
              <a:off x="3609" y="2695"/>
              <a:ext cx="373" cy="70"/>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92" name="Rectangle 28"/>
            <p:cNvSpPr>
              <a:spLocks noChangeArrowheads="1"/>
            </p:cNvSpPr>
            <p:nvPr/>
          </p:nvSpPr>
          <p:spPr bwMode="auto">
            <a:xfrm>
              <a:off x="3566" y="3007"/>
              <a:ext cx="731" cy="133"/>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800" b="1">
                <a:solidFill>
                  <a:srgbClr val="000000"/>
                </a:solidFill>
                <a:latin typeface="Helvetica" charset="0"/>
                <a:cs typeface="+mn-cs"/>
              </a:endParaRPr>
            </a:p>
          </p:txBody>
        </p:sp>
      </p:grpSp>
      <p:sp>
        <p:nvSpPr>
          <p:cNvPr id="241693" name="Text Box 29"/>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41694" name="Rectangle 30"/>
          <p:cNvSpPr>
            <a:spLocks noChangeArrowheads="1"/>
          </p:cNvSpPr>
          <p:nvPr/>
        </p:nvSpPr>
        <p:spPr bwMode="auto">
          <a:xfrm>
            <a:off x="8086725" y="6526213"/>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60</a:t>
            </a:r>
          </a:p>
        </p:txBody>
      </p:sp>
      <p:sp>
        <p:nvSpPr>
          <p:cNvPr id="241695" name="Text Box 31"/>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241674"/>
                                        </p:tgtEl>
                                        <p:attrNameLst>
                                          <p:attrName>style.visibility</p:attrName>
                                        </p:attrNameLst>
                                      </p:cBhvr>
                                      <p:to>
                                        <p:strVal val="visible"/>
                                      </p:to>
                                    </p:set>
                                    <p:animEffect transition="in" filter="dissolve">
                                      <p:cBhvr>
                                        <p:cTn id="7" dur="500"/>
                                        <p:tgtEl>
                                          <p:spTgt spid="241674"/>
                                        </p:tgtEl>
                                      </p:cBhvr>
                                    </p:animEffect>
                                  </p:childTnLst>
                                </p:cTn>
                              </p:par>
                            </p:childTnLst>
                          </p:cTn>
                        </p:par>
                        <p:par>
                          <p:cTn id="8" fill="hold" nodeType="afterGroup">
                            <p:stCondLst>
                              <p:cond delay="600"/>
                            </p:stCondLst>
                            <p:childTnLst>
                              <p:par>
                                <p:cTn id="9" presetID="9" presetClass="entr" presetSubtype="0" fill="hold" grpId="0" nodeType="afterEffect">
                                  <p:stCondLst>
                                    <p:cond delay="0"/>
                                  </p:stCondLst>
                                  <p:childTnLst>
                                    <p:set>
                                      <p:cBhvr>
                                        <p:cTn id="10" dur="1" fill="hold">
                                          <p:stCondLst>
                                            <p:cond delay="0"/>
                                          </p:stCondLst>
                                        </p:cTn>
                                        <p:tgtEl>
                                          <p:spTgt spid="241675"/>
                                        </p:tgtEl>
                                        <p:attrNameLst>
                                          <p:attrName>style.visibility</p:attrName>
                                        </p:attrNameLst>
                                      </p:cBhvr>
                                      <p:to>
                                        <p:strVal val="visible"/>
                                      </p:to>
                                    </p:set>
                                    <p:animEffect transition="in" filter="dissolve">
                                      <p:cBhvr>
                                        <p:cTn id="11" dur="500"/>
                                        <p:tgtEl>
                                          <p:spTgt spid="241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4" grpId="0" animBg="1"/>
      <p:bldP spid="2416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AutoShape 2"/>
          <p:cNvSpPr>
            <a:spLocks noChangeArrowheads="1"/>
          </p:cNvSpPr>
          <p:nvPr/>
        </p:nvSpPr>
        <p:spPr bwMode="auto">
          <a:xfrm>
            <a:off x="3098800" y="1003300"/>
            <a:ext cx="1676400" cy="1066800"/>
          </a:xfrm>
          <a:prstGeom prst="roundRect">
            <a:avLst>
              <a:gd name="adj" fmla="val 12495"/>
            </a:avLst>
          </a:prstGeom>
          <a:solidFill>
            <a:schemeClr val="tx2"/>
          </a:solidFill>
          <a:ln>
            <a:noFill/>
          </a:ln>
          <a:effectLst/>
          <a:extLst>
            <a:ext uri="{91240B29-F687-4f45-9708-019B960494DF}">
              <a14:hiddenLine xmlns="" xmlns:a14="http://schemas.microsoft.com/office/drawing/2010/main" w="12700">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15" name="Rectangle 3"/>
          <p:cNvSpPr>
            <a:spLocks noChangeArrowheads="1"/>
          </p:cNvSpPr>
          <p:nvPr/>
        </p:nvSpPr>
        <p:spPr bwMode="auto">
          <a:xfrm>
            <a:off x="3098800" y="1371600"/>
            <a:ext cx="3048000" cy="2895600"/>
          </a:xfrm>
          <a:prstGeom prst="rect">
            <a:avLst/>
          </a:prstGeom>
          <a:solidFill>
            <a:schemeClr val="tx2"/>
          </a:solidFill>
          <a:ln>
            <a:noFill/>
          </a:ln>
          <a:effectLst>
            <a:outerShdw blurRad="63500" dist="107763" dir="2700000" algn="ctr" rotWithShape="0">
              <a:schemeClr val="bg2">
                <a:alpha val="74998"/>
              </a:schemeClr>
            </a:outerShdw>
          </a:effectLst>
          <a:extLs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243716" name="Rectangle 4"/>
          <p:cNvSpPr>
            <a:spLocks noChangeArrowheads="1"/>
          </p:cNvSpPr>
          <p:nvPr/>
        </p:nvSpPr>
        <p:spPr bwMode="auto">
          <a:xfrm>
            <a:off x="3084513" y="996950"/>
            <a:ext cx="1860550"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000" b="1">
                <a:solidFill>
                  <a:schemeClr val="accent2"/>
                </a:solidFill>
                <a:latin typeface="Times" charset="0"/>
                <a:cs typeface="+mn-cs"/>
              </a:rPr>
              <a:t>PENAWANAN</a:t>
            </a:r>
          </a:p>
        </p:txBody>
      </p:sp>
      <p:sp>
        <p:nvSpPr>
          <p:cNvPr id="243717" name="Rectangle 5"/>
          <p:cNvSpPr>
            <a:spLocks noChangeArrowheads="1"/>
          </p:cNvSpPr>
          <p:nvPr/>
        </p:nvSpPr>
        <p:spPr bwMode="auto">
          <a:xfrm>
            <a:off x="3630613" y="1844675"/>
            <a:ext cx="1633537" cy="51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a:solidFill>
                  <a:schemeClr val="accent2"/>
                </a:solidFill>
                <a:latin typeface="Times" charset="0"/>
                <a:cs typeface="+mn-cs"/>
              </a:rPr>
              <a:t>70 Tahun</a:t>
            </a:r>
          </a:p>
        </p:txBody>
      </p:sp>
      <p:sp>
        <p:nvSpPr>
          <p:cNvPr id="243718" name="Rectangle 6"/>
          <p:cNvSpPr>
            <a:spLocks noChangeArrowheads="1"/>
          </p:cNvSpPr>
          <p:nvPr/>
        </p:nvSpPr>
        <p:spPr bwMode="auto">
          <a:xfrm>
            <a:off x="3706813" y="2301875"/>
            <a:ext cx="1346200" cy="51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a:solidFill>
                  <a:schemeClr val="accent2"/>
                </a:solidFill>
                <a:latin typeface="Times" charset="0"/>
                <a:cs typeface="+mn-cs"/>
              </a:rPr>
              <a:t>3  Jalur</a:t>
            </a:r>
          </a:p>
        </p:txBody>
      </p:sp>
      <p:sp>
        <p:nvSpPr>
          <p:cNvPr id="243719" name="Rectangle 7"/>
          <p:cNvSpPr>
            <a:spLocks noChangeArrowheads="1"/>
          </p:cNvSpPr>
          <p:nvPr/>
        </p:nvSpPr>
        <p:spPr bwMode="auto">
          <a:xfrm>
            <a:off x="3219450" y="2735263"/>
            <a:ext cx="28257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20" name="Rectangle 8"/>
          <p:cNvSpPr>
            <a:spLocks noChangeArrowheads="1"/>
          </p:cNvSpPr>
          <p:nvPr/>
        </p:nvSpPr>
        <p:spPr bwMode="auto">
          <a:xfrm>
            <a:off x="3781425" y="3214688"/>
            <a:ext cx="1508125"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21" name="Oval 9"/>
          <p:cNvSpPr>
            <a:spLocks noChangeArrowheads="1"/>
          </p:cNvSpPr>
          <p:nvPr/>
        </p:nvSpPr>
        <p:spPr bwMode="auto">
          <a:xfrm>
            <a:off x="889000" y="2673350"/>
            <a:ext cx="1625600" cy="1606550"/>
          </a:xfrm>
          <a:prstGeom prst="ellips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43722" name="Freeform 10"/>
          <p:cNvSpPr>
            <a:spLocks/>
          </p:cNvSpPr>
          <p:nvPr/>
        </p:nvSpPr>
        <p:spPr bwMode="auto">
          <a:xfrm>
            <a:off x="1720850" y="2590800"/>
            <a:ext cx="1011238" cy="954088"/>
          </a:xfrm>
          <a:custGeom>
            <a:avLst/>
            <a:gdLst>
              <a:gd name="T0" fmla="*/ 12 w 637"/>
              <a:gd name="T1" fmla="*/ 24 h 601"/>
              <a:gd name="T2" fmla="*/ 12 w 637"/>
              <a:gd name="T3" fmla="*/ 72 h 601"/>
              <a:gd name="T4" fmla="*/ 12 w 637"/>
              <a:gd name="T5" fmla="*/ 120 h 601"/>
              <a:gd name="T6" fmla="*/ 36 w 637"/>
              <a:gd name="T7" fmla="*/ 144 h 601"/>
              <a:gd name="T8" fmla="*/ 96 w 637"/>
              <a:gd name="T9" fmla="*/ 168 h 601"/>
              <a:gd name="T10" fmla="*/ 144 w 637"/>
              <a:gd name="T11" fmla="*/ 192 h 601"/>
              <a:gd name="T12" fmla="*/ 192 w 637"/>
              <a:gd name="T13" fmla="*/ 204 h 601"/>
              <a:gd name="T14" fmla="*/ 240 w 637"/>
              <a:gd name="T15" fmla="*/ 228 h 601"/>
              <a:gd name="T16" fmla="*/ 288 w 637"/>
              <a:gd name="T17" fmla="*/ 264 h 601"/>
              <a:gd name="T18" fmla="*/ 336 w 637"/>
              <a:gd name="T19" fmla="*/ 300 h 601"/>
              <a:gd name="T20" fmla="*/ 360 w 637"/>
              <a:gd name="T21" fmla="*/ 348 h 601"/>
              <a:gd name="T22" fmla="*/ 384 w 637"/>
              <a:gd name="T23" fmla="*/ 396 h 601"/>
              <a:gd name="T24" fmla="*/ 420 w 637"/>
              <a:gd name="T25" fmla="*/ 432 h 601"/>
              <a:gd name="T26" fmla="*/ 444 w 637"/>
              <a:gd name="T27" fmla="*/ 480 h 601"/>
              <a:gd name="T28" fmla="*/ 456 w 637"/>
              <a:gd name="T29" fmla="*/ 528 h 601"/>
              <a:gd name="T30" fmla="*/ 456 w 637"/>
              <a:gd name="T31" fmla="*/ 576 h 601"/>
              <a:gd name="T32" fmla="*/ 480 w 637"/>
              <a:gd name="T33" fmla="*/ 600 h 601"/>
              <a:gd name="T34" fmla="*/ 528 w 637"/>
              <a:gd name="T35" fmla="*/ 600 h 601"/>
              <a:gd name="T36" fmla="*/ 588 w 637"/>
              <a:gd name="T37" fmla="*/ 600 h 601"/>
              <a:gd name="T38" fmla="*/ 636 w 637"/>
              <a:gd name="T39" fmla="*/ 600 h 601"/>
              <a:gd name="T40" fmla="*/ 624 w 637"/>
              <a:gd name="T41" fmla="*/ 552 h 601"/>
              <a:gd name="T42" fmla="*/ 612 w 637"/>
              <a:gd name="T43" fmla="*/ 504 h 601"/>
              <a:gd name="T44" fmla="*/ 588 w 637"/>
              <a:gd name="T45" fmla="*/ 456 h 601"/>
              <a:gd name="T46" fmla="*/ 564 w 637"/>
              <a:gd name="T47" fmla="*/ 408 h 601"/>
              <a:gd name="T48" fmla="*/ 540 w 637"/>
              <a:gd name="T49" fmla="*/ 360 h 601"/>
              <a:gd name="T50" fmla="*/ 504 w 637"/>
              <a:gd name="T51" fmla="*/ 312 h 601"/>
              <a:gd name="T52" fmla="*/ 492 w 637"/>
              <a:gd name="T53" fmla="*/ 264 h 601"/>
              <a:gd name="T54" fmla="*/ 456 w 637"/>
              <a:gd name="T55" fmla="*/ 228 h 601"/>
              <a:gd name="T56" fmla="*/ 420 w 637"/>
              <a:gd name="T57" fmla="*/ 192 h 601"/>
              <a:gd name="T58" fmla="*/ 384 w 637"/>
              <a:gd name="T59" fmla="*/ 156 h 601"/>
              <a:gd name="T60" fmla="*/ 348 w 637"/>
              <a:gd name="T61" fmla="*/ 120 h 601"/>
              <a:gd name="T62" fmla="*/ 300 w 637"/>
              <a:gd name="T63" fmla="*/ 96 h 601"/>
              <a:gd name="T64" fmla="*/ 252 w 637"/>
              <a:gd name="T65" fmla="*/ 72 h 601"/>
              <a:gd name="T66" fmla="*/ 204 w 637"/>
              <a:gd name="T67" fmla="*/ 48 h 601"/>
              <a:gd name="T68" fmla="*/ 156 w 637"/>
              <a:gd name="T69" fmla="*/ 36 h 601"/>
              <a:gd name="T70" fmla="*/ 108 w 637"/>
              <a:gd name="T71" fmla="*/ 24 h 601"/>
              <a:gd name="T72" fmla="*/ 60 w 637"/>
              <a:gd name="T73" fmla="*/ 0 h 601"/>
              <a:gd name="T74" fmla="*/ 12 w 637"/>
              <a:gd name="T75"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505050"/>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3723" name="Rectangle 11"/>
          <p:cNvSpPr>
            <a:spLocks noChangeArrowheads="1"/>
          </p:cNvSpPr>
          <p:nvPr/>
        </p:nvSpPr>
        <p:spPr bwMode="auto">
          <a:xfrm>
            <a:off x="1169988" y="2600325"/>
            <a:ext cx="1844675"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defRPr/>
            </a:pPr>
            <a:r>
              <a:rPr lang="en-US" sz="3600">
                <a:solidFill>
                  <a:schemeClr val="tx2"/>
                </a:solidFill>
                <a:latin typeface="Times" charset="0"/>
                <a:cs typeface="+mn-cs"/>
              </a:rPr>
              <a:t>A R </a:t>
            </a:r>
            <a:r>
              <a:rPr lang="en-US" sz="6000">
                <a:solidFill>
                  <a:srgbClr val="51DC00"/>
                </a:solidFill>
                <a:latin typeface="Times" charset="0"/>
                <a:cs typeface="+mn-cs"/>
              </a:rPr>
              <a:t>C</a:t>
            </a:r>
          </a:p>
        </p:txBody>
      </p:sp>
      <p:sp>
        <p:nvSpPr>
          <p:cNvPr id="243724" name="Rectangle 12"/>
          <p:cNvSpPr>
            <a:spLocks noChangeArrowheads="1"/>
          </p:cNvSpPr>
          <p:nvPr/>
        </p:nvSpPr>
        <p:spPr bwMode="auto">
          <a:xfrm>
            <a:off x="7172325" y="5473700"/>
            <a:ext cx="1176338"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25" name="Rectangle 13"/>
          <p:cNvSpPr>
            <a:spLocks noChangeArrowheads="1"/>
          </p:cNvSpPr>
          <p:nvPr/>
        </p:nvSpPr>
        <p:spPr bwMode="auto">
          <a:xfrm>
            <a:off x="3829050" y="3209925"/>
            <a:ext cx="1508125"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26" name="Line 14"/>
          <p:cNvSpPr>
            <a:spLocks noChangeShapeType="1"/>
          </p:cNvSpPr>
          <p:nvPr/>
        </p:nvSpPr>
        <p:spPr bwMode="auto">
          <a:xfrm>
            <a:off x="3352800" y="3646488"/>
            <a:ext cx="2532063"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27" name="Line 15"/>
          <p:cNvSpPr>
            <a:spLocks noChangeShapeType="1"/>
          </p:cNvSpPr>
          <p:nvPr/>
        </p:nvSpPr>
        <p:spPr bwMode="auto">
          <a:xfrm>
            <a:off x="3352800" y="3176588"/>
            <a:ext cx="2532063"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28" name="Line 16"/>
          <p:cNvSpPr>
            <a:spLocks noChangeShapeType="1"/>
          </p:cNvSpPr>
          <p:nvPr/>
        </p:nvSpPr>
        <p:spPr bwMode="auto">
          <a:xfrm>
            <a:off x="3352800" y="2730500"/>
            <a:ext cx="2540000"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29" name="Line 17"/>
          <p:cNvSpPr>
            <a:spLocks noChangeShapeType="1"/>
          </p:cNvSpPr>
          <p:nvPr/>
        </p:nvSpPr>
        <p:spPr bwMode="auto">
          <a:xfrm>
            <a:off x="3352800" y="2268538"/>
            <a:ext cx="2532063"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30" name="Rectangle 18"/>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eaLnBrk="0" hangingPunct="0">
              <a:spcBef>
                <a:spcPct val="50000"/>
              </a:spcBef>
              <a:defRPr/>
            </a:pPr>
            <a:r>
              <a:rPr lang="en-US" sz="8800">
                <a:solidFill>
                  <a:schemeClr val="tx2"/>
                </a:solidFill>
                <a:latin typeface="Times" charset="0"/>
                <a:cs typeface="+mn-cs"/>
              </a:rPr>
              <a:t>7</a:t>
            </a:r>
          </a:p>
        </p:txBody>
      </p:sp>
      <p:sp>
        <p:nvSpPr>
          <p:cNvPr id="243731" name="Line 19"/>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cs typeface="+mn-cs"/>
            </a:endParaRPr>
          </a:p>
        </p:txBody>
      </p:sp>
      <p:sp>
        <p:nvSpPr>
          <p:cNvPr id="243732" name="Rectangle 20"/>
          <p:cNvSpPr>
            <a:spLocks noChangeArrowheads="1"/>
          </p:cNvSpPr>
          <p:nvPr/>
        </p:nvSpPr>
        <p:spPr bwMode="auto">
          <a:xfrm>
            <a:off x="7747000" y="6226175"/>
            <a:ext cx="184150"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cs typeface="+mn-cs"/>
            </a:endParaRPr>
          </a:p>
        </p:txBody>
      </p:sp>
      <p:sp>
        <p:nvSpPr>
          <p:cNvPr id="243733" name="Text Box 21"/>
          <p:cNvSpPr txBox="1">
            <a:spLocks noChangeArrowheads="1"/>
          </p:cNvSpPr>
          <p:nvPr/>
        </p:nvSpPr>
        <p:spPr bwMode="auto">
          <a:xfrm>
            <a:off x="1739900" y="-34925"/>
            <a:ext cx="5957888" cy="3746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1600" b="1">
                <a:latin typeface="Comic Sans MS" charset="0"/>
                <a:cs typeface="+mn-cs"/>
              </a:rPr>
              <a:t>Yer. 29:10; Ezra 3:8; Neh. 2:5-6</a:t>
            </a:r>
          </a:p>
        </p:txBody>
      </p:sp>
      <p:grpSp>
        <p:nvGrpSpPr>
          <p:cNvPr id="21525" name="Group 22"/>
          <p:cNvGrpSpPr>
            <a:grpSpLocks/>
          </p:cNvGrpSpPr>
          <p:nvPr/>
        </p:nvGrpSpPr>
        <p:grpSpPr bwMode="auto">
          <a:xfrm>
            <a:off x="7943850" y="3435350"/>
            <a:ext cx="1195388" cy="1098550"/>
            <a:chOff x="3544" y="2589"/>
            <a:chExt cx="753" cy="692"/>
          </a:xfrm>
        </p:grpSpPr>
        <p:sp>
          <p:nvSpPr>
            <p:cNvPr id="243735" name="Freeform 23"/>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3736" name="Freeform 24"/>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3737" name="AutoShape 25"/>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38" name="Rectangle 26"/>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39" name="Line 27"/>
            <p:cNvSpPr>
              <a:spLocks noChangeShapeType="1"/>
            </p:cNvSpPr>
            <p:nvPr/>
          </p:nvSpPr>
          <p:spPr bwMode="auto">
            <a:xfrm>
              <a:off x="3626" y="2867"/>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40" name="Line 28"/>
            <p:cNvSpPr>
              <a:spLocks noChangeShapeType="1"/>
            </p:cNvSpPr>
            <p:nvPr/>
          </p:nvSpPr>
          <p:spPr bwMode="auto">
            <a:xfrm>
              <a:off x="3626" y="2979"/>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41" name="Rectangle 29"/>
            <p:cNvSpPr>
              <a:spLocks noChangeArrowheads="1"/>
            </p:cNvSpPr>
            <p:nvPr/>
          </p:nvSpPr>
          <p:spPr bwMode="auto">
            <a:xfrm>
              <a:off x="3544" y="2589"/>
              <a:ext cx="570" cy="147"/>
            </a:xfrm>
            <a:prstGeom prst="rect">
              <a:avLst/>
            </a:prstGeom>
            <a:noFill/>
            <a:ln>
              <a:noFill/>
            </a:ln>
            <a:effectLst/>
            <a:extLst>
              <a:ext uri="{909E8E84-426E-40dd-AFC4-6F175D3DCCD1}">
                <a14:hiddenFill xmlns="" xmlns:a14="http://schemas.microsoft.com/office/drawing/2010/main">
                  <a:solidFill>
                    <a:srgbClr val="E7EC26"/>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900" b="1">
                  <a:solidFill>
                    <a:srgbClr val="000000"/>
                  </a:solidFill>
                  <a:latin typeface="Chicago" charset="0"/>
                  <a:cs typeface="+mn-cs"/>
                </a:rPr>
                <a:t>Penawanan</a:t>
              </a:r>
            </a:p>
          </p:txBody>
        </p:sp>
        <p:sp>
          <p:nvSpPr>
            <p:cNvPr id="243742" name="Line 30"/>
            <p:cNvSpPr>
              <a:spLocks noChangeShapeType="1"/>
            </p:cNvSpPr>
            <p:nvPr/>
          </p:nvSpPr>
          <p:spPr bwMode="auto">
            <a:xfrm>
              <a:off x="3626" y="3227"/>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43" name="Line 31"/>
            <p:cNvSpPr>
              <a:spLocks noChangeShapeType="1"/>
            </p:cNvSpPr>
            <p:nvPr/>
          </p:nvSpPr>
          <p:spPr bwMode="auto">
            <a:xfrm>
              <a:off x="3626" y="3103"/>
              <a:ext cx="54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44" name="Rectangle 32"/>
            <p:cNvSpPr>
              <a:spLocks noChangeArrowheads="1"/>
            </p:cNvSpPr>
            <p:nvPr/>
          </p:nvSpPr>
          <p:spPr bwMode="auto">
            <a:xfrm>
              <a:off x="3665" y="2752"/>
              <a:ext cx="450" cy="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70 Tahun</a:t>
              </a:r>
            </a:p>
          </p:txBody>
        </p:sp>
        <p:sp>
          <p:nvSpPr>
            <p:cNvPr id="243745" name="Rectangle 33"/>
            <p:cNvSpPr>
              <a:spLocks noChangeArrowheads="1"/>
            </p:cNvSpPr>
            <p:nvPr/>
          </p:nvSpPr>
          <p:spPr bwMode="auto">
            <a:xfrm>
              <a:off x="3695" y="2864"/>
              <a:ext cx="362" cy="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3 Jalur</a:t>
              </a:r>
            </a:p>
          </p:txBody>
        </p:sp>
        <p:sp>
          <p:nvSpPr>
            <p:cNvPr id="243746" name="Rectangle 34"/>
            <p:cNvSpPr>
              <a:spLocks noChangeArrowheads="1"/>
            </p:cNvSpPr>
            <p:nvPr/>
          </p:nvSpPr>
          <p:spPr bwMode="auto">
            <a:xfrm>
              <a:off x="3676" y="3115"/>
              <a:ext cx="524" cy="152"/>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43747" name="Rectangle 35"/>
            <p:cNvSpPr>
              <a:spLocks noChangeArrowheads="1"/>
            </p:cNvSpPr>
            <p:nvPr/>
          </p:nvSpPr>
          <p:spPr bwMode="auto">
            <a:xfrm>
              <a:off x="3672" y="2696"/>
              <a:ext cx="373" cy="70"/>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48" name="Rectangle 36"/>
            <p:cNvSpPr>
              <a:spLocks noChangeArrowheads="1"/>
            </p:cNvSpPr>
            <p:nvPr/>
          </p:nvSpPr>
          <p:spPr bwMode="auto">
            <a:xfrm>
              <a:off x="3609" y="2695"/>
              <a:ext cx="373" cy="70"/>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49" name="Rectangle 37"/>
            <p:cNvSpPr>
              <a:spLocks noChangeArrowheads="1"/>
            </p:cNvSpPr>
            <p:nvPr/>
          </p:nvSpPr>
          <p:spPr bwMode="auto">
            <a:xfrm>
              <a:off x="3566" y="3007"/>
              <a:ext cx="731" cy="133"/>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800" b="1">
                <a:solidFill>
                  <a:srgbClr val="000000"/>
                </a:solidFill>
                <a:latin typeface="Helvetica" charset="0"/>
                <a:cs typeface="+mn-cs"/>
              </a:endParaRPr>
            </a:p>
          </p:txBody>
        </p:sp>
      </p:grpSp>
      <p:sp>
        <p:nvSpPr>
          <p:cNvPr id="243750" name="Text Box 38"/>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43751" name="Text Box 39"/>
          <p:cNvSpPr txBox="1">
            <a:spLocks noChangeArrowheads="1"/>
          </p:cNvSpPr>
          <p:nvPr/>
        </p:nvSpPr>
        <p:spPr bwMode="auto">
          <a:xfrm>
            <a:off x="8586788" y="6400800"/>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800" b="1">
                <a:latin typeface="Comic Sans MS" charset="0"/>
                <a:cs typeface="+mn-cs"/>
              </a:rPr>
              <a:t>3</a:t>
            </a:r>
            <a:endParaRPr lang="en-US" sz="2000">
              <a:solidFill>
                <a:srgbClr val="FFA27C"/>
              </a:solidFill>
              <a:latin typeface="B VAG Rounded Bold" charset="0"/>
              <a:cs typeface="+mn-cs"/>
            </a:endParaRPr>
          </a:p>
        </p:txBody>
      </p:sp>
      <p:grpSp>
        <p:nvGrpSpPr>
          <p:cNvPr id="243752" name="Group 40"/>
          <p:cNvGrpSpPr>
            <a:grpSpLocks/>
          </p:cNvGrpSpPr>
          <p:nvPr/>
        </p:nvGrpSpPr>
        <p:grpSpPr bwMode="auto">
          <a:xfrm>
            <a:off x="1393825" y="5095875"/>
            <a:ext cx="6981825" cy="1152525"/>
            <a:chOff x="1734" y="3148"/>
            <a:chExt cx="2630" cy="676"/>
          </a:xfrm>
        </p:grpSpPr>
        <p:sp>
          <p:nvSpPr>
            <p:cNvPr id="243753" name="Text Box 41"/>
            <p:cNvSpPr txBox="1">
              <a:spLocks noChangeArrowheads="1"/>
            </p:cNvSpPr>
            <p:nvPr/>
          </p:nvSpPr>
          <p:spPr bwMode="auto">
            <a:xfrm>
              <a:off x="1768" y="3180"/>
              <a:ext cx="2504" cy="6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sz="6600" i="1">
                <a:solidFill>
                  <a:schemeClr val="bg2"/>
                </a:solidFill>
                <a:latin typeface="Kosher-Normal" charset="0"/>
                <a:cs typeface="+mn-cs"/>
              </a:endParaRPr>
            </a:p>
          </p:txBody>
        </p:sp>
        <p:sp>
          <p:nvSpPr>
            <p:cNvPr id="243754" name="Text Box 42"/>
            <p:cNvSpPr txBox="1">
              <a:spLocks noChangeArrowheads="1"/>
            </p:cNvSpPr>
            <p:nvPr/>
          </p:nvSpPr>
          <p:spPr bwMode="auto">
            <a:xfrm>
              <a:off x="1734" y="3148"/>
              <a:ext cx="2630" cy="6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ja-JP" altLang="en-US" sz="6600" i="1">
                  <a:solidFill>
                    <a:srgbClr val="FCFC06"/>
                  </a:solidFill>
                  <a:latin typeface="Arial"/>
                  <a:cs typeface="+mn-cs"/>
                </a:rPr>
                <a:t>“</a:t>
              </a:r>
              <a:r>
                <a:rPr lang="en-US" sz="6600" i="1">
                  <a:solidFill>
                    <a:srgbClr val="FCFC06"/>
                  </a:solidFill>
                  <a:latin typeface="Kosher-Normal" charset="0"/>
                  <a:cs typeface="+mn-cs"/>
                </a:rPr>
                <a:t>BAIT ALLAH</a:t>
              </a:r>
              <a:r>
                <a:rPr lang="ja-JP" altLang="en-US" sz="6600" i="1">
                  <a:solidFill>
                    <a:srgbClr val="FCFC06"/>
                  </a:solidFill>
                  <a:latin typeface="Arial"/>
                  <a:cs typeface="+mn-cs"/>
                </a:rPr>
                <a:t>”</a:t>
              </a:r>
              <a:endParaRPr lang="en-US" sz="6600" i="1">
                <a:solidFill>
                  <a:srgbClr val="FCFC06"/>
                </a:solidFill>
                <a:latin typeface="Kosher-Normal" charset="0"/>
                <a:cs typeface="+mn-cs"/>
              </a:endParaRPr>
            </a:p>
          </p:txBody>
        </p:sp>
      </p:grpSp>
      <p:grpSp>
        <p:nvGrpSpPr>
          <p:cNvPr id="243755" name="Group 43"/>
          <p:cNvGrpSpPr>
            <a:grpSpLocks/>
          </p:cNvGrpSpPr>
          <p:nvPr/>
        </p:nvGrpSpPr>
        <p:grpSpPr bwMode="auto">
          <a:xfrm>
            <a:off x="2514600" y="4343400"/>
            <a:ext cx="4348163" cy="1143000"/>
            <a:chOff x="641" y="2530"/>
            <a:chExt cx="1638" cy="669"/>
          </a:xfrm>
        </p:grpSpPr>
        <p:sp>
          <p:nvSpPr>
            <p:cNvPr id="243756" name="Text Box 44"/>
            <p:cNvSpPr txBox="1">
              <a:spLocks noChangeArrowheads="1"/>
            </p:cNvSpPr>
            <p:nvPr/>
          </p:nvSpPr>
          <p:spPr bwMode="auto">
            <a:xfrm>
              <a:off x="675" y="2556"/>
              <a:ext cx="1604" cy="6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ja-JP" altLang="en-US" sz="6600" i="1">
                  <a:solidFill>
                    <a:schemeClr val="bg2"/>
                  </a:solidFill>
                  <a:latin typeface="Arial"/>
                  <a:cs typeface="+mn-cs"/>
                </a:rPr>
                <a:t>“</a:t>
              </a:r>
              <a:r>
                <a:rPr lang="en-US" sz="6600" i="1">
                  <a:solidFill>
                    <a:schemeClr val="bg2"/>
                  </a:solidFill>
                  <a:latin typeface="Kosher-Normal" charset="0"/>
                  <a:cs typeface="+mn-cs"/>
                </a:rPr>
                <a:t>Yahudi</a:t>
              </a:r>
              <a:r>
                <a:rPr lang="ja-JP" altLang="en-US" sz="6600" i="1">
                  <a:solidFill>
                    <a:schemeClr val="bg2"/>
                  </a:solidFill>
                  <a:latin typeface="Arial"/>
                  <a:cs typeface="+mn-cs"/>
                </a:rPr>
                <a:t>”</a:t>
              </a:r>
              <a:endParaRPr lang="en-US" sz="6600" i="1">
                <a:solidFill>
                  <a:schemeClr val="bg2"/>
                </a:solidFill>
                <a:latin typeface="Kosher-Normal" charset="0"/>
                <a:cs typeface="+mn-cs"/>
              </a:endParaRPr>
            </a:p>
          </p:txBody>
        </p:sp>
        <p:sp>
          <p:nvSpPr>
            <p:cNvPr id="243757" name="Text Box 45"/>
            <p:cNvSpPr txBox="1">
              <a:spLocks noChangeArrowheads="1"/>
            </p:cNvSpPr>
            <p:nvPr/>
          </p:nvSpPr>
          <p:spPr bwMode="auto">
            <a:xfrm>
              <a:off x="641" y="2530"/>
              <a:ext cx="1604" cy="6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sz="6600" i="1">
                <a:solidFill>
                  <a:srgbClr val="FCFC06"/>
                </a:solidFill>
                <a:latin typeface="Kosher-Normal" charset="0"/>
                <a:cs typeface="+mn-cs"/>
              </a:endParaRPr>
            </a:p>
          </p:txBody>
        </p:sp>
      </p:grpSp>
      <p:sp>
        <p:nvSpPr>
          <p:cNvPr id="243758" name="Rectangle 46"/>
          <p:cNvSpPr>
            <a:spLocks noChangeArrowheads="1"/>
          </p:cNvSpPr>
          <p:nvPr/>
        </p:nvSpPr>
        <p:spPr bwMode="auto">
          <a:xfrm>
            <a:off x="8083550" y="6529388"/>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61</a:t>
            </a:r>
          </a:p>
        </p:txBody>
      </p:sp>
      <p:sp>
        <p:nvSpPr>
          <p:cNvPr id="243759" name="Text Box 47"/>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500"/>
                                  </p:stCondLst>
                                  <p:childTnLst>
                                    <p:set>
                                      <p:cBhvr>
                                        <p:cTn id="6" dur="1" fill="hold">
                                          <p:stCondLst>
                                            <p:cond delay="0"/>
                                          </p:stCondLst>
                                        </p:cTn>
                                        <p:tgtEl>
                                          <p:spTgt spid="243717"/>
                                        </p:tgtEl>
                                        <p:attrNameLst>
                                          <p:attrName>style.visibility</p:attrName>
                                        </p:attrNameLst>
                                      </p:cBhvr>
                                      <p:to>
                                        <p:strVal val="visible"/>
                                      </p:to>
                                    </p:set>
                                    <p:anim calcmode="lin" valueType="num">
                                      <p:cBhvr>
                                        <p:cTn id="7" dur="500" fill="hold"/>
                                        <p:tgtEl>
                                          <p:spTgt spid="243717"/>
                                        </p:tgtEl>
                                        <p:attrNameLst>
                                          <p:attrName>ppt_x</p:attrName>
                                        </p:attrNameLst>
                                      </p:cBhvr>
                                      <p:tavLst>
                                        <p:tav tm="0">
                                          <p:val>
                                            <p:strVal val="#ppt_x-#ppt_w/2"/>
                                          </p:val>
                                        </p:tav>
                                        <p:tav tm="100000">
                                          <p:val>
                                            <p:strVal val="#ppt_x"/>
                                          </p:val>
                                        </p:tav>
                                      </p:tavLst>
                                    </p:anim>
                                    <p:anim calcmode="lin" valueType="num">
                                      <p:cBhvr>
                                        <p:cTn id="8" dur="500" fill="hold"/>
                                        <p:tgtEl>
                                          <p:spTgt spid="243717"/>
                                        </p:tgtEl>
                                        <p:attrNameLst>
                                          <p:attrName>ppt_y</p:attrName>
                                        </p:attrNameLst>
                                      </p:cBhvr>
                                      <p:tavLst>
                                        <p:tav tm="0">
                                          <p:val>
                                            <p:strVal val="#ppt_y"/>
                                          </p:val>
                                        </p:tav>
                                        <p:tav tm="100000">
                                          <p:val>
                                            <p:strVal val="#ppt_y"/>
                                          </p:val>
                                        </p:tav>
                                      </p:tavLst>
                                    </p:anim>
                                    <p:anim calcmode="lin" valueType="num">
                                      <p:cBhvr>
                                        <p:cTn id="9" dur="500" fill="hold"/>
                                        <p:tgtEl>
                                          <p:spTgt spid="243717"/>
                                        </p:tgtEl>
                                        <p:attrNameLst>
                                          <p:attrName>ppt_w</p:attrName>
                                        </p:attrNameLst>
                                      </p:cBhvr>
                                      <p:tavLst>
                                        <p:tav tm="0">
                                          <p:val>
                                            <p:fltVal val="0"/>
                                          </p:val>
                                        </p:tav>
                                        <p:tav tm="100000">
                                          <p:val>
                                            <p:strVal val="#ppt_w"/>
                                          </p:val>
                                        </p:tav>
                                      </p:tavLst>
                                    </p:anim>
                                    <p:anim calcmode="lin" valueType="num">
                                      <p:cBhvr>
                                        <p:cTn id="10" dur="500" fill="hold"/>
                                        <p:tgtEl>
                                          <p:spTgt spid="243717"/>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43755"/>
                                        </p:tgtEl>
                                        <p:attrNameLst>
                                          <p:attrName>style.visibility</p:attrName>
                                        </p:attrNameLst>
                                      </p:cBhvr>
                                      <p:to>
                                        <p:strVal val="visible"/>
                                      </p:to>
                                    </p:set>
                                    <p:animEffect transition="in" filter="dissolve">
                                      <p:cBhvr>
                                        <p:cTn id="15" dur="500"/>
                                        <p:tgtEl>
                                          <p:spTgt spid="2437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43752"/>
                                        </p:tgtEl>
                                        <p:attrNameLst>
                                          <p:attrName>style.visibility</p:attrName>
                                        </p:attrNameLst>
                                      </p:cBhvr>
                                      <p:to>
                                        <p:strVal val="visible"/>
                                      </p:to>
                                    </p:set>
                                    <p:animEffect transition="in" filter="dissolve">
                                      <p:cBhvr>
                                        <p:cTn id="20" dur="500"/>
                                        <p:tgtEl>
                                          <p:spTgt spid="24375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243718"/>
                                        </p:tgtEl>
                                        <p:attrNameLst>
                                          <p:attrName>style.visibility</p:attrName>
                                        </p:attrNameLst>
                                      </p:cBhvr>
                                      <p:to>
                                        <p:strVal val="visible"/>
                                      </p:to>
                                    </p:set>
                                    <p:anim calcmode="lin" valueType="num">
                                      <p:cBhvr>
                                        <p:cTn id="25" dur="500" fill="hold"/>
                                        <p:tgtEl>
                                          <p:spTgt spid="243718"/>
                                        </p:tgtEl>
                                        <p:attrNameLst>
                                          <p:attrName>ppt_x</p:attrName>
                                        </p:attrNameLst>
                                      </p:cBhvr>
                                      <p:tavLst>
                                        <p:tav tm="0">
                                          <p:val>
                                            <p:strVal val="#ppt_x-#ppt_w/2"/>
                                          </p:val>
                                        </p:tav>
                                        <p:tav tm="100000">
                                          <p:val>
                                            <p:strVal val="#ppt_x"/>
                                          </p:val>
                                        </p:tav>
                                      </p:tavLst>
                                    </p:anim>
                                    <p:anim calcmode="lin" valueType="num">
                                      <p:cBhvr>
                                        <p:cTn id="26" dur="500" fill="hold"/>
                                        <p:tgtEl>
                                          <p:spTgt spid="243718"/>
                                        </p:tgtEl>
                                        <p:attrNameLst>
                                          <p:attrName>ppt_y</p:attrName>
                                        </p:attrNameLst>
                                      </p:cBhvr>
                                      <p:tavLst>
                                        <p:tav tm="0">
                                          <p:val>
                                            <p:strVal val="#ppt_y"/>
                                          </p:val>
                                        </p:tav>
                                        <p:tav tm="100000">
                                          <p:val>
                                            <p:strVal val="#ppt_y"/>
                                          </p:val>
                                        </p:tav>
                                      </p:tavLst>
                                    </p:anim>
                                    <p:anim calcmode="lin" valueType="num">
                                      <p:cBhvr>
                                        <p:cTn id="27" dur="500" fill="hold"/>
                                        <p:tgtEl>
                                          <p:spTgt spid="243718"/>
                                        </p:tgtEl>
                                        <p:attrNameLst>
                                          <p:attrName>ppt_w</p:attrName>
                                        </p:attrNameLst>
                                      </p:cBhvr>
                                      <p:tavLst>
                                        <p:tav tm="0">
                                          <p:val>
                                            <p:fltVal val="0"/>
                                          </p:val>
                                        </p:tav>
                                        <p:tav tm="100000">
                                          <p:val>
                                            <p:strVal val="#ppt_w"/>
                                          </p:val>
                                        </p:tav>
                                      </p:tavLst>
                                    </p:anim>
                                    <p:anim calcmode="lin" valueType="num">
                                      <p:cBhvr>
                                        <p:cTn id="28" dur="500" fill="hold"/>
                                        <p:tgtEl>
                                          <p:spTgt spid="2437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autoUpdateAnimBg="0"/>
      <p:bldP spid="243718" grpId="0" autoUpdateAnimBg="0"/>
    </p:bldLst>
  </p:timing>
</p:sld>
</file>

<file path=ppt/theme/theme1.xml><?xml version="1.0" encoding="utf-8"?>
<a:theme xmlns:a="http://schemas.openxmlformats.org/drawingml/2006/main" name="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Designs\Construction.pot</Template>
  <TotalTime>1014</TotalTime>
  <Words>2411</Words>
  <Application>Microsoft Macintosh PowerPoint</Application>
  <PresentationFormat>On-screen Show (4:3)</PresentationFormat>
  <Paragraphs>551</Paragraphs>
  <Slides>45</Slides>
  <Notes>44</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45</vt:i4>
      </vt:variant>
    </vt:vector>
  </HeadingPairs>
  <TitlesOfParts>
    <vt:vector size="63" baseType="lpstr">
      <vt:lpstr>B VAG Rounded Bold</vt:lpstr>
      <vt:lpstr>Chicago</vt:lpstr>
      <vt:lpstr>Kosher-Normal</vt:lpstr>
      <vt:lpstr>宋体</vt:lpstr>
      <vt:lpstr>Times</vt:lpstr>
      <vt:lpstr>Arial</vt:lpstr>
      <vt:lpstr>Arial Black</vt:lpstr>
      <vt:lpstr>Arial Narrow</vt:lpstr>
      <vt:lpstr>Comic Sans MS</vt:lpstr>
      <vt:lpstr>Helvetica</vt:lpstr>
      <vt:lpstr>Impact</vt:lpstr>
      <vt:lpstr>Monotype Sorts</vt:lpstr>
      <vt:lpstr>Times New Roman</vt:lpstr>
      <vt:lpstr>Wingdings</vt:lpstr>
      <vt:lpstr>Construction</vt:lpstr>
      <vt:lpstr>untitled 3</vt:lpstr>
      <vt:lpstr>4_Default Design</vt:lpstr>
      <vt:lpstr>1_Orbit</vt:lpstr>
      <vt:lpstr>Ezra</vt:lpstr>
      <vt:lpstr>Ezra-Nehemia</vt:lpstr>
      <vt:lpstr>Garis waktu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Kembali dari Pembuangan The Bible Visual Resource Book, 95</vt:lpstr>
      <vt:lpstr>Kembali dari Pembuangan John H. Walton, Chronological and Background Charts of the Old Testament, 35 &amp; John A. Martin, “Ezra,” in The Bible Knowledge Commentary, 1:652, adapted</vt:lpstr>
      <vt:lpstr>Kembali dari Pembuangan John H. Walton, Chronological and Background Charts of the Old Testament, 35 &amp; John A. Martin, “Ezra,” in The Bible Knowledge Commentary, 1:652, adapted</vt:lpstr>
      <vt:lpstr>Kembali dari Pembuangan John H. Walton, Chronological and Background Charts of the Old Testament, 35 &amp; John A. Martin, “Ezra,” in The Bible Knowledge Commentary, 1:652, adapted</vt:lpstr>
      <vt:lpstr>Urutan kronologis dalam buku Ezra   John H. Walton, Chronological and Background Charts of the OT, 2d ed., 36</vt:lpstr>
      <vt:lpstr>Kronologis dari Ezra-Nehemiah The Bible Visual Resource Book, 93 </vt:lpstr>
      <vt:lpstr>PowerPoint Presentation</vt:lpstr>
      <vt:lpstr>PowerPoint Presentation</vt:lpstr>
      <vt:lpstr>PowerPoint Presentation</vt:lpstr>
      <vt:lpstr>Gambaran</vt:lpstr>
      <vt:lpstr>PowerPoint Presentation</vt:lpstr>
      <vt:lpstr>Bait Zerubabel The Bible Visual Resource Book, 95</vt:lpstr>
      <vt:lpstr>Bait Zerubabel The Bible Visual Resource Book, 95</vt:lpstr>
      <vt:lpstr>Judul</vt:lpstr>
      <vt:lpstr>Kepengarangan</vt:lpstr>
      <vt:lpstr>Keadaan</vt:lpstr>
      <vt:lpstr>Keadaan</vt:lpstr>
      <vt:lpstr>Keadaan</vt:lpstr>
      <vt:lpstr>Karakter</vt:lpstr>
      <vt:lpstr>Karakter</vt:lpstr>
      <vt:lpstr>Argumentasi</vt:lpstr>
      <vt:lpstr>Perpaduan</vt:lpstr>
      <vt:lpstr>Garis Besar</vt:lpstr>
      <vt:lpstr>PowerPoint Presentation</vt:lpstr>
      <vt:lpstr>PowerPoint Presentation</vt:lpstr>
      <vt:lpstr>Tuhan mengijinkan perceraian dibawah Ezra?</vt:lpstr>
      <vt:lpstr>Ringkasan </vt:lpstr>
      <vt:lpstr>PowerPoint Presentation</vt:lpstr>
      <vt:lpstr>Aplikasi</vt:lpstr>
      <vt:lpstr>PowerPoint Presentation</vt:lpstr>
      <vt:lpstr>Link survey PL di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106</cp:revision>
  <dcterms:created xsi:type="dcterms:W3CDTF">2003-09-12T14:00:07Z</dcterms:created>
  <dcterms:modified xsi:type="dcterms:W3CDTF">2024-08-23T18:58:35Z</dcterms:modified>
</cp:coreProperties>
</file>